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38"/>
  </p:notesMasterIdLst>
  <p:sldIdLst>
    <p:sldId id="256" r:id="rId2"/>
    <p:sldId id="262" r:id="rId3"/>
    <p:sldId id="259" r:id="rId4"/>
    <p:sldId id="261" r:id="rId5"/>
    <p:sldId id="287" r:id="rId6"/>
    <p:sldId id="288" r:id="rId7"/>
    <p:sldId id="289" r:id="rId8"/>
    <p:sldId id="290" r:id="rId9"/>
    <p:sldId id="291" r:id="rId10"/>
    <p:sldId id="263" r:id="rId11"/>
    <p:sldId id="278" r:id="rId12"/>
    <p:sldId id="300" r:id="rId13"/>
    <p:sldId id="292" r:id="rId14"/>
    <p:sldId id="301" r:id="rId15"/>
    <p:sldId id="302" r:id="rId16"/>
    <p:sldId id="303" r:id="rId17"/>
    <p:sldId id="304" r:id="rId18"/>
    <p:sldId id="295" r:id="rId19"/>
    <p:sldId id="296" r:id="rId20"/>
    <p:sldId id="297" r:id="rId21"/>
    <p:sldId id="298" r:id="rId22"/>
    <p:sldId id="299" r:id="rId23"/>
    <p:sldId id="307" r:id="rId24"/>
    <p:sldId id="306" r:id="rId25"/>
    <p:sldId id="311" r:id="rId26"/>
    <p:sldId id="312" r:id="rId27"/>
    <p:sldId id="309" r:id="rId28"/>
    <p:sldId id="310" r:id="rId29"/>
    <p:sldId id="315" r:id="rId30"/>
    <p:sldId id="316" r:id="rId31"/>
    <p:sldId id="313" r:id="rId32"/>
    <p:sldId id="314" r:id="rId33"/>
    <p:sldId id="305" r:id="rId34"/>
    <p:sldId id="308" r:id="rId35"/>
    <p:sldId id="317" r:id="rId36"/>
    <p:sldId id="318" r:id="rId37"/>
  </p:sldIdLst>
  <p:sldSz cx="9144000" cy="5143500" type="screen16x9"/>
  <p:notesSz cx="6858000" cy="9144000"/>
  <p:embeddedFontLst>
    <p:embeddedFont>
      <p:font typeface="Barlow" panose="020B0604020202020204" charset="0"/>
      <p:regular r:id="rId39"/>
      <p:bold r:id="rId40"/>
      <p:italic r:id="rId41"/>
      <p:boldItalic r:id="rId42"/>
    </p:embeddedFont>
    <p:embeddedFont>
      <p:font typeface="Barlow Light" panose="020B0604020202020204" charset="0"/>
      <p:regular r:id="rId43"/>
      <p:bold r:id="rId44"/>
      <p:italic r:id="rId45"/>
      <p:boldItalic r:id="rId46"/>
    </p:embeddedFont>
    <p:embeddedFont>
      <p:font typeface="Calibri" panose="020F0502020204030204" pitchFamily="34" charset="0"/>
      <p:regular r:id="rId47"/>
      <p:bold r:id="rId48"/>
      <p:italic r:id="rId49"/>
      <p:boldItalic r:id="rId50"/>
    </p:embeddedFont>
    <p:embeddedFont>
      <p:font typeface="Raleway SemiBold" panose="020B0604020202020204" charset="0"/>
      <p:regular r:id="rId51"/>
      <p:bold r:id="rId52"/>
      <p:italic r:id="rId53"/>
      <p:boldItalic r:id="rId54"/>
    </p:embeddedFont>
    <p:embeddedFont>
      <p:font typeface="Tw Cen MT" panose="020B0602020104020603" pitchFamily="34" charset="0"/>
      <p:regular r:id="rId55"/>
      <p:bold r:id="rId56"/>
      <p:italic r:id="rId57"/>
      <p:boldItalic r:id="rId5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DDC05DA-3DC8-4F48-B5FD-EAC83BB6C6AC}">
  <a:tblStyle styleId="{8DDC05DA-3DC8-4F48-B5FD-EAC83BB6C6A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4.fntdata"/><Relationship Id="rId47" Type="http://schemas.openxmlformats.org/officeDocument/2006/relationships/font" Target="fonts/font9.fntdata"/><Relationship Id="rId50" Type="http://schemas.openxmlformats.org/officeDocument/2006/relationships/font" Target="fonts/font12.fntdata"/><Relationship Id="rId55" Type="http://schemas.openxmlformats.org/officeDocument/2006/relationships/font" Target="fonts/font17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3.fntdata"/><Relationship Id="rId54" Type="http://schemas.openxmlformats.org/officeDocument/2006/relationships/font" Target="fonts/font16.fntdata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2.fntdata"/><Relationship Id="rId45" Type="http://schemas.openxmlformats.org/officeDocument/2006/relationships/font" Target="fonts/font7.fntdata"/><Relationship Id="rId53" Type="http://schemas.openxmlformats.org/officeDocument/2006/relationships/font" Target="fonts/font15.fntdata"/><Relationship Id="rId58" Type="http://schemas.openxmlformats.org/officeDocument/2006/relationships/font" Target="fonts/font20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1.fntdata"/><Relationship Id="rId57" Type="http://schemas.openxmlformats.org/officeDocument/2006/relationships/font" Target="fonts/font19.fntdata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6.fntdata"/><Relationship Id="rId52" Type="http://schemas.openxmlformats.org/officeDocument/2006/relationships/font" Target="fonts/font14.fntdata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5.fntdata"/><Relationship Id="rId48" Type="http://schemas.openxmlformats.org/officeDocument/2006/relationships/font" Target="fonts/font10.fntdata"/><Relationship Id="rId56" Type="http://schemas.openxmlformats.org/officeDocument/2006/relationships/font" Target="fonts/font18.fntdata"/><Relationship Id="rId8" Type="http://schemas.openxmlformats.org/officeDocument/2006/relationships/slide" Target="slides/slide7.xml"/><Relationship Id="rId51" Type="http://schemas.openxmlformats.org/officeDocument/2006/relationships/font" Target="fonts/font13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46" Type="http://schemas.openxmlformats.org/officeDocument/2006/relationships/font" Target="fonts/font8.fntdata"/><Relationship Id="rId5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Google Shape;2056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7" name="Google Shape;2057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11147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7876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81694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81694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79243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43867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06889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06987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83634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35026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8270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58540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850183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705126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199572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48749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51901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679101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158546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066886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36448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11147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7876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11256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15817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2293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5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8pPr>
            <a:lvl9pPr marL="4114800" lvl="8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6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2"/>
          </p:nvPr>
        </p:nvSpPr>
        <p:spPr>
          <a:xfrm>
            <a:off x="3415578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6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JP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JP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JP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JP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2"/>
          <p:cNvGrpSpPr/>
          <p:nvPr/>
        </p:nvGrpSpPr>
        <p:grpSpPr>
          <a:xfrm>
            <a:off x="5122427" y="668001"/>
            <a:ext cx="3841143" cy="3893303"/>
            <a:chOff x="5122427" y="668001"/>
            <a:chExt cx="3841143" cy="3893303"/>
          </a:xfrm>
        </p:grpSpPr>
        <p:grpSp>
          <p:nvGrpSpPr>
            <p:cNvPr id="64" name="Google Shape;64;p12"/>
            <p:cNvGrpSpPr/>
            <p:nvPr/>
          </p:nvGrpSpPr>
          <p:grpSpPr>
            <a:xfrm>
              <a:off x="5144045" y="893590"/>
              <a:ext cx="2833667" cy="2964311"/>
              <a:chOff x="3860721" y="1330073"/>
              <a:chExt cx="3544299" cy="3707706"/>
            </a:xfrm>
          </p:grpSpPr>
          <p:sp>
            <p:nvSpPr>
              <p:cNvPr id="65" name="Google Shape;65;p12"/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19" extrusionOk="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12"/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77247" extrusionOk="0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12"/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avLst/>
                <a:gdLst/>
                <a:ahLst/>
                <a:cxnLst/>
                <a:rect l="l" t="t" r="r" b="b"/>
                <a:pathLst>
                  <a:path w="52292" h="22389" extrusionOk="0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12"/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avLst/>
                <a:gdLst/>
                <a:ahLst/>
                <a:cxnLst/>
                <a:rect l="l" t="t" r="r" b="b"/>
                <a:pathLst>
                  <a:path w="2069115" h="2805383" extrusionOk="0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12"/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23" extrusionOk="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12"/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878" extrusionOk="0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12"/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785" extrusionOk="0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12"/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51" h="1986608" extrusionOk="0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73;p12"/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7084" extrusionOk="0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12"/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avLst/>
                <a:gdLst/>
                <a:ahLst/>
                <a:cxnLst/>
                <a:rect l="l" t="t" r="r" b="b"/>
                <a:pathLst>
                  <a:path w="41719" h="37052" extrusionOk="0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12"/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avLst/>
                <a:gdLst/>
                <a:ahLst/>
                <a:cxnLst/>
                <a:rect l="l" t="t" r="r" b="b"/>
                <a:pathLst>
                  <a:path w="30860" h="40671" extrusionOk="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12"/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18" extrusionOk="0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12"/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08" extrusionOk="0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12"/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12"/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12"/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2" extrusionOk="0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12"/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12"/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12"/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7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12"/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9" extrusionOk="0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12"/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38" extrusionOk="0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12"/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12"/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12"/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46" extrusionOk="0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12"/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12"/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12"/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avLst/>
                <a:gdLst/>
                <a:ahLst/>
                <a:cxnLst/>
                <a:rect l="l" t="t" r="r" b="b"/>
                <a:pathLst>
                  <a:path w="283033" h="163345" extrusionOk="0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12"/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12"/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8" extrusionOk="0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12"/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12"/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12"/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12"/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12"/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12"/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2"/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7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12"/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12"/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5" extrusionOk="0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12"/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12"/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avLst/>
                <a:gdLst/>
                <a:ahLst/>
                <a:cxnLst/>
                <a:rect l="l" t="t" r="r" b="b"/>
                <a:pathLst>
                  <a:path w="283047" h="163399" extrusionOk="0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12"/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avLst/>
                <a:gdLst/>
                <a:ahLst/>
                <a:cxnLst/>
                <a:rect l="l" t="t" r="r" b="b"/>
                <a:pathLst>
                  <a:path w="313122" h="199558" extrusionOk="0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12"/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12"/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12"/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189" extrusionOk="0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12"/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12"/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12"/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51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12"/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46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12"/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avLst/>
                <a:gdLst/>
                <a:ahLst/>
                <a:cxnLst/>
                <a:rect l="l" t="t" r="r" b="b"/>
                <a:pathLst>
                  <a:path w="253854" h="146540" extrusionOk="0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12"/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12"/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avLst/>
                <a:gdLst/>
                <a:ahLst/>
                <a:cxnLst/>
                <a:rect l="l" t="t" r="r" b="b"/>
                <a:pathLst>
                  <a:path w="738494" h="426244" extrusionOk="0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12"/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12"/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12"/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12"/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25" extrusionOk="0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12"/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64" extrusionOk="0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12"/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12"/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12"/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12"/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37" extrusionOk="0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12"/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12"/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5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12"/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avLst/>
                <a:gdLst/>
                <a:ahLst/>
                <a:cxnLst/>
                <a:rect l="l" t="t" r="r" b="b"/>
                <a:pathLst>
                  <a:path w="221039" h="127370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12"/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avLst/>
                <a:gdLst/>
                <a:ahLst/>
                <a:cxnLst/>
                <a:rect l="l" t="t" r="r" b="b"/>
                <a:pathLst>
                  <a:path w="318480" h="183800" extrusionOk="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12"/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12"/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12"/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12"/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8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12"/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avLst/>
                <a:gdLst/>
                <a:ahLst/>
                <a:cxnLst/>
                <a:rect l="l" t="t" r="r" b="b"/>
                <a:pathLst>
                  <a:path w="220334" h="127131" extrusionOk="0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12"/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12"/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2"/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2"/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6979" extrusionOk="0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12"/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2"/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12"/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avLst/>
                <a:gdLst/>
                <a:ahLst/>
                <a:cxnLst/>
                <a:rect l="l" t="t" r="r" b="b"/>
                <a:pathLst>
                  <a:path w="380989" h="219907" extrusionOk="0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12"/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12"/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avLst/>
                <a:gdLst/>
                <a:ahLst/>
                <a:cxnLst/>
                <a:rect l="l" t="t" r="r" b="b"/>
                <a:pathLst>
                  <a:path w="1926000" h="1111651" extrusionOk="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12"/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avLst/>
                <a:gdLst/>
                <a:ahLst/>
                <a:cxnLst/>
                <a:rect l="l" t="t" r="r" b="b"/>
                <a:pathLst>
                  <a:path w="1451798" h="838156" extrusionOk="0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12"/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avLst/>
                <a:gdLst/>
                <a:ahLst/>
                <a:cxnLst/>
                <a:rect l="l" t="t" r="r" b="b"/>
                <a:pathLst>
                  <a:path w="1449895" h="828048" extrusionOk="0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12"/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avLst/>
                <a:gdLst/>
                <a:ahLst/>
                <a:cxnLst/>
                <a:rect l="l" t="t" r="r" b="b"/>
                <a:pathLst>
                  <a:path w="1867947" h="1123828" extrusionOk="0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12"/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avLst/>
                <a:gdLst/>
                <a:ahLst/>
                <a:cxnLst/>
                <a:rect l="l" t="t" r="r" b="b"/>
                <a:pathLst>
                  <a:path w="657230" h="440903" extrusionOk="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12"/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282" extrusionOk="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12"/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194" extrusionOk="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12"/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0998" extrusionOk="0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12"/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avLst/>
                <a:gdLst/>
                <a:ahLst/>
                <a:cxnLst/>
                <a:rect l="l" t="t" r="r" b="b"/>
                <a:pathLst>
                  <a:path w="657231" h="440923" extrusionOk="0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12"/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74" extrusionOk="0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12"/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83" extrusionOk="0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2"/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1152" extrusionOk="0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12"/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avLst/>
                <a:gdLst/>
                <a:ahLst/>
                <a:cxnLst/>
                <a:rect l="l" t="t" r="r" b="b"/>
                <a:pathLst>
                  <a:path w="893444" h="828868" extrusionOk="0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12"/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avLst/>
                <a:gdLst/>
                <a:ahLst/>
                <a:cxnLst/>
                <a:rect l="l" t="t" r="r" b="b"/>
                <a:pathLst>
                  <a:path w="630461" h="733619" extrusionOk="0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12"/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avLst/>
                <a:gdLst/>
                <a:ahLst/>
                <a:cxnLst/>
                <a:rect l="l" t="t" r="r" b="b"/>
                <a:pathLst>
                  <a:path w="893445" h="788955" extrusionOk="0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12"/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483869" extrusionOk="0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12"/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335661" extrusionOk="0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12"/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avLst/>
                <a:gdLst/>
                <a:ahLst/>
                <a:cxnLst/>
                <a:rect l="l" t="t" r="r" b="b"/>
                <a:pathLst>
                  <a:path w="893349" h="341800" extrusionOk="0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w="1037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12"/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avLst/>
                <a:gdLst/>
                <a:ahLst/>
                <a:cxnLst/>
                <a:rect l="l" t="t" r="r" b="b"/>
                <a:pathLst>
                  <a:path w="34480" h="59626" extrusionOk="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12"/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12"/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12"/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12"/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226128" extrusionOk="0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12"/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409197" extrusionOk="0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2"/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avLst/>
                <a:gdLst/>
                <a:ahLst/>
                <a:cxnLst/>
                <a:rect l="l" t="t" r="r" b="b"/>
                <a:pathLst>
                  <a:path w="55625" h="374240" extrusionOk="0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12"/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avLst/>
                <a:gdLst/>
                <a:ahLst/>
                <a:cxnLst/>
                <a:rect l="l" t="t" r="r" b="b"/>
                <a:pathLst>
                  <a:path w="55627" h="318519" extrusionOk="0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12"/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183161" extrusionOk="0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2"/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501818" extrusionOk="0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2"/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183106" extrusionOk="0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2"/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avLst/>
                <a:gdLst/>
                <a:ahLst/>
                <a:cxnLst/>
                <a:rect l="l" t="t" r="r" b="b"/>
                <a:pathLst>
                  <a:path w="55727" h="226167" extrusionOk="0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2" name="Google Shape;172;p12"/>
            <p:cNvSpPr/>
            <p:nvPr/>
          </p:nvSpPr>
          <p:spPr>
            <a:xfrm>
              <a:off x="6986665" y="3342725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2"/>
            <p:cNvSpPr/>
            <p:nvPr/>
          </p:nvSpPr>
          <p:spPr>
            <a:xfrm>
              <a:off x="7014156" y="3327342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2"/>
            <p:cNvSpPr/>
            <p:nvPr/>
          </p:nvSpPr>
          <p:spPr>
            <a:xfrm>
              <a:off x="7014156" y="3298709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2"/>
            <p:cNvSpPr/>
            <p:nvPr/>
          </p:nvSpPr>
          <p:spPr>
            <a:xfrm>
              <a:off x="7976493" y="3396565"/>
              <a:ext cx="664277" cy="383503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2"/>
            <p:cNvSpPr/>
            <p:nvPr/>
          </p:nvSpPr>
          <p:spPr>
            <a:xfrm>
              <a:off x="7912754" y="3450709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2"/>
            <p:cNvSpPr/>
            <p:nvPr/>
          </p:nvSpPr>
          <p:spPr>
            <a:xfrm>
              <a:off x="7863331" y="3479190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2"/>
            <p:cNvSpPr/>
            <p:nvPr/>
          </p:nvSpPr>
          <p:spPr>
            <a:xfrm>
              <a:off x="7813984" y="3507747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2"/>
            <p:cNvSpPr/>
            <p:nvPr/>
          </p:nvSpPr>
          <p:spPr>
            <a:xfrm>
              <a:off x="7451727" y="3699575"/>
              <a:ext cx="664201" cy="38350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2"/>
            <p:cNvSpPr/>
            <p:nvPr/>
          </p:nvSpPr>
          <p:spPr>
            <a:xfrm>
              <a:off x="7387988" y="3753643"/>
              <a:ext cx="592922" cy="342381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2"/>
            <p:cNvSpPr/>
            <p:nvPr/>
          </p:nvSpPr>
          <p:spPr>
            <a:xfrm>
              <a:off x="7338565" y="3782200"/>
              <a:ext cx="581727" cy="33583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2"/>
            <p:cNvSpPr/>
            <p:nvPr/>
          </p:nvSpPr>
          <p:spPr>
            <a:xfrm>
              <a:off x="7289218" y="3810681"/>
              <a:ext cx="496361" cy="286637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2"/>
            <p:cNvSpPr/>
            <p:nvPr/>
          </p:nvSpPr>
          <p:spPr>
            <a:xfrm>
              <a:off x="7582329" y="3561435"/>
              <a:ext cx="337202" cy="194645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2"/>
            <p:cNvSpPr/>
            <p:nvPr/>
          </p:nvSpPr>
          <p:spPr>
            <a:xfrm>
              <a:off x="7800200" y="3687162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2"/>
            <p:cNvSpPr/>
            <p:nvPr/>
          </p:nvSpPr>
          <p:spPr>
            <a:xfrm>
              <a:off x="8018073" y="3812966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2"/>
            <p:cNvSpPr/>
            <p:nvPr/>
          </p:nvSpPr>
          <p:spPr>
            <a:xfrm>
              <a:off x="6687910" y="670084"/>
              <a:ext cx="163899" cy="239625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2"/>
            <p:cNvSpPr/>
            <p:nvPr/>
          </p:nvSpPr>
          <p:spPr>
            <a:xfrm>
              <a:off x="6700339" y="668001"/>
              <a:ext cx="78506" cy="96744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2"/>
            <p:cNvSpPr/>
            <p:nvPr/>
          </p:nvSpPr>
          <p:spPr>
            <a:xfrm>
              <a:off x="6715688" y="773039"/>
              <a:ext cx="96838" cy="108380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2"/>
            <p:cNvSpPr/>
            <p:nvPr/>
          </p:nvSpPr>
          <p:spPr>
            <a:xfrm>
              <a:off x="6550295" y="816287"/>
              <a:ext cx="182749" cy="260151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2"/>
            <p:cNvSpPr/>
            <p:nvPr/>
          </p:nvSpPr>
          <p:spPr>
            <a:xfrm>
              <a:off x="6687493" y="808527"/>
              <a:ext cx="141166" cy="186207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2"/>
            <p:cNvSpPr/>
            <p:nvPr/>
          </p:nvSpPr>
          <p:spPr>
            <a:xfrm>
              <a:off x="6712641" y="675415"/>
              <a:ext cx="103849" cy="127932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2"/>
            <p:cNvSpPr/>
            <p:nvPr/>
          </p:nvSpPr>
          <p:spPr>
            <a:xfrm>
              <a:off x="6716857" y="674913"/>
              <a:ext cx="104260" cy="98126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2"/>
            <p:cNvSpPr/>
            <p:nvPr/>
          </p:nvSpPr>
          <p:spPr>
            <a:xfrm>
              <a:off x="6591681" y="1319278"/>
              <a:ext cx="81988" cy="62539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2"/>
            <p:cNvSpPr/>
            <p:nvPr/>
          </p:nvSpPr>
          <p:spPr>
            <a:xfrm>
              <a:off x="6592043" y="1339232"/>
              <a:ext cx="81616" cy="42611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2"/>
            <p:cNvSpPr/>
            <p:nvPr/>
          </p:nvSpPr>
          <p:spPr>
            <a:xfrm>
              <a:off x="6550653" y="1292322"/>
              <a:ext cx="75049" cy="58139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6550998" y="1311512"/>
              <a:ext cx="74752" cy="39022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6578488" y="992358"/>
              <a:ext cx="178709" cy="30823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6627226" y="992967"/>
              <a:ext cx="177917" cy="333745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560953" y="971949"/>
              <a:ext cx="266059" cy="244904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774876" y="827227"/>
              <a:ext cx="92463" cy="32416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792998" y="823141"/>
              <a:ext cx="55907" cy="7110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683350" y="808424"/>
              <a:ext cx="47823" cy="5021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3" name="Google Shape;203;p12"/>
            <p:cNvGrpSpPr/>
            <p:nvPr/>
          </p:nvGrpSpPr>
          <p:grpSpPr>
            <a:xfrm flipH="1">
              <a:off x="5678143" y="1227582"/>
              <a:ext cx="345795" cy="1043508"/>
              <a:chOff x="5678143" y="1151382"/>
              <a:chExt cx="345795" cy="1043508"/>
            </a:xfrm>
          </p:grpSpPr>
          <p:sp>
            <p:nvSpPr>
              <p:cNvPr id="204" name="Google Shape;204;p12"/>
              <p:cNvSpPr/>
              <p:nvPr/>
            </p:nvSpPr>
            <p:spPr>
              <a:xfrm>
                <a:off x="5678143" y="199524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12"/>
              <p:cNvSpPr/>
              <p:nvPr/>
            </p:nvSpPr>
            <p:spPr>
              <a:xfrm>
                <a:off x="5781662" y="1153715"/>
                <a:ext cx="174078" cy="254926"/>
              </a:xfrm>
              <a:custGeom>
                <a:avLst/>
                <a:gdLst/>
                <a:ahLst/>
                <a:cxnLst/>
                <a:rect l="l" t="t" r="r" b="b"/>
                <a:pathLst>
                  <a:path w="217597" h="318657" extrusionOk="0">
                    <a:moveTo>
                      <a:pt x="77117" y="10535"/>
                    </a:moveTo>
                    <a:cubicBezTo>
                      <a:pt x="85785" y="-3371"/>
                      <a:pt x="151983" y="-12515"/>
                      <a:pt x="173796" y="43587"/>
                    </a:cubicBezTo>
                    <a:cubicBezTo>
                      <a:pt x="181987" y="64828"/>
                      <a:pt x="180749" y="119216"/>
                      <a:pt x="187702" y="153315"/>
                    </a:cubicBezTo>
                    <a:cubicBezTo>
                      <a:pt x="194655" y="187415"/>
                      <a:pt x="210848" y="206846"/>
                      <a:pt x="216277" y="234563"/>
                    </a:cubicBezTo>
                    <a:cubicBezTo>
                      <a:pt x="221706" y="262281"/>
                      <a:pt x="212658" y="308668"/>
                      <a:pt x="145888" y="316954"/>
                    </a:cubicBezTo>
                    <a:cubicBezTo>
                      <a:pt x="79117" y="325241"/>
                      <a:pt x="27778" y="301715"/>
                      <a:pt x="11966" y="280379"/>
                    </a:cubicBezTo>
                    <a:cubicBezTo>
                      <a:pt x="-3845" y="259043"/>
                      <a:pt x="-4131" y="213704"/>
                      <a:pt x="11966" y="189605"/>
                    </a:cubicBezTo>
                    <a:cubicBezTo>
                      <a:pt x="28063" y="165507"/>
                      <a:pt x="40541" y="145505"/>
                      <a:pt x="40541" y="113405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12"/>
              <p:cNvSpPr/>
              <p:nvPr/>
            </p:nvSpPr>
            <p:spPr>
              <a:xfrm>
                <a:off x="5776639" y="1337053"/>
                <a:ext cx="32518" cy="188360"/>
              </a:xfrm>
              <a:custGeom>
                <a:avLst/>
                <a:gdLst/>
                <a:ahLst/>
                <a:cxnLst/>
                <a:rect l="l" t="t" r="r" b="b"/>
                <a:pathLst>
                  <a:path w="40647" h="235450" extrusionOk="0">
                    <a:moveTo>
                      <a:pt x="4152" y="15917"/>
                    </a:moveTo>
                    <a:cubicBezTo>
                      <a:pt x="4152" y="15917"/>
                      <a:pt x="-11564" y="127074"/>
                      <a:pt x="18154" y="205274"/>
                    </a:cubicBezTo>
                    <a:cubicBezTo>
                      <a:pt x="47872" y="283474"/>
                      <a:pt x="39585" y="184986"/>
                      <a:pt x="39585" y="184986"/>
                    </a:cubicBezTo>
                    <a:lnTo>
                      <a:pt x="32442" y="161554"/>
                    </a:lnTo>
                    <a:cubicBezTo>
                      <a:pt x="32442" y="161554"/>
                      <a:pt x="26536" y="71067"/>
                      <a:pt x="29013" y="48873"/>
                    </a:cubicBezTo>
                    <a:cubicBezTo>
                      <a:pt x="31489" y="26680"/>
                      <a:pt x="30918" y="7630"/>
                      <a:pt x="32442" y="5820"/>
                    </a:cubicBezTo>
                    <a:cubicBezTo>
                      <a:pt x="33966" y="4011"/>
                      <a:pt x="26632" y="486"/>
                      <a:pt x="23488" y="10"/>
                    </a:cubicBezTo>
                    <a:cubicBezTo>
                      <a:pt x="20345" y="-466"/>
                      <a:pt x="4152" y="15917"/>
                      <a:pt x="4152" y="1591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12"/>
              <p:cNvSpPr/>
              <p:nvPr/>
            </p:nvSpPr>
            <p:spPr>
              <a:xfrm>
                <a:off x="5795186" y="1151382"/>
                <a:ext cx="83137" cy="102663"/>
              </a:xfrm>
              <a:custGeom>
                <a:avLst/>
                <a:gdLst/>
                <a:ahLst/>
                <a:cxnLst/>
                <a:rect l="l" t="t" r="r" b="b"/>
                <a:pathLst>
                  <a:path w="103921" h="128329" extrusionOk="0">
                    <a:moveTo>
                      <a:pt x="103921" y="3833"/>
                    </a:moveTo>
                    <a:cubicBezTo>
                      <a:pt x="103921" y="3833"/>
                      <a:pt x="54105" y="-10550"/>
                      <a:pt x="23911" y="16406"/>
                    </a:cubicBezTo>
                    <a:cubicBezTo>
                      <a:pt x="3585" y="35104"/>
                      <a:pt x="-4645" y="63564"/>
                      <a:pt x="2575" y="90225"/>
                    </a:cubicBezTo>
                    <a:cubicBezTo>
                      <a:pt x="6576" y="105941"/>
                      <a:pt x="14672" y="127468"/>
                      <a:pt x="27150" y="128325"/>
                    </a:cubicBezTo>
                    <a:cubicBezTo>
                      <a:pt x="39627" y="129182"/>
                      <a:pt x="103921" y="3833"/>
                      <a:pt x="103921" y="3833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12"/>
              <p:cNvSpPr/>
              <p:nvPr/>
            </p:nvSpPr>
            <p:spPr>
              <a:xfrm>
                <a:off x="5811517" y="1263498"/>
                <a:ext cx="102898" cy="115088"/>
              </a:xfrm>
              <a:custGeom>
                <a:avLst/>
                <a:gdLst/>
                <a:ahLst/>
                <a:cxnLst/>
                <a:rect l="l" t="t" r="r" b="b"/>
                <a:pathLst>
                  <a:path w="128622" h="143860" extrusionOk="0">
                    <a:moveTo>
                      <a:pt x="102545" y="0"/>
                    </a:moveTo>
                    <a:cubicBezTo>
                      <a:pt x="102545" y="0"/>
                      <a:pt x="99307" y="55531"/>
                      <a:pt x="100355" y="59627"/>
                    </a:cubicBezTo>
                    <a:cubicBezTo>
                      <a:pt x="101402" y="63722"/>
                      <a:pt x="122071" y="67628"/>
                      <a:pt x="127977" y="72485"/>
                    </a:cubicBezTo>
                    <a:cubicBezTo>
                      <a:pt x="133883" y="77343"/>
                      <a:pt x="97783" y="133636"/>
                      <a:pt x="79400" y="142018"/>
                    </a:cubicBezTo>
                    <a:cubicBezTo>
                      <a:pt x="61016" y="150400"/>
                      <a:pt x="4343" y="129064"/>
                      <a:pt x="437" y="100774"/>
                    </a:cubicBezTo>
                    <a:cubicBezTo>
                      <a:pt x="-3182" y="74866"/>
                      <a:pt x="16630" y="54673"/>
                      <a:pt x="24345" y="47625"/>
                    </a:cubicBezTo>
                    <a:cubicBezTo>
                      <a:pt x="29546" y="47282"/>
                      <a:pt x="34765" y="47282"/>
                      <a:pt x="39966" y="47625"/>
                    </a:cubicBezTo>
                    <a:lnTo>
                      <a:pt x="41585" y="20764"/>
                    </a:lnTo>
                    <a:cubicBezTo>
                      <a:pt x="66446" y="11906"/>
                      <a:pt x="102545" y="0"/>
                      <a:pt x="102545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12"/>
              <p:cNvSpPr/>
              <p:nvPr/>
            </p:nvSpPr>
            <p:spPr>
              <a:xfrm>
                <a:off x="5781607" y="1300507"/>
                <a:ext cx="149918" cy="172167"/>
              </a:xfrm>
              <a:custGeom>
                <a:avLst/>
                <a:gdLst/>
                <a:ahLst/>
                <a:cxnLst/>
                <a:rect l="l" t="t" r="r" b="b"/>
                <a:pathLst>
                  <a:path w="187397" h="215209" extrusionOk="0">
                    <a:moveTo>
                      <a:pt x="147575" y="18193"/>
                    </a:moveTo>
                    <a:cubicBezTo>
                      <a:pt x="163196" y="20669"/>
                      <a:pt x="181008" y="28956"/>
                      <a:pt x="183485" y="37243"/>
                    </a:cubicBezTo>
                    <a:cubicBezTo>
                      <a:pt x="189933" y="68008"/>
                      <a:pt x="188390" y="99917"/>
                      <a:pt x="179008" y="129921"/>
                    </a:cubicBezTo>
                    <a:cubicBezTo>
                      <a:pt x="165482" y="165640"/>
                      <a:pt x="156434" y="188405"/>
                      <a:pt x="148623" y="203835"/>
                    </a:cubicBezTo>
                    <a:cubicBezTo>
                      <a:pt x="148623" y="203835"/>
                      <a:pt x="81091" y="232410"/>
                      <a:pt x="26703" y="198977"/>
                    </a:cubicBezTo>
                    <a:cubicBezTo>
                      <a:pt x="26703" y="198977"/>
                      <a:pt x="22893" y="160877"/>
                      <a:pt x="22703" y="140208"/>
                    </a:cubicBezTo>
                    <a:cubicBezTo>
                      <a:pt x="-27589" y="96393"/>
                      <a:pt x="15368" y="42291"/>
                      <a:pt x="57945" y="286"/>
                    </a:cubicBezTo>
                    <a:cubicBezTo>
                      <a:pt x="63050" y="-95"/>
                      <a:pt x="68175" y="-95"/>
                      <a:pt x="73280" y="286"/>
                    </a:cubicBezTo>
                    <a:cubicBezTo>
                      <a:pt x="73280" y="286"/>
                      <a:pt x="35180" y="45244"/>
                      <a:pt x="61755" y="70771"/>
                    </a:cubicBezTo>
                    <a:cubicBezTo>
                      <a:pt x="118238" y="53721"/>
                      <a:pt x="129478" y="28384"/>
                      <a:pt x="147575" y="18193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12"/>
              <p:cNvSpPr/>
              <p:nvPr/>
            </p:nvSpPr>
            <p:spPr>
              <a:xfrm>
                <a:off x="5808246" y="1159602"/>
                <a:ext cx="110823" cy="136345"/>
              </a:xfrm>
              <a:custGeom>
                <a:avLst/>
                <a:gdLst/>
                <a:ahLst/>
                <a:cxnLst/>
                <a:rect l="l" t="t" r="r" b="b"/>
                <a:pathLst>
                  <a:path w="138529" h="170431" extrusionOk="0">
                    <a:moveTo>
                      <a:pt x="2908" y="60608"/>
                    </a:moveTo>
                    <a:lnTo>
                      <a:pt x="2908" y="60608"/>
                    </a:lnTo>
                    <a:cubicBezTo>
                      <a:pt x="8528" y="24890"/>
                      <a:pt x="34245" y="-2066"/>
                      <a:pt x="71107" y="125"/>
                    </a:cubicBezTo>
                    <a:cubicBezTo>
                      <a:pt x="110150" y="1972"/>
                      <a:pt x="140297" y="35129"/>
                      <a:pt x="138449" y="74172"/>
                    </a:cubicBezTo>
                    <a:cubicBezTo>
                      <a:pt x="137372" y="96775"/>
                      <a:pt x="125552" y="117511"/>
                      <a:pt x="106635" y="129950"/>
                    </a:cubicBezTo>
                    <a:cubicBezTo>
                      <a:pt x="105369" y="135322"/>
                      <a:pt x="103483" y="140533"/>
                      <a:pt x="101016" y="145476"/>
                    </a:cubicBezTo>
                    <a:cubicBezTo>
                      <a:pt x="87966" y="160716"/>
                      <a:pt x="53391" y="170336"/>
                      <a:pt x="41865" y="170432"/>
                    </a:cubicBezTo>
                    <a:cubicBezTo>
                      <a:pt x="32340" y="170432"/>
                      <a:pt x="23482" y="161383"/>
                      <a:pt x="14243" y="146048"/>
                    </a:cubicBezTo>
                    <a:cubicBezTo>
                      <a:pt x="-5093" y="113663"/>
                      <a:pt x="-140" y="78230"/>
                      <a:pt x="2908" y="60608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12"/>
              <p:cNvSpPr/>
              <p:nvPr/>
            </p:nvSpPr>
            <p:spPr>
              <a:xfrm>
                <a:off x="5812703" y="1158869"/>
                <a:ext cx="110779" cy="104694"/>
              </a:xfrm>
              <a:custGeom>
                <a:avLst/>
                <a:gdLst/>
                <a:ahLst/>
                <a:cxnLst/>
                <a:rect l="l" t="t" r="r" b="b"/>
                <a:pathLst>
                  <a:path w="138474" h="130867" extrusionOk="0">
                    <a:moveTo>
                      <a:pt x="76867" y="1709"/>
                    </a:moveTo>
                    <a:cubicBezTo>
                      <a:pt x="102679" y="6757"/>
                      <a:pt x="123920" y="13996"/>
                      <a:pt x="130969" y="39332"/>
                    </a:cubicBezTo>
                    <a:cubicBezTo>
                      <a:pt x="135731" y="56858"/>
                      <a:pt x="142018" y="90101"/>
                      <a:pt x="136017" y="104102"/>
                    </a:cubicBezTo>
                    <a:lnTo>
                      <a:pt x="132398" y="114294"/>
                    </a:lnTo>
                    <a:lnTo>
                      <a:pt x="101060" y="130868"/>
                    </a:lnTo>
                    <a:cubicBezTo>
                      <a:pt x="101060" y="130868"/>
                      <a:pt x="86487" y="118676"/>
                      <a:pt x="91059" y="83243"/>
                    </a:cubicBezTo>
                    <a:cubicBezTo>
                      <a:pt x="90850" y="78423"/>
                      <a:pt x="89335" y="73746"/>
                      <a:pt x="86678" y="69717"/>
                    </a:cubicBezTo>
                    <a:cubicBezTo>
                      <a:pt x="84687" y="66364"/>
                      <a:pt x="83211" y="62735"/>
                      <a:pt x="82296" y="58954"/>
                    </a:cubicBezTo>
                    <a:cubicBezTo>
                      <a:pt x="78591" y="49353"/>
                      <a:pt x="71371" y="41514"/>
                      <a:pt x="62103" y="37046"/>
                    </a:cubicBezTo>
                    <a:cubicBezTo>
                      <a:pt x="38767" y="23997"/>
                      <a:pt x="4953" y="35237"/>
                      <a:pt x="0" y="39999"/>
                    </a:cubicBezTo>
                    <a:cubicBezTo>
                      <a:pt x="13221" y="10548"/>
                      <a:pt x="45396" y="-5483"/>
                      <a:pt x="76867" y="1709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12"/>
              <p:cNvSpPr/>
              <p:nvPr/>
            </p:nvSpPr>
            <p:spPr>
              <a:xfrm>
                <a:off x="5898276" y="1323720"/>
                <a:ext cx="74471" cy="246223"/>
              </a:xfrm>
              <a:custGeom>
                <a:avLst/>
                <a:gdLst/>
                <a:ahLst/>
                <a:cxnLst/>
                <a:rect l="l" t="t" r="r" b="b"/>
                <a:pathLst>
                  <a:path w="93089" h="307779" extrusionOk="0">
                    <a:moveTo>
                      <a:pt x="39367" y="248524"/>
                    </a:moveTo>
                    <a:cubicBezTo>
                      <a:pt x="45177" y="212329"/>
                      <a:pt x="56036" y="188898"/>
                      <a:pt x="50988" y="168990"/>
                    </a:cubicBezTo>
                    <a:cubicBezTo>
                      <a:pt x="39739" y="128738"/>
                      <a:pt x="25013" y="89542"/>
                      <a:pt x="6982" y="51833"/>
                    </a:cubicBezTo>
                    <a:cubicBezTo>
                      <a:pt x="-4448" y="29354"/>
                      <a:pt x="-924" y="13733"/>
                      <a:pt x="10887" y="4779"/>
                    </a:cubicBezTo>
                    <a:cubicBezTo>
                      <a:pt x="24222" y="-4746"/>
                      <a:pt x="36891" y="-840"/>
                      <a:pt x="48987" y="23829"/>
                    </a:cubicBezTo>
                    <a:cubicBezTo>
                      <a:pt x="64132" y="55167"/>
                      <a:pt x="81086" y="87361"/>
                      <a:pt x="89373" y="134034"/>
                    </a:cubicBezTo>
                    <a:cubicBezTo>
                      <a:pt x="94688" y="164228"/>
                      <a:pt x="94298" y="195136"/>
                      <a:pt x="88230" y="225188"/>
                    </a:cubicBezTo>
                    <a:cubicBezTo>
                      <a:pt x="83087" y="257668"/>
                      <a:pt x="72800" y="275956"/>
                      <a:pt x="60513" y="306436"/>
                    </a:cubicBezTo>
                    <a:cubicBezTo>
                      <a:pt x="57084" y="315199"/>
                      <a:pt x="34414" y="279385"/>
                      <a:pt x="39367" y="248524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12"/>
              <p:cNvSpPr/>
              <p:nvPr/>
            </p:nvSpPr>
            <p:spPr>
              <a:xfrm>
                <a:off x="5831068" y="2061801"/>
                <a:ext cx="86995" cy="66513"/>
              </a:xfrm>
              <a:custGeom>
                <a:avLst/>
                <a:gdLst/>
                <a:ahLst/>
                <a:cxnLst/>
                <a:rect l="l" t="t" r="r" b="b"/>
                <a:pathLst>
                  <a:path w="108744" h="83141" extrusionOk="0">
                    <a:moveTo>
                      <a:pt x="100855" y="2"/>
                    </a:moveTo>
                    <a:cubicBezTo>
                      <a:pt x="87806" y="10575"/>
                      <a:pt x="67423" y="3241"/>
                      <a:pt x="66470" y="4194"/>
                    </a:cubicBezTo>
                    <a:cubicBezTo>
                      <a:pt x="51297" y="17281"/>
                      <a:pt x="35400" y="29492"/>
                      <a:pt x="18845" y="40769"/>
                    </a:cubicBezTo>
                    <a:cubicBezTo>
                      <a:pt x="10654" y="47151"/>
                      <a:pt x="-2014" y="55724"/>
                      <a:pt x="271" y="68106"/>
                    </a:cubicBezTo>
                    <a:cubicBezTo>
                      <a:pt x="4367" y="90109"/>
                      <a:pt x="39610" y="83346"/>
                      <a:pt x="52945" y="76584"/>
                    </a:cubicBezTo>
                    <a:cubicBezTo>
                      <a:pt x="66280" y="69821"/>
                      <a:pt x="77043" y="58677"/>
                      <a:pt x="89616" y="50866"/>
                    </a:cubicBezTo>
                    <a:cubicBezTo>
                      <a:pt x="98665" y="45246"/>
                      <a:pt x="107428" y="42389"/>
                      <a:pt x="108666" y="31054"/>
                    </a:cubicBezTo>
                    <a:cubicBezTo>
                      <a:pt x="109523" y="24196"/>
                      <a:pt x="103142" y="-283"/>
                      <a:pt x="100855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12"/>
              <p:cNvSpPr/>
              <p:nvPr/>
            </p:nvSpPr>
            <p:spPr>
              <a:xfrm>
                <a:off x="5831514" y="2082973"/>
                <a:ext cx="86563" cy="44990"/>
              </a:xfrm>
              <a:custGeom>
                <a:avLst/>
                <a:gdLst/>
                <a:ahLst/>
                <a:cxnLst/>
                <a:rect l="l" t="t" r="r" b="b"/>
                <a:pathLst>
                  <a:path w="108204" h="56238" extrusionOk="0">
                    <a:moveTo>
                      <a:pt x="107918" y="0"/>
                    </a:moveTo>
                    <a:cubicBezTo>
                      <a:pt x="106204" y="10859"/>
                      <a:pt x="97536" y="13907"/>
                      <a:pt x="88868" y="19050"/>
                    </a:cubicBezTo>
                    <a:cubicBezTo>
                      <a:pt x="76105" y="26956"/>
                      <a:pt x="64865" y="38100"/>
                      <a:pt x="51530" y="45149"/>
                    </a:cubicBezTo>
                    <a:cubicBezTo>
                      <a:pt x="38195" y="52197"/>
                      <a:pt x="8573" y="57531"/>
                      <a:pt x="0" y="41815"/>
                    </a:cubicBezTo>
                    <a:cubicBezTo>
                      <a:pt x="4667" y="63056"/>
                      <a:pt x="39338" y="56388"/>
                      <a:pt x="52483" y="49721"/>
                    </a:cubicBezTo>
                    <a:cubicBezTo>
                      <a:pt x="65627" y="43053"/>
                      <a:pt x="76581" y="31814"/>
                      <a:pt x="89154" y="24003"/>
                    </a:cubicBezTo>
                    <a:cubicBezTo>
                      <a:pt x="98203" y="18383"/>
                      <a:pt x="106966" y="15526"/>
                      <a:pt x="108204" y="4191"/>
                    </a:cubicBezTo>
                    <a:cubicBezTo>
                      <a:pt x="108214" y="2791"/>
                      <a:pt x="108118" y="1391"/>
                      <a:pt x="107918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12"/>
              <p:cNvSpPr/>
              <p:nvPr/>
            </p:nvSpPr>
            <p:spPr>
              <a:xfrm>
                <a:off x="5764925" y="2047104"/>
                <a:ext cx="79862" cy="61873"/>
              </a:xfrm>
              <a:custGeom>
                <a:avLst/>
                <a:gdLst/>
                <a:ahLst/>
                <a:cxnLst/>
                <a:rect l="l" t="t" r="r" b="b"/>
                <a:pathLst>
                  <a:path w="99827" h="77341" extrusionOk="0">
                    <a:moveTo>
                      <a:pt x="91860" y="1"/>
                    </a:moveTo>
                    <a:cubicBezTo>
                      <a:pt x="79954" y="9526"/>
                      <a:pt x="61856" y="4288"/>
                      <a:pt x="60999" y="5240"/>
                    </a:cubicBezTo>
                    <a:cubicBezTo>
                      <a:pt x="47045" y="17146"/>
                      <a:pt x="32453" y="28281"/>
                      <a:pt x="17279" y="38578"/>
                    </a:cubicBezTo>
                    <a:cubicBezTo>
                      <a:pt x="9754" y="44388"/>
                      <a:pt x="-1771" y="52294"/>
                      <a:pt x="229" y="63533"/>
                    </a:cubicBezTo>
                    <a:cubicBezTo>
                      <a:pt x="4040" y="83726"/>
                      <a:pt x="36329" y="77535"/>
                      <a:pt x="48521" y="71344"/>
                    </a:cubicBezTo>
                    <a:cubicBezTo>
                      <a:pt x="60713" y="65152"/>
                      <a:pt x="70619" y="54961"/>
                      <a:pt x="82145" y="47817"/>
                    </a:cubicBezTo>
                    <a:cubicBezTo>
                      <a:pt x="90336" y="42673"/>
                      <a:pt x="98433" y="40006"/>
                      <a:pt x="99766" y="29624"/>
                    </a:cubicBezTo>
                    <a:cubicBezTo>
                      <a:pt x="100528" y="23338"/>
                      <a:pt x="94051" y="-189"/>
                      <a:pt x="91860" y="1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12"/>
              <p:cNvSpPr/>
              <p:nvPr/>
            </p:nvSpPr>
            <p:spPr>
              <a:xfrm>
                <a:off x="5764880" y="2067438"/>
                <a:ext cx="79629" cy="41383"/>
              </a:xfrm>
              <a:custGeom>
                <a:avLst/>
                <a:gdLst/>
                <a:ahLst/>
                <a:cxnLst/>
                <a:rect l="l" t="t" r="r" b="b"/>
                <a:pathLst>
                  <a:path w="99536" h="51729" extrusionOk="0">
                    <a:moveTo>
                      <a:pt x="99536" y="0"/>
                    </a:moveTo>
                    <a:cubicBezTo>
                      <a:pt x="97917" y="10001"/>
                      <a:pt x="90011" y="12668"/>
                      <a:pt x="81820" y="17812"/>
                    </a:cubicBezTo>
                    <a:cubicBezTo>
                      <a:pt x="70104" y="25051"/>
                      <a:pt x="59817" y="35528"/>
                      <a:pt x="47625" y="41720"/>
                    </a:cubicBezTo>
                    <a:cubicBezTo>
                      <a:pt x="35433" y="47911"/>
                      <a:pt x="8287" y="53054"/>
                      <a:pt x="0" y="38671"/>
                    </a:cubicBezTo>
                    <a:cubicBezTo>
                      <a:pt x="4286" y="57721"/>
                      <a:pt x="36004" y="52006"/>
                      <a:pt x="47625" y="45911"/>
                    </a:cubicBezTo>
                    <a:cubicBezTo>
                      <a:pt x="59246" y="39814"/>
                      <a:pt x="69723" y="29528"/>
                      <a:pt x="81248" y="22384"/>
                    </a:cubicBezTo>
                    <a:cubicBezTo>
                      <a:pt x="89440" y="17240"/>
                      <a:pt x="97536" y="14573"/>
                      <a:pt x="98870" y="4191"/>
                    </a:cubicBezTo>
                    <a:cubicBezTo>
                      <a:pt x="99222" y="2819"/>
                      <a:pt x="99441" y="1419"/>
                      <a:pt x="9953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12"/>
              <p:cNvSpPr/>
              <p:nvPr/>
            </p:nvSpPr>
            <p:spPr>
              <a:xfrm>
                <a:off x="5777722" y="1472916"/>
                <a:ext cx="170454" cy="595560"/>
              </a:xfrm>
              <a:custGeom>
                <a:avLst/>
                <a:gdLst/>
                <a:ahLst/>
                <a:cxnLst/>
                <a:rect l="l" t="t" r="r" b="b"/>
                <a:pathLst>
                  <a:path w="213068" h="744450" extrusionOk="0">
                    <a:moveTo>
                      <a:pt x="5465" y="110490"/>
                    </a:moveTo>
                    <a:cubicBezTo>
                      <a:pt x="11276" y="65437"/>
                      <a:pt x="27849" y="0"/>
                      <a:pt x="27849" y="0"/>
                    </a:cubicBezTo>
                    <a:cubicBezTo>
                      <a:pt x="43546" y="7372"/>
                      <a:pt x="60529" y="11611"/>
                      <a:pt x="77855" y="12478"/>
                    </a:cubicBezTo>
                    <a:cubicBezTo>
                      <a:pt x="103211" y="12316"/>
                      <a:pt x="128490" y="9830"/>
                      <a:pt x="153388" y="5048"/>
                    </a:cubicBezTo>
                    <a:cubicBezTo>
                      <a:pt x="161532" y="19269"/>
                      <a:pt x="170429" y="33033"/>
                      <a:pt x="180059" y="46291"/>
                    </a:cubicBezTo>
                    <a:cubicBezTo>
                      <a:pt x="193012" y="64294"/>
                      <a:pt x="218159" y="103441"/>
                      <a:pt x="212158" y="172879"/>
                    </a:cubicBezTo>
                    <a:cubicBezTo>
                      <a:pt x="208253" y="217932"/>
                      <a:pt x="182916" y="409480"/>
                      <a:pt x="182916" y="409480"/>
                    </a:cubicBezTo>
                    <a:cubicBezTo>
                      <a:pt x="192755" y="441693"/>
                      <a:pt x="197985" y="475145"/>
                      <a:pt x="198442" y="508826"/>
                    </a:cubicBezTo>
                    <a:cubicBezTo>
                      <a:pt x="196156" y="548821"/>
                      <a:pt x="190869" y="588588"/>
                      <a:pt x="182630" y="627793"/>
                    </a:cubicBezTo>
                    <a:lnTo>
                      <a:pt x="167581" y="736568"/>
                    </a:lnTo>
                    <a:cubicBezTo>
                      <a:pt x="167581" y="736568"/>
                      <a:pt x="147483" y="751046"/>
                      <a:pt x="133195" y="740759"/>
                    </a:cubicBezTo>
                    <a:lnTo>
                      <a:pt x="135005" y="634365"/>
                    </a:lnTo>
                    <a:cubicBezTo>
                      <a:pt x="133291" y="608362"/>
                      <a:pt x="130719" y="569976"/>
                      <a:pt x="129004" y="545402"/>
                    </a:cubicBezTo>
                    <a:cubicBezTo>
                      <a:pt x="126337" y="505492"/>
                      <a:pt x="119479" y="442055"/>
                      <a:pt x="117098" y="426148"/>
                    </a:cubicBezTo>
                    <a:cubicBezTo>
                      <a:pt x="114717" y="410242"/>
                      <a:pt x="109954" y="382619"/>
                      <a:pt x="107573" y="351568"/>
                    </a:cubicBezTo>
                    <a:cubicBezTo>
                      <a:pt x="105192" y="320516"/>
                      <a:pt x="93476" y="162973"/>
                      <a:pt x="93476" y="162973"/>
                    </a:cubicBezTo>
                    <a:lnTo>
                      <a:pt x="91857" y="192500"/>
                    </a:lnTo>
                    <a:cubicBezTo>
                      <a:pt x="91857" y="192500"/>
                      <a:pt x="90238" y="240125"/>
                      <a:pt x="83380" y="299561"/>
                    </a:cubicBezTo>
                    <a:cubicBezTo>
                      <a:pt x="76522" y="358997"/>
                      <a:pt x="73855" y="385286"/>
                      <a:pt x="73855" y="385286"/>
                    </a:cubicBezTo>
                    <a:cubicBezTo>
                      <a:pt x="80370" y="397183"/>
                      <a:pt x="84932" y="410042"/>
                      <a:pt x="87380" y="423386"/>
                    </a:cubicBezTo>
                    <a:cubicBezTo>
                      <a:pt x="88619" y="436150"/>
                      <a:pt x="103192" y="537686"/>
                      <a:pt x="94429" y="588740"/>
                    </a:cubicBezTo>
                    <a:lnTo>
                      <a:pt x="76712" y="719138"/>
                    </a:lnTo>
                    <a:cubicBezTo>
                      <a:pt x="67645" y="725376"/>
                      <a:pt x="56138" y="726900"/>
                      <a:pt x="45756" y="723233"/>
                    </a:cubicBezTo>
                    <a:lnTo>
                      <a:pt x="35183" y="591407"/>
                    </a:lnTo>
                    <a:cubicBezTo>
                      <a:pt x="28135" y="541211"/>
                      <a:pt x="13180" y="434912"/>
                      <a:pt x="10895" y="421100"/>
                    </a:cubicBezTo>
                    <a:cubicBezTo>
                      <a:pt x="5808" y="393268"/>
                      <a:pt x="2817" y="365084"/>
                      <a:pt x="1941" y="336804"/>
                    </a:cubicBezTo>
                    <a:cubicBezTo>
                      <a:pt x="-1583" y="279749"/>
                      <a:pt x="-250" y="155543"/>
                      <a:pt x="5465" y="11049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12"/>
              <p:cNvSpPr/>
              <p:nvPr/>
            </p:nvSpPr>
            <p:spPr>
              <a:xfrm>
                <a:off x="5770564" y="1458904"/>
                <a:ext cx="181538" cy="396087"/>
              </a:xfrm>
              <a:custGeom>
                <a:avLst/>
                <a:gdLst/>
                <a:ahLst/>
                <a:cxnLst/>
                <a:rect l="l" t="t" r="r" b="b"/>
                <a:pathLst>
                  <a:path w="226922" h="495109" extrusionOk="0">
                    <a:moveTo>
                      <a:pt x="162435" y="6001"/>
                    </a:moveTo>
                    <a:lnTo>
                      <a:pt x="201202" y="83915"/>
                    </a:lnTo>
                    <a:cubicBezTo>
                      <a:pt x="201202" y="83915"/>
                      <a:pt x="260447" y="170593"/>
                      <a:pt x="199106" y="393287"/>
                    </a:cubicBezTo>
                    <a:lnTo>
                      <a:pt x="210631" y="461963"/>
                    </a:lnTo>
                    <a:cubicBezTo>
                      <a:pt x="210631" y="461963"/>
                      <a:pt x="94522" y="536543"/>
                      <a:pt x="16798" y="461963"/>
                    </a:cubicBezTo>
                    <a:cubicBezTo>
                      <a:pt x="16798" y="461963"/>
                      <a:pt x="-10158" y="256127"/>
                      <a:pt x="4224" y="161258"/>
                    </a:cubicBezTo>
                    <a:cubicBezTo>
                      <a:pt x="12149" y="106661"/>
                      <a:pt x="24246" y="52749"/>
                      <a:pt x="40420" y="0"/>
                    </a:cubicBezTo>
                    <a:cubicBezTo>
                      <a:pt x="40420" y="0"/>
                      <a:pt x="59470" y="21050"/>
                      <a:pt x="157291" y="714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12"/>
              <p:cNvSpPr/>
              <p:nvPr/>
            </p:nvSpPr>
            <p:spPr>
              <a:xfrm>
                <a:off x="5895126" y="1321170"/>
                <a:ext cx="61010" cy="76023"/>
              </a:xfrm>
              <a:custGeom>
                <a:avLst/>
                <a:gdLst/>
                <a:ahLst/>
                <a:cxnLst/>
                <a:rect l="l" t="t" r="r" b="b"/>
                <a:pathLst>
                  <a:path w="76263" h="95029" extrusionOk="0">
                    <a:moveTo>
                      <a:pt x="76263" y="71216"/>
                    </a:moveTo>
                    <a:cubicBezTo>
                      <a:pt x="76263" y="71216"/>
                      <a:pt x="49307" y="98076"/>
                      <a:pt x="17303" y="94743"/>
                    </a:cubicBezTo>
                    <a:lnTo>
                      <a:pt x="1968" y="42165"/>
                    </a:lnTo>
                    <a:cubicBezTo>
                      <a:pt x="1968" y="42165"/>
                      <a:pt x="-7557" y="14828"/>
                      <a:pt x="15303" y="2826"/>
                    </a:cubicBezTo>
                    <a:cubicBezTo>
                      <a:pt x="38163" y="-9175"/>
                      <a:pt x="62833" y="17685"/>
                      <a:pt x="76263" y="7121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12"/>
              <p:cNvSpPr/>
              <p:nvPr/>
            </p:nvSpPr>
            <p:spPr>
              <a:xfrm>
                <a:off x="5777141" y="1300603"/>
                <a:ext cx="50825" cy="53396"/>
              </a:xfrm>
              <a:custGeom>
                <a:avLst/>
                <a:gdLst/>
                <a:ahLst/>
                <a:cxnLst/>
                <a:rect l="l" t="t" r="r" b="b"/>
                <a:pathLst>
                  <a:path w="63531" h="66745" extrusionOk="0">
                    <a:moveTo>
                      <a:pt x="63532" y="451"/>
                    </a:moveTo>
                    <a:cubicBezTo>
                      <a:pt x="63532" y="451"/>
                      <a:pt x="32671" y="-9074"/>
                      <a:pt x="0" y="59411"/>
                    </a:cubicBezTo>
                    <a:lnTo>
                      <a:pt x="12192" y="66745"/>
                    </a:lnTo>
                    <a:cubicBezTo>
                      <a:pt x="27499" y="43304"/>
                      <a:pt x="44663" y="21130"/>
                      <a:pt x="63532" y="45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1" name="Google Shape;221;p12"/>
            <p:cNvGrpSpPr/>
            <p:nvPr/>
          </p:nvGrpSpPr>
          <p:grpSpPr>
            <a:xfrm>
              <a:off x="5122427" y="3292365"/>
              <a:ext cx="823270" cy="1268939"/>
              <a:chOff x="5490177" y="3555452"/>
              <a:chExt cx="823270" cy="1268939"/>
            </a:xfrm>
          </p:grpSpPr>
          <p:sp>
            <p:nvSpPr>
              <p:cNvPr id="222" name="Google Shape;222;p12"/>
              <p:cNvSpPr/>
              <p:nvPr/>
            </p:nvSpPr>
            <p:spPr>
              <a:xfrm>
                <a:off x="5967652" y="4624747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7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7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12"/>
              <p:cNvSpPr/>
              <p:nvPr/>
            </p:nvSpPr>
            <p:spPr>
              <a:xfrm>
                <a:off x="6225123" y="3957880"/>
                <a:ext cx="68002" cy="244678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12"/>
              <p:cNvSpPr/>
              <p:nvPr/>
            </p:nvSpPr>
            <p:spPr>
              <a:xfrm>
                <a:off x="6014262" y="4720102"/>
                <a:ext cx="99120" cy="56094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12"/>
              <p:cNvSpPr/>
              <p:nvPr/>
            </p:nvSpPr>
            <p:spPr>
              <a:xfrm>
                <a:off x="6014165" y="4729456"/>
                <a:ext cx="97551" cy="46733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12"/>
              <p:cNvSpPr/>
              <p:nvPr/>
            </p:nvSpPr>
            <p:spPr>
              <a:xfrm>
                <a:off x="6140412" y="4656810"/>
                <a:ext cx="95533" cy="53978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12"/>
              <p:cNvSpPr/>
              <p:nvPr/>
            </p:nvSpPr>
            <p:spPr>
              <a:xfrm>
                <a:off x="6140448" y="4665717"/>
                <a:ext cx="93872" cy="45066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12"/>
              <p:cNvSpPr/>
              <p:nvPr/>
            </p:nvSpPr>
            <p:spPr>
              <a:xfrm>
                <a:off x="6074259" y="4151308"/>
                <a:ext cx="190443" cy="586341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12"/>
              <p:cNvSpPr/>
              <p:nvPr/>
            </p:nvSpPr>
            <p:spPr>
              <a:xfrm>
                <a:off x="6075072" y="4151308"/>
                <a:ext cx="189540" cy="327893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12"/>
              <p:cNvSpPr/>
              <p:nvPr/>
            </p:nvSpPr>
            <p:spPr>
              <a:xfrm>
                <a:off x="6112869" y="3797323"/>
                <a:ext cx="128417" cy="206862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12"/>
              <p:cNvSpPr/>
              <p:nvPr/>
            </p:nvSpPr>
            <p:spPr>
              <a:xfrm>
                <a:off x="6244085" y="3981464"/>
                <a:ext cx="49073" cy="87044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12"/>
              <p:cNvSpPr/>
              <p:nvPr/>
            </p:nvSpPr>
            <p:spPr>
              <a:xfrm>
                <a:off x="6106401" y="3956215"/>
                <a:ext cx="153237" cy="219092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12"/>
              <p:cNvSpPr/>
              <p:nvPr/>
            </p:nvSpPr>
            <p:spPr>
              <a:xfrm>
                <a:off x="5856250" y="4001330"/>
                <a:ext cx="294998" cy="212364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12"/>
              <p:cNvSpPr/>
              <p:nvPr/>
            </p:nvSpPr>
            <p:spPr>
              <a:xfrm>
                <a:off x="6075027" y="3988967"/>
                <a:ext cx="80628" cy="83804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12"/>
              <p:cNvSpPr/>
              <p:nvPr/>
            </p:nvSpPr>
            <p:spPr>
              <a:xfrm>
                <a:off x="6107459" y="3797280"/>
                <a:ext cx="160810" cy="262954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12"/>
              <p:cNvSpPr/>
              <p:nvPr/>
            </p:nvSpPr>
            <p:spPr>
              <a:xfrm>
                <a:off x="5490177" y="438113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12"/>
              <p:cNvSpPr/>
              <p:nvPr/>
            </p:nvSpPr>
            <p:spPr>
              <a:xfrm>
                <a:off x="5573749" y="4455840"/>
                <a:ext cx="98301" cy="76095"/>
              </a:xfrm>
              <a:custGeom>
                <a:avLst/>
                <a:gdLst/>
                <a:ahLst/>
                <a:cxnLst/>
                <a:rect l="l" t="t" r="r" b="b"/>
                <a:pathLst>
                  <a:path w="122876" h="95119" extrusionOk="0">
                    <a:moveTo>
                      <a:pt x="9769" y="2"/>
                    </a:moveTo>
                    <a:cubicBezTo>
                      <a:pt x="24533" y="12004"/>
                      <a:pt x="46250" y="1050"/>
                      <a:pt x="47297" y="2193"/>
                    </a:cubicBezTo>
                    <a:cubicBezTo>
                      <a:pt x="64639" y="18195"/>
                      <a:pt x="82792" y="33302"/>
                      <a:pt x="101685" y="47437"/>
                    </a:cubicBezTo>
                    <a:cubicBezTo>
                      <a:pt x="111210" y="54676"/>
                      <a:pt x="125212" y="64296"/>
                      <a:pt x="122545" y="78202"/>
                    </a:cubicBezTo>
                    <a:cubicBezTo>
                      <a:pt x="117973" y="102967"/>
                      <a:pt x="78254" y="95347"/>
                      <a:pt x="63204" y="87727"/>
                    </a:cubicBezTo>
                    <a:cubicBezTo>
                      <a:pt x="48155" y="80107"/>
                      <a:pt x="35963" y="67630"/>
                      <a:pt x="21770" y="59152"/>
                    </a:cubicBezTo>
                    <a:cubicBezTo>
                      <a:pt x="11674" y="52866"/>
                      <a:pt x="1768" y="49627"/>
                      <a:pt x="149" y="36864"/>
                    </a:cubicBezTo>
                    <a:cubicBezTo>
                      <a:pt x="-1185" y="28768"/>
                      <a:pt x="6816" y="-284"/>
                      <a:pt x="9769" y="2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12"/>
              <p:cNvSpPr/>
              <p:nvPr/>
            </p:nvSpPr>
            <p:spPr>
              <a:xfrm>
                <a:off x="5573762" y="4480895"/>
                <a:ext cx="97794" cy="51001"/>
              </a:xfrm>
              <a:custGeom>
                <a:avLst/>
                <a:gdLst/>
                <a:ahLst/>
                <a:cxnLst/>
                <a:rect l="l" t="t" r="r" b="b"/>
                <a:pathLst>
                  <a:path w="122242" h="63751" extrusionOk="0">
                    <a:moveTo>
                      <a:pt x="227" y="0"/>
                    </a:moveTo>
                    <a:cubicBezTo>
                      <a:pt x="2228" y="12192"/>
                      <a:pt x="12038" y="15621"/>
                      <a:pt x="22040" y="21812"/>
                    </a:cubicBezTo>
                    <a:cubicBezTo>
                      <a:pt x="36518" y="30766"/>
                      <a:pt x="49186" y="43720"/>
                      <a:pt x="64140" y="51245"/>
                    </a:cubicBezTo>
                    <a:cubicBezTo>
                      <a:pt x="79094" y="58769"/>
                      <a:pt x="112527" y="65246"/>
                      <a:pt x="122243" y="47530"/>
                    </a:cubicBezTo>
                    <a:cubicBezTo>
                      <a:pt x="117004" y="71438"/>
                      <a:pt x="77951" y="63913"/>
                      <a:pt x="63092" y="56388"/>
                    </a:cubicBezTo>
                    <a:cubicBezTo>
                      <a:pt x="48233" y="48863"/>
                      <a:pt x="35851" y="36290"/>
                      <a:pt x="21659" y="27813"/>
                    </a:cubicBezTo>
                    <a:cubicBezTo>
                      <a:pt x="11562" y="21527"/>
                      <a:pt x="1656" y="18288"/>
                      <a:pt x="37" y="5524"/>
                    </a:cubicBezTo>
                    <a:cubicBezTo>
                      <a:pt x="-49" y="3677"/>
                      <a:pt x="15" y="1829"/>
                      <a:pt x="227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12"/>
              <p:cNvSpPr/>
              <p:nvPr/>
            </p:nvSpPr>
            <p:spPr>
              <a:xfrm>
                <a:off x="5674337" y="4417793"/>
                <a:ext cx="98217" cy="73323"/>
              </a:xfrm>
              <a:custGeom>
                <a:avLst/>
                <a:gdLst/>
                <a:ahLst/>
                <a:cxnLst/>
                <a:rect l="l" t="t" r="r" b="b"/>
                <a:pathLst>
                  <a:path w="122771" h="91654" extrusionOk="0">
                    <a:moveTo>
                      <a:pt x="11400" y="61"/>
                    </a:moveTo>
                    <a:cubicBezTo>
                      <a:pt x="26164" y="12062"/>
                      <a:pt x="51881" y="-987"/>
                      <a:pt x="53024" y="61"/>
                    </a:cubicBezTo>
                    <a:cubicBezTo>
                      <a:pt x="68334" y="15615"/>
                      <a:pt x="84521" y="30274"/>
                      <a:pt x="101507" y="43971"/>
                    </a:cubicBezTo>
                    <a:cubicBezTo>
                      <a:pt x="111032" y="51114"/>
                      <a:pt x="125033" y="60830"/>
                      <a:pt x="122462" y="74737"/>
                    </a:cubicBezTo>
                    <a:cubicBezTo>
                      <a:pt x="117794" y="99502"/>
                      <a:pt x="78075" y="91881"/>
                      <a:pt x="63121" y="84262"/>
                    </a:cubicBezTo>
                    <a:cubicBezTo>
                      <a:pt x="48167" y="76642"/>
                      <a:pt x="35879" y="64069"/>
                      <a:pt x="21687" y="55687"/>
                    </a:cubicBezTo>
                    <a:cubicBezTo>
                      <a:pt x="11591" y="49400"/>
                      <a:pt x="1589" y="46162"/>
                      <a:pt x="65" y="33398"/>
                    </a:cubicBezTo>
                    <a:cubicBezTo>
                      <a:pt x="-887" y="25302"/>
                      <a:pt x="8828" y="-225"/>
                      <a:pt x="11400" y="61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12"/>
              <p:cNvSpPr/>
              <p:nvPr/>
            </p:nvSpPr>
            <p:spPr>
              <a:xfrm>
                <a:off x="5674522" y="4441449"/>
                <a:ext cx="97784" cy="51040"/>
              </a:xfrm>
              <a:custGeom>
                <a:avLst/>
                <a:gdLst/>
                <a:ahLst/>
                <a:cxnLst/>
                <a:rect l="l" t="t" r="r" b="b"/>
                <a:pathLst>
                  <a:path w="122230" h="63800" extrusionOk="0">
                    <a:moveTo>
                      <a:pt x="216" y="0"/>
                    </a:moveTo>
                    <a:cubicBezTo>
                      <a:pt x="2216" y="12192"/>
                      <a:pt x="12027" y="15621"/>
                      <a:pt x="22028" y="21812"/>
                    </a:cubicBezTo>
                    <a:cubicBezTo>
                      <a:pt x="36506" y="30766"/>
                      <a:pt x="49174" y="43720"/>
                      <a:pt x="64128" y="51340"/>
                    </a:cubicBezTo>
                    <a:cubicBezTo>
                      <a:pt x="79083" y="58960"/>
                      <a:pt x="112515" y="65246"/>
                      <a:pt x="122231" y="47530"/>
                    </a:cubicBezTo>
                    <a:cubicBezTo>
                      <a:pt x="116992" y="71438"/>
                      <a:pt x="77940" y="64008"/>
                      <a:pt x="63081" y="56483"/>
                    </a:cubicBezTo>
                    <a:cubicBezTo>
                      <a:pt x="48222" y="48958"/>
                      <a:pt x="35934" y="36290"/>
                      <a:pt x="21742" y="27432"/>
                    </a:cubicBezTo>
                    <a:cubicBezTo>
                      <a:pt x="11550" y="21146"/>
                      <a:pt x="1644" y="17907"/>
                      <a:pt x="25" y="5143"/>
                    </a:cubicBezTo>
                    <a:cubicBezTo>
                      <a:pt x="-41" y="3429"/>
                      <a:pt x="23" y="1705"/>
                      <a:pt x="21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12"/>
              <p:cNvSpPr/>
              <p:nvPr/>
            </p:nvSpPr>
            <p:spPr>
              <a:xfrm>
                <a:off x="5578538" y="3979203"/>
                <a:ext cx="169290" cy="484803"/>
              </a:xfrm>
              <a:custGeom>
                <a:avLst/>
                <a:gdLst/>
                <a:ahLst/>
                <a:cxnLst/>
                <a:rect l="l" t="t" r="r" b="b"/>
                <a:pathLst>
                  <a:path w="211613" h="606004" extrusionOk="0">
                    <a:moveTo>
                      <a:pt x="2540" y="52483"/>
                    </a:moveTo>
                    <a:cubicBezTo>
                      <a:pt x="3302" y="74771"/>
                      <a:pt x="10160" y="171545"/>
                      <a:pt x="13303" y="222695"/>
                    </a:cubicBezTo>
                    <a:cubicBezTo>
                      <a:pt x="16446" y="273844"/>
                      <a:pt x="17113" y="336995"/>
                      <a:pt x="17113" y="336995"/>
                    </a:cubicBezTo>
                    <a:cubicBezTo>
                      <a:pt x="17113" y="336995"/>
                      <a:pt x="8255" y="374237"/>
                      <a:pt x="2540" y="418147"/>
                    </a:cubicBezTo>
                    <a:cubicBezTo>
                      <a:pt x="-3175" y="462058"/>
                      <a:pt x="2540" y="600361"/>
                      <a:pt x="2540" y="600361"/>
                    </a:cubicBezTo>
                    <a:cubicBezTo>
                      <a:pt x="14124" y="607886"/>
                      <a:pt x="29056" y="607886"/>
                      <a:pt x="40640" y="600361"/>
                    </a:cubicBezTo>
                    <a:cubicBezTo>
                      <a:pt x="40640" y="600361"/>
                      <a:pt x="64262" y="489585"/>
                      <a:pt x="75121" y="439674"/>
                    </a:cubicBezTo>
                    <a:cubicBezTo>
                      <a:pt x="85979" y="389763"/>
                      <a:pt x="87979" y="360997"/>
                      <a:pt x="93599" y="330137"/>
                    </a:cubicBezTo>
                    <a:cubicBezTo>
                      <a:pt x="100457" y="292703"/>
                      <a:pt x="115221" y="118110"/>
                      <a:pt x="115221" y="118110"/>
                    </a:cubicBezTo>
                    <a:lnTo>
                      <a:pt x="121126" y="118110"/>
                    </a:lnTo>
                    <a:lnTo>
                      <a:pt x="136938" y="315182"/>
                    </a:lnTo>
                    <a:cubicBezTo>
                      <a:pt x="132057" y="329717"/>
                      <a:pt x="128705" y="344719"/>
                      <a:pt x="126937" y="359950"/>
                    </a:cubicBezTo>
                    <a:cubicBezTo>
                      <a:pt x="122650" y="392049"/>
                      <a:pt x="131509" y="553593"/>
                      <a:pt x="131509" y="553593"/>
                    </a:cubicBezTo>
                    <a:cubicBezTo>
                      <a:pt x="144340" y="560727"/>
                      <a:pt x="160089" y="560070"/>
                      <a:pt x="172276" y="551879"/>
                    </a:cubicBezTo>
                    <a:cubicBezTo>
                      <a:pt x="172276" y="551879"/>
                      <a:pt x="211614" y="337947"/>
                      <a:pt x="211614" y="305467"/>
                    </a:cubicBezTo>
                    <a:cubicBezTo>
                      <a:pt x="211614" y="283845"/>
                      <a:pt x="207994" y="0"/>
                      <a:pt x="207994" y="0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12"/>
              <p:cNvSpPr/>
              <p:nvPr/>
            </p:nvSpPr>
            <p:spPr>
              <a:xfrm>
                <a:off x="5601056" y="3677030"/>
                <a:ext cx="108255" cy="105706"/>
              </a:xfrm>
              <a:custGeom>
                <a:avLst/>
                <a:gdLst/>
                <a:ahLst/>
                <a:cxnLst/>
                <a:rect l="l" t="t" r="r" b="b"/>
                <a:pathLst>
                  <a:path w="135319" h="132132" extrusionOk="0">
                    <a:moveTo>
                      <a:pt x="27811" y="0"/>
                    </a:moveTo>
                    <a:cubicBezTo>
                      <a:pt x="27811" y="0"/>
                      <a:pt x="30287" y="48578"/>
                      <a:pt x="29239" y="52864"/>
                    </a:cubicBezTo>
                    <a:cubicBezTo>
                      <a:pt x="28192" y="57150"/>
                      <a:pt x="6951" y="71342"/>
                      <a:pt x="664" y="76486"/>
                    </a:cubicBezTo>
                    <a:cubicBezTo>
                      <a:pt x="-5622" y="81629"/>
                      <a:pt x="34288" y="120491"/>
                      <a:pt x="53623" y="130016"/>
                    </a:cubicBezTo>
                    <a:cubicBezTo>
                      <a:pt x="72959" y="139541"/>
                      <a:pt x="134205" y="115538"/>
                      <a:pt x="135253" y="85439"/>
                    </a:cubicBezTo>
                    <a:cubicBezTo>
                      <a:pt x="136300" y="55340"/>
                      <a:pt x="124775" y="30099"/>
                      <a:pt x="115441" y="28765"/>
                    </a:cubicBezTo>
                    <a:cubicBezTo>
                      <a:pt x="106106" y="27432"/>
                      <a:pt x="27811" y="0"/>
                      <a:pt x="27811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12"/>
              <p:cNvSpPr/>
              <p:nvPr/>
            </p:nvSpPr>
            <p:spPr>
              <a:xfrm>
                <a:off x="5726677" y="3702009"/>
                <a:ext cx="153814" cy="302133"/>
              </a:xfrm>
              <a:custGeom>
                <a:avLst/>
                <a:gdLst/>
                <a:ahLst/>
                <a:cxnLst/>
                <a:rect l="l" t="t" r="r" b="b"/>
                <a:pathLst>
                  <a:path w="192267" h="377666" extrusionOk="0">
                    <a:moveTo>
                      <a:pt x="3655" y="58864"/>
                    </a:moveTo>
                    <a:cubicBezTo>
                      <a:pt x="6513" y="37433"/>
                      <a:pt x="-7584" y="17050"/>
                      <a:pt x="6037" y="0"/>
                    </a:cubicBezTo>
                    <a:cubicBezTo>
                      <a:pt x="53662" y="47054"/>
                      <a:pt x="47947" y="171450"/>
                      <a:pt x="58805" y="250984"/>
                    </a:cubicBezTo>
                    <a:cubicBezTo>
                      <a:pt x="94429" y="288131"/>
                      <a:pt x="165961" y="324803"/>
                      <a:pt x="186059" y="333851"/>
                    </a:cubicBezTo>
                    <a:cubicBezTo>
                      <a:pt x="189679" y="335566"/>
                      <a:pt x="192917" y="337375"/>
                      <a:pt x="192155" y="341281"/>
                    </a:cubicBezTo>
                    <a:cubicBezTo>
                      <a:pt x="189461" y="354530"/>
                      <a:pt x="183757" y="366979"/>
                      <a:pt x="175486" y="377666"/>
                    </a:cubicBezTo>
                    <a:cubicBezTo>
                      <a:pt x="127861" y="357283"/>
                      <a:pt x="94048" y="345567"/>
                      <a:pt x="34897" y="289370"/>
                    </a:cubicBezTo>
                    <a:cubicBezTo>
                      <a:pt x="29295" y="283293"/>
                      <a:pt x="24287" y="276692"/>
                      <a:pt x="19943" y="269653"/>
                    </a:cubicBezTo>
                    <a:cubicBezTo>
                      <a:pt x="3084" y="218980"/>
                      <a:pt x="-1202" y="95821"/>
                      <a:pt x="3655" y="588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12"/>
              <p:cNvSpPr/>
              <p:nvPr/>
            </p:nvSpPr>
            <p:spPr>
              <a:xfrm>
                <a:off x="5572425" y="3691494"/>
                <a:ext cx="175494" cy="353954"/>
              </a:xfrm>
              <a:custGeom>
                <a:avLst/>
                <a:gdLst/>
                <a:ahLst/>
                <a:cxnLst/>
                <a:rect l="l" t="t" r="r" b="b"/>
                <a:pathLst>
                  <a:path w="219367" h="442443" extrusionOk="0">
                    <a:moveTo>
                      <a:pt x="58192" y="43155"/>
                    </a:moveTo>
                    <a:cubicBezTo>
                      <a:pt x="58192" y="43155"/>
                      <a:pt x="93434" y="95638"/>
                      <a:pt x="142583" y="100305"/>
                    </a:cubicBezTo>
                    <a:cubicBezTo>
                      <a:pt x="158109" y="85065"/>
                      <a:pt x="159443" y="30678"/>
                      <a:pt x="138011" y="13247"/>
                    </a:cubicBezTo>
                    <a:cubicBezTo>
                      <a:pt x="138011" y="13247"/>
                      <a:pt x="157728" y="-2660"/>
                      <a:pt x="171254" y="388"/>
                    </a:cubicBezTo>
                    <a:cubicBezTo>
                      <a:pt x="185905" y="9218"/>
                      <a:pt x="196816" y="23115"/>
                      <a:pt x="201924" y="39441"/>
                    </a:cubicBezTo>
                    <a:cubicBezTo>
                      <a:pt x="214382" y="75569"/>
                      <a:pt x="220254" y="113631"/>
                      <a:pt x="219260" y="151836"/>
                    </a:cubicBezTo>
                    <a:cubicBezTo>
                      <a:pt x="218402" y="203366"/>
                      <a:pt x="219260" y="360814"/>
                      <a:pt x="219260" y="360814"/>
                    </a:cubicBezTo>
                    <a:cubicBezTo>
                      <a:pt x="219260" y="360814"/>
                      <a:pt x="212402" y="394056"/>
                      <a:pt x="167920" y="418821"/>
                    </a:cubicBezTo>
                    <a:cubicBezTo>
                      <a:pt x="123438" y="443586"/>
                      <a:pt x="90386" y="446063"/>
                      <a:pt x="60192" y="439014"/>
                    </a:cubicBezTo>
                    <a:cubicBezTo>
                      <a:pt x="35332" y="433204"/>
                      <a:pt x="14758" y="424441"/>
                      <a:pt x="6185" y="406439"/>
                    </a:cubicBezTo>
                    <a:cubicBezTo>
                      <a:pt x="8471" y="370244"/>
                      <a:pt x="24569" y="276042"/>
                      <a:pt x="18568" y="230607"/>
                    </a:cubicBezTo>
                    <a:cubicBezTo>
                      <a:pt x="12567" y="185173"/>
                      <a:pt x="2947" y="151359"/>
                      <a:pt x="470" y="114593"/>
                    </a:cubicBezTo>
                    <a:cubicBezTo>
                      <a:pt x="-2006" y="77826"/>
                      <a:pt x="5233" y="78588"/>
                      <a:pt x="23711" y="65539"/>
                    </a:cubicBezTo>
                    <a:cubicBezTo>
                      <a:pt x="34645" y="57252"/>
                      <a:pt x="46169" y="49766"/>
                      <a:pt x="58192" y="4315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12"/>
              <p:cNvSpPr/>
              <p:nvPr/>
            </p:nvSpPr>
            <p:spPr>
              <a:xfrm>
                <a:off x="5596900" y="3567776"/>
                <a:ext cx="116875" cy="142090"/>
              </a:xfrm>
              <a:custGeom>
                <a:avLst/>
                <a:gdLst/>
                <a:ahLst/>
                <a:cxnLst/>
                <a:rect l="l" t="t" r="r" b="b"/>
                <a:pathLst>
                  <a:path w="146094" h="177613" extrusionOk="0">
                    <a:moveTo>
                      <a:pt x="142737" y="64264"/>
                    </a:moveTo>
                    <a:lnTo>
                      <a:pt x="142737" y="64264"/>
                    </a:lnTo>
                    <a:cubicBezTo>
                      <a:pt x="136926" y="26164"/>
                      <a:pt x="109780" y="-2411"/>
                      <a:pt x="70823" y="161"/>
                    </a:cubicBezTo>
                    <a:cubicBezTo>
                      <a:pt x="29585" y="2342"/>
                      <a:pt x="-2076" y="37537"/>
                      <a:pt x="106" y="78780"/>
                    </a:cubicBezTo>
                    <a:cubicBezTo>
                      <a:pt x="1341" y="102107"/>
                      <a:pt x="13407" y="123519"/>
                      <a:pt x="32723" y="136654"/>
                    </a:cubicBezTo>
                    <a:cubicBezTo>
                      <a:pt x="34067" y="142360"/>
                      <a:pt x="36081" y="147894"/>
                      <a:pt x="38724" y="153132"/>
                    </a:cubicBezTo>
                    <a:cubicBezTo>
                      <a:pt x="52440" y="169230"/>
                      <a:pt x="94064" y="179136"/>
                      <a:pt x="105970" y="177421"/>
                    </a:cubicBezTo>
                    <a:cubicBezTo>
                      <a:pt x="120536" y="176269"/>
                      <a:pt x="132921" y="166334"/>
                      <a:pt x="137212" y="152370"/>
                    </a:cubicBezTo>
                    <a:cubicBezTo>
                      <a:pt x="150166" y="122462"/>
                      <a:pt x="146070" y="82838"/>
                      <a:pt x="142737" y="642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12"/>
              <p:cNvSpPr/>
              <p:nvPr/>
            </p:nvSpPr>
            <p:spPr>
              <a:xfrm>
                <a:off x="5586117" y="3555452"/>
                <a:ext cx="123225" cy="121654"/>
              </a:xfrm>
              <a:custGeom>
                <a:avLst/>
                <a:gdLst/>
                <a:ahLst/>
                <a:cxnLst/>
                <a:rect l="l" t="t" r="r" b="b"/>
                <a:pathLst>
                  <a:path w="154031" h="152067" extrusionOk="0">
                    <a:moveTo>
                      <a:pt x="46496" y="152068"/>
                    </a:moveTo>
                    <a:lnTo>
                      <a:pt x="46496" y="152068"/>
                    </a:lnTo>
                    <a:lnTo>
                      <a:pt x="50021" y="119112"/>
                    </a:lnTo>
                    <a:cubicBezTo>
                      <a:pt x="50021" y="119112"/>
                      <a:pt x="22874" y="49579"/>
                      <a:pt x="86692" y="63009"/>
                    </a:cubicBezTo>
                    <a:cubicBezTo>
                      <a:pt x="128602" y="71867"/>
                      <a:pt x="139079" y="75677"/>
                      <a:pt x="151843" y="47579"/>
                    </a:cubicBezTo>
                    <a:cubicBezTo>
                      <a:pt x="164606" y="19480"/>
                      <a:pt x="119648" y="-5857"/>
                      <a:pt x="66118" y="1192"/>
                    </a:cubicBezTo>
                    <a:cubicBezTo>
                      <a:pt x="27984" y="5192"/>
                      <a:pt x="-739" y="37720"/>
                      <a:pt x="14" y="76058"/>
                    </a:cubicBezTo>
                    <a:cubicBezTo>
                      <a:pt x="1538" y="96632"/>
                      <a:pt x="7063" y="138542"/>
                      <a:pt x="46496" y="152068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12"/>
              <p:cNvSpPr/>
              <p:nvPr/>
            </p:nvSpPr>
            <p:spPr>
              <a:xfrm>
                <a:off x="5563193" y="3761560"/>
                <a:ext cx="157578" cy="270890"/>
              </a:xfrm>
              <a:custGeom>
                <a:avLst/>
                <a:gdLst/>
                <a:ahLst/>
                <a:cxnLst/>
                <a:rect l="l" t="t" r="r" b="b"/>
                <a:pathLst>
                  <a:path w="196972" h="338613" extrusionOk="0">
                    <a:moveTo>
                      <a:pt x="780" y="5239"/>
                    </a:moveTo>
                    <a:cubicBezTo>
                      <a:pt x="19163" y="0"/>
                      <a:pt x="5161" y="4286"/>
                      <a:pt x="19163" y="0"/>
                    </a:cubicBezTo>
                    <a:cubicBezTo>
                      <a:pt x="66788" y="46958"/>
                      <a:pt x="61168" y="127540"/>
                      <a:pt x="72027" y="207073"/>
                    </a:cubicBezTo>
                    <a:cubicBezTo>
                      <a:pt x="98506" y="250984"/>
                      <a:pt x="196709" y="310039"/>
                      <a:pt x="196709" y="310039"/>
                    </a:cubicBezTo>
                    <a:cubicBezTo>
                      <a:pt x="197947" y="318516"/>
                      <a:pt x="194994" y="320992"/>
                      <a:pt x="184326" y="338614"/>
                    </a:cubicBezTo>
                    <a:cubicBezTo>
                      <a:pt x="129661" y="317649"/>
                      <a:pt x="79941" y="285579"/>
                      <a:pt x="38308" y="244411"/>
                    </a:cubicBezTo>
                    <a:cubicBezTo>
                      <a:pt x="35927" y="242221"/>
                      <a:pt x="32498" y="241554"/>
                      <a:pt x="31545" y="238601"/>
                    </a:cubicBezTo>
                    <a:cubicBezTo>
                      <a:pt x="14686" y="187547"/>
                      <a:pt x="-4078" y="42291"/>
                      <a:pt x="780" y="5239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12"/>
              <p:cNvSpPr/>
              <p:nvPr/>
            </p:nvSpPr>
            <p:spPr>
              <a:xfrm>
                <a:off x="5730894" y="3844261"/>
                <a:ext cx="182422" cy="245287"/>
              </a:xfrm>
              <a:custGeom>
                <a:avLst/>
                <a:gdLst/>
                <a:ahLst/>
                <a:cxnLst/>
                <a:rect l="l" t="t" r="r" b="b"/>
                <a:pathLst>
                  <a:path w="228028" h="306609" extrusionOk="0">
                    <a:moveTo>
                      <a:pt x="228028" y="0"/>
                    </a:moveTo>
                    <a:lnTo>
                      <a:pt x="156686" y="244030"/>
                    </a:lnTo>
                    <a:lnTo>
                      <a:pt x="0" y="306610"/>
                    </a:lnTo>
                    <a:lnTo>
                      <a:pt x="57150" y="68866"/>
                    </a:lnTo>
                    <a:lnTo>
                      <a:pt x="228028" y="0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12"/>
              <p:cNvSpPr/>
              <p:nvPr/>
            </p:nvSpPr>
            <p:spPr>
              <a:xfrm>
                <a:off x="5699455" y="3997937"/>
                <a:ext cx="92794" cy="45581"/>
              </a:xfrm>
              <a:custGeom>
                <a:avLst/>
                <a:gdLst/>
                <a:ahLst/>
                <a:cxnLst/>
                <a:rect l="l" t="t" r="r" b="b"/>
                <a:pathLst>
                  <a:path w="115992" h="56976" extrusionOk="0">
                    <a:moveTo>
                      <a:pt x="1604" y="16383"/>
                    </a:moveTo>
                    <a:cubicBezTo>
                      <a:pt x="3890" y="8001"/>
                      <a:pt x="9891" y="10096"/>
                      <a:pt x="16749" y="12192"/>
                    </a:cubicBezTo>
                    <a:cubicBezTo>
                      <a:pt x="24087" y="15173"/>
                      <a:pt x="32154" y="15869"/>
                      <a:pt x="39895" y="14192"/>
                    </a:cubicBezTo>
                    <a:cubicBezTo>
                      <a:pt x="45919" y="11240"/>
                      <a:pt x="51497" y="7458"/>
                      <a:pt x="56468" y="2953"/>
                    </a:cubicBezTo>
                    <a:cubicBezTo>
                      <a:pt x="59631" y="1038"/>
                      <a:pt x="63251" y="19"/>
                      <a:pt x="66946" y="0"/>
                    </a:cubicBezTo>
                    <a:cubicBezTo>
                      <a:pt x="66946" y="2096"/>
                      <a:pt x="63326" y="14478"/>
                      <a:pt x="63326" y="14478"/>
                    </a:cubicBezTo>
                    <a:cubicBezTo>
                      <a:pt x="63326" y="14478"/>
                      <a:pt x="97712" y="14478"/>
                      <a:pt x="101426" y="14478"/>
                    </a:cubicBezTo>
                    <a:cubicBezTo>
                      <a:pt x="104583" y="13907"/>
                      <a:pt x="107609" y="15993"/>
                      <a:pt x="108184" y="19155"/>
                    </a:cubicBezTo>
                    <a:cubicBezTo>
                      <a:pt x="108501" y="20889"/>
                      <a:pt x="108012" y="22670"/>
                      <a:pt x="106856" y="24003"/>
                    </a:cubicBezTo>
                    <a:lnTo>
                      <a:pt x="109237" y="24003"/>
                    </a:lnTo>
                    <a:cubicBezTo>
                      <a:pt x="116190" y="22479"/>
                      <a:pt x="118762" y="33528"/>
                      <a:pt x="112190" y="34862"/>
                    </a:cubicBezTo>
                    <a:lnTo>
                      <a:pt x="106475" y="35719"/>
                    </a:lnTo>
                    <a:cubicBezTo>
                      <a:pt x="111047" y="37529"/>
                      <a:pt x="112190" y="45244"/>
                      <a:pt x="106475" y="46196"/>
                    </a:cubicBezTo>
                    <a:lnTo>
                      <a:pt x="104665" y="46196"/>
                    </a:lnTo>
                    <a:cubicBezTo>
                      <a:pt x="103845" y="46339"/>
                      <a:pt x="103009" y="46339"/>
                      <a:pt x="102188" y="46196"/>
                    </a:cubicBezTo>
                    <a:lnTo>
                      <a:pt x="100188" y="46196"/>
                    </a:lnTo>
                    <a:cubicBezTo>
                      <a:pt x="100896" y="49435"/>
                      <a:pt x="98845" y="52635"/>
                      <a:pt x="95608" y="53340"/>
                    </a:cubicBezTo>
                    <a:cubicBezTo>
                      <a:pt x="95421" y="53378"/>
                      <a:pt x="95233" y="53416"/>
                      <a:pt x="95045" y="53435"/>
                    </a:cubicBezTo>
                    <a:cubicBezTo>
                      <a:pt x="78281" y="55626"/>
                      <a:pt x="53611" y="62294"/>
                      <a:pt x="38466" y="48482"/>
                    </a:cubicBezTo>
                    <a:cubicBezTo>
                      <a:pt x="27950" y="47473"/>
                      <a:pt x="17678" y="44710"/>
                      <a:pt x="8081" y="40291"/>
                    </a:cubicBezTo>
                    <a:cubicBezTo>
                      <a:pt x="-967" y="35719"/>
                      <a:pt x="-1253" y="26289"/>
                      <a:pt x="1604" y="16383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12"/>
              <p:cNvSpPr/>
              <p:nvPr/>
            </p:nvSpPr>
            <p:spPr>
              <a:xfrm>
                <a:off x="5833154" y="3969125"/>
                <a:ext cx="57182" cy="47279"/>
              </a:xfrm>
              <a:custGeom>
                <a:avLst/>
                <a:gdLst/>
                <a:ahLst/>
                <a:cxnLst/>
                <a:rect l="l" t="t" r="r" b="b"/>
                <a:pathLst>
                  <a:path w="71478" h="59099" extrusionOk="0">
                    <a:moveTo>
                      <a:pt x="5636" y="32418"/>
                    </a:moveTo>
                    <a:lnTo>
                      <a:pt x="8018" y="32418"/>
                    </a:lnTo>
                    <a:cubicBezTo>
                      <a:pt x="5440" y="30599"/>
                      <a:pt x="4827" y="27027"/>
                      <a:pt x="6648" y="24455"/>
                    </a:cubicBezTo>
                    <a:cubicBezTo>
                      <a:pt x="7726" y="22922"/>
                      <a:pt x="9482" y="22026"/>
                      <a:pt x="11351" y="22036"/>
                    </a:cubicBezTo>
                    <a:cubicBezTo>
                      <a:pt x="14876" y="22036"/>
                      <a:pt x="50213" y="14606"/>
                      <a:pt x="50213" y="14606"/>
                    </a:cubicBezTo>
                    <a:lnTo>
                      <a:pt x="54500" y="128"/>
                    </a:lnTo>
                    <a:cubicBezTo>
                      <a:pt x="54500" y="-729"/>
                      <a:pt x="60596" y="2986"/>
                      <a:pt x="60786" y="3176"/>
                    </a:cubicBezTo>
                    <a:cubicBezTo>
                      <a:pt x="66872" y="7091"/>
                      <a:pt x="70809" y="13597"/>
                      <a:pt x="71454" y="20798"/>
                    </a:cubicBezTo>
                    <a:cubicBezTo>
                      <a:pt x="71818" y="30903"/>
                      <a:pt x="68152" y="40733"/>
                      <a:pt x="61262" y="48134"/>
                    </a:cubicBezTo>
                    <a:cubicBezTo>
                      <a:pt x="54984" y="54364"/>
                      <a:pt x="46575" y="57974"/>
                      <a:pt x="37736" y="58231"/>
                    </a:cubicBezTo>
                    <a:cubicBezTo>
                      <a:pt x="33449" y="58231"/>
                      <a:pt x="29354" y="58707"/>
                      <a:pt x="25639" y="59088"/>
                    </a:cubicBezTo>
                    <a:cubicBezTo>
                      <a:pt x="22226" y="59298"/>
                      <a:pt x="19289" y="56707"/>
                      <a:pt x="19078" y="53287"/>
                    </a:cubicBezTo>
                    <a:cubicBezTo>
                      <a:pt x="19071" y="53192"/>
                      <a:pt x="19068" y="53087"/>
                      <a:pt x="19067" y="52992"/>
                    </a:cubicBezTo>
                    <a:lnTo>
                      <a:pt x="17924" y="52992"/>
                    </a:lnTo>
                    <a:cubicBezTo>
                      <a:pt x="17115" y="53221"/>
                      <a:pt x="16256" y="53221"/>
                      <a:pt x="15447" y="52992"/>
                    </a:cubicBezTo>
                    <a:lnTo>
                      <a:pt x="13637" y="52992"/>
                    </a:lnTo>
                    <a:cubicBezTo>
                      <a:pt x="7637" y="52992"/>
                      <a:pt x="7160" y="45562"/>
                      <a:pt x="11256" y="42895"/>
                    </a:cubicBezTo>
                    <a:lnTo>
                      <a:pt x="5446" y="42895"/>
                    </a:lnTo>
                    <a:cubicBezTo>
                      <a:pt x="-2174" y="43562"/>
                      <a:pt x="-1507" y="32323"/>
                      <a:pt x="5636" y="32418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51;p12"/>
              <p:cNvSpPr/>
              <p:nvPr/>
            </p:nvSpPr>
            <p:spPr>
              <a:xfrm>
                <a:off x="5709343" y="3692033"/>
                <a:ext cx="56693" cy="82524"/>
              </a:xfrm>
              <a:custGeom>
                <a:avLst/>
                <a:gdLst/>
                <a:ahLst/>
                <a:cxnLst/>
                <a:rect l="l" t="t" r="r" b="b"/>
                <a:pathLst>
                  <a:path w="70866" h="103155" extrusionOk="0">
                    <a:moveTo>
                      <a:pt x="45339" y="103156"/>
                    </a:moveTo>
                    <a:cubicBezTo>
                      <a:pt x="54990" y="102718"/>
                      <a:pt x="64114" y="98631"/>
                      <a:pt x="70866" y="91726"/>
                    </a:cubicBezTo>
                    <a:cubicBezTo>
                      <a:pt x="69533" y="73628"/>
                      <a:pt x="46482" y="5143"/>
                      <a:pt x="0" y="0"/>
                    </a:cubicBezTo>
                    <a:cubicBezTo>
                      <a:pt x="12463" y="8944"/>
                      <a:pt x="22324" y="21041"/>
                      <a:pt x="28575" y="35052"/>
                    </a:cubicBezTo>
                    <a:cubicBezTo>
                      <a:pt x="35880" y="57293"/>
                      <a:pt x="41484" y="80067"/>
                      <a:pt x="45339" y="1031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12"/>
              <p:cNvSpPr/>
              <p:nvPr/>
            </p:nvSpPr>
            <p:spPr>
              <a:xfrm>
                <a:off x="5551668" y="3748041"/>
                <a:ext cx="68780" cy="102654"/>
              </a:xfrm>
              <a:custGeom>
                <a:avLst/>
                <a:gdLst/>
                <a:ahLst/>
                <a:cxnLst/>
                <a:rect l="l" t="t" r="r" b="b"/>
                <a:pathLst>
                  <a:path w="85975" h="128318" extrusionOk="0">
                    <a:moveTo>
                      <a:pt x="6812" y="123589"/>
                    </a:moveTo>
                    <a:cubicBezTo>
                      <a:pt x="6812" y="123589"/>
                      <a:pt x="53008" y="139590"/>
                      <a:pt x="85584" y="112730"/>
                    </a:cubicBezTo>
                    <a:cubicBezTo>
                      <a:pt x="89203" y="106634"/>
                      <a:pt x="66534" y="27957"/>
                      <a:pt x="66534" y="27957"/>
                    </a:cubicBezTo>
                    <a:cubicBezTo>
                      <a:pt x="66534" y="27957"/>
                      <a:pt x="47484" y="-12238"/>
                      <a:pt x="16813" y="3764"/>
                    </a:cubicBezTo>
                    <a:cubicBezTo>
                      <a:pt x="-13857" y="19766"/>
                      <a:pt x="6812" y="123589"/>
                      <a:pt x="6812" y="123589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3" name="Google Shape;253;p12"/>
            <p:cNvSpPr/>
            <p:nvPr/>
          </p:nvSpPr>
          <p:spPr>
            <a:xfrm>
              <a:off x="7297552" y="1119942"/>
              <a:ext cx="135609" cy="266405"/>
            </a:xfrm>
            <a:custGeom>
              <a:avLst/>
              <a:gdLst/>
              <a:ahLst/>
              <a:cxnLst/>
              <a:rect l="l" t="t" r="r" b="b"/>
              <a:pathLst>
                <a:path w="169617" h="333215" extrusionOk="0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7309787" y="1745656"/>
              <a:ext cx="93295" cy="72283"/>
            </a:xfrm>
            <a:custGeom>
              <a:avLst/>
              <a:gdLst/>
              <a:ahLst/>
              <a:cxnLst/>
              <a:rect l="l" t="t" r="r" b="b"/>
              <a:pathLst>
                <a:path w="116692" h="90410" extrusionOk="0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7310617" y="1769417"/>
              <a:ext cx="92899" cy="48456"/>
            </a:xfrm>
            <a:custGeom>
              <a:avLst/>
              <a:gdLst/>
              <a:ahLst/>
              <a:cxnLst/>
              <a:rect l="l" t="t" r="r" b="b"/>
              <a:pathLst>
                <a:path w="116196" h="60608" extrusionOk="0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2"/>
            <p:cNvSpPr/>
            <p:nvPr/>
          </p:nvSpPr>
          <p:spPr>
            <a:xfrm>
              <a:off x="7197828" y="1680648"/>
              <a:ext cx="93274" cy="69610"/>
            </a:xfrm>
            <a:custGeom>
              <a:avLst/>
              <a:gdLst/>
              <a:ahLst/>
              <a:cxnLst/>
              <a:rect l="l" t="t" r="r" b="b"/>
              <a:pathLst>
                <a:path w="116665" h="87067" extrusionOk="0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2"/>
            <p:cNvSpPr/>
            <p:nvPr/>
          </p:nvSpPr>
          <p:spPr>
            <a:xfrm>
              <a:off x="7198064" y="1702707"/>
              <a:ext cx="92850" cy="48456"/>
            </a:xfrm>
            <a:custGeom>
              <a:avLst/>
              <a:gdLst/>
              <a:ahLst/>
              <a:cxnLst/>
              <a:rect l="l" t="t" r="r" b="b"/>
              <a:pathLst>
                <a:path w="116135" h="60608" extrusionOk="0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2"/>
            <p:cNvSpPr/>
            <p:nvPr/>
          </p:nvSpPr>
          <p:spPr>
            <a:xfrm>
              <a:off x="7221254" y="1360384"/>
              <a:ext cx="326700" cy="394943"/>
            </a:xfrm>
            <a:custGeom>
              <a:avLst/>
              <a:gdLst/>
              <a:ahLst/>
              <a:cxnLst/>
              <a:rect l="l" t="t" r="r" b="b"/>
              <a:pathLst>
                <a:path w="408631" h="493987" extrusionOk="0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2"/>
            <p:cNvSpPr/>
            <p:nvPr/>
          </p:nvSpPr>
          <p:spPr>
            <a:xfrm>
              <a:off x="7417903" y="1095544"/>
              <a:ext cx="102781" cy="99997"/>
            </a:xfrm>
            <a:custGeom>
              <a:avLst/>
              <a:gdLst/>
              <a:ahLst/>
              <a:cxnLst/>
              <a:rect l="l" t="t" r="r" b="b"/>
              <a:pathLst>
                <a:path w="128556" h="125075" extrusionOk="0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2"/>
            <p:cNvSpPr/>
            <p:nvPr/>
          </p:nvSpPr>
          <p:spPr>
            <a:xfrm>
              <a:off x="7381720" y="1109556"/>
              <a:ext cx="166775" cy="325513"/>
            </a:xfrm>
            <a:custGeom>
              <a:avLst/>
              <a:gdLst/>
              <a:ahLst/>
              <a:cxnLst/>
              <a:rect l="l" t="t" r="r" b="b"/>
              <a:pathLst>
                <a:path w="208599" h="407146" extrusionOk="0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2"/>
            <p:cNvSpPr/>
            <p:nvPr/>
          </p:nvSpPr>
          <p:spPr>
            <a:xfrm>
              <a:off x="7413797" y="991818"/>
              <a:ext cx="110760" cy="134864"/>
            </a:xfrm>
            <a:custGeom>
              <a:avLst/>
              <a:gdLst/>
              <a:ahLst/>
              <a:cxnLst/>
              <a:rect l="l" t="t" r="r" b="b"/>
              <a:pathLst>
                <a:path w="138537" h="168686" extrusionOk="0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2"/>
            <p:cNvSpPr/>
            <p:nvPr/>
          </p:nvSpPr>
          <p:spPr>
            <a:xfrm>
              <a:off x="7417935" y="980032"/>
              <a:ext cx="116886" cy="115512"/>
            </a:xfrm>
            <a:custGeom>
              <a:avLst/>
              <a:gdLst/>
              <a:ahLst/>
              <a:cxnLst/>
              <a:rect l="l" t="t" r="r" b="b"/>
              <a:pathLst>
                <a:path w="146199" h="144480" extrusionOk="0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2"/>
            <p:cNvSpPr/>
            <p:nvPr/>
          </p:nvSpPr>
          <p:spPr>
            <a:xfrm>
              <a:off x="7364000" y="1109861"/>
              <a:ext cx="53839" cy="78361"/>
            </a:xfrm>
            <a:custGeom>
              <a:avLst/>
              <a:gdLst/>
              <a:ahLst/>
              <a:cxnLst/>
              <a:rect l="l" t="t" r="r" b="b"/>
              <a:pathLst>
                <a:path w="67341" h="98012" extrusionOk="0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2"/>
            <p:cNvSpPr/>
            <p:nvPr/>
          </p:nvSpPr>
          <p:spPr>
            <a:xfrm>
              <a:off x="7794459" y="3551002"/>
              <a:ext cx="540508" cy="312148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2"/>
            <p:cNvSpPr/>
            <p:nvPr/>
          </p:nvSpPr>
          <p:spPr>
            <a:xfrm>
              <a:off x="7824798" y="3491907"/>
              <a:ext cx="469764" cy="181297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2"/>
            <p:cNvSpPr/>
            <p:nvPr/>
          </p:nvSpPr>
          <p:spPr>
            <a:xfrm>
              <a:off x="7794490" y="3623727"/>
              <a:ext cx="41046" cy="82625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2"/>
            <p:cNvSpPr/>
            <p:nvPr/>
          </p:nvSpPr>
          <p:spPr>
            <a:xfrm>
              <a:off x="8298847" y="3624184"/>
              <a:ext cx="36096" cy="82168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2"/>
            <p:cNvSpPr/>
            <p:nvPr/>
          </p:nvSpPr>
          <p:spPr>
            <a:xfrm>
              <a:off x="7842237" y="3535238"/>
              <a:ext cx="449908" cy="259679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2"/>
            <p:cNvSpPr/>
            <p:nvPr/>
          </p:nvSpPr>
          <p:spPr>
            <a:xfrm>
              <a:off x="7815050" y="3673683"/>
              <a:ext cx="491482" cy="17632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2"/>
            <p:cNvSpPr/>
            <p:nvPr/>
          </p:nvSpPr>
          <p:spPr>
            <a:xfrm>
              <a:off x="7794490" y="3472184"/>
              <a:ext cx="540453" cy="312196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2"/>
            <p:cNvSpPr/>
            <p:nvPr/>
          </p:nvSpPr>
          <p:spPr>
            <a:xfrm>
              <a:off x="7752377" y="3752957"/>
              <a:ext cx="148877" cy="85976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2"/>
            <p:cNvSpPr/>
            <p:nvPr/>
          </p:nvSpPr>
          <p:spPr>
            <a:xfrm>
              <a:off x="7787483" y="3773138"/>
              <a:ext cx="113771" cy="106232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2"/>
            <p:cNvSpPr/>
            <p:nvPr/>
          </p:nvSpPr>
          <p:spPr>
            <a:xfrm>
              <a:off x="7465892" y="3799784"/>
              <a:ext cx="344817" cy="254127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2"/>
            <p:cNvSpPr/>
            <p:nvPr/>
          </p:nvSpPr>
          <p:spPr>
            <a:xfrm>
              <a:off x="8113340" y="4275363"/>
              <a:ext cx="345579" cy="199519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2"/>
            <p:cNvSpPr/>
            <p:nvPr/>
          </p:nvSpPr>
          <p:spPr>
            <a:xfrm>
              <a:off x="8345604" y="3658605"/>
              <a:ext cx="79241" cy="172485"/>
            </a:xfrm>
            <a:custGeom>
              <a:avLst/>
              <a:gdLst/>
              <a:ahLst/>
              <a:cxnLst/>
              <a:rect l="l" t="t" r="r" b="b"/>
              <a:pathLst>
                <a:path w="99113" h="215741" extrusionOk="0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2"/>
            <p:cNvSpPr/>
            <p:nvPr/>
          </p:nvSpPr>
          <p:spPr>
            <a:xfrm>
              <a:off x="8356722" y="3587657"/>
              <a:ext cx="56961" cy="109603"/>
            </a:xfrm>
            <a:custGeom>
              <a:avLst/>
              <a:gdLst/>
              <a:ahLst/>
              <a:cxnLst/>
              <a:rect l="l" t="t" r="r" b="b"/>
              <a:pathLst>
                <a:path w="71246" h="137090" extrusionOk="0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2"/>
            <p:cNvSpPr/>
            <p:nvPr/>
          </p:nvSpPr>
          <p:spPr>
            <a:xfrm>
              <a:off x="8165307" y="4346248"/>
              <a:ext cx="122882" cy="68919"/>
            </a:xfrm>
            <a:custGeom>
              <a:avLst/>
              <a:gdLst/>
              <a:ahLst/>
              <a:cxnLst/>
              <a:rect l="l" t="t" r="r" b="b"/>
              <a:pathLst>
                <a:path w="153698" h="86203" extrusionOk="0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2"/>
            <p:cNvSpPr/>
            <p:nvPr/>
          </p:nvSpPr>
          <p:spPr>
            <a:xfrm>
              <a:off x="8165313" y="4357988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2"/>
            <p:cNvSpPr/>
            <p:nvPr/>
          </p:nvSpPr>
          <p:spPr>
            <a:xfrm>
              <a:off x="8255166" y="4305930"/>
              <a:ext cx="122882" cy="68953"/>
            </a:xfrm>
            <a:custGeom>
              <a:avLst/>
              <a:gdLst/>
              <a:ahLst/>
              <a:cxnLst/>
              <a:rect l="l" t="t" r="r" b="b"/>
              <a:pathLst>
                <a:path w="153698" h="86245" extrusionOk="0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2"/>
            <p:cNvSpPr/>
            <p:nvPr/>
          </p:nvSpPr>
          <p:spPr>
            <a:xfrm>
              <a:off x="8255174" y="4317703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2"/>
            <p:cNvSpPr/>
            <p:nvPr/>
          </p:nvSpPr>
          <p:spPr>
            <a:xfrm>
              <a:off x="8198325" y="3858200"/>
              <a:ext cx="179678" cy="507212"/>
            </a:xfrm>
            <a:custGeom>
              <a:avLst/>
              <a:gdLst/>
              <a:ahLst/>
              <a:cxnLst/>
              <a:rect l="l" t="t" r="r" b="b"/>
              <a:pathLst>
                <a:path w="224738" h="634412" extrusionOk="0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2"/>
            <p:cNvSpPr/>
            <p:nvPr/>
          </p:nvSpPr>
          <p:spPr>
            <a:xfrm>
              <a:off x="8224549" y="3442293"/>
              <a:ext cx="130417" cy="208730"/>
            </a:xfrm>
            <a:custGeom>
              <a:avLst/>
              <a:gdLst/>
              <a:ahLst/>
              <a:cxnLst/>
              <a:rect l="l" t="t" r="r" b="b"/>
              <a:pathLst>
                <a:path w="163123" h="261076" extrusionOk="0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2"/>
            <p:cNvSpPr/>
            <p:nvPr/>
          </p:nvSpPr>
          <p:spPr>
            <a:xfrm>
              <a:off x="8197056" y="3589895"/>
              <a:ext cx="200560" cy="332104"/>
            </a:xfrm>
            <a:custGeom>
              <a:avLst/>
              <a:gdLst/>
              <a:ahLst/>
              <a:cxnLst/>
              <a:rect l="l" t="t" r="r" b="b"/>
              <a:pathLst>
                <a:path w="250857" h="415389" extrusionOk="0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2"/>
            <p:cNvSpPr/>
            <p:nvPr/>
          </p:nvSpPr>
          <p:spPr>
            <a:xfrm>
              <a:off x="8000839" y="3631642"/>
              <a:ext cx="254644" cy="198374"/>
            </a:xfrm>
            <a:custGeom>
              <a:avLst/>
              <a:gdLst/>
              <a:ahLst/>
              <a:cxnLst/>
              <a:rect l="l" t="t" r="r" b="b"/>
              <a:pathLst>
                <a:path w="318504" h="248122" extrusionOk="0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2"/>
            <p:cNvSpPr/>
            <p:nvPr/>
          </p:nvSpPr>
          <p:spPr>
            <a:xfrm>
              <a:off x="8187055" y="3627341"/>
              <a:ext cx="77484" cy="113419"/>
            </a:xfrm>
            <a:custGeom>
              <a:avLst/>
              <a:gdLst/>
              <a:ahLst/>
              <a:cxnLst/>
              <a:rect l="l" t="t" r="r" b="b"/>
              <a:pathLst>
                <a:path w="96916" h="141862" extrusionOk="0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2"/>
            <p:cNvSpPr/>
            <p:nvPr/>
          </p:nvSpPr>
          <p:spPr>
            <a:xfrm>
              <a:off x="8224358" y="3433131"/>
              <a:ext cx="126435" cy="139356"/>
            </a:xfrm>
            <a:custGeom>
              <a:avLst/>
              <a:gdLst/>
              <a:ahLst/>
              <a:cxnLst/>
              <a:rect l="l" t="t" r="r" b="b"/>
              <a:pathLst>
                <a:path w="158142" h="174304" extrusionOk="0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9" name="Google Shape;289;p12"/>
            <p:cNvGrpSpPr/>
            <p:nvPr/>
          </p:nvGrpSpPr>
          <p:grpSpPr>
            <a:xfrm>
              <a:off x="6544681" y="927100"/>
              <a:ext cx="264550" cy="200503"/>
              <a:chOff x="6621095" y="1452181"/>
              <a:chExt cx="330894" cy="250785"/>
            </a:xfrm>
          </p:grpSpPr>
          <p:sp>
            <p:nvSpPr>
              <p:cNvPr id="290" name="Google Shape;290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5" name="Google Shape;295;p12"/>
            <p:cNvGrpSpPr/>
            <p:nvPr/>
          </p:nvGrpSpPr>
          <p:grpSpPr>
            <a:xfrm>
              <a:off x="7210360" y="1314224"/>
              <a:ext cx="264550" cy="200503"/>
              <a:chOff x="6621095" y="1452181"/>
              <a:chExt cx="330894" cy="250785"/>
            </a:xfrm>
          </p:grpSpPr>
          <p:sp>
            <p:nvSpPr>
              <p:cNvPr id="296" name="Google Shape;296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1" name="Google Shape;301;p12"/>
            <p:cNvSpPr/>
            <p:nvPr/>
          </p:nvSpPr>
          <p:spPr>
            <a:xfrm>
              <a:off x="7451033" y="1163186"/>
              <a:ext cx="126280" cy="353110"/>
            </a:xfrm>
            <a:custGeom>
              <a:avLst/>
              <a:gdLst/>
              <a:ahLst/>
              <a:cxnLst/>
              <a:rect l="l" t="t" r="r" b="b"/>
              <a:pathLst>
                <a:path w="157949" h="441664" extrusionOk="0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12"/>
            <p:cNvSpPr/>
            <p:nvPr/>
          </p:nvSpPr>
          <p:spPr>
            <a:xfrm>
              <a:off x="7509451" y="1160411"/>
              <a:ext cx="72725" cy="98625"/>
            </a:xfrm>
            <a:custGeom>
              <a:avLst/>
              <a:gdLst/>
              <a:ahLst/>
              <a:cxnLst/>
              <a:rect l="l" t="t" r="r" b="b"/>
              <a:pathLst>
                <a:path w="90963" h="123358" extrusionOk="0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3" name="Google Shape;303;p12"/>
            <p:cNvGrpSpPr/>
            <p:nvPr/>
          </p:nvGrpSpPr>
          <p:grpSpPr>
            <a:xfrm flipH="1">
              <a:off x="8183210" y="2407472"/>
              <a:ext cx="780360" cy="1195999"/>
              <a:chOff x="3975528" y="3303922"/>
              <a:chExt cx="780360" cy="1195999"/>
            </a:xfrm>
          </p:grpSpPr>
          <p:sp>
            <p:nvSpPr>
              <p:cNvPr id="304" name="Google Shape;304;p12"/>
              <p:cNvSpPr/>
              <p:nvPr/>
            </p:nvSpPr>
            <p:spPr>
              <a:xfrm>
                <a:off x="4158598" y="4226660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689" y="206407"/>
                    </a:moveTo>
                    <a:lnTo>
                      <a:pt x="0" y="103251"/>
                    </a:lnTo>
                    <a:lnTo>
                      <a:pt x="178689" y="0"/>
                    </a:lnTo>
                    <a:lnTo>
                      <a:pt x="357473" y="103251"/>
                    </a:lnTo>
                    <a:lnTo>
                      <a:pt x="178689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12"/>
              <p:cNvSpPr/>
              <p:nvPr/>
            </p:nvSpPr>
            <p:spPr>
              <a:xfrm>
                <a:off x="4385076" y="4094459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12"/>
              <p:cNvSpPr/>
              <p:nvPr/>
            </p:nvSpPr>
            <p:spPr>
              <a:xfrm>
                <a:off x="4469909" y="3303922"/>
                <a:ext cx="285978" cy="165049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311" extrusionOk="0">
                    <a:moveTo>
                      <a:pt x="178784" y="206312"/>
                    </a:moveTo>
                    <a:lnTo>
                      <a:pt x="0" y="103156"/>
                    </a:lnTo>
                    <a:lnTo>
                      <a:pt x="178784" y="0"/>
                    </a:lnTo>
                    <a:lnTo>
                      <a:pt x="357473" y="103156"/>
                    </a:lnTo>
                    <a:lnTo>
                      <a:pt x="178784" y="2063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12"/>
              <p:cNvSpPr/>
              <p:nvPr/>
            </p:nvSpPr>
            <p:spPr>
              <a:xfrm>
                <a:off x="4612847" y="3386395"/>
                <a:ext cx="142951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1032319" extrusionOk="0">
                    <a:moveTo>
                      <a:pt x="178689" y="929068"/>
                    </a:moveTo>
                    <a:lnTo>
                      <a:pt x="0" y="103232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92906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12"/>
              <p:cNvSpPr/>
              <p:nvPr/>
            </p:nvSpPr>
            <p:spPr>
              <a:xfrm>
                <a:off x="4255541" y="3675088"/>
                <a:ext cx="285978" cy="165201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501" extrusionOk="0">
                    <a:moveTo>
                      <a:pt x="178784" y="206502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5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12"/>
              <p:cNvSpPr/>
              <p:nvPr/>
            </p:nvSpPr>
            <p:spPr>
              <a:xfrm>
                <a:off x="4398478" y="3757637"/>
                <a:ext cx="142950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688" h="721899" extrusionOk="0">
                    <a:moveTo>
                      <a:pt x="178689" y="618744"/>
                    </a:moveTo>
                    <a:lnTo>
                      <a:pt x="0" y="72190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61874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12"/>
              <p:cNvSpPr/>
              <p:nvPr/>
            </p:nvSpPr>
            <p:spPr>
              <a:xfrm>
                <a:off x="3975528" y="43347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12"/>
              <p:cNvSpPr/>
              <p:nvPr/>
            </p:nvSpPr>
            <p:spPr>
              <a:xfrm>
                <a:off x="4027311" y="40671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156"/>
                    </a:lnTo>
                    <a:lnTo>
                      <a:pt x="178689" y="0"/>
                    </a:lnTo>
                    <a:lnTo>
                      <a:pt x="357473" y="103156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12"/>
              <p:cNvSpPr/>
              <p:nvPr/>
            </p:nvSpPr>
            <p:spPr>
              <a:xfrm>
                <a:off x="4170249" y="4149670"/>
                <a:ext cx="142951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399097" extrusionOk="0">
                    <a:moveTo>
                      <a:pt x="178689" y="295846"/>
                    </a:moveTo>
                    <a:lnTo>
                      <a:pt x="0" y="399098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29584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2"/>
              <p:cNvSpPr/>
              <p:nvPr/>
            </p:nvSpPr>
            <p:spPr>
              <a:xfrm>
                <a:off x="4359514" y="3443605"/>
                <a:ext cx="123401" cy="242674"/>
              </a:xfrm>
              <a:custGeom>
                <a:avLst/>
                <a:gdLst/>
                <a:ahLst/>
                <a:cxnLst/>
                <a:rect l="l" t="t" r="r" b="b"/>
                <a:pathLst>
                  <a:path w="154251" h="303342" extrusionOk="0">
                    <a:moveTo>
                      <a:pt x="65595" y="234575"/>
                    </a:moveTo>
                    <a:cubicBezTo>
                      <a:pt x="79310" y="258921"/>
                      <a:pt x="95907" y="281534"/>
                      <a:pt x="115030" y="301917"/>
                    </a:cubicBezTo>
                    <a:cubicBezTo>
                      <a:pt x="120364" y="308108"/>
                      <a:pt x="161512" y="292392"/>
                      <a:pt x="153130" y="288010"/>
                    </a:cubicBezTo>
                    <a:cubicBezTo>
                      <a:pt x="144747" y="283629"/>
                      <a:pt x="117601" y="246005"/>
                      <a:pt x="104171" y="221335"/>
                    </a:cubicBezTo>
                    <a:cubicBezTo>
                      <a:pt x="92896" y="191398"/>
                      <a:pt x="83356" y="160833"/>
                      <a:pt x="75596" y="129800"/>
                    </a:cubicBezTo>
                    <a:cubicBezTo>
                      <a:pt x="67119" y="99225"/>
                      <a:pt x="59880" y="54267"/>
                      <a:pt x="53689" y="33121"/>
                    </a:cubicBezTo>
                    <a:cubicBezTo>
                      <a:pt x="50377" y="17186"/>
                      <a:pt x="38044" y="4670"/>
                      <a:pt x="22161" y="1117"/>
                    </a:cubicBezTo>
                    <a:cubicBezTo>
                      <a:pt x="7397" y="-2312"/>
                      <a:pt x="-2223" y="1689"/>
                      <a:pt x="444" y="19596"/>
                    </a:cubicBezTo>
                    <a:cubicBezTo>
                      <a:pt x="4730" y="50743"/>
                      <a:pt x="29305" y="172853"/>
                      <a:pt x="65595" y="234575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12"/>
              <p:cNvSpPr/>
              <p:nvPr/>
            </p:nvSpPr>
            <p:spPr>
              <a:xfrm>
                <a:off x="4386191" y="4013507"/>
                <a:ext cx="85270" cy="65855"/>
              </a:xfrm>
              <a:custGeom>
                <a:avLst/>
                <a:gdLst/>
                <a:ahLst/>
                <a:cxnLst/>
                <a:rect l="l" t="t" r="r" b="b"/>
                <a:pathLst>
                  <a:path w="106588" h="82319" extrusionOk="0">
                    <a:moveTo>
                      <a:pt x="8606" y="2"/>
                    </a:moveTo>
                    <a:cubicBezTo>
                      <a:pt x="21369" y="10385"/>
                      <a:pt x="40229" y="860"/>
                      <a:pt x="41181" y="1812"/>
                    </a:cubicBezTo>
                    <a:cubicBezTo>
                      <a:pt x="56119" y="15766"/>
                      <a:pt x="71828" y="28863"/>
                      <a:pt x="88235" y="41055"/>
                    </a:cubicBezTo>
                    <a:cubicBezTo>
                      <a:pt x="96141" y="47246"/>
                      <a:pt x="108523" y="55628"/>
                      <a:pt x="106332" y="67630"/>
                    </a:cubicBezTo>
                    <a:cubicBezTo>
                      <a:pt x="102332" y="89156"/>
                      <a:pt x="68232" y="82489"/>
                      <a:pt x="54897" y="75917"/>
                    </a:cubicBezTo>
                    <a:cubicBezTo>
                      <a:pt x="41562" y="69344"/>
                      <a:pt x="31371" y="58486"/>
                      <a:pt x="19083" y="50866"/>
                    </a:cubicBezTo>
                    <a:cubicBezTo>
                      <a:pt x="10320" y="45437"/>
                      <a:pt x="1653" y="42579"/>
                      <a:pt x="33" y="31816"/>
                    </a:cubicBezTo>
                    <a:cubicBezTo>
                      <a:pt x="-538" y="25244"/>
                      <a:pt x="6415" y="-283"/>
                      <a:pt x="8606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12"/>
              <p:cNvSpPr/>
              <p:nvPr/>
            </p:nvSpPr>
            <p:spPr>
              <a:xfrm>
                <a:off x="4386358" y="4035136"/>
                <a:ext cx="84898" cy="44294"/>
              </a:xfrm>
              <a:custGeom>
                <a:avLst/>
                <a:gdLst/>
                <a:ahLst/>
                <a:cxnLst/>
                <a:rect l="l" t="t" r="r" b="b"/>
                <a:pathLst>
                  <a:path w="106123" h="55368" extrusionOk="0">
                    <a:moveTo>
                      <a:pt x="301" y="0"/>
                    </a:moveTo>
                    <a:cubicBezTo>
                      <a:pt x="1920" y="10668"/>
                      <a:pt x="10492" y="13525"/>
                      <a:pt x="19351" y="19050"/>
                    </a:cubicBezTo>
                    <a:cubicBezTo>
                      <a:pt x="31828" y="26765"/>
                      <a:pt x="42782" y="38100"/>
                      <a:pt x="55831" y="44577"/>
                    </a:cubicBezTo>
                    <a:cubicBezTo>
                      <a:pt x="68881" y="51054"/>
                      <a:pt x="97646" y="56674"/>
                      <a:pt x="106123" y="41338"/>
                    </a:cubicBezTo>
                    <a:cubicBezTo>
                      <a:pt x="101551" y="62008"/>
                      <a:pt x="68023" y="55531"/>
                      <a:pt x="54879" y="48958"/>
                    </a:cubicBezTo>
                    <a:cubicBezTo>
                      <a:pt x="41734" y="42386"/>
                      <a:pt x="31352" y="31528"/>
                      <a:pt x="19065" y="23908"/>
                    </a:cubicBezTo>
                    <a:cubicBezTo>
                      <a:pt x="10302" y="18479"/>
                      <a:pt x="1634" y="15621"/>
                      <a:pt x="15" y="4858"/>
                    </a:cubicBezTo>
                    <a:cubicBezTo>
                      <a:pt x="-40" y="3229"/>
                      <a:pt x="56" y="1610"/>
                      <a:pt x="30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12"/>
              <p:cNvSpPr/>
              <p:nvPr/>
            </p:nvSpPr>
            <p:spPr>
              <a:xfrm>
                <a:off x="4488338" y="3953912"/>
                <a:ext cx="85261" cy="63613"/>
              </a:xfrm>
              <a:custGeom>
                <a:avLst/>
                <a:gdLst/>
                <a:ahLst/>
                <a:cxnLst/>
                <a:rect l="l" t="t" r="r" b="b"/>
                <a:pathLst>
                  <a:path w="106576" h="79516" extrusionOk="0">
                    <a:moveTo>
                      <a:pt x="10192" y="58"/>
                    </a:moveTo>
                    <a:cubicBezTo>
                      <a:pt x="22955" y="10440"/>
                      <a:pt x="45244" y="-895"/>
                      <a:pt x="46196" y="58"/>
                    </a:cubicBezTo>
                    <a:cubicBezTo>
                      <a:pt x="59433" y="13574"/>
                      <a:pt x="73460" y="26299"/>
                      <a:pt x="88202" y="38158"/>
                    </a:cubicBezTo>
                    <a:cubicBezTo>
                      <a:pt x="96202" y="44444"/>
                      <a:pt x="108585" y="52826"/>
                      <a:pt x="106299" y="64828"/>
                    </a:cubicBezTo>
                    <a:cubicBezTo>
                      <a:pt x="102298" y="86354"/>
                      <a:pt x="68199" y="79687"/>
                      <a:pt x="54959" y="73114"/>
                    </a:cubicBezTo>
                    <a:cubicBezTo>
                      <a:pt x="41719" y="66542"/>
                      <a:pt x="31337" y="55684"/>
                      <a:pt x="19050" y="48064"/>
                    </a:cubicBezTo>
                    <a:cubicBezTo>
                      <a:pt x="10287" y="42634"/>
                      <a:pt x="1715" y="39777"/>
                      <a:pt x="0" y="29014"/>
                    </a:cubicBezTo>
                    <a:cubicBezTo>
                      <a:pt x="721" y="18622"/>
                      <a:pt x="4243" y="8611"/>
                      <a:pt x="10192" y="58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12"/>
              <p:cNvSpPr/>
              <p:nvPr/>
            </p:nvSpPr>
            <p:spPr>
              <a:xfrm>
                <a:off x="4488682" y="3974367"/>
                <a:ext cx="84923" cy="44256"/>
              </a:xfrm>
              <a:custGeom>
                <a:avLst/>
                <a:gdLst/>
                <a:ahLst/>
                <a:cxnLst/>
                <a:rect l="l" t="t" r="r" b="b"/>
                <a:pathLst>
                  <a:path w="106154" h="55320" extrusionOk="0">
                    <a:moveTo>
                      <a:pt x="331" y="0"/>
                    </a:moveTo>
                    <a:cubicBezTo>
                      <a:pt x="1951" y="10573"/>
                      <a:pt x="10523" y="13525"/>
                      <a:pt x="19381" y="19050"/>
                    </a:cubicBezTo>
                    <a:cubicBezTo>
                      <a:pt x="31859" y="26765"/>
                      <a:pt x="42813" y="38100"/>
                      <a:pt x="55767" y="44482"/>
                    </a:cubicBezTo>
                    <a:cubicBezTo>
                      <a:pt x="68721" y="50863"/>
                      <a:pt x="97677" y="56578"/>
                      <a:pt x="106154" y="41243"/>
                    </a:cubicBezTo>
                    <a:cubicBezTo>
                      <a:pt x="101582" y="62008"/>
                      <a:pt x="68054" y="55435"/>
                      <a:pt x="54910" y="48958"/>
                    </a:cubicBezTo>
                    <a:cubicBezTo>
                      <a:pt x="41765" y="42481"/>
                      <a:pt x="31383" y="31528"/>
                      <a:pt x="19096" y="23908"/>
                    </a:cubicBezTo>
                    <a:cubicBezTo>
                      <a:pt x="10333" y="18478"/>
                      <a:pt x="1665" y="15621"/>
                      <a:pt x="46" y="4858"/>
                    </a:cubicBezTo>
                    <a:cubicBezTo>
                      <a:pt x="-67" y="3229"/>
                      <a:pt x="28" y="1600"/>
                      <a:pt x="33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12"/>
              <p:cNvSpPr/>
              <p:nvPr/>
            </p:nvSpPr>
            <p:spPr>
              <a:xfrm>
                <a:off x="4254514" y="3662153"/>
                <a:ext cx="298029" cy="360530"/>
              </a:xfrm>
              <a:custGeom>
                <a:avLst/>
                <a:gdLst/>
                <a:ahLst/>
                <a:cxnLst/>
                <a:rect l="l" t="t" r="r" b="b"/>
                <a:pathLst>
                  <a:path w="372536" h="450662" extrusionOk="0">
                    <a:moveTo>
                      <a:pt x="2903" y="30848"/>
                    </a:moveTo>
                    <a:cubicBezTo>
                      <a:pt x="-11194" y="119145"/>
                      <a:pt x="27954" y="152006"/>
                      <a:pt x="79103" y="170865"/>
                    </a:cubicBezTo>
                    <a:cubicBezTo>
                      <a:pt x="115679" y="184296"/>
                      <a:pt x="168162" y="205060"/>
                      <a:pt x="168162" y="205060"/>
                    </a:cubicBezTo>
                    <a:cubicBezTo>
                      <a:pt x="168162" y="205060"/>
                      <a:pt x="167400" y="224110"/>
                      <a:pt x="167019" y="267925"/>
                    </a:cubicBezTo>
                    <a:cubicBezTo>
                      <a:pt x="167019" y="306025"/>
                      <a:pt x="171686" y="445947"/>
                      <a:pt x="171686" y="445947"/>
                    </a:cubicBezTo>
                    <a:cubicBezTo>
                      <a:pt x="183944" y="452234"/>
                      <a:pt x="198481" y="452234"/>
                      <a:pt x="210739" y="445947"/>
                    </a:cubicBezTo>
                    <a:cubicBezTo>
                      <a:pt x="210739" y="445947"/>
                      <a:pt x="231313" y="338886"/>
                      <a:pt x="235694" y="290595"/>
                    </a:cubicBezTo>
                    <a:cubicBezTo>
                      <a:pt x="241600" y="225063"/>
                      <a:pt x="251601" y="182200"/>
                      <a:pt x="248267" y="168103"/>
                    </a:cubicBezTo>
                    <a:cubicBezTo>
                      <a:pt x="245314" y="155721"/>
                      <a:pt x="173782" y="120478"/>
                      <a:pt x="151017" y="101428"/>
                    </a:cubicBezTo>
                    <a:lnTo>
                      <a:pt x="301036" y="151720"/>
                    </a:lnTo>
                    <a:cubicBezTo>
                      <a:pt x="298036" y="167932"/>
                      <a:pt x="296538" y="184381"/>
                      <a:pt x="296559" y="200869"/>
                    </a:cubicBezTo>
                    <a:cubicBezTo>
                      <a:pt x="297892" y="252780"/>
                      <a:pt x="300845" y="365271"/>
                      <a:pt x="300845" y="365271"/>
                    </a:cubicBezTo>
                    <a:cubicBezTo>
                      <a:pt x="300845" y="365271"/>
                      <a:pt x="321419" y="380130"/>
                      <a:pt x="338945" y="365271"/>
                    </a:cubicBezTo>
                    <a:cubicBezTo>
                      <a:pt x="338945" y="365271"/>
                      <a:pt x="377045" y="142576"/>
                      <a:pt x="372092" y="113144"/>
                    </a:cubicBezTo>
                    <a:cubicBezTo>
                      <a:pt x="367711" y="85140"/>
                      <a:pt x="235599" y="27990"/>
                      <a:pt x="212263" y="8369"/>
                    </a:cubicBezTo>
                    <a:cubicBezTo>
                      <a:pt x="204058" y="1673"/>
                      <a:pt x="193384" y="-1204"/>
                      <a:pt x="182926" y="463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12"/>
              <p:cNvSpPr/>
              <p:nvPr/>
            </p:nvSpPr>
            <p:spPr>
              <a:xfrm>
                <a:off x="4279346" y="3421120"/>
                <a:ext cx="93728" cy="91216"/>
              </a:xfrm>
              <a:custGeom>
                <a:avLst/>
                <a:gdLst/>
                <a:ahLst/>
                <a:cxnLst/>
                <a:rect l="l" t="t" r="r" b="b"/>
                <a:pathLst>
                  <a:path w="117160" h="114020" extrusionOk="0">
                    <a:moveTo>
                      <a:pt x="24041" y="0"/>
                    </a:moveTo>
                    <a:cubicBezTo>
                      <a:pt x="24041" y="0"/>
                      <a:pt x="26232" y="42101"/>
                      <a:pt x="25279" y="45815"/>
                    </a:cubicBezTo>
                    <a:cubicBezTo>
                      <a:pt x="24327" y="49530"/>
                      <a:pt x="6229" y="61817"/>
                      <a:pt x="609" y="66294"/>
                    </a:cubicBezTo>
                    <a:cubicBezTo>
                      <a:pt x="-5010" y="70771"/>
                      <a:pt x="29661" y="104394"/>
                      <a:pt x="46425" y="112300"/>
                    </a:cubicBezTo>
                    <a:cubicBezTo>
                      <a:pt x="63189" y="120205"/>
                      <a:pt x="116148" y="99727"/>
                      <a:pt x="117100" y="74200"/>
                    </a:cubicBezTo>
                    <a:cubicBezTo>
                      <a:pt x="118053" y="48673"/>
                      <a:pt x="107575" y="26575"/>
                      <a:pt x="99860" y="25146"/>
                    </a:cubicBezTo>
                    <a:cubicBezTo>
                      <a:pt x="92145" y="23717"/>
                      <a:pt x="24041" y="0"/>
                      <a:pt x="24041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12"/>
              <p:cNvSpPr/>
              <p:nvPr/>
            </p:nvSpPr>
            <p:spPr>
              <a:xfrm>
                <a:off x="4254597" y="3433943"/>
                <a:ext cx="151659" cy="296670"/>
              </a:xfrm>
              <a:custGeom>
                <a:avLst/>
                <a:gdLst/>
                <a:ahLst/>
                <a:cxnLst/>
                <a:rect l="l" t="t" r="r" b="b"/>
                <a:pathLst>
                  <a:path w="189574" h="370837" extrusionOk="0">
                    <a:moveTo>
                      <a:pt x="50329" y="37015"/>
                    </a:moveTo>
                    <a:cubicBezTo>
                      <a:pt x="50329" y="37015"/>
                      <a:pt x="80809" y="82450"/>
                      <a:pt x="123386" y="86736"/>
                    </a:cubicBezTo>
                    <a:cubicBezTo>
                      <a:pt x="136816" y="73496"/>
                      <a:pt x="137959" y="26442"/>
                      <a:pt x="119385" y="11393"/>
                    </a:cubicBezTo>
                    <a:cubicBezTo>
                      <a:pt x="119385" y="11393"/>
                      <a:pt x="136530" y="-2323"/>
                      <a:pt x="147960" y="344"/>
                    </a:cubicBezTo>
                    <a:cubicBezTo>
                      <a:pt x="160529" y="7926"/>
                      <a:pt x="169882" y="19861"/>
                      <a:pt x="174249" y="33872"/>
                    </a:cubicBezTo>
                    <a:cubicBezTo>
                      <a:pt x="185150" y="65076"/>
                      <a:pt x="190313" y="97985"/>
                      <a:pt x="189489" y="131027"/>
                    </a:cubicBezTo>
                    <a:cubicBezTo>
                      <a:pt x="188727" y="175604"/>
                      <a:pt x="189489" y="288380"/>
                      <a:pt x="189489" y="288380"/>
                    </a:cubicBezTo>
                    <a:cubicBezTo>
                      <a:pt x="184440" y="315326"/>
                      <a:pt x="168114" y="338824"/>
                      <a:pt x="144626" y="352960"/>
                    </a:cubicBezTo>
                    <a:cubicBezTo>
                      <a:pt x="113965" y="370266"/>
                      <a:pt x="77860" y="375239"/>
                      <a:pt x="43661" y="366866"/>
                    </a:cubicBezTo>
                    <a:cubicBezTo>
                      <a:pt x="26445" y="363208"/>
                      <a:pt x="12392" y="350816"/>
                      <a:pt x="6609" y="334195"/>
                    </a:cubicBezTo>
                    <a:cubicBezTo>
                      <a:pt x="8609" y="302858"/>
                      <a:pt x="20992" y="238945"/>
                      <a:pt x="16134" y="199226"/>
                    </a:cubicBezTo>
                    <a:cubicBezTo>
                      <a:pt x="11276" y="159507"/>
                      <a:pt x="2609" y="130551"/>
                      <a:pt x="418" y="98832"/>
                    </a:cubicBezTo>
                    <a:cubicBezTo>
                      <a:pt x="-1773" y="67114"/>
                      <a:pt x="4609" y="67686"/>
                      <a:pt x="20611" y="56351"/>
                    </a:cubicBezTo>
                    <a:cubicBezTo>
                      <a:pt x="30053" y="49217"/>
                      <a:pt x="39984" y="42759"/>
                      <a:pt x="50329" y="3701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12"/>
              <p:cNvSpPr/>
              <p:nvPr/>
            </p:nvSpPr>
            <p:spPr>
              <a:xfrm>
                <a:off x="4275867" y="3326707"/>
                <a:ext cx="101092" cy="122957"/>
              </a:xfrm>
              <a:custGeom>
                <a:avLst/>
                <a:gdLst/>
                <a:ahLst/>
                <a:cxnLst/>
                <a:rect l="l" t="t" r="r" b="b"/>
                <a:pathLst>
                  <a:path w="126365" h="153696" extrusionOk="0">
                    <a:moveTo>
                      <a:pt x="123547" y="55607"/>
                    </a:moveTo>
                    <a:lnTo>
                      <a:pt x="123547" y="55607"/>
                    </a:lnTo>
                    <a:cubicBezTo>
                      <a:pt x="118499" y="22936"/>
                      <a:pt x="94972" y="-1543"/>
                      <a:pt x="61349" y="76"/>
                    </a:cubicBezTo>
                    <a:cubicBezTo>
                      <a:pt x="25578" y="2019"/>
                      <a:pt x="-1846" y="32594"/>
                      <a:pt x="97" y="68361"/>
                    </a:cubicBezTo>
                    <a:cubicBezTo>
                      <a:pt x="99" y="68399"/>
                      <a:pt x="101" y="68427"/>
                      <a:pt x="103" y="68465"/>
                    </a:cubicBezTo>
                    <a:cubicBezTo>
                      <a:pt x="1271" y="88611"/>
                      <a:pt x="11858" y="107032"/>
                      <a:pt x="28678" y="118186"/>
                    </a:cubicBezTo>
                    <a:cubicBezTo>
                      <a:pt x="29839" y="123139"/>
                      <a:pt x="31598" y="127940"/>
                      <a:pt x="33917" y="132473"/>
                    </a:cubicBezTo>
                    <a:cubicBezTo>
                      <a:pt x="45728" y="146380"/>
                      <a:pt x="81542" y="155048"/>
                      <a:pt x="92114" y="153524"/>
                    </a:cubicBezTo>
                    <a:cubicBezTo>
                      <a:pt x="104686" y="152400"/>
                      <a:pt x="115295" y="143713"/>
                      <a:pt x="118880" y="131616"/>
                    </a:cubicBezTo>
                    <a:cubicBezTo>
                      <a:pt x="129833" y="105899"/>
                      <a:pt x="126309" y="71609"/>
                      <a:pt x="123547" y="5560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12"/>
              <p:cNvSpPr/>
              <p:nvPr/>
            </p:nvSpPr>
            <p:spPr>
              <a:xfrm>
                <a:off x="4266495" y="3315741"/>
                <a:ext cx="106605" cy="105444"/>
              </a:xfrm>
              <a:custGeom>
                <a:avLst/>
                <a:gdLst/>
                <a:ahLst/>
                <a:cxnLst/>
                <a:rect l="l" t="t" r="r" b="b"/>
                <a:pathLst>
                  <a:path w="133256" h="131805" extrusionOk="0">
                    <a:moveTo>
                      <a:pt x="40114" y="131806"/>
                    </a:moveTo>
                    <a:lnTo>
                      <a:pt x="40114" y="131806"/>
                    </a:lnTo>
                    <a:lnTo>
                      <a:pt x="43162" y="103231"/>
                    </a:lnTo>
                    <a:cubicBezTo>
                      <a:pt x="43162" y="103231"/>
                      <a:pt x="19921" y="43033"/>
                      <a:pt x="74880" y="54653"/>
                    </a:cubicBezTo>
                    <a:cubicBezTo>
                      <a:pt x="111170" y="62273"/>
                      <a:pt x="120314" y="65512"/>
                      <a:pt x="131363" y="41223"/>
                    </a:cubicBezTo>
                    <a:cubicBezTo>
                      <a:pt x="142412" y="16934"/>
                      <a:pt x="103455" y="-5068"/>
                      <a:pt x="57164" y="1028"/>
                    </a:cubicBezTo>
                    <a:cubicBezTo>
                      <a:pt x="24162" y="4533"/>
                      <a:pt x="-666" y="32717"/>
                      <a:pt x="14" y="65893"/>
                    </a:cubicBezTo>
                    <a:cubicBezTo>
                      <a:pt x="1252" y="83895"/>
                      <a:pt x="6014" y="120185"/>
                      <a:pt x="40114" y="131806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12"/>
              <p:cNvSpPr/>
              <p:nvPr/>
            </p:nvSpPr>
            <p:spPr>
              <a:xfrm>
                <a:off x="4373043" y="3434522"/>
                <a:ext cx="49149" cy="71094"/>
              </a:xfrm>
              <a:custGeom>
                <a:avLst/>
                <a:gdLst/>
                <a:ahLst/>
                <a:cxnLst/>
                <a:rect l="l" t="t" r="r" b="b"/>
                <a:pathLst>
                  <a:path w="61436" h="88868" extrusionOk="0">
                    <a:moveTo>
                      <a:pt x="39243" y="88868"/>
                    </a:moveTo>
                    <a:cubicBezTo>
                      <a:pt x="47575" y="88601"/>
                      <a:pt x="55499" y="85192"/>
                      <a:pt x="61436" y="79343"/>
                    </a:cubicBezTo>
                    <a:cubicBezTo>
                      <a:pt x="60198" y="63722"/>
                      <a:pt x="40196" y="4381"/>
                      <a:pt x="0" y="0"/>
                    </a:cubicBezTo>
                    <a:cubicBezTo>
                      <a:pt x="10976" y="7630"/>
                      <a:pt x="19668" y="18098"/>
                      <a:pt x="25146" y="30290"/>
                    </a:cubicBezTo>
                    <a:cubicBezTo>
                      <a:pt x="31347" y="49425"/>
                      <a:pt x="36060" y="69009"/>
                      <a:pt x="39243" y="8886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30" name="Google Shape;330;p12"/>
              <p:cNvGrpSpPr/>
              <p:nvPr/>
            </p:nvGrpSpPr>
            <p:grpSpPr>
              <a:xfrm flipH="1">
                <a:off x="4321768" y="3621401"/>
                <a:ext cx="239005" cy="181217"/>
                <a:chOff x="6621095" y="1452181"/>
                <a:chExt cx="330894" cy="250785"/>
              </a:xfrm>
            </p:grpSpPr>
            <p:sp>
              <p:nvSpPr>
                <p:cNvPr id="331" name="Google Shape;331;p12"/>
                <p:cNvSpPr/>
                <p:nvPr/>
              </p:nvSpPr>
              <p:spPr>
                <a:xfrm>
                  <a:off x="6648789" y="1521520"/>
                  <a:ext cx="303199" cy="17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199" h="174500" extrusionOk="0">
                      <a:moveTo>
                        <a:pt x="0" y="63249"/>
                      </a:moveTo>
                      <a:lnTo>
                        <a:pt x="107878" y="860"/>
                      </a:lnTo>
                      <a:cubicBezTo>
                        <a:pt x="109779" y="-287"/>
                        <a:pt x="112155" y="-287"/>
                        <a:pt x="114056" y="860"/>
                      </a:cubicBezTo>
                      <a:lnTo>
                        <a:pt x="303200" y="110302"/>
                      </a:lnTo>
                      <a:lnTo>
                        <a:pt x="192280" y="17450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" name="Google Shape;332;p12"/>
                <p:cNvSpPr/>
                <p:nvPr/>
              </p:nvSpPr>
              <p:spPr>
                <a:xfrm>
                  <a:off x="6790409" y="1564671"/>
                  <a:ext cx="79173" cy="45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73" h="45815" extrusionOk="0">
                      <a:moveTo>
                        <a:pt x="79174" y="29242"/>
                      </a:moveTo>
                      <a:lnTo>
                        <a:pt x="50660" y="45815"/>
                      </a:lnTo>
                      <a:lnTo>
                        <a:pt x="0" y="16478"/>
                      </a:lnTo>
                      <a:lnTo>
                        <a:pt x="28514" y="0"/>
                      </a:lnTo>
                      <a:lnTo>
                        <a:pt x="79174" y="29242"/>
                      </a:lnTo>
                      <a:close/>
                    </a:path>
                  </a:pathLst>
                </a:custGeom>
                <a:solidFill>
                  <a:srgbClr val="000000">
                    <a:alpha val="149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3" name="Google Shape;333;p12"/>
                <p:cNvSpPr/>
                <p:nvPr/>
              </p:nvSpPr>
              <p:spPr>
                <a:xfrm>
                  <a:off x="6648780" y="1584674"/>
                  <a:ext cx="303209" cy="1182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209" h="118292" extrusionOk="0">
                      <a:moveTo>
                        <a:pt x="303209" y="47149"/>
                      </a:moveTo>
                      <a:lnTo>
                        <a:pt x="303209" y="49721"/>
                      </a:lnTo>
                      <a:cubicBezTo>
                        <a:pt x="303237" y="53440"/>
                        <a:pt x="301279" y="56892"/>
                        <a:pt x="298076" y="58769"/>
                      </a:cubicBezTo>
                      <a:lnTo>
                        <a:pt x="197517" y="116872"/>
                      </a:lnTo>
                      <a:cubicBezTo>
                        <a:pt x="194323" y="118766"/>
                        <a:pt x="190350" y="118766"/>
                        <a:pt x="187157" y="116872"/>
                      </a:cubicBezTo>
                      <a:lnTo>
                        <a:pt x="5237" y="12097"/>
                      </a:lnTo>
                      <a:cubicBezTo>
                        <a:pt x="1863" y="10147"/>
                        <a:pt x="-153" y="6475"/>
                        <a:pt x="9" y="2572"/>
                      </a:cubicBezTo>
                      <a:lnTo>
                        <a:pt x="9" y="0"/>
                      </a:lnTo>
                      <a:lnTo>
                        <a:pt x="192289" y="111252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" name="Google Shape;334;p12"/>
                <p:cNvSpPr/>
                <p:nvPr/>
              </p:nvSpPr>
              <p:spPr>
                <a:xfrm>
                  <a:off x="6621095" y="1454086"/>
                  <a:ext cx="217122" cy="244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122" h="244320" extrusionOk="0">
                      <a:moveTo>
                        <a:pt x="217123" y="243459"/>
                      </a:moveTo>
                      <a:cubicBezTo>
                        <a:pt x="213644" y="244834"/>
                        <a:pt x="209728" y="244552"/>
                        <a:pt x="206478" y="242697"/>
                      </a:cubicBezTo>
                      <a:lnTo>
                        <a:pt x="25888" y="137922"/>
                      </a:lnTo>
                      <a:cubicBezTo>
                        <a:pt x="22695" y="136081"/>
                        <a:pt x="20499" y="132899"/>
                        <a:pt x="19900" y="129254"/>
                      </a:cubicBezTo>
                      <a:lnTo>
                        <a:pt x="36" y="10763"/>
                      </a:lnTo>
                      <a:cubicBezTo>
                        <a:pt x="-12" y="10097"/>
                        <a:pt x="-12" y="9429"/>
                        <a:pt x="36" y="8763"/>
                      </a:cubicBezTo>
                      <a:cubicBezTo>
                        <a:pt x="26" y="5457"/>
                        <a:pt x="1366" y="2291"/>
                        <a:pt x="3743" y="0"/>
                      </a:cubicBezTo>
                      <a:lnTo>
                        <a:pt x="191935" y="108871"/>
                      </a:lnTo>
                      <a:cubicBezTo>
                        <a:pt x="194226" y="110281"/>
                        <a:pt x="195813" y="112601"/>
                        <a:pt x="196307" y="115252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" name="Google Shape;335;p12"/>
                <p:cNvSpPr/>
                <p:nvPr/>
              </p:nvSpPr>
              <p:spPr>
                <a:xfrm>
                  <a:off x="6624647" y="1452181"/>
                  <a:ext cx="216421" cy="245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421" h="245364" extrusionOk="0">
                      <a:moveTo>
                        <a:pt x="216422" y="243840"/>
                      </a:moveTo>
                      <a:lnTo>
                        <a:pt x="215186" y="244602"/>
                      </a:lnTo>
                      <a:lnTo>
                        <a:pt x="213570" y="245364"/>
                      </a:lnTo>
                      <a:lnTo>
                        <a:pt x="192090" y="117157"/>
                      </a:lnTo>
                      <a:cubicBezTo>
                        <a:pt x="191596" y="114506"/>
                        <a:pt x="190008" y="112186"/>
                        <a:pt x="187718" y="110776"/>
                      </a:cubicBezTo>
                      <a:lnTo>
                        <a:pt x="0" y="1905"/>
                      </a:lnTo>
                      <a:cubicBezTo>
                        <a:pt x="694" y="1117"/>
                        <a:pt x="1530" y="471"/>
                        <a:pt x="2471" y="0"/>
                      </a:cubicBezTo>
                      <a:lnTo>
                        <a:pt x="191044" y="109061"/>
                      </a:lnTo>
                      <a:cubicBezTo>
                        <a:pt x="193373" y="110453"/>
                        <a:pt x="194998" y="112774"/>
                        <a:pt x="195512" y="115443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36" name="Google Shape;336;p12"/>
              <p:cNvSpPr/>
              <p:nvPr/>
            </p:nvSpPr>
            <p:spPr>
              <a:xfrm>
                <a:off x="4228115" y="3483465"/>
                <a:ext cx="114539" cy="321870"/>
              </a:xfrm>
              <a:custGeom>
                <a:avLst/>
                <a:gdLst/>
                <a:ahLst/>
                <a:cxnLst/>
                <a:rect l="l" t="t" r="r" b="b"/>
                <a:pathLst>
                  <a:path w="143174" h="402337" extrusionOk="0">
                    <a:moveTo>
                      <a:pt x="132316" y="337406"/>
                    </a:moveTo>
                    <a:cubicBezTo>
                      <a:pt x="124650" y="332329"/>
                      <a:pt x="116664" y="327748"/>
                      <a:pt x="108408" y="323690"/>
                    </a:cubicBezTo>
                    <a:cubicBezTo>
                      <a:pt x="100708" y="321280"/>
                      <a:pt x="93712" y="317032"/>
                      <a:pt x="88025" y="311307"/>
                    </a:cubicBezTo>
                    <a:cubicBezTo>
                      <a:pt x="80500" y="303973"/>
                      <a:pt x="68308" y="276255"/>
                      <a:pt x="59450" y="249204"/>
                    </a:cubicBezTo>
                    <a:cubicBezTo>
                      <a:pt x="50616" y="218763"/>
                      <a:pt x="47136" y="187016"/>
                      <a:pt x="49163" y="155383"/>
                    </a:cubicBezTo>
                    <a:cubicBezTo>
                      <a:pt x="52877" y="117283"/>
                      <a:pt x="66498" y="64419"/>
                      <a:pt x="69927" y="42607"/>
                    </a:cubicBezTo>
                    <a:cubicBezTo>
                      <a:pt x="73356" y="20795"/>
                      <a:pt x="66403" y="12127"/>
                      <a:pt x="56211" y="4507"/>
                    </a:cubicBezTo>
                    <a:cubicBezTo>
                      <a:pt x="44305" y="-5018"/>
                      <a:pt x="27636" y="-732"/>
                      <a:pt x="19064" y="29844"/>
                    </a:cubicBezTo>
                    <a:cubicBezTo>
                      <a:pt x="7948" y="72154"/>
                      <a:pt x="1559" y="115569"/>
                      <a:pt x="14" y="159288"/>
                    </a:cubicBezTo>
                    <a:cubicBezTo>
                      <a:pt x="-297" y="191635"/>
                      <a:pt x="4690" y="223811"/>
                      <a:pt x="14777" y="254538"/>
                    </a:cubicBezTo>
                    <a:cubicBezTo>
                      <a:pt x="23864" y="280970"/>
                      <a:pt x="36113" y="306202"/>
                      <a:pt x="51258" y="329691"/>
                    </a:cubicBezTo>
                    <a:cubicBezTo>
                      <a:pt x="55449" y="336739"/>
                      <a:pt x="56783" y="342930"/>
                      <a:pt x="63164" y="357313"/>
                    </a:cubicBezTo>
                    <a:cubicBezTo>
                      <a:pt x="69329" y="371772"/>
                      <a:pt x="78905" y="384517"/>
                      <a:pt x="91073" y="394461"/>
                    </a:cubicBezTo>
                    <a:cubicBezTo>
                      <a:pt x="101836" y="402176"/>
                      <a:pt x="106884" y="403224"/>
                      <a:pt x="109361" y="401795"/>
                    </a:cubicBezTo>
                    <a:cubicBezTo>
                      <a:pt x="111837" y="400366"/>
                      <a:pt x="111837" y="396461"/>
                      <a:pt x="107360" y="392270"/>
                    </a:cubicBezTo>
                    <a:cubicBezTo>
                      <a:pt x="99783" y="386317"/>
                      <a:pt x="93331" y="379059"/>
                      <a:pt x="88310" y="370839"/>
                    </a:cubicBezTo>
                    <a:cubicBezTo>
                      <a:pt x="88310" y="370839"/>
                      <a:pt x="97835" y="380364"/>
                      <a:pt x="103836" y="385412"/>
                    </a:cubicBezTo>
                    <a:cubicBezTo>
                      <a:pt x="109247" y="389955"/>
                      <a:pt x="115237" y="393775"/>
                      <a:pt x="121648" y="396747"/>
                    </a:cubicBezTo>
                    <a:cubicBezTo>
                      <a:pt x="127934" y="399509"/>
                      <a:pt x="136602" y="394175"/>
                      <a:pt x="132125" y="389984"/>
                    </a:cubicBezTo>
                    <a:cubicBezTo>
                      <a:pt x="127649" y="385793"/>
                      <a:pt x="123172" y="383697"/>
                      <a:pt x="114314" y="375982"/>
                    </a:cubicBezTo>
                    <a:cubicBezTo>
                      <a:pt x="109302" y="372067"/>
                      <a:pt x="104818" y="367524"/>
                      <a:pt x="100979" y="362457"/>
                    </a:cubicBezTo>
                    <a:cubicBezTo>
                      <a:pt x="107247" y="367238"/>
                      <a:pt x="113870" y="371534"/>
                      <a:pt x="120791" y="375315"/>
                    </a:cubicBezTo>
                    <a:cubicBezTo>
                      <a:pt x="126215" y="378592"/>
                      <a:pt x="132455" y="380278"/>
                      <a:pt x="138793" y="380173"/>
                    </a:cubicBezTo>
                    <a:cubicBezTo>
                      <a:pt x="142127" y="380173"/>
                      <a:pt x="146127" y="375411"/>
                      <a:pt x="139936" y="370648"/>
                    </a:cubicBezTo>
                    <a:cubicBezTo>
                      <a:pt x="131572" y="366295"/>
                      <a:pt x="123741" y="360990"/>
                      <a:pt x="116600" y="354837"/>
                    </a:cubicBezTo>
                    <a:cubicBezTo>
                      <a:pt x="109742" y="347979"/>
                      <a:pt x="105932" y="342264"/>
                      <a:pt x="107837" y="342168"/>
                    </a:cubicBezTo>
                    <a:cubicBezTo>
                      <a:pt x="109742" y="342073"/>
                      <a:pt x="113456" y="346264"/>
                      <a:pt x="121457" y="348836"/>
                    </a:cubicBezTo>
                    <a:cubicBezTo>
                      <a:pt x="129458" y="351408"/>
                      <a:pt x="138031" y="348836"/>
                      <a:pt x="139079" y="344645"/>
                    </a:cubicBezTo>
                    <a:cubicBezTo>
                      <a:pt x="140126" y="340454"/>
                      <a:pt x="139841" y="341121"/>
                      <a:pt x="132316" y="337406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12"/>
              <p:cNvSpPr/>
              <p:nvPr/>
            </p:nvSpPr>
            <p:spPr>
              <a:xfrm>
                <a:off x="4223328" y="3479828"/>
                <a:ext cx="66218" cy="90245"/>
              </a:xfrm>
              <a:custGeom>
                <a:avLst/>
                <a:gdLst/>
                <a:ahLst/>
                <a:cxnLst/>
                <a:rect l="l" t="t" r="r" b="b"/>
                <a:pathLst>
                  <a:path w="82772" h="112806" extrusionOk="0">
                    <a:moveTo>
                      <a:pt x="0" y="90018"/>
                    </a:moveTo>
                    <a:cubicBezTo>
                      <a:pt x="0" y="90018"/>
                      <a:pt x="30004" y="119831"/>
                      <a:pt x="65532" y="111258"/>
                    </a:cubicBezTo>
                    <a:cubicBezTo>
                      <a:pt x="70580" y="107829"/>
                      <a:pt x="82772" y="38106"/>
                      <a:pt x="82772" y="38106"/>
                    </a:cubicBezTo>
                    <a:cubicBezTo>
                      <a:pt x="82772" y="38106"/>
                      <a:pt x="82772" y="-565"/>
                      <a:pt x="53149" y="6"/>
                    </a:cubicBezTo>
                    <a:cubicBezTo>
                      <a:pt x="23527" y="578"/>
                      <a:pt x="0" y="90018"/>
                      <a:pt x="0" y="9001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38" name="Google Shape;338;p1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WELCOME TO</a:t>
            </a:r>
            <a:br>
              <a:rPr lang="en-IN" dirty="0"/>
            </a:br>
            <a:r>
              <a:rPr lang="en-IN" dirty="0"/>
              <a:t>CODE STUDIO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19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/>
            <a:r>
              <a:rPr lang="en-IN" b="1" dirty="0"/>
              <a:t>MATHEMATICAL FUNCTIONS</a:t>
            </a:r>
          </a:p>
          <a:p>
            <a:pPr marL="285750" indent="-285750"/>
            <a:r>
              <a:rPr lang="en-IN" b="1" dirty="0"/>
              <a:t>PATTERN LEARNING</a:t>
            </a:r>
            <a:endParaRPr lang="en-IN" dirty="0"/>
          </a:p>
          <a:p>
            <a:pPr marL="285750" indent="-285750"/>
            <a:r>
              <a:rPr lang="en-IN" b="1" dirty="0"/>
              <a:t>DATE AND TIME METHODS</a:t>
            </a:r>
            <a:endParaRPr lang="en-IN" dirty="0"/>
          </a:p>
        </p:txBody>
      </p:sp>
      <p:sp>
        <p:nvSpPr>
          <p:cNvPr id="858" name="Google Shape;858;p19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OTHERS</a:t>
            </a:r>
            <a:endParaRPr dirty="0"/>
          </a:p>
        </p:txBody>
      </p:sp>
      <p:sp>
        <p:nvSpPr>
          <p:cNvPr id="860" name="Google Shape;860;p1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pSp>
        <p:nvGrpSpPr>
          <p:cNvPr id="861" name="Google Shape;861;p19"/>
          <p:cNvGrpSpPr/>
          <p:nvPr/>
        </p:nvGrpSpPr>
        <p:grpSpPr>
          <a:xfrm>
            <a:off x="6495404" y="1849734"/>
            <a:ext cx="2297431" cy="2787028"/>
            <a:chOff x="2533225" y="322726"/>
            <a:chExt cx="3925890" cy="4762523"/>
          </a:xfrm>
        </p:grpSpPr>
        <p:sp>
          <p:nvSpPr>
            <p:cNvPr id="862" name="Google Shape;862;p19"/>
            <p:cNvSpPr/>
            <p:nvPr/>
          </p:nvSpPr>
          <p:spPr>
            <a:xfrm>
              <a:off x="3796336" y="2589414"/>
              <a:ext cx="682110" cy="393573"/>
            </a:xfrm>
            <a:custGeom>
              <a:avLst/>
              <a:gdLst/>
              <a:ahLst/>
              <a:cxnLst/>
              <a:rect l="l" t="t" r="r" b="b"/>
              <a:pathLst>
                <a:path w="682110" h="393573" extrusionOk="0">
                  <a:moveTo>
                    <a:pt x="329082" y="393573"/>
                  </a:moveTo>
                  <a:lnTo>
                    <a:pt x="0" y="204216"/>
                  </a:lnTo>
                  <a:lnTo>
                    <a:pt x="353029" y="0"/>
                  </a:lnTo>
                  <a:lnTo>
                    <a:pt x="682111" y="189357"/>
                  </a:lnTo>
                  <a:lnTo>
                    <a:pt x="329082" y="393573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3" name="Google Shape;863;p19"/>
            <p:cNvSpPr/>
            <p:nvPr/>
          </p:nvSpPr>
          <p:spPr>
            <a:xfrm>
              <a:off x="3809355" y="2149168"/>
              <a:ext cx="705962" cy="408622"/>
            </a:xfrm>
            <a:custGeom>
              <a:avLst/>
              <a:gdLst/>
              <a:ahLst/>
              <a:cxnLst/>
              <a:rect l="l" t="t" r="r" b="b"/>
              <a:pathLst>
                <a:path w="705962" h="408622" extrusionOk="0">
                  <a:moveTo>
                    <a:pt x="352934" y="408622"/>
                  </a:moveTo>
                  <a:lnTo>
                    <a:pt x="0" y="204311"/>
                  </a:lnTo>
                  <a:lnTo>
                    <a:pt x="352934" y="0"/>
                  </a:lnTo>
                  <a:lnTo>
                    <a:pt x="705963" y="204311"/>
                  </a:lnTo>
                  <a:lnTo>
                    <a:pt x="352934" y="408622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4" name="Google Shape;864;p19"/>
            <p:cNvSpPr/>
            <p:nvPr/>
          </p:nvSpPr>
          <p:spPr>
            <a:xfrm>
              <a:off x="4162289" y="2390151"/>
              <a:ext cx="329177" cy="571404"/>
            </a:xfrm>
            <a:custGeom>
              <a:avLst/>
              <a:gdLst/>
              <a:ahLst/>
              <a:cxnLst/>
              <a:rect l="l" t="t" r="r" b="b"/>
              <a:pathLst>
                <a:path w="329177" h="571404" extrusionOk="0">
                  <a:moveTo>
                    <a:pt x="329177" y="380905"/>
                  </a:moveTo>
                  <a:lnTo>
                    <a:pt x="0" y="571405"/>
                  </a:lnTo>
                  <a:lnTo>
                    <a:pt x="0" y="190405"/>
                  </a:lnTo>
                  <a:lnTo>
                    <a:pt x="329177" y="0"/>
                  </a:lnTo>
                  <a:lnTo>
                    <a:pt x="329177" y="380905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5" name="Google Shape;865;p19"/>
            <p:cNvSpPr/>
            <p:nvPr/>
          </p:nvSpPr>
          <p:spPr>
            <a:xfrm>
              <a:off x="3833207" y="2390151"/>
              <a:ext cx="329081" cy="571404"/>
            </a:xfrm>
            <a:custGeom>
              <a:avLst/>
              <a:gdLst/>
              <a:ahLst/>
              <a:cxnLst/>
              <a:rect l="l" t="t" r="r" b="b"/>
              <a:pathLst>
                <a:path w="329081" h="571404" extrusionOk="0">
                  <a:moveTo>
                    <a:pt x="329082" y="571405"/>
                  </a:moveTo>
                  <a:lnTo>
                    <a:pt x="0" y="380905"/>
                  </a:lnTo>
                  <a:lnTo>
                    <a:pt x="0" y="0"/>
                  </a:lnTo>
                  <a:lnTo>
                    <a:pt x="329082" y="190405"/>
                  </a:lnTo>
                  <a:lnTo>
                    <a:pt x="329082" y="571405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6" name="Google Shape;866;p19"/>
            <p:cNvSpPr/>
            <p:nvPr/>
          </p:nvSpPr>
          <p:spPr>
            <a:xfrm>
              <a:off x="3833207" y="2390151"/>
              <a:ext cx="329081" cy="287940"/>
            </a:xfrm>
            <a:custGeom>
              <a:avLst/>
              <a:gdLst/>
              <a:ahLst/>
              <a:cxnLst/>
              <a:rect l="l" t="t" r="r" b="b"/>
              <a:pathLst>
                <a:path w="329081" h="287940" extrusionOk="0">
                  <a:moveTo>
                    <a:pt x="0" y="0"/>
                  </a:moveTo>
                  <a:lnTo>
                    <a:pt x="0" y="99631"/>
                  </a:lnTo>
                  <a:lnTo>
                    <a:pt x="329082" y="287941"/>
                  </a:lnTo>
                  <a:lnTo>
                    <a:pt x="329082" y="1908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7" name="Google Shape;867;p19"/>
            <p:cNvSpPr/>
            <p:nvPr/>
          </p:nvSpPr>
          <p:spPr>
            <a:xfrm>
              <a:off x="4162289" y="2390151"/>
              <a:ext cx="329177" cy="287940"/>
            </a:xfrm>
            <a:custGeom>
              <a:avLst/>
              <a:gdLst/>
              <a:ahLst/>
              <a:cxnLst/>
              <a:rect l="l" t="t" r="r" b="b"/>
              <a:pathLst>
                <a:path w="329177" h="287940" extrusionOk="0">
                  <a:moveTo>
                    <a:pt x="329177" y="0"/>
                  </a:moveTo>
                  <a:lnTo>
                    <a:pt x="329177" y="106775"/>
                  </a:lnTo>
                  <a:lnTo>
                    <a:pt x="0" y="287941"/>
                  </a:lnTo>
                  <a:lnTo>
                    <a:pt x="0" y="190881"/>
                  </a:lnTo>
                  <a:lnTo>
                    <a:pt x="329177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8" name="Google Shape;868;p19"/>
            <p:cNvSpPr/>
            <p:nvPr/>
          </p:nvSpPr>
          <p:spPr>
            <a:xfrm>
              <a:off x="3809355" y="2353479"/>
              <a:ext cx="352933" cy="307181"/>
            </a:xfrm>
            <a:custGeom>
              <a:avLst/>
              <a:gdLst/>
              <a:ahLst/>
              <a:cxnLst/>
              <a:rect l="l" t="t" r="r" b="b"/>
              <a:pathLst>
                <a:path w="352933" h="307181" extrusionOk="0">
                  <a:moveTo>
                    <a:pt x="0" y="0"/>
                  </a:moveTo>
                  <a:lnTo>
                    <a:pt x="0" y="105632"/>
                  </a:lnTo>
                  <a:lnTo>
                    <a:pt x="352934" y="307181"/>
                  </a:lnTo>
                  <a:lnTo>
                    <a:pt x="352934" y="2043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9" name="Google Shape;869;p19"/>
            <p:cNvSpPr/>
            <p:nvPr/>
          </p:nvSpPr>
          <p:spPr>
            <a:xfrm>
              <a:off x="4162289" y="2353479"/>
              <a:ext cx="353029" cy="307181"/>
            </a:xfrm>
            <a:custGeom>
              <a:avLst/>
              <a:gdLst/>
              <a:ahLst/>
              <a:cxnLst/>
              <a:rect l="l" t="t" r="r" b="b"/>
              <a:pathLst>
                <a:path w="353029" h="307181" extrusionOk="0">
                  <a:moveTo>
                    <a:pt x="0" y="307181"/>
                  </a:moveTo>
                  <a:lnTo>
                    <a:pt x="353029" y="113919"/>
                  </a:lnTo>
                  <a:lnTo>
                    <a:pt x="353029" y="0"/>
                  </a:lnTo>
                  <a:lnTo>
                    <a:pt x="0" y="204311"/>
                  </a:lnTo>
                  <a:lnTo>
                    <a:pt x="0" y="307181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0" name="Google Shape;870;p19"/>
            <p:cNvSpPr/>
            <p:nvPr/>
          </p:nvSpPr>
          <p:spPr>
            <a:xfrm>
              <a:off x="4379054" y="3098705"/>
              <a:ext cx="1297601" cy="763520"/>
            </a:xfrm>
            <a:custGeom>
              <a:avLst/>
              <a:gdLst/>
              <a:ahLst/>
              <a:cxnLst/>
              <a:rect l="l" t="t" r="r" b="b"/>
              <a:pathLst>
                <a:path w="1297601" h="763520" extrusionOk="0">
                  <a:moveTo>
                    <a:pt x="1071529" y="748294"/>
                  </a:moveTo>
                  <a:lnTo>
                    <a:pt x="19379" y="140980"/>
                  </a:lnTo>
                  <a:cubicBezTo>
                    <a:pt x="811" y="130189"/>
                    <a:pt x="-5518" y="106348"/>
                    <a:pt x="5248" y="87736"/>
                  </a:cubicBezTo>
                  <a:cubicBezTo>
                    <a:pt x="8964" y="81316"/>
                    <a:pt x="14419" y="76096"/>
                    <a:pt x="20994" y="72686"/>
                  </a:cubicBezTo>
                  <a:lnTo>
                    <a:pt x="153369" y="4297"/>
                  </a:lnTo>
                  <a:cubicBezTo>
                    <a:pt x="165105" y="-1723"/>
                    <a:pt x="179074" y="-1399"/>
                    <a:pt x="190524" y="5154"/>
                  </a:cubicBezTo>
                  <a:lnTo>
                    <a:pt x="1278120" y="632851"/>
                  </a:lnTo>
                  <a:cubicBezTo>
                    <a:pt x="1296688" y="643529"/>
                    <a:pt x="1303112" y="667284"/>
                    <a:pt x="1292450" y="685896"/>
                  </a:cubicBezTo>
                  <a:cubicBezTo>
                    <a:pt x="1288725" y="692421"/>
                    <a:pt x="1283185" y="697717"/>
                    <a:pt x="1276504" y="701146"/>
                  </a:cubicBezTo>
                  <a:lnTo>
                    <a:pt x="1180431" y="750771"/>
                  </a:lnTo>
                  <a:cubicBezTo>
                    <a:pt x="1146078" y="768611"/>
                    <a:pt x="1105036" y="767678"/>
                    <a:pt x="1071529" y="74829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1" name="Google Shape;871;p19"/>
            <p:cNvSpPr/>
            <p:nvPr/>
          </p:nvSpPr>
          <p:spPr>
            <a:xfrm>
              <a:off x="4481013" y="322726"/>
              <a:ext cx="1171694" cy="3426502"/>
            </a:xfrm>
            <a:custGeom>
              <a:avLst/>
              <a:gdLst/>
              <a:ahLst/>
              <a:cxnLst/>
              <a:rect l="l" t="t" r="r" b="b"/>
              <a:pathLst>
                <a:path w="1171694" h="3426502" extrusionOk="0">
                  <a:moveTo>
                    <a:pt x="1034189" y="3409974"/>
                  </a:moveTo>
                  <a:lnTo>
                    <a:pt x="137505" y="2891051"/>
                  </a:lnTo>
                  <a:cubicBezTo>
                    <a:pt x="61483" y="2847141"/>
                    <a:pt x="0" y="2729126"/>
                    <a:pt x="0" y="2627685"/>
                  </a:cubicBezTo>
                  <a:lnTo>
                    <a:pt x="0" y="120800"/>
                  </a:lnTo>
                  <a:cubicBezTo>
                    <a:pt x="285" y="19073"/>
                    <a:pt x="61578" y="-27409"/>
                    <a:pt x="137505" y="16597"/>
                  </a:cubicBezTo>
                  <a:lnTo>
                    <a:pt x="1034189" y="535424"/>
                  </a:lnTo>
                  <a:cubicBezTo>
                    <a:pt x="1110212" y="579429"/>
                    <a:pt x="1171695" y="697349"/>
                    <a:pt x="1171695" y="798790"/>
                  </a:cubicBezTo>
                  <a:lnTo>
                    <a:pt x="1171695" y="3305770"/>
                  </a:lnTo>
                  <a:cubicBezTo>
                    <a:pt x="1171695" y="3407307"/>
                    <a:pt x="1110117" y="3453884"/>
                    <a:pt x="1034189" y="3409974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2" name="Google Shape;872;p19"/>
            <p:cNvSpPr/>
            <p:nvPr/>
          </p:nvSpPr>
          <p:spPr>
            <a:xfrm>
              <a:off x="5530597" y="3624781"/>
              <a:ext cx="70985" cy="153066"/>
            </a:xfrm>
            <a:custGeom>
              <a:avLst/>
              <a:gdLst/>
              <a:ahLst/>
              <a:cxnLst/>
              <a:rect l="l" t="t" r="r" b="b"/>
              <a:pathLst>
                <a:path w="70985" h="153066" extrusionOk="0">
                  <a:moveTo>
                    <a:pt x="0" y="153067"/>
                  </a:moveTo>
                  <a:lnTo>
                    <a:pt x="70986" y="117062"/>
                  </a:lnTo>
                  <a:lnTo>
                    <a:pt x="2851" y="0"/>
                  </a:lnTo>
                  <a:lnTo>
                    <a:pt x="0" y="15306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3" name="Google Shape;873;p19"/>
            <p:cNvSpPr/>
            <p:nvPr/>
          </p:nvSpPr>
          <p:spPr>
            <a:xfrm>
              <a:off x="4467139" y="329893"/>
              <a:ext cx="65379" cy="96678"/>
            </a:xfrm>
            <a:custGeom>
              <a:avLst/>
              <a:gdLst/>
              <a:ahLst/>
              <a:cxnLst/>
              <a:rect l="l" t="t" r="r" b="b"/>
              <a:pathLst>
                <a:path w="65379" h="96678" extrusionOk="0">
                  <a:moveTo>
                    <a:pt x="0" y="34385"/>
                  </a:moveTo>
                  <a:lnTo>
                    <a:pt x="65379" y="0"/>
                  </a:lnTo>
                  <a:lnTo>
                    <a:pt x="52170" y="96679"/>
                  </a:lnTo>
                  <a:lnTo>
                    <a:pt x="0" y="3438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4" name="Google Shape;874;p19"/>
            <p:cNvSpPr/>
            <p:nvPr/>
          </p:nvSpPr>
          <p:spPr>
            <a:xfrm>
              <a:off x="4423901" y="351343"/>
              <a:ext cx="1171694" cy="3426502"/>
            </a:xfrm>
            <a:custGeom>
              <a:avLst/>
              <a:gdLst/>
              <a:ahLst/>
              <a:cxnLst/>
              <a:rect l="l" t="t" r="r" b="b"/>
              <a:pathLst>
                <a:path w="1171694" h="3426502" extrusionOk="0">
                  <a:moveTo>
                    <a:pt x="1034094" y="3409931"/>
                  </a:moveTo>
                  <a:lnTo>
                    <a:pt x="137505" y="2891009"/>
                  </a:lnTo>
                  <a:cubicBezTo>
                    <a:pt x="61483" y="2847099"/>
                    <a:pt x="0" y="2729084"/>
                    <a:pt x="0" y="2627643"/>
                  </a:cubicBezTo>
                  <a:lnTo>
                    <a:pt x="0" y="120854"/>
                  </a:lnTo>
                  <a:cubicBezTo>
                    <a:pt x="380" y="19031"/>
                    <a:pt x="61578" y="-27355"/>
                    <a:pt x="137505" y="16555"/>
                  </a:cubicBezTo>
                  <a:lnTo>
                    <a:pt x="1034094" y="535477"/>
                  </a:lnTo>
                  <a:cubicBezTo>
                    <a:pt x="1110117" y="579482"/>
                    <a:pt x="1171695" y="697402"/>
                    <a:pt x="1171695" y="798843"/>
                  </a:cubicBezTo>
                  <a:lnTo>
                    <a:pt x="1171695" y="3305823"/>
                  </a:lnTo>
                  <a:cubicBezTo>
                    <a:pt x="1171695" y="3407264"/>
                    <a:pt x="1110117" y="3453937"/>
                    <a:pt x="1034094" y="3409931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5" name="Google Shape;875;p19"/>
            <p:cNvSpPr/>
            <p:nvPr/>
          </p:nvSpPr>
          <p:spPr>
            <a:xfrm>
              <a:off x="4414398" y="357753"/>
              <a:ext cx="1171599" cy="3426525"/>
            </a:xfrm>
            <a:custGeom>
              <a:avLst/>
              <a:gdLst/>
              <a:ahLst/>
              <a:cxnLst/>
              <a:rect l="l" t="t" r="r" b="b"/>
              <a:pathLst>
                <a:path w="1171599" h="3426525" extrusionOk="0">
                  <a:moveTo>
                    <a:pt x="1171600" y="798815"/>
                  </a:moveTo>
                  <a:lnTo>
                    <a:pt x="1171600" y="3305700"/>
                  </a:lnTo>
                  <a:cubicBezTo>
                    <a:pt x="1171600" y="3407332"/>
                    <a:pt x="1110117" y="3453909"/>
                    <a:pt x="1034094" y="3409999"/>
                  </a:cubicBezTo>
                  <a:lnTo>
                    <a:pt x="682491" y="3206545"/>
                  </a:lnTo>
                  <a:lnTo>
                    <a:pt x="573114" y="3143204"/>
                  </a:lnTo>
                  <a:lnTo>
                    <a:pt x="137410" y="2891077"/>
                  </a:lnTo>
                  <a:cubicBezTo>
                    <a:pt x="61388" y="2847071"/>
                    <a:pt x="0" y="2729152"/>
                    <a:pt x="0" y="2627711"/>
                  </a:cubicBezTo>
                  <a:lnTo>
                    <a:pt x="0" y="120826"/>
                  </a:lnTo>
                  <a:cubicBezTo>
                    <a:pt x="380" y="19194"/>
                    <a:pt x="61483" y="-27383"/>
                    <a:pt x="137410" y="16527"/>
                  </a:cubicBezTo>
                  <a:lnTo>
                    <a:pt x="1034094" y="535449"/>
                  </a:lnTo>
                  <a:cubicBezTo>
                    <a:pt x="1110117" y="579455"/>
                    <a:pt x="1171600" y="697279"/>
                    <a:pt x="1171600" y="798815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6" name="Google Shape;876;p19"/>
            <p:cNvSpPr/>
            <p:nvPr/>
          </p:nvSpPr>
          <p:spPr>
            <a:xfrm>
              <a:off x="4479777" y="459022"/>
              <a:ext cx="1041506" cy="3182614"/>
            </a:xfrm>
            <a:custGeom>
              <a:avLst/>
              <a:gdLst/>
              <a:ahLst/>
              <a:cxnLst/>
              <a:rect l="l" t="t" r="r" b="b"/>
              <a:pathLst>
                <a:path w="1041506" h="3182614" extrusionOk="0">
                  <a:moveTo>
                    <a:pt x="1041507" y="672114"/>
                  </a:moveTo>
                  <a:lnTo>
                    <a:pt x="1041507" y="3113753"/>
                  </a:lnTo>
                  <a:cubicBezTo>
                    <a:pt x="1041507" y="3175284"/>
                    <a:pt x="998459" y="3200240"/>
                    <a:pt x="945433" y="3169379"/>
                  </a:cubicBezTo>
                  <a:lnTo>
                    <a:pt x="897919" y="3141756"/>
                  </a:lnTo>
                  <a:lnTo>
                    <a:pt x="735041" y="3047554"/>
                  </a:lnTo>
                  <a:lnTo>
                    <a:pt x="665006" y="3006978"/>
                  </a:lnTo>
                  <a:lnTo>
                    <a:pt x="640299" y="2992595"/>
                  </a:lnTo>
                  <a:lnTo>
                    <a:pt x="632031" y="2987737"/>
                  </a:lnTo>
                  <a:lnTo>
                    <a:pt x="571688" y="2952971"/>
                  </a:lnTo>
                  <a:lnTo>
                    <a:pt x="396362" y="2851625"/>
                  </a:lnTo>
                  <a:lnTo>
                    <a:pt x="396362" y="2851625"/>
                  </a:lnTo>
                  <a:lnTo>
                    <a:pt x="324140" y="2809810"/>
                  </a:lnTo>
                  <a:lnTo>
                    <a:pt x="324140" y="2809810"/>
                  </a:lnTo>
                  <a:lnTo>
                    <a:pt x="294872" y="2792855"/>
                  </a:lnTo>
                  <a:lnTo>
                    <a:pt x="120020" y="2691700"/>
                  </a:lnTo>
                  <a:lnTo>
                    <a:pt x="96168" y="2677889"/>
                  </a:lnTo>
                  <a:cubicBezTo>
                    <a:pt x="42953" y="2647123"/>
                    <a:pt x="0" y="2572352"/>
                    <a:pt x="0" y="2510725"/>
                  </a:cubicBezTo>
                  <a:lnTo>
                    <a:pt x="0" y="68896"/>
                  </a:lnTo>
                  <a:cubicBezTo>
                    <a:pt x="0" y="7364"/>
                    <a:pt x="42953" y="-17591"/>
                    <a:pt x="96168" y="13175"/>
                  </a:cubicBezTo>
                  <a:lnTo>
                    <a:pt x="445491" y="216152"/>
                  </a:lnTo>
                  <a:lnTo>
                    <a:pt x="445491" y="217105"/>
                  </a:lnTo>
                  <a:cubicBezTo>
                    <a:pt x="448332" y="269961"/>
                    <a:pt x="476147" y="318291"/>
                    <a:pt x="520373" y="347216"/>
                  </a:cubicBezTo>
                  <a:cubicBezTo>
                    <a:pt x="561805" y="371029"/>
                    <a:pt x="595350" y="351693"/>
                    <a:pt x="595350" y="303878"/>
                  </a:cubicBezTo>
                  <a:cubicBezTo>
                    <a:pt x="595350" y="303878"/>
                    <a:pt x="595350" y="303116"/>
                    <a:pt x="595350" y="302830"/>
                  </a:cubicBezTo>
                  <a:lnTo>
                    <a:pt x="945528" y="505427"/>
                  </a:lnTo>
                  <a:cubicBezTo>
                    <a:pt x="998459" y="535811"/>
                    <a:pt x="1041507" y="610583"/>
                    <a:pt x="1041507" y="6721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7" name="Google Shape;877;p19"/>
            <p:cNvSpPr/>
            <p:nvPr/>
          </p:nvSpPr>
          <p:spPr>
            <a:xfrm rot="-1790023">
              <a:off x="4986670" y="707058"/>
              <a:ext cx="46534" cy="80862"/>
            </a:xfrm>
            <a:custGeom>
              <a:avLst/>
              <a:gdLst/>
              <a:ahLst/>
              <a:cxnLst/>
              <a:rect l="l" t="t" r="r" b="b"/>
              <a:pathLst>
                <a:path w="46533" h="80859" extrusionOk="0">
                  <a:moveTo>
                    <a:pt x="46534" y="40430"/>
                  </a:moveTo>
                  <a:cubicBezTo>
                    <a:pt x="46534" y="62758"/>
                    <a:pt x="36118" y="80859"/>
                    <a:pt x="23268" y="80859"/>
                  </a:cubicBezTo>
                  <a:cubicBezTo>
                    <a:pt x="10418" y="80859"/>
                    <a:pt x="1" y="62758"/>
                    <a:pt x="1" y="40430"/>
                  </a:cubicBezTo>
                  <a:cubicBezTo>
                    <a:pt x="1" y="18101"/>
                    <a:pt x="10418" y="0"/>
                    <a:pt x="23268" y="0"/>
                  </a:cubicBezTo>
                  <a:cubicBezTo>
                    <a:pt x="36118" y="0"/>
                    <a:pt x="46534" y="18101"/>
                    <a:pt x="46534" y="4043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8" name="Google Shape;878;p19"/>
            <p:cNvSpPr/>
            <p:nvPr/>
          </p:nvSpPr>
          <p:spPr>
            <a:xfrm>
              <a:off x="4988272" y="730303"/>
              <a:ext cx="23851" cy="30807"/>
            </a:xfrm>
            <a:custGeom>
              <a:avLst/>
              <a:gdLst/>
              <a:ahLst/>
              <a:cxnLst/>
              <a:rect l="l" t="t" r="r" b="b"/>
              <a:pathLst>
                <a:path w="23851" h="30807" extrusionOk="0">
                  <a:moveTo>
                    <a:pt x="11878" y="29167"/>
                  </a:moveTo>
                  <a:cubicBezTo>
                    <a:pt x="4856" y="24568"/>
                    <a:pt x="447" y="16891"/>
                    <a:pt x="0" y="8498"/>
                  </a:cubicBezTo>
                  <a:cubicBezTo>
                    <a:pt x="0" y="878"/>
                    <a:pt x="5322" y="-2170"/>
                    <a:pt x="11878" y="1640"/>
                  </a:cubicBezTo>
                  <a:cubicBezTo>
                    <a:pt x="18958" y="6197"/>
                    <a:pt x="23415" y="13889"/>
                    <a:pt x="23852" y="22310"/>
                  </a:cubicBezTo>
                  <a:cubicBezTo>
                    <a:pt x="23852" y="29930"/>
                    <a:pt x="18530" y="32978"/>
                    <a:pt x="11878" y="29167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9" name="Google Shape;879;p19"/>
            <p:cNvSpPr/>
            <p:nvPr/>
          </p:nvSpPr>
          <p:spPr>
            <a:xfrm>
              <a:off x="5609185" y="1342555"/>
              <a:ext cx="26417" cy="145526"/>
            </a:xfrm>
            <a:custGeom>
              <a:avLst/>
              <a:gdLst/>
              <a:ahLst/>
              <a:cxnLst/>
              <a:rect l="l" t="t" r="r" b="b"/>
              <a:pathLst>
                <a:path w="26417" h="145526" extrusionOk="0">
                  <a:moveTo>
                    <a:pt x="13209" y="143863"/>
                  </a:moveTo>
                  <a:lnTo>
                    <a:pt x="13209" y="143863"/>
                  </a:lnTo>
                  <a:cubicBezTo>
                    <a:pt x="5892" y="148150"/>
                    <a:pt x="0" y="143863"/>
                    <a:pt x="0" y="134338"/>
                  </a:cubicBezTo>
                  <a:lnTo>
                    <a:pt x="0" y="26992"/>
                  </a:lnTo>
                  <a:cubicBezTo>
                    <a:pt x="124" y="16924"/>
                    <a:pt x="5027" y="7513"/>
                    <a:pt x="13209" y="1655"/>
                  </a:cubicBezTo>
                  <a:lnTo>
                    <a:pt x="13209" y="1655"/>
                  </a:lnTo>
                  <a:cubicBezTo>
                    <a:pt x="20526" y="-2631"/>
                    <a:pt x="26418" y="1655"/>
                    <a:pt x="26418" y="11656"/>
                  </a:cubicBezTo>
                  <a:lnTo>
                    <a:pt x="26418" y="118527"/>
                  </a:lnTo>
                  <a:cubicBezTo>
                    <a:pt x="26294" y="128595"/>
                    <a:pt x="21391" y="138005"/>
                    <a:pt x="13209" y="1438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0" name="Google Shape;880;p19"/>
            <p:cNvSpPr/>
            <p:nvPr/>
          </p:nvSpPr>
          <p:spPr>
            <a:xfrm>
              <a:off x="5609185" y="1517667"/>
              <a:ext cx="26417" cy="145530"/>
            </a:xfrm>
            <a:custGeom>
              <a:avLst/>
              <a:gdLst/>
              <a:ahLst/>
              <a:cxnLst/>
              <a:rect l="l" t="t" r="r" b="b"/>
              <a:pathLst>
                <a:path w="26417" h="145530" extrusionOk="0">
                  <a:moveTo>
                    <a:pt x="13209" y="143916"/>
                  </a:moveTo>
                  <a:lnTo>
                    <a:pt x="13209" y="143916"/>
                  </a:lnTo>
                  <a:cubicBezTo>
                    <a:pt x="5892" y="148107"/>
                    <a:pt x="0" y="143916"/>
                    <a:pt x="0" y="133915"/>
                  </a:cubicBezTo>
                  <a:lnTo>
                    <a:pt x="0" y="26949"/>
                  </a:lnTo>
                  <a:cubicBezTo>
                    <a:pt x="171" y="16891"/>
                    <a:pt x="5065" y="7499"/>
                    <a:pt x="13209" y="1613"/>
                  </a:cubicBezTo>
                  <a:lnTo>
                    <a:pt x="13209" y="1613"/>
                  </a:lnTo>
                  <a:cubicBezTo>
                    <a:pt x="20526" y="-2578"/>
                    <a:pt x="26418" y="1613"/>
                    <a:pt x="26418" y="11709"/>
                  </a:cubicBezTo>
                  <a:lnTo>
                    <a:pt x="26418" y="118580"/>
                  </a:lnTo>
                  <a:cubicBezTo>
                    <a:pt x="26275" y="128648"/>
                    <a:pt x="21372" y="138049"/>
                    <a:pt x="13209" y="14391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1" name="Google Shape;881;p19"/>
            <p:cNvSpPr/>
            <p:nvPr/>
          </p:nvSpPr>
          <p:spPr>
            <a:xfrm>
              <a:off x="4598943" y="668398"/>
              <a:ext cx="778468" cy="1303739"/>
            </a:xfrm>
            <a:custGeom>
              <a:avLst/>
              <a:gdLst/>
              <a:ahLst/>
              <a:cxnLst/>
              <a:rect l="l" t="t" r="r" b="b"/>
              <a:pathLst>
                <a:path w="778468" h="1303739" extrusionOk="0">
                  <a:moveTo>
                    <a:pt x="726584" y="1297509"/>
                  </a:moveTo>
                  <a:lnTo>
                    <a:pt x="51885" y="906984"/>
                  </a:lnTo>
                  <a:cubicBezTo>
                    <a:pt x="23377" y="890411"/>
                    <a:pt x="0" y="845929"/>
                    <a:pt x="0" y="807543"/>
                  </a:cubicBezTo>
                  <a:lnTo>
                    <a:pt x="0" y="45543"/>
                  </a:lnTo>
                  <a:cubicBezTo>
                    <a:pt x="0" y="7443"/>
                    <a:pt x="23187" y="-10369"/>
                    <a:pt x="51885" y="6205"/>
                  </a:cubicBezTo>
                  <a:lnTo>
                    <a:pt x="726584" y="396730"/>
                  </a:lnTo>
                  <a:cubicBezTo>
                    <a:pt x="755092" y="413303"/>
                    <a:pt x="778469" y="457785"/>
                    <a:pt x="778469" y="496076"/>
                  </a:cubicBezTo>
                  <a:lnTo>
                    <a:pt x="778469" y="1258076"/>
                  </a:lnTo>
                  <a:cubicBezTo>
                    <a:pt x="778469" y="1296461"/>
                    <a:pt x="755282" y="1314083"/>
                    <a:pt x="726584" y="12975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2" name="Google Shape;882;p19"/>
            <p:cNvSpPr/>
            <p:nvPr/>
          </p:nvSpPr>
          <p:spPr>
            <a:xfrm>
              <a:off x="4598943" y="1688145"/>
              <a:ext cx="778468" cy="1303647"/>
            </a:xfrm>
            <a:custGeom>
              <a:avLst/>
              <a:gdLst/>
              <a:ahLst/>
              <a:cxnLst/>
              <a:rect l="l" t="t" r="r" b="b"/>
              <a:pathLst>
                <a:path w="778468" h="1303647" extrusionOk="0">
                  <a:moveTo>
                    <a:pt x="726584" y="1297414"/>
                  </a:moveTo>
                  <a:lnTo>
                    <a:pt x="51885" y="906889"/>
                  </a:lnTo>
                  <a:cubicBezTo>
                    <a:pt x="23377" y="890315"/>
                    <a:pt x="0" y="845834"/>
                    <a:pt x="0" y="807543"/>
                  </a:cubicBezTo>
                  <a:lnTo>
                    <a:pt x="0" y="45543"/>
                  </a:lnTo>
                  <a:cubicBezTo>
                    <a:pt x="0" y="7443"/>
                    <a:pt x="23187" y="-10369"/>
                    <a:pt x="51885" y="6205"/>
                  </a:cubicBezTo>
                  <a:lnTo>
                    <a:pt x="726584" y="396730"/>
                  </a:lnTo>
                  <a:cubicBezTo>
                    <a:pt x="755092" y="413303"/>
                    <a:pt x="778469" y="457785"/>
                    <a:pt x="778469" y="496171"/>
                  </a:cubicBezTo>
                  <a:lnTo>
                    <a:pt x="778469" y="1258171"/>
                  </a:lnTo>
                  <a:cubicBezTo>
                    <a:pt x="778469" y="1296366"/>
                    <a:pt x="755282" y="1313987"/>
                    <a:pt x="726584" y="129741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3" name="Google Shape;883;p19"/>
            <p:cNvSpPr/>
            <p:nvPr/>
          </p:nvSpPr>
          <p:spPr>
            <a:xfrm>
              <a:off x="4599323" y="2707876"/>
              <a:ext cx="778184" cy="892902"/>
            </a:xfrm>
            <a:custGeom>
              <a:avLst/>
              <a:gdLst/>
              <a:ahLst/>
              <a:cxnLst/>
              <a:rect l="l" t="t" r="r" b="b"/>
              <a:pathLst>
                <a:path w="778184" h="892902" extrusionOk="0">
                  <a:moveTo>
                    <a:pt x="778184" y="495805"/>
                  </a:moveTo>
                  <a:lnTo>
                    <a:pt x="778184" y="892902"/>
                  </a:lnTo>
                  <a:lnTo>
                    <a:pt x="545461" y="758124"/>
                  </a:lnTo>
                  <a:lnTo>
                    <a:pt x="520753" y="743741"/>
                  </a:lnTo>
                  <a:lnTo>
                    <a:pt x="512486" y="738883"/>
                  </a:lnTo>
                  <a:lnTo>
                    <a:pt x="452143" y="704117"/>
                  </a:lnTo>
                  <a:lnTo>
                    <a:pt x="276817" y="602771"/>
                  </a:lnTo>
                  <a:lnTo>
                    <a:pt x="276817" y="602771"/>
                  </a:lnTo>
                  <a:lnTo>
                    <a:pt x="204120" y="560766"/>
                  </a:lnTo>
                  <a:lnTo>
                    <a:pt x="174852" y="543811"/>
                  </a:lnTo>
                  <a:lnTo>
                    <a:pt x="0" y="442656"/>
                  </a:lnTo>
                  <a:lnTo>
                    <a:pt x="0" y="45463"/>
                  </a:lnTo>
                  <a:cubicBezTo>
                    <a:pt x="0" y="7363"/>
                    <a:pt x="23282" y="-10353"/>
                    <a:pt x="51885" y="6220"/>
                  </a:cubicBezTo>
                  <a:lnTo>
                    <a:pt x="726584" y="396745"/>
                  </a:lnTo>
                  <a:cubicBezTo>
                    <a:pt x="754902" y="413033"/>
                    <a:pt x="778184" y="457515"/>
                    <a:pt x="778184" y="495805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4" name="Google Shape;884;p19"/>
            <p:cNvSpPr/>
            <p:nvPr/>
          </p:nvSpPr>
          <p:spPr>
            <a:xfrm>
              <a:off x="4781159" y="1048176"/>
              <a:ext cx="416151" cy="544252"/>
            </a:xfrm>
            <a:custGeom>
              <a:avLst/>
              <a:gdLst/>
              <a:ahLst/>
              <a:cxnLst/>
              <a:rect l="l" t="t" r="r" b="b"/>
              <a:pathLst>
                <a:path w="416151" h="544252" extrusionOk="0">
                  <a:moveTo>
                    <a:pt x="410093" y="288701"/>
                  </a:moveTo>
                  <a:lnTo>
                    <a:pt x="317821" y="128395"/>
                  </a:lnTo>
                  <a:cubicBezTo>
                    <a:pt x="314315" y="122019"/>
                    <a:pt x="309250" y="116642"/>
                    <a:pt x="303092" y="112774"/>
                  </a:cubicBezTo>
                  <a:lnTo>
                    <a:pt x="303092" y="112774"/>
                  </a:lnTo>
                  <a:cubicBezTo>
                    <a:pt x="302275" y="112284"/>
                    <a:pt x="301419" y="111870"/>
                    <a:pt x="300526" y="111536"/>
                  </a:cubicBezTo>
                  <a:cubicBezTo>
                    <a:pt x="299680" y="110897"/>
                    <a:pt x="298796" y="110324"/>
                    <a:pt x="297865" y="109821"/>
                  </a:cubicBezTo>
                  <a:lnTo>
                    <a:pt x="272208" y="94962"/>
                  </a:lnTo>
                  <a:cubicBezTo>
                    <a:pt x="265176" y="90866"/>
                    <a:pt x="258619" y="91152"/>
                    <a:pt x="254818" y="95819"/>
                  </a:cubicBezTo>
                  <a:cubicBezTo>
                    <a:pt x="246645" y="105344"/>
                    <a:pt x="228210" y="104487"/>
                    <a:pt x="207874" y="92676"/>
                  </a:cubicBezTo>
                  <a:cubicBezTo>
                    <a:pt x="187395" y="80812"/>
                    <a:pt x="171022" y="62968"/>
                    <a:pt x="160930" y="41527"/>
                  </a:cubicBezTo>
                  <a:cubicBezTo>
                    <a:pt x="157471" y="32831"/>
                    <a:pt x="151351" y="25460"/>
                    <a:pt x="143445" y="20477"/>
                  </a:cubicBezTo>
                  <a:lnTo>
                    <a:pt x="118262" y="5713"/>
                  </a:lnTo>
                  <a:cubicBezTo>
                    <a:pt x="117445" y="5194"/>
                    <a:pt x="116590" y="4748"/>
                    <a:pt x="115697" y="4379"/>
                  </a:cubicBezTo>
                  <a:cubicBezTo>
                    <a:pt x="111040" y="27"/>
                    <a:pt x="104284" y="-1201"/>
                    <a:pt x="98402" y="1236"/>
                  </a:cubicBezTo>
                  <a:lnTo>
                    <a:pt x="6129" y="54671"/>
                  </a:lnTo>
                  <a:cubicBezTo>
                    <a:pt x="-2043" y="59434"/>
                    <a:pt x="-2043" y="74579"/>
                    <a:pt x="6129" y="88676"/>
                  </a:cubicBezTo>
                  <a:lnTo>
                    <a:pt x="56589" y="176306"/>
                  </a:lnTo>
                  <a:cubicBezTo>
                    <a:pt x="59944" y="182607"/>
                    <a:pt x="64809" y="187975"/>
                    <a:pt x="70748" y="191927"/>
                  </a:cubicBezTo>
                  <a:cubicBezTo>
                    <a:pt x="75053" y="195000"/>
                    <a:pt x="80669" y="195545"/>
                    <a:pt x="85478" y="193355"/>
                  </a:cubicBezTo>
                  <a:lnTo>
                    <a:pt x="97071" y="186593"/>
                  </a:lnTo>
                  <a:lnTo>
                    <a:pt x="97071" y="400905"/>
                  </a:lnTo>
                  <a:cubicBezTo>
                    <a:pt x="98107" y="415497"/>
                    <a:pt x="105966" y="428747"/>
                    <a:pt x="118262" y="436624"/>
                  </a:cubicBezTo>
                  <a:lnTo>
                    <a:pt x="297865" y="541399"/>
                  </a:lnTo>
                  <a:cubicBezTo>
                    <a:pt x="309363" y="548066"/>
                    <a:pt x="318581" y="542637"/>
                    <a:pt x="318581" y="529397"/>
                  </a:cubicBezTo>
                  <a:lnTo>
                    <a:pt x="318581" y="315085"/>
                  </a:lnTo>
                  <a:lnTo>
                    <a:pt x="330270" y="335278"/>
                  </a:lnTo>
                  <a:cubicBezTo>
                    <a:pt x="333738" y="341631"/>
                    <a:pt x="338775" y="346975"/>
                    <a:pt x="344904" y="350804"/>
                  </a:cubicBezTo>
                  <a:lnTo>
                    <a:pt x="344904" y="350804"/>
                  </a:lnTo>
                  <a:cubicBezTo>
                    <a:pt x="349209" y="353880"/>
                    <a:pt x="354825" y="354423"/>
                    <a:pt x="359633" y="352232"/>
                  </a:cubicBezTo>
                  <a:lnTo>
                    <a:pt x="410093" y="322991"/>
                  </a:lnTo>
                  <a:cubicBezTo>
                    <a:pt x="418171" y="317942"/>
                    <a:pt x="418171" y="303274"/>
                    <a:pt x="410093" y="288701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5" name="Google Shape;885;p19"/>
            <p:cNvSpPr/>
            <p:nvPr/>
          </p:nvSpPr>
          <p:spPr>
            <a:xfrm>
              <a:off x="4812185" y="2127070"/>
              <a:ext cx="353313" cy="495871"/>
            </a:xfrm>
            <a:custGeom>
              <a:avLst/>
              <a:gdLst/>
              <a:ahLst/>
              <a:cxnLst/>
              <a:rect l="l" t="t" r="r" b="b"/>
              <a:pathLst>
                <a:path w="353313" h="495871" extrusionOk="0">
                  <a:moveTo>
                    <a:pt x="340010" y="188881"/>
                  </a:moveTo>
                  <a:lnTo>
                    <a:pt x="13589" y="0"/>
                  </a:lnTo>
                  <a:cubicBezTo>
                    <a:pt x="4960" y="28061"/>
                    <a:pt x="380" y="57217"/>
                    <a:pt x="0" y="86582"/>
                  </a:cubicBezTo>
                  <a:lnTo>
                    <a:pt x="0" y="291179"/>
                  </a:lnTo>
                  <a:lnTo>
                    <a:pt x="149574" y="377762"/>
                  </a:lnTo>
                  <a:lnTo>
                    <a:pt x="176847" y="220409"/>
                  </a:lnTo>
                  <a:lnTo>
                    <a:pt x="204025" y="409289"/>
                  </a:lnTo>
                  <a:lnTo>
                    <a:pt x="353314" y="495872"/>
                  </a:lnTo>
                  <a:lnTo>
                    <a:pt x="353314" y="291179"/>
                  </a:lnTo>
                  <a:cubicBezTo>
                    <a:pt x="352592" y="256699"/>
                    <a:pt x="348126" y="222399"/>
                    <a:pt x="340010" y="1888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6" name="Google Shape;886;p19"/>
            <p:cNvSpPr/>
            <p:nvPr/>
          </p:nvSpPr>
          <p:spPr>
            <a:xfrm>
              <a:off x="4825774" y="2064110"/>
              <a:ext cx="326421" cy="236124"/>
            </a:xfrm>
            <a:custGeom>
              <a:avLst/>
              <a:gdLst/>
              <a:ahLst/>
              <a:cxnLst/>
              <a:rect l="l" t="t" r="r" b="b"/>
              <a:pathLst>
                <a:path w="326421" h="236124" extrusionOk="0">
                  <a:moveTo>
                    <a:pt x="326421" y="188881"/>
                  </a:moveTo>
                  <a:lnTo>
                    <a:pt x="0" y="0"/>
                  </a:lnTo>
                  <a:lnTo>
                    <a:pt x="0" y="47244"/>
                  </a:lnTo>
                  <a:lnTo>
                    <a:pt x="326421" y="236125"/>
                  </a:lnTo>
                  <a:lnTo>
                    <a:pt x="326421" y="188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7" name="Google Shape;887;p19"/>
            <p:cNvSpPr/>
            <p:nvPr/>
          </p:nvSpPr>
          <p:spPr>
            <a:xfrm>
              <a:off x="4803918" y="3156860"/>
              <a:ext cx="410711" cy="349715"/>
            </a:xfrm>
            <a:custGeom>
              <a:avLst/>
              <a:gdLst/>
              <a:ahLst/>
              <a:cxnLst/>
              <a:rect l="l" t="t" r="r" b="b"/>
              <a:pathLst>
                <a:path w="410711" h="349715" extrusionOk="0">
                  <a:moveTo>
                    <a:pt x="410711" y="349716"/>
                  </a:moveTo>
                  <a:lnTo>
                    <a:pt x="340865" y="309139"/>
                  </a:lnTo>
                  <a:lnTo>
                    <a:pt x="316158" y="294757"/>
                  </a:lnTo>
                  <a:lnTo>
                    <a:pt x="307891" y="289899"/>
                  </a:lnTo>
                  <a:lnTo>
                    <a:pt x="247548" y="255132"/>
                  </a:lnTo>
                  <a:lnTo>
                    <a:pt x="72221" y="153787"/>
                  </a:lnTo>
                  <a:lnTo>
                    <a:pt x="72221" y="153787"/>
                  </a:lnTo>
                  <a:lnTo>
                    <a:pt x="0" y="111972"/>
                  </a:lnTo>
                  <a:lnTo>
                    <a:pt x="0" y="11388"/>
                  </a:lnTo>
                  <a:cubicBezTo>
                    <a:pt x="0" y="1387"/>
                    <a:pt x="6937" y="-2709"/>
                    <a:pt x="15680" y="1863"/>
                  </a:cubicBezTo>
                  <a:cubicBezTo>
                    <a:pt x="22417" y="6425"/>
                    <a:pt x="27406" y="13141"/>
                    <a:pt x="29839" y="20913"/>
                  </a:cubicBezTo>
                  <a:lnTo>
                    <a:pt x="32785" y="30438"/>
                  </a:lnTo>
                  <a:cubicBezTo>
                    <a:pt x="42696" y="61556"/>
                    <a:pt x="63042" y="88274"/>
                    <a:pt x="90372" y="106066"/>
                  </a:cubicBezTo>
                  <a:cubicBezTo>
                    <a:pt x="125247" y="126259"/>
                    <a:pt x="153755" y="109781"/>
                    <a:pt x="153755" y="69300"/>
                  </a:cubicBezTo>
                  <a:lnTo>
                    <a:pt x="153755" y="57108"/>
                  </a:lnTo>
                  <a:cubicBezTo>
                    <a:pt x="153755" y="44725"/>
                    <a:pt x="162498" y="39487"/>
                    <a:pt x="172761" y="45773"/>
                  </a:cubicBezTo>
                  <a:cubicBezTo>
                    <a:pt x="177826" y="48897"/>
                    <a:pt x="182093" y="53174"/>
                    <a:pt x="185210" y="58251"/>
                  </a:cubicBezTo>
                  <a:lnTo>
                    <a:pt x="213053" y="101018"/>
                  </a:lnTo>
                  <a:lnTo>
                    <a:pt x="181694" y="118639"/>
                  </a:lnTo>
                  <a:lnTo>
                    <a:pt x="199084" y="148548"/>
                  </a:lnTo>
                  <a:lnTo>
                    <a:pt x="231963" y="129498"/>
                  </a:lnTo>
                  <a:lnTo>
                    <a:pt x="246217" y="151501"/>
                  </a:lnTo>
                  <a:lnTo>
                    <a:pt x="216284" y="168836"/>
                  </a:lnTo>
                  <a:lnTo>
                    <a:pt x="233484" y="198840"/>
                  </a:lnTo>
                  <a:lnTo>
                    <a:pt x="265128" y="180552"/>
                  </a:lnTo>
                  <a:lnTo>
                    <a:pt x="279382" y="202555"/>
                  </a:lnTo>
                  <a:lnTo>
                    <a:pt x="250874" y="219128"/>
                  </a:lnTo>
                  <a:lnTo>
                    <a:pt x="268074" y="249132"/>
                  </a:lnTo>
                  <a:lnTo>
                    <a:pt x="298388" y="231606"/>
                  </a:lnTo>
                  <a:cubicBezTo>
                    <a:pt x="316054" y="257676"/>
                    <a:pt x="339012" y="279717"/>
                    <a:pt x="365763" y="296281"/>
                  </a:cubicBezTo>
                  <a:lnTo>
                    <a:pt x="371274" y="299329"/>
                  </a:lnTo>
                  <a:cubicBezTo>
                    <a:pt x="389567" y="311340"/>
                    <a:pt x="403422" y="329047"/>
                    <a:pt x="410711" y="349716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8" name="Google Shape;888;p19"/>
            <p:cNvSpPr/>
            <p:nvPr/>
          </p:nvSpPr>
          <p:spPr>
            <a:xfrm>
              <a:off x="4593051" y="480769"/>
              <a:ext cx="842423" cy="783621"/>
            </a:xfrm>
            <a:custGeom>
              <a:avLst/>
              <a:gdLst/>
              <a:ahLst/>
              <a:cxnLst/>
              <a:rect l="l" t="t" r="r" b="b"/>
              <a:pathLst>
                <a:path w="842423" h="783621" extrusionOk="0">
                  <a:moveTo>
                    <a:pt x="842423" y="783622"/>
                  </a:moveTo>
                  <a:lnTo>
                    <a:pt x="0" y="299180"/>
                  </a:lnTo>
                  <a:lnTo>
                    <a:pt x="0" y="0"/>
                  </a:lnTo>
                  <a:lnTo>
                    <a:pt x="842423" y="484346"/>
                  </a:lnTo>
                  <a:lnTo>
                    <a:pt x="842423" y="783622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9" name="Google Shape;889;p19"/>
            <p:cNvSpPr/>
            <p:nvPr/>
          </p:nvSpPr>
          <p:spPr>
            <a:xfrm>
              <a:off x="4315759" y="484198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771" y="270224"/>
                  </a:moveTo>
                  <a:lnTo>
                    <a:pt x="0" y="210121"/>
                  </a:lnTo>
                  <a:lnTo>
                    <a:pt x="280238" y="0"/>
                  </a:lnTo>
                  <a:lnTo>
                    <a:pt x="384008" y="60007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0" name="Google Shape;890;p19"/>
            <p:cNvSpPr/>
            <p:nvPr/>
          </p:nvSpPr>
          <p:spPr>
            <a:xfrm>
              <a:off x="4419530" y="544206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866" y="270224"/>
                  </a:moveTo>
                  <a:lnTo>
                    <a:pt x="0" y="210217"/>
                  </a:lnTo>
                  <a:lnTo>
                    <a:pt x="280238" y="0"/>
                  </a:lnTo>
                  <a:lnTo>
                    <a:pt x="384008" y="60103"/>
                  </a:lnTo>
                  <a:lnTo>
                    <a:pt x="103866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1" name="Google Shape;891;p19"/>
            <p:cNvSpPr/>
            <p:nvPr/>
          </p:nvSpPr>
          <p:spPr>
            <a:xfrm>
              <a:off x="4523395" y="604308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2"/>
                  </a:lnTo>
                  <a:lnTo>
                    <a:pt x="280143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2" name="Google Shape;892;p19"/>
            <p:cNvSpPr/>
            <p:nvPr/>
          </p:nvSpPr>
          <p:spPr>
            <a:xfrm>
              <a:off x="4627166" y="664316"/>
              <a:ext cx="383912" cy="270224"/>
            </a:xfrm>
            <a:custGeom>
              <a:avLst/>
              <a:gdLst/>
              <a:ahLst/>
              <a:cxnLst/>
              <a:rect l="l" t="t" r="r" b="b"/>
              <a:pathLst>
                <a:path w="383912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2" y="0"/>
                  </a:lnTo>
                  <a:lnTo>
                    <a:pt x="383913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3" name="Google Shape;893;p19"/>
            <p:cNvSpPr/>
            <p:nvPr/>
          </p:nvSpPr>
          <p:spPr>
            <a:xfrm>
              <a:off x="4730936" y="724419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2"/>
                  </a:lnTo>
                  <a:lnTo>
                    <a:pt x="280142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4" name="Google Shape;894;p19"/>
            <p:cNvSpPr/>
            <p:nvPr/>
          </p:nvSpPr>
          <p:spPr>
            <a:xfrm>
              <a:off x="4834707" y="784426"/>
              <a:ext cx="383912" cy="270224"/>
            </a:xfrm>
            <a:custGeom>
              <a:avLst/>
              <a:gdLst/>
              <a:ahLst/>
              <a:cxnLst/>
              <a:rect l="l" t="t" r="r" b="b"/>
              <a:pathLst>
                <a:path w="383912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3" y="0"/>
                  </a:lnTo>
                  <a:lnTo>
                    <a:pt x="383913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5" name="Google Shape;895;p19"/>
            <p:cNvSpPr/>
            <p:nvPr/>
          </p:nvSpPr>
          <p:spPr>
            <a:xfrm>
              <a:off x="4938478" y="844529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1"/>
                  </a:lnTo>
                  <a:lnTo>
                    <a:pt x="280142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6" name="Google Shape;896;p19"/>
            <p:cNvSpPr/>
            <p:nvPr/>
          </p:nvSpPr>
          <p:spPr>
            <a:xfrm>
              <a:off x="5042248" y="904537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3" y="0"/>
                  </a:lnTo>
                  <a:lnTo>
                    <a:pt x="384008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7" name="Google Shape;897;p19"/>
            <p:cNvSpPr/>
            <p:nvPr/>
          </p:nvSpPr>
          <p:spPr>
            <a:xfrm>
              <a:off x="4316519" y="69355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2005" y="36601"/>
                    <a:pt x="21267" y="70060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8" name="Google Shape;898;p19"/>
            <p:cNvSpPr/>
            <p:nvPr/>
          </p:nvSpPr>
          <p:spPr>
            <a:xfrm>
              <a:off x="4420290" y="753661"/>
              <a:ext cx="103865" cy="97152"/>
            </a:xfrm>
            <a:custGeom>
              <a:avLst/>
              <a:gdLst/>
              <a:ahLst/>
              <a:cxnLst/>
              <a:rect l="l" t="t" r="r" b="b"/>
              <a:pathLst>
                <a:path w="103865" h="97152" extrusionOk="0">
                  <a:moveTo>
                    <a:pt x="51980" y="90011"/>
                  </a:moveTo>
                  <a:cubicBezTo>
                    <a:pt x="80489" y="106680"/>
                    <a:pt x="103866" y="93154"/>
                    <a:pt x="103866" y="60007"/>
                  </a:cubicBezTo>
                  <a:lnTo>
                    <a:pt x="0" y="0"/>
                  </a:lnTo>
                  <a:cubicBezTo>
                    <a:pt x="2005" y="36598"/>
                    <a:pt x="21315" y="70038"/>
                    <a:pt x="51980" y="90011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9" name="Google Shape;899;p19"/>
            <p:cNvSpPr/>
            <p:nvPr/>
          </p:nvSpPr>
          <p:spPr>
            <a:xfrm>
              <a:off x="4524441" y="81366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1958" y="36614"/>
                    <a:pt x="21229" y="70093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0" name="Google Shape;900;p19"/>
            <p:cNvSpPr/>
            <p:nvPr/>
          </p:nvSpPr>
          <p:spPr>
            <a:xfrm>
              <a:off x="4627926" y="873771"/>
              <a:ext cx="103770" cy="97187"/>
            </a:xfrm>
            <a:custGeom>
              <a:avLst/>
              <a:gdLst/>
              <a:ahLst/>
              <a:cxnLst/>
              <a:rect l="l" t="t" r="r" b="b"/>
              <a:pathLst>
                <a:path w="103770" h="97187" extrusionOk="0">
                  <a:moveTo>
                    <a:pt x="51885" y="90106"/>
                  </a:moveTo>
                  <a:cubicBezTo>
                    <a:pt x="80394" y="106680"/>
                    <a:pt x="103771" y="93154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1" name="Google Shape;901;p19"/>
            <p:cNvSpPr/>
            <p:nvPr/>
          </p:nvSpPr>
          <p:spPr>
            <a:xfrm>
              <a:off x="4731697" y="93377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1958" y="36614"/>
                    <a:pt x="21239" y="70093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2" name="Google Shape;902;p19"/>
            <p:cNvSpPr/>
            <p:nvPr/>
          </p:nvSpPr>
          <p:spPr>
            <a:xfrm>
              <a:off x="4835467" y="993881"/>
              <a:ext cx="103770" cy="97204"/>
            </a:xfrm>
            <a:custGeom>
              <a:avLst/>
              <a:gdLst/>
              <a:ahLst/>
              <a:cxnLst/>
              <a:rect l="l" t="t" r="r" b="b"/>
              <a:pathLst>
                <a:path w="103770" h="97204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3" name="Google Shape;903;p19"/>
            <p:cNvSpPr/>
            <p:nvPr/>
          </p:nvSpPr>
          <p:spPr>
            <a:xfrm>
              <a:off x="4939238" y="1053889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0" y="93250"/>
                    <a:pt x="103770" y="60103"/>
                  </a:cubicBezTo>
                  <a:lnTo>
                    <a:pt x="0" y="0"/>
                  </a:lnTo>
                  <a:cubicBezTo>
                    <a:pt x="1863" y="36642"/>
                    <a:pt x="21163" y="70158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4" name="Google Shape;904;p19"/>
            <p:cNvSpPr/>
            <p:nvPr/>
          </p:nvSpPr>
          <p:spPr>
            <a:xfrm>
              <a:off x="5043008" y="1113991"/>
              <a:ext cx="103770" cy="97204"/>
            </a:xfrm>
            <a:custGeom>
              <a:avLst/>
              <a:gdLst/>
              <a:ahLst/>
              <a:cxnLst/>
              <a:rect l="l" t="t" r="r" b="b"/>
              <a:pathLst>
                <a:path w="103770" h="97204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05" name="Google Shape;905;p19"/>
            <p:cNvGrpSpPr/>
            <p:nvPr/>
          </p:nvGrpSpPr>
          <p:grpSpPr>
            <a:xfrm>
              <a:off x="4316519" y="693558"/>
              <a:ext cx="830259" cy="517637"/>
              <a:chOff x="5840944" y="1418558"/>
              <a:chExt cx="830259" cy="517637"/>
            </a:xfrm>
          </p:grpSpPr>
          <p:sp>
            <p:nvSpPr>
              <p:cNvPr id="906" name="Google Shape;906;p19"/>
              <p:cNvSpPr/>
              <p:nvPr/>
            </p:nvSpPr>
            <p:spPr>
              <a:xfrm>
                <a:off x="5840944" y="141855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2005" y="36601"/>
                      <a:pt x="21267" y="70060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7" name="Google Shape;907;p19"/>
              <p:cNvSpPr/>
              <p:nvPr/>
            </p:nvSpPr>
            <p:spPr>
              <a:xfrm>
                <a:off x="5944715" y="1478661"/>
                <a:ext cx="103865" cy="97152"/>
              </a:xfrm>
              <a:custGeom>
                <a:avLst/>
                <a:gdLst/>
                <a:ahLst/>
                <a:cxnLst/>
                <a:rect l="l" t="t" r="r" b="b"/>
                <a:pathLst>
                  <a:path w="103865" h="97152" extrusionOk="0">
                    <a:moveTo>
                      <a:pt x="51980" y="90011"/>
                    </a:moveTo>
                    <a:cubicBezTo>
                      <a:pt x="80489" y="106680"/>
                      <a:pt x="103866" y="93154"/>
                      <a:pt x="103866" y="60007"/>
                    </a:cubicBezTo>
                    <a:lnTo>
                      <a:pt x="0" y="0"/>
                    </a:lnTo>
                    <a:cubicBezTo>
                      <a:pt x="2005" y="36598"/>
                      <a:pt x="21315" y="70038"/>
                      <a:pt x="51980" y="90011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8" name="Google Shape;908;p19"/>
              <p:cNvSpPr/>
              <p:nvPr/>
            </p:nvSpPr>
            <p:spPr>
              <a:xfrm>
                <a:off x="6048866" y="153866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1958" y="36614"/>
                      <a:pt x="21229" y="70093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9" name="Google Shape;909;p19"/>
              <p:cNvSpPr/>
              <p:nvPr/>
            </p:nvSpPr>
            <p:spPr>
              <a:xfrm>
                <a:off x="6152351" y="1598771"/>
                <a:ext cx="103770" cy="97187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187" extrusionOk="0">
                    <a:moveTo>
                      <a:pt x="51885" y="90106"/>
                    </a:moveTo>
                    <a:cubicBezTo>
                      <a:pt x="80394" y="106680"/>
                      <a:pt x="103771" y="93154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0" name="Google Shape;910;p19"/>
              <p:cNvSpPr/>
              <p:nvPr/>
            </p:nvSpPr>
            <p:spPr>
              <a:xfrm>
                <a:off x="6256122" y="165877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1958" y="36614"/>
                      <a:pt x="21239" y="70093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1" name="Google Shape;911;p19"/>
              <p:cNvSpPr/>
              <p:nvPr/>
            </p:nvSpPr>
            <p:spPr>
              <a:xfrm>
                <a:off x="6359892" y="1718881"/>
                <a:ext cx="103770" cy="97204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4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2" name="Google Shape;912;p19"/>
              <p:cNvSpPr/>
              <p:nvPr/>
            </p:nvSpPr>
            <p:spPr>
              <a:xfrm>
                <a:off x="6463663" y="1778889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0" y="93250"/>
                      <a:pt x="103770" y="60103"/>
                    </a:cubicBezTo>
                    <a:lnTo>
                      <a:pt x="0" y="0"/>
                    </a:lnTo>
                    <a:cubicBezTo>
                      <a:pt x="1863" y="36642"/>
                      <a:pt x="21163" y="70158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3" name="Google Shape;913;p19"/>
              <p:cNvSpPr/>
              <p:nvPr/>
            </p:nvSpPr>
            <p:spPr>
              <a:xfrm>
                <a:off x="6567433" y="1838991"/>
                <a:ext cx="103770" cy="97204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4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14" name="Google Shape;914;p19"/>
            <p:cNvSpPr/>
            <p:nvPr/>
          </p:nvSpPr>
          <p:spPr>
            <a:xfrm>
              <a:off x="5776434" y="3835950"/>
              <a:ext cx="422399" cy="244506"/>
            </a:xfrm>
            <a:custGeom>
              <a:avLst/>
              <a:gdLst/>
              <a:ahLst/>
              <a:cxnLst/>
              <a:rect l="l" t="t" r="r" b="b"/>
              <a:pathLst>
                <a:path w="422399" h="244506" extrusionOk="0">
                  <a:moveTo>
                    <a:pt x="375265" y="244507"/>
                  </a:moveTo>
                  <a:lnTo>
                    <a:pt x="0" y="27337"/>
                  </a:lnTo>
                  <a:lnTo>
                    <a:pt x="47039" y="0"/>
                  </a:lnTo>
                  <a:lnTo>
                    <a:pt x="422399" y="217075"/>
                  </a:lnTo>
                  <a:lnTo>
                    <a:pt x="375265" y="244507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5" name="Google Shape;915;p19"/>
            <p:cNvSpPr/>
            <p:nvPr/>
          </p:nvSpPr>
          <p:spPr>
            <a:xfrm>
              <a:off x="5919927" y="3349699"/>
              <a:ext cx="376785" cy="648842"/>
            </a:xfrm>
            <a:custGeom>
              <a:avLst/>
              <a:gdLst/>
              <a:ahLst/>
              <a:cxnLst/>
              <a:rect l="l" t="t" r="r" b="b"/>
              <a:pathLst>
                <a:path w="376785" h="648842" extrusionOk="0">
                  <a:moveTo>
                    <a:pt x="376786" y="648843"/>
                  </a:moveTo>
                  <a:lnTo>
                    <a:pt x="0" y="430721"/>
                  </a:lnTo>
                  <a:lnTo>
                    <a:pt x="47134" y="0"/>
                  </a:lnTo>
                  <a:lnTo>
                    <a:pt x="329747" y="163544"/>
                  </a:lnTo>
                  <a:lnTo>
                    <a:pt x="376786" y="648843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6" name="Google Shape;916;p19"/>
            <p:cNvSpPr/>
            <p:nvPr/>
          </p:nvSpPr>
          <p:spPr>
            <a:xfrm>
              <a:off x="5821952" y="3404277"/>
              <a:ext cx="376880" cy="648747"/>
            </a:xfrm>
            <a:custGeom>
              <a:avLst/>
              <a:gdLst/>
              <a:ahLst/>
              <a:cxnLst/>
              <a:rect l="l" t="t" r="r" b="b"/>
              <a:pathLst>
                <a:path w="376880" h="648747" extrusionOk="0">
                  <a:moveTo>
                    <a:pt x="376881" y="648748"/>
                  </a:moveTo>
                  <a:lnTo>
                    <a:pt x="0" y="430721"/>
                  </a:lnTo>
                  <a:lnTo>
                    <a:pt x="47134" y="0"/>
                  </a:lnTo>
                  <a:lnTo>
                    <a:pt x="329747" y="163544"/>
                  </a:lnTo>
                  <a:lnTo>
                    <a:pt x="376881" y="648748"/>
                  </a:lnTo>
                  <a:close/>
                </a:path>
              </a:pathLst>
            </a:custGeom>
            <a:solidFill>
              <a:srgbClr val="FF6C6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7" name="Google Shape;917;p19"/>
            <p:cNvSpPr/>
            <p:nvPr/>
          </p:nvSpPr>
          <p:spPr>
            <a:xfrm>
              <a:off x="6151700" y="3513243"/>
              <a:ext cx="145012" cy="539781"/>
            </a:xfrm>
            <a:custGeom>
              <a:avLst/>
              <a:gdLst/>
              <a:ahLst/>
              <a:cxnLst/>
              <a:rect l="l" t="t" r="r" b="b"/>
              <a:pathLst>
                <a:path w="145012" h="539781" extrusionOk="0">
                  <a:moveTo>
                    <a:pt x="47134" y="539782"/>
                  </a:moveTo>
                  <a:lnTo>
                    <a:pt x="145013" y="485299"/>
                  </a:lnTo>
                  <a:lnTo>
                    <a:pt x="97974" y="0"/>
                  </a:lnTo>
                  <a:lnTo>
                    <a:pt x="0" y="54578"/>
                  </a:lnTo>
                  <a:lnTo>
                    <a:pt x="47134" y="539782"/>
                  </a:lnTo>
                  <a:close/>
                </a:path>
              </a:pathLst>
            </a:custGeom>
            <a:solidFill>
              <a:srgbClr val="DD62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8" name="Google Shape;918;p19"/>
            <p:cNvSpPr/>
            <p:nvPr/>
          </p:nvSpPr>
          <p:spPr>
            <a:xfrm>
              <a:off x="5869087" y="3349699"/>
              <a:ext cx="97973" cy="104584"/>
            </a:xfrm>
            <a:custGeom>
              <a:avLst/>
              <a:gdLst/>
              <a:ahLst/>
              <a:cxnLst/>
              <a:rect l="l" t="t" r="r" b="b"/>
              <a:pathLst>
                <a:path w="97973" h="104584" extrusionOk="0">
                  <a:moveTo>
                    <a:pt x="0" y="54578"/>
                  </a:moveTo>
                  <a:lnTo>
                    <a:pt x="97974" y="0"/>
                  </a:lnTo>
                  <a:lnTo>
                    <a:pt x="86476" y="104584"/>
                  </a:lnTo>
                  <a:lnTo>
                    <a:pt x="0" y="54578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9" name="Google Shape;919;p19"/>
            <p:cNvSpPr/>
            <p:nvPr/>
          </p:nvSpPr>
          <p:spPr>
            <a:xfrm>
              <a:off x="5939787" y="3382376"/>
              <a:ext cx="141211" cy="143535"/>
            </a:xfrm>
            <a:custGeom>
              <a:avLst/>
              <a:gdLst/>
              <a:ahLst/>
              <a:cxnLst/>
              <a:rect l="l" t="t" r="r" b="b"/>
              <a:pathLst>
                <a:path w="141211" h="143535" extrusionOk="0">
                  <a:moveTo>
                    <a:pt x="141211" y="143536"/>
                  </a:moveTo>
                  <a:lnTo>
                    <a:pt x="123821" y="133439"/>
                  </a:lnTo>
                  <a:cubicBezTo>
                    <a:pt x="123821" y="92767"/>
                    <a:pt x="99969" y="45904"/>
                    <a:pt x="70606" y="28664"/>
                  </a:cubicBezTo>
                  <a:cubicBezTo>
                    <a:pt x="41242" y="11424"/>
                    <a:pt x="17485" y="30950"/>
                    <a:pt x="17485" y="71622"/>
                  </a:cubicBezTo>
                  <a:lnTo>
                    <a:pt x="0" y="61525"/>
                  </a:lnTo>
                  <a:cubicBezTo>
                    <a:pt x="0" y="9805"/>
                    <a:pt x="31739" y="-14008"/>
                    <a:pt x="70606" y="8471"/>
                  </a:cubicBezTo>
                  <a:cubicBezTo>
                    <a:pt x="109472" y="30950"/>
                    <a:pt x="141211" y="91815"/>
                    <a:pt x="141211" y="143536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0" name="Google Shape;920;p19"/>
            <p:cNvSpPr/>
            <p:nvPr/>
          </p:nvSpPr>
          <p:spPr>
            <a:xfrm>
              <a:off x="6031584" y="3326084"/>
              <a:ext cx="141211" cy="143535"/>
            </a:xfrm>
            <a:custGeom>
              <a:avLst/>
              <a:gdLst/>
              <a:ahLst/>
              <a:cxnLst/>
              <a:rect l="l" t="t" r="r" b="b"/>
              <a:pathLst>
                <a:path w="141211" h="143535" extrusionOk="0">
                  <a:moveTo>
                    <a:pt x="141211" y="143536"/>
                  </a:moveTo>
                  <a:lnTo>
                    <a:pt x="123821" y="133439"/>
                  </a:lnTo>
                  <a:cubicBezTo>
                    <a:pt x="123821" y="92767"/>
                    <a:pt x="99969" y="45904"/>
                    <a:pt x="70606" y="28664"/>
                  </a:cubicBezTo>
                  <a:cubicBezTo>
                    <a:pt x="41242" y="11424"/>
                    <a:pt x="17485" y="30950"/>
                    <a:pt x="17485" y="71622"/>
                  </a:cubicBezTo>
                  <a:lnTo>
                    <a:pt x="0" y="61525"/>
                  </a:lnTo>
                  <a:cubicBezTo>
                    <a:pt x="0" y="9804"/>
                    <a:pt x="31739" y="-14008"/>
                    <a:pt x="70606" y="8471"/>
                  </a:cubicBezTo>
                  <a:cubicBezTo>
                    <a:pt x="109472" y="30950"/>
                    <a:pt x="141211" y="92291"/>
                    <a:pt x="141211" y="143536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1" name="Google Shape;921;p19"/>
            <p:cNvSpPr/>
            <p:nvPr/>
          </p:nvSpPr>
          <p:spPr>
            <a:xfrm>
              <a:off x="5273451" y="4003686"/>
              <a:ext cx="608559" cy="352234"/>
            </a:xfrm>
            <a:custGeom>
              <a:avLst/>
              <a:gdLst/>
              <a:ahLst/>
              <a:cxnLst/>
              <a:rect l="l" t="t" r="r" b="b"/>
              <a:pathLst>
                <a:path w="608559" h="352234" extrusionOk="0">
                  <a:moveTo>
                    <a:pt x="540709" y="352234"/>
                  </a:moveTo>
                  <a:lnTo>
                    <a:pt x="0" y="39529"/>
                  </a:lnTo>
                  <a:lnTo>
                    <a:pt x="67850" y="0"/>
                  </a:lnTo>
                  <a:lnTo>
                    <a:pt x="608559" y="312801"/>
                  </a:lnTo>
                  <a:lnTo>
                    <a:pt x="540709" y="352234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2" name="Google Shape;922;p19"/>
            <p:cNvSpPr/>
            <p:nvPr/>
          </p:nvSpPr>
          <p:spPr>
            <a:xfrm>
              <a:off x="5480232" y="3303313"/>
              <a:ext cx="542799" cy="934592"/>
            </a:xfrm>
            <a:custGeom>
              <a:avLst/>
              <a:gdLst/>
              <a:ahLst/>
              <a:cxnLst/>
              <a:rect l="l" t="t" r="r" b="b"/>
              <a:pathLst>
                <a:path w="542799" h="934592" extrusionOk="0">
                  <a:moveTo>
                    <a:pt x="542800" y="934593"/>
                  </a:moveTo>
                  <a:lnTo>
                    <a:pt x="0" y="620458"/>
                  </a:lnTo>
                  <a:lnTo>
                    <a:pt x="67850" y="0"/>
                  </a:lnTo>
                  <a:lnTo>
                    <a:pt x="474950" y="235648"/>
                  </a:lnTo>
                  <a:lnTo>
                    <a:pt x="542800" y="93459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3" name="Google Shape;923;p19"/>
            <p:cNvSpPr/>
            <p:nvPr/>
          </p:nvSpPr>
          <p:spPr>
            <a:xfrm>
              <a:off x="5339115" y="3381894"/>
              <a:ext cx="542894" cy="934592"/>
            </a:xfrm>
            <a:custGeom>
              <a:avLst/>
              <a:gdLst/>
              <a:ahLst/>
              <a:cxnLst/>
              <a:rect l="l" t="t" r="r" b="b"/>
              <a:pathLst>
                <a:path w="542894" h="934592" extrusionOk="0">
                  <a:moveTo>
                    <a:pt x="542895" y="934593"/>
                  </a:moveTo>
                  <a:lnTo>
                    <a:pt x="0" y="620458"/>
                  </a:lnTo>
                  <a:lnTo>
                    <a:pt x="67850" y="0"/>
                  </a:lnTo>
                  <a:lnTo>
                    <a:pt x="475045" y="235553"/>
                  </a:lnTo>
                  <a:lnTo>
                    <a:pt x="542895" y="93459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4" name="Google Shape;924;p19"/>
            <p:cNvSpPr/>
            <p:nvPr/>
          </p:nvSpPr>
          <p:spPr>
            <a:xfrm>
              <a:off x="5814160" y="3538961"/>
              <a:ext cx="208871" cy="777525"/>
            </a:xfrm>
            <a:custGeom>
              <a:avLst/>
              <a:gdLst/>
              <a:ahLst/>
              <a:cxnLst/>
              <a:rect l="l" t="t" r="r" b="b"/>
              <a:pathLst>
                <a:path w="208871" h="777525" extrusionOk="0">
                  <a:moveTo>
                    <a:pt x="67850" y="777526"/>
                  </a:moveTo>
                  <a:lnTo>
                    <a:pt x="208871" y="698945"/>
                  </a:lnTo>
                  <a:lnTo>
                    <a:pt x="141021" y="0"/>
                  </a:lnTo>
                  <a:lnTo>
                    <a:pt x="0" y="78486"/>
                  </a:lnTo>
                  <a:lnTo>
                    <a:pt x="67850" y="7775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5" name="Google Shape;925;p19"/>
            <p:cNvSpPr/>
            <p:nvPr/>
          </p:nvSpPr>
          <p:spPr>
            <a:xfrm>
              <a:off x="5406965" y="3303313"/>
              <a:ext cx="141116" cy="150685"/>
            </a:xfrm>
            <a:custGeom>
              <a:avLst/>
              <a:gdLst/>
              <a:ahLst/>
              <a:cxnLst/>
              <a:rect l="l" t="t" r="r" b="b"/>
              <a:pathLst>
                <a:path w="141116" h="150685" extrusionOk="0">
                  <a:moveTo>
                    <a:pt x="0" y="78581"/>
                  </a:moveTo>
                  <a:lnTo>
                    <a:pt x="141117" y="0"/>
                  </a:lnTo>
                  <a:lnTo>
                    <a:pt x="124582" y="150685"/>
                  </a:lnTo>
                  <a:lnTo>
                    <a:pt x="0" y="7858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6" name="Google Shape;926;p19"/>
            <p:cNvSpPr/>
            <p:nvPr/>
          </p:nvSpPr>
          <p:spPr>
            <a:xfrm>
              <a:off x="5508835" y="3350470"/>
              <a:ext cx="203454" cy="206683"/>
            </a:xfrm>
            <a:custGeom>
              <a:avLst/>
              <a:gdLst/>
              <a:ahLst/>
              <a:cxnLst/>
              <a:rect l="l" t="t" r="r" b="b"/>
              <a:pathLst>
                <a:path w="203454" h="206683" extrusionOk="0">
                  <a:moveTo>
                    <a:pt x="203455" y="206684"/>
                  </a:moveTo>
                  <a:lnTo>
                    <a:pt x="178367" y="191730"/>
                  </a:lnTo>
                  <a:cubicBezTo>
                    <a:pt x="178367" y="133151"/>
                    <a:pt x="143967" y="65619"/>
                    <a:pt x="101775" y="41235"/>
                  </a:cubicBezTo>
                  <a:cubicBezTo>
                    <a:pt x="59582" y="16851"/>
                    <a:pt x="25087" y="44473"/>
                    <a:pt x="25087" y="103052"/>
                  </a:cubicBezTo>
                  <a:lnTo>
                    <a:pt x="0" y="88574"/>
                  </a:lnTo>
                  <a:cubicBezTo>
                    <a:pt x="0" y="13993"/>
                    <a:pt x="45613" y="-20297"/>
                    <a:pt x="101775" y="12374"/>
                  </a:cubicBezTo>
                  <a:cubicBezTo>
                    <a:pt x="157936" y="45045"/>
                    <a:pt x="203455" y="132103"/>
                    <a:pt x="203455" y="206684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7" name="Google Shape;927;p19"/>
            <p:cNvSpPr/>
            <p:nvPr/>
          </p:nvSpPr>
          <p:spPr>
            <a:xfrm>
              <a:off x="5641209" y="3269779"/>
              <a:ext cx="203454" cy="206316"/>
            </a:xfrm>
            <a:custGeom>
              <a:avLst/>
              <a:gdLst/>
              <a:ahLst/>
              <a:cxnLst/>
              <a:rect l="l" t="t" r="r" b="b"/>
              <a:pathLst>
                <a:path w="203454" h="206316" extrusionOk="0">
                  <a:moveTo>
                    <a:pt x="203455" y="206317"/>
                  </a:moveTo>
                  <a:lnTo>
                    <a:pt x="178367" y="191744"/>
                  </a:lnTo>
                  <a:cubicBezTo>
                    <a:pt x="178367" y="133165"/>
                    <a:pt x="143967" y="65633"/>
                    <a:pt x="101775" y="41153"/>
                  </a:cubicBezTo>
                  <a:cubicBezTo>
                    <a:pt x="59582" y="16674"/>
                    <a:pt x="25088" y="44487"/>
                    <a:pt x="25088" y="103066"/>
                  </a:cubicBezTo>
                  <a:lnTo>
                    <a:pt x="0" y="88588"/>
                  </a:lnTo>
                  <a:cubicBezTo>
                    <a:pt x="0" y="13912"/>
                    <a:pt x="45708" y="-20283"/>
                    <a:pt x="101775" y="12388"/>
                  </a:cubicBezTo>
                  <a:cubicBezTo>
                    <a:pt x="157842" y="45059"/>
                    <a:pt x="203455" y="131641"/>
                    <a:pt x="203455" y="206317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8" name="Google Shape;928;p19"/>
            <p:cNvSpPr/>
            <p:nvPr/>
          </p:nvSpPr>
          <p:spPr>
            <a:xfrm>
              <a:off x="3370326" y="2746576"/>
              <a:ext cx="431236" cy="248888"/>
            </a:xfrm>
            <a:custGeom>
              <a:avLst/>
              <a:gdLst/>
              <a:ahLst/>
              <a:cxnLst/>
              <a:rect l="l" t="t" r="r" b="b"/>
              <a:pathLst>
                <a:path w="431236" h="248888" extrusionOk="0">
                  <a:moveTo>
                    <a:pt x="203170" y="248888"/>
                  </a:moveTo>
                  <a:lnTo>
                    <a:pt x="0" y="132016"/>
                  </a:lnTo>
                  <a:lnTo>
                    <a:pt x="228162" y="0"/>
                  </a:lnTo>
                  <a:lnTo>
                    <a:pt x="431237" y="116967"/>
                  </a:lnTo>
                  <a:lnTo>
                    <a:pt x="203170" y="248888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9" name="Google Shape;929;p19"/>
            <p:cNvSpPr/>
            <p:nvPr/>
          </p:nvSpPr>
          <p:spPr>
            <a:xfrm>
              <a:off x="3388571" y="2474923"/>
              <a:ext cx="435798" cy="252221"/>
            </a:xfrm>
            <a:custGeom>
              <a:avLst/>
              <a:gdLst/>
              <a:ahLst/>
              <a:cxnLst/>
              <a:rect l="l" t="t" r="r" b="b"/>
              <a:pathLst>
                <a:path w="435798" h="252221" extrusionOk="0">
                  <a:moveTo>
                    <a:pt x="217899" y="252222"/>
                  </a:moveTo>
                  <a:lnTo>
                    <a:pt x="0" y="126111"/>
                  </a:lnTo>
                  <a:lnTo>
                    <a:pt x="217899" y="0"/>
                  </a:lnTo>
                  <a:lnTo>
                    <a:pt x="435798" y="126111"/>
                  </a:lnTo>
                  <a:lnTo>
                    <a:pt x="217899" y="252222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0" name="Google Shape;930;p19"/>
            <p:cNvSpPr/>
            <p:nvPr/>
          </p:nvSpPr>
          <p:spPr>
            <a:xfrm>
              <a:off x="3606470" y="2623608"/>
              <a:ext cx="203169" cy="352710"/>
            </a:xfrm>
            <a:custGeom>
              <a:avLst/>
              <a:gdLst/>
              <a:ahLst/>
              <a:cxnLst/>
              <a:rect l="l" t="t" r="r" b="b"/>
              <a:pathLst>
                <a:path w="203169" h="352710" extrusionOk="0">
                  <a:moveTo>
                    <a:pt x="203170" y="235172"/>
                  </a:moveTo>
                  <a:lnTo>
                    <a:pt x="0" y="352711"/>
                  </a:lnTo>
                  <a:lnTo>
                    <a:pt x="0" y="117538"/>
                  </a:lnTo>
                  <a:lnTo>
                    <a:pt x="203170" y="0"/>
                  </a:lnTo>
                  <a:lnTo>
                    <a:pt x="203170" y="235172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1" name="Google Shape;931;p19"/>
            <p:cNvSpPr/>
            <p:nvPr/>
          </p:nvSpPr>
          <p:spPr>
            <a:xfrm>
              <a:off x="3403301" y="2623608"/>
              <a:ext cx="203169" cy="352710"/>
            </a:xfrm>
            <a:custGeom>
              <a:avLst/>
              <a:gdLst/>
              <a:ahLst/>
              <a:cxnLst/>
              <a:rect l="l" t="t" r="r" b="b"/>
              <a:pathLst>
                <a:path w="203169" h="352710" extrusionOk="0">
                  <a:moveTo>
                    <a:pt x="203170" y="352711"/>
                  </a:moveTo>
                  <a:lnTo>
                    <a:pt x="0" y="235172"/>
                  </a:lnTo>
                  <a:lnTo>
                    <a:pt x="0" y="0"/>
                  </a:lnTo>
                  <a:lnTo>
                    <a:pt x="203170" y="117538"/>
                  </a:lnTo>
                  <a:lnTo>
                    <a:pt x="203170" y="352711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2" name="Google Shape;932;p19"/>
            <p:cNvSpPr/>
            <p:nvPr/>
          </p:nvSpPr>
          <p:spPr>
            <a:xfrm>
              <a:off x="3403301" y="2623608"/>
              <a:ext cx="203169" cy="177736"/>
            </a:xfrm>
            <a:custGeom>
              <a:avLst/>
              <a:gdLst/>
              <a:ahLst/>
              <a:cxnLst/>
              <a:rect l="l" t="t" r="r" b="b"/>
              <a:pathLst>
                <a:path w="203169" h="177736" extrusionOk="0">
                  <a:moveTo>
                    <a:pt x="0" y="0"/>
                  </a:moveTo>
                  <a:lnTo>
                    <a:pt x="0" y="61532"/>
                  </a:lnTo>
                  <a:lnTo>
                    <a:pt x="203170" y="177737"/>
                  </a:lnTo>
                  <a:lnTo>
                    <a:pt x="203170" y="117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3" name="Google Shape;933;p19"/>
            <p:cNvSpPr/>
            <p:nvPr/>
          </p:nvSpPr>
          <p:spPr>
            <a:xfrm>
              <a:off x="3606470" y="2623608"/>
              <a:ext cx="203169" cy="177736"/>
            </a:xfrm>
            <a:custGeom>
              <a:avLst/>
              <a:gdLst/>
              <a:ahLst/>
              <a:cxnLst/>
              <a:rect l="l" t="t" r="r" b="b"/>
              <a:pathLst>
                <a:path w="203169" h="177736" extrusionOk="0">
                  <a:moveTo>
                    <a:pt x="203170" y="0"/>
                  </a:moveTo>
                  <a:lnTo>
                    <a:pt x="203170" y="65913"/>
                  </a:lnTo>
                  <a:lnTo>
                    <a:pt x="0" y="177737"/>
                  </a:lnTo>
                  <a:lnTo>
                    <a:pt x="0" y="117824"/>
                  </a:lnTo>
                  <a:lnTo>
                    <a:pt x="20317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4" name="Google Shape;934;p19"/>
            <p:cNvSpPr/>
            <p:nvPr/>
          </p:nvSpPr>
          <p:spPr>
            <a:xfrm>
              <a:off x="3388571" y="2601034"/>
              <a:ext cx="217899" cy="189547"/>
            </a:xfrm>
            <a:custGeom>
              <a:avLst/>
              <a:gdLst/>
              <a:ahLst/>
              <a:cxnLst/>
              <a:rect l="l" t="t" r="r" b="b"/>
              <a:pathLst>
                <a:path w="217899" h="189547" extrusionOk="0">
                  <a:moveTo>
                    <a:pt x="0" y="0"/>
                  </a:moveTo>
                  <a:lnTo>
                    <a:pt x="0" y="65151"/>
                  </a:lnTo>
                  <a:lnTo>
                    <a:pt x="217899" y="189547"/>
                  </a:lnTo>
                  <a:lnTo>
                    <a:pt x="217899" y="1261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5" name="Google Shape;935;p19"/>
            <p:cNvSpPr/>
            <p:nvPr/>
          </p:nvSpPr>
          <p:spPr>
            <a:xfrm>
              <a:off x="3606470" y="2601034"/>
              <a:ext cx="217899" cy="189547"/>
            </a:xfrm>
            <a:custGeom>
              <a:avLst/>
              <a:gdLst/>
              <a:ahLst/>
              <a:cxnLst/>
              <a:rect l="l" t="t" r="r" b="b"/>
              <a:pathLst>
                <a:path w="217899" h="189547" extrusionOk="0">
                  <a:moveTo>
                    <a:pt x="0" y="189547"/>
                  </a:moveTo>
                  <a:lnTo>
                    <a:pt x="217899" y="70295"/>
                  </a:lnTo>
                  <a:lnTo>
                    <a:pt x="217899" y="0"/>
                  </a:lnTo>
                  <a:lnTo>
                    <a:pt x="0" y="126111"/>
                  </a:lnTo>
                  <a:lnTo>
                    <a:pt x="0" y="189547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6" name="Google Shape;936;p19"/>
            <p:cNvSpPr/>
            <p:nvPr/>
          </p:nvSpPr>
          <p:spPr>
            <a:xfrm>
              <a:off x="6048784" y="4120462"/>
              <a:ext cx="389804" cy="224885"/>
            </a:xfrm>
            <a:custGeom>
              <a:avLst/>
              <a:gdLst/>
              <a:ahLst/>
              <a:cxnLst/>
              <a:rect l="l" t="t" r="r" b="b"/>
              <a:pathLst>
                <a:path w="389804" h="224885" extrusionOk="0">
                  <a:moveTo>
                    <a:pt x="183404" y="224885"/>
                  </a:moveTo>
                  <a:lnTo>
                    <a:pt x="0" y="119444"/>
                  </a:lnTo>
                  <a:lnTo>
                    <a:pt x="206401" y="0"/>
                  </a:lnTo>
                  <a:lnTo>
                    <a:pt x="389805" y="105537"/>
                  </a:lnTo>
                  <a:lnTo>
                    <a:pt x="183404" y="22488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7" name="Google Shape;937;p19"/>
            <p:cNvSpPr/>
            <p:nvPr/>
          </p:nvSpPr>
          <p:spPr>
            <a:xfrm>
              <a:off x="6065699" y="3875193"/>
              <a:ext cx="393415" cy="227647"/>
            </a:xfrm>
            <a:custGeom>
              <a:avLst/>
              <a:gdLst/>
              <a:ahLst/>
              <a:cxnLst/>
              <a:rect l="l" t="t" r="r" b="b"/>
              <a:pathLst>
                <a:path w="393415" h="227647" extrusionOk="0">
                  <a:moveTo>
                    <a:pt x="196708" y="227647"/>
                  </a:moveTo>
                  <a:lnTo>
                    <a:pt x="0" y="113824"/>
                  </a:lnTo>
                  <a:lnTo>
                    <a:pt x="196708" y="0"/>
                  </a:lnTo>
                  <a:lnTo>
                    <a:pt x="393416" y="113824"/>
                  </a:lnTo>
                  <a:lnTo>
                    <a:pt x="196708" y="227647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8" name="Google Shape;938;p19"/>
            <p:cNvSpPr/>
            <p:nvPr/>
          </p:nvSpPr>
          <p:spPr>
            <a:xfrm>
              <a:off x="6262407" y="4009401"/>
              <a:ext cx="183404" cy="318420"/>
            </a:xfrm>
            <a:custGeom>
              <a:avLst/>
              <a:gdLst/>
              <a:ahLst/>
              <a:cxnLst/>
              <a:rect l="l" t="t" r="r" b="b"/>
              <a:pathLst>
                <a:path w="183404" h="318420" extrusionOk="0">
                  <a:moveTo>
                    <a:pt x="183404" y="212312"/>
                  </a:moveTo>
                  <a:lnTo>
                    <a:pt x="0" y="318421"/>
                  </a:lnTo>
                  <a:lnTo>
                    <a:pt x="0" y="106109"/>
                  </a:lnTo>
                  <a:lnTo>
                    <a:pt x="183404" y="0"/>
                  </a:lnTo>
                  <a:lnTo>
                    <a:pt x="183404" y="212312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9" name="Google Shape;939;p19"/>
            <p:cNvSpPr/>
            <p:nvPr/>
          </p:nvSpPr>
          <p:spPr>
            <a:xfrm>
              <a:off x="6079003" y="4009401"/>
              <a:ext cx="183403" cy="318420"/>
            </a:xfrm>
            <a:custGeom>
              <a:avLst/>
              <a:gdLst/>
              <a:ahLst/>
              <a:cxnLst/>
              <a:rect l="l" t="t" r="r" b="b"/>
              <a:pathLst>
                <a:path w="183403" h="318420" extrusionOk="0">
                  <a:moveTo>
                    <a:pt x="183404" y="318421"/>
                  </a:moveTo>
                  <a:lnTo>
                    <a:pt x="0" y="212312"/>
                  </a:lnTo>
                  <a:lnTo>
                    <a:pt x="0" y="0"/>
                  </a:lnTo>
                  <a:lnTo>
                    <a:pt x="183404" y="106109"/>
                  </a:lnTo>
                  <a:lnTo>
                    <a:pt x="183404" y="318421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0" name="Google Shape;940;p19"/>
            <p:cNvSpPr/>
            <p:nvPr/>
          </p:nvSpPr>
          <p:spPr>
            <a:xfrm>
              <a:off x="6079003" y="4009401"/>
              <a:ext cx="183403" cy="160496"/>
            </a:xfrm>
            <a:custGeom>
              <a:avLst/>
              <a:gdLst/>
              <a:ahLst/>
              <a:cxnLst/>
              <a:rect l="l" t="t" r="r" b="b"/>
              <a:pathLst>
                <a:path w="183403" h="160496" extrusionOk="0">
                  <a:moveTo>
                    <a:pt x="0" y="0"/>
                  </a:moveTo>
                  <a:lnTo>
                    <a:pt x="0" y="55531"/>
                  </a:lnTo>
                  <a:lnTo>
                    <a:pt x="183404" y="160496"/>
                  </a:lnTo>
                  <a:lnTo>
                    <a:pt x="183404" y="106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1" name="Google Shape;941;p19"/>
            <p:cNvSpPr/>
            <p:nvPr/>
          </p:nvSpPr>
          <p:spPr>
            <a:xfrm>
              <a:off x="6262407" y="4009401"/>
              <a:ext cx="183404" cy="160496"/>
            </a:xfrm>
            <a:custGeom>
              <a:avLst/>
              <a:gdLst/>
              <a:ahLst/>
              <a:cxnLst/>
              <a:rect l="l" t="t" r="r" b="b"/>
              <a:pathLst>
                <a:path w="183404" h="160496" extrusionOk="0">
                  <a:moveTo>
                    <a:pt x="183404" y="0"/>
                  </a:moveTo>
                  <a:lnTo>
                    <a:pt x="183404" y="59531"/>
                  </a:lnTo>
                  <a:lnTo>
                    <a:pt x="0" y="160496"/>
                  </a:lnTo>
                  <a:lnTo>
                    <a:pt x="0" y="106394"/>
                  </a:lnTo>
                  <a:lnTo>
                    <a:pt x="183404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2" name="Google Shape;942;p19"/>
            <p:cNvSpPr/>
            <p:nvPr/>
          </p:nvSpPr>
          <p:spPr>
            <a:xfrm>
              <a:off x="6065699" y="3989017"/>
              <a:ext cx="196707" cy="171164"/>
            </a:xfrm>
            <a:custGeom>
              <a:avLst/>
              <a:gdLst/>
              <a:ahLst/>
              <a:cxnLst/>
              <a:rect l="l" t="t" r="r" b="b"/>
              <a:pathLst>
                <a:path w="196707" h="171164" extrusionOk="0">
                  <a:moveTo>
                    <a:pt x="0" y="0"/>
                  </a:moveTo>
                  <a:lnTo>
                    <a:pt x="0" y="58864"/>
                  </a:lnTo>
                  <a:lnTo>
                    <a:pt x="196708" y="171164"/>
                  </a:lnTo>
                  <a:lnTo>
                    <a:pt x="196708" y="113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3" name="Google Shape;943;p19"/>
            <p:cNvSpPr/>
            <p:nvPr/>
          </p:nvSpPr>
          <p:spPr>
            <a:xfrm>
              <a:off x="6262407" y="3989017"/>
              <a:ext cx="196708" cy="171164"/>
            </a:xfrm>
            <a:custGeom>
              <a:avLst/>
              <a:gdLst/>
              <a:ahLst/>
              <a:cxnLst/>
              <a:rect l="l" t="t" r="r" b="b"/>
              <a:pathLst>
                <a:path w="196708" h="171164" extrusionOk="0">
                  <a:moveTo>
                    <a:pt x="0" y="171164"/>
                  </a:moveTo>
                  <a:lnTo>
                    <a:pt x="196708" y="63437"/>
                  </a:lnTo>
                  <a:lnTo>
                    <a:pt x="196708" y="0"/>
                  </a:lnTo>
                  <a:lnTo>
                    <a:pt x="0" y="113824"/>
                  </a:lnTo>
                  <a:lnTo>
                    <a:pt x="0" y="171164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4" name="Google Shape;944;p19"/>
            <p:cNvSpPr/>
            <p:nvPr/>
          </p:nvSpPr>
          <p:spPr>
            <a:xfrm>
              <a:off x="3676221" y="3054710"/>
              <a:ext cx="439504" cy="254317"/>
            </a:xfrm>
            <a:custGeom>
              <a:avLst/>
              <a:gdLst/>
              <a:ahLst/>
              <a:cxnLst/>
              <a:rect l="l" t="t" r="r" b="b"/>
              <a:pathLst>
                <a:path w="439504" h="254317" extrusionOk="0">
                  <a:moveTo>
                    <a:pt x="390470" y="254317"/>
                  </a:moveTo>
                  <a:lnTo>
                    <a:pt x="0" y="28480"/>
                  </a:lnTo>
                  <a:lnTo>
                    <a:pt x="49034" y="0"/>
                  </a:lnTo>
                  <a:lnTo>
                    <a:pt x="439504" y="225838"/>
                  </a:lnTo>
                  <a:lnTo>
                    <a:pt x="390470" y="254317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5" name="Google Shape;945;p19"/>
            <p:cNvSpPr/>
            <p:nvPr/>
          </p:nvSpPr>
          <p:spPr>
            <a:xfrm>
              <a:off x="3825510" y="2548837"/>
              <a:ext cx="392085" cy="674941"/>
            </a:xfrm>
            <a:custGeom>
              <a:avLst/>
              <a:gdLst/>
              <a:ahLst/>
              <a:cxnLst/>
              <a:rect l="l" t="t" r="r" b="b"/>
              <a:pathLst>
                <a:path w="392085" h="674941" extrusionOk="0">
                  <a:moveTo>
                    <a:pt x="392085" y="674942"/>
                  </a:moveTo>
                  <a:lnTo>
                    <a:pt x="0" y="448056"/>
                  </a:lnTo>
                  <a:lnTo>
                    <a:pt x="49034" y="0"/>
                  </a:lnTo>
                  <a:lnTo>
                    <a:pt x="343051" y="170212"/>
                  </a:lnTo>
                  <a:lnTo>
                    <a:pt x="392085" y="674942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6" name="Google Shape;946;p19"/>
            <p:cNvSpPr/>
            <p:nvPr/>
          </p:nvSpPr>
          <p:spPr>
            <a:xfrm>
              <a:off x="3723640" y="2605606"/>
              <a:ext cx="392085" cy="674941"/>
            </a:xfrm>
            <a:custGeom>
              <a:avLst/>
              <a:gdLst/>
              <a:ahLst/>
              <a:cxnLst/>
              <a:rect l="l" t="t" r="r" b="b"/>
              <a:pathLst>
                <a:path w="392085" h="674941" extrusionOk="0">
                  <a:moveTo>
                    <a:pt x="392085" y="674942"/>
                  </a:moveTo>
                  <a:lnTo>
                    <a:pt x="0" y="448056"/>
                  </a:lnTo>
                  <a:lnTo>
                    <a:pt x="49034" y="0"/>
                  </a:lnTo>
                  <a:lnTo>
                    <a:pt x="343051" y="170117"/>
                  </a:lnTo>
                  <a:lnTo>
                    <a:pt x="392085" y="674942"/>
                  </a:lnTo>
                  <a:close/>
                </a:path>
              </a:pathLst>
            </a:custGeom>
            <a:solidFill>
              <a:srgbClr val="FF6C6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7" name="Google Shape;947;p19"/>
            <p:cNvSpPr/>
            <p:nvPr/>
          </p:nvSpPr>
          <p:spPr>
            <a:xfrm>
              <a:off x="4066691" y="2719049"/>
              <a:ext cx="150904" cy="561498"/>
            </a:xfrm>
            <a:custGeom>
              <a:avLst/>
              <a:gdLst/>
              <a:ahLst/>
              <a:cxnLst/>
              <a:rect l="l" t="t" r="r" b="b"/>
              <a:pathLst>
                <a:path w="150904" h="561498" extrusionOk="0">
                  <a:moveTo>
                    <a:pt x="49034" y="561499"/>
                  </a:moveTo>
                  <a:lnTo>
                    <a:pt x="150904" y="504730"/>
                  </a:lnTo>
                  <a:lnTo>
                    <a:pt x="101870" y="0"/>
                  </a:lnTo>
                  <a:lnTo>
                    <a:pt x="0" y="56674"/>
                  </a:lnTo>
                  <a:lnTo>
                    <a:pt x="49034" y="561499"/>
                  </a:lnTo>
                  <a:close/>
                </a:path>
              </a:pathLst>
            </a:custGeom>
            <a:solidFill>
              <a:srgbClr val="DD62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8" name="Google Shape;948;p19"/>
            <p:cNvSpPr/>
            <p:nvPr/>
          </p:nvSpPr>
          <p:spPr>
            <a:xfrm>
              <a:off x="3772674" y="2548837"/>
              <a:ext cx="101869" cy="108775"/>
            </a:xfrm>
            <a:custGeom>
              <a:avLst/>
              <a:gdLst/>
              <a:ahLst/>
              <a:cxnLst/>
              <a:rect l="l" t="t" r="r" b="b"/>
              <a:pathLst>
                <a:path w="101869" h="108775" extrusionOk="0">
                  <a:moveTo>
                    <a:pt x="0" y="56769"/>
                  </a:moveTo>
                  <a:lnTo>
                    <a:pt x="101870" y="0"/>
                  </a:lnTo>
                  <a:lnTo>
                    <a:pt x="89992" y="108775"/>
                  </a:lnTo>
                  <a:lnTo>
                    <a:pt x="0" y="56769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9" name="Google Shape;949;p19"/>
            <p:cNvSpPr/>
            <p:nvPr/>
          </p:nvSpPr>
          <p:spPr>
            <a:xfrm>
              <a:off x="3846226" y="2583526"/>
              <a:ext cx="146913" cy="149048"/>
            </a:xfrm>
            <a:custGeom>
              <a:avLst/>
              <a:gdLst/>
              <a:ahLst/>
              <a:cxnLst/>
              <a:rect l="l" t="t" r="r" b="b"/>
              <a:pathLst>
                <a:path w="146913" h="149048" extrusionOk="0">
                  <a:moveTo>
                    <a:pt x="146913" y="149049"/>
                  </a:moveTo>
                  <a:lnTo>
                    <a:pt x="128858" y="138571"/>
                  </a:lnTo>
                  <a:cubicBezTo>
                    <a:pt x="128858" y="96185"/>
                    <a:pt x="103961" y="47417"/>
                    <a:pt x="73457" y="29796"/>
                  </a:cubicBezTo>
                  <a:cubicBezTo>
                    <a:pt x="42953" y="12175"/>
                    <a:pt x="18150" y="32177"/>
                    <a:pt x="18150" y="74468"/>
                  </a:cubicBezTo>
                  <a:lnTo>
                    <a:pt x="0" y="63991"/>
                  </a:lnTo>
                  <a:cubicBezTo>
                    <a:pt x="0" y="10174"/>
                    <a:pt x="32975" y="-14591"/>
                    <a:pt x="73457" y="8841"/>
                  </a:cubicBezTo>
                  <a:cubicBezTo>
                    <a:pt x="113939" y="32272"/>
                    <a:pt x="146913" y="94756"/>
                    <a:pt x="146913" y="1490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0" name="Google Shape;950;p19"/>
            <p:cNvSpPr/>
            <p:nvPr/>
          </p:nvSpPr>
          <p:spPr>
            <a:xfrm>
              <a:off x="3941824" y="2524566"/>
              <a:ext cx="146913" cy="149048"/>
            </a:xfrm>
            <a:custGeom>
              <a:avLst/>
              <a:gdLst/>
              <a:ahLst/>
              <a:cxnLst/>
              <a:rect l="l" t="t" r="r" b="b"/>
              <a:pathLst>
                <a:path w="146913" h="149048" extrusionOk="0">
                  <a:moveTo>
                    <a:pt x="146913" y="149049"/>
                  </a:moveTo>
                  <a:lnTo>
                    <a:pt x="128858" y="138571"/>
                  </a:lnTo>
                  <a:cubicBezTo>
                    <a:pt x="128858" y="96280"/>
                    <a:pt x="103961" y="47417"/>
                    <a:pt x="73457" y="29796"/>
                  </a:cubicBezTo>
                  <a:cubicBezTo>
                    <a:pt x="42953" y="12175"/>
                    <a:pt x="18150" y="32177"/>
                    <a:pt x="18150" y="74468"/>
                  </a:cubicBezTo>
                  <a:lnTo>
                    <a:pt x="0" y="63991"/>
                  </a:lnTo>
                  <a:cubicBezTo>
                    <a:pt x="0" y="10174"/>
                    <a:pt x="32975" y="-14591"/>
                    <a:pt x="73457" y="8841"/>
                  </a:cubicBezTo>
                  <a:cubicBezTo>
                    <a:pt x="113939" y="32272"/>
                    <a:pt x="146913" y="95137"/>
                    <a:pt x="146913" y="1490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1" name="Google Shape;951;p19"/>
            <p:cNvSpPr/>
            <p:nvPr/>
          </p:nvSpPr>
          <p:spPr>
            <a:xfrm>
              <a:off x="2533225" y="4605761"/>
              <a:ext cx="828643" cy="479488"/>
            </a:xfrm>
            <a:custGeom>
              <a:avLst/>
              <a:gdLst/>
              <a:ahLst/>
              <a:cxnLst/>
              <a:rect l="l" t="t" r="r" b="b"/>
              <a:pathLst>
                <a:path w="828643" h="479488" extrusionOk="0">
                  <a:moveTo>
                    <a:pt x="828644" y="239744"/>
                  </a:moveTo>
                  <a:cubicBezTo>
                    <a:pt x="828644" y="372151"/>
                    <a:pt x="643146" y="479489"/>
                    <a:pt x="414322" y="479489"/>
                  </a:cubicBezTo>
                  <a:cubicBezTo>
                    <a:pt x="185498" y="479489"/>
                    <a:pt x="0" y="372151"/>
                    <a:pt x="0" y="239744"/>
                  </a:cubicBezTo>
                  <a:cubicBezTo>
                    <a:pt x="0" y="107337"/>
                    <a:pt x="185498" y="0"/>
                    <a:pt x="414322" y="0"/>
                  </a:cubicBezTo>
                  <a:cubicBezTo>
                    <a:pt x="643146" y="0"/>
                    <a:pt x="828644" y="107337"/>
                    <a:pt x="828644" y="23974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2" name="Google Shape;952;p19"/>
            <p:cNvSpPr/>
            <p:nvPr/>
          </p:nvSpPr>
          <p:spPr>
            <a:xfrm>
              <a:off x="2599924" y="3049662"/>
              <a:ext cx="198618" cy="433482"/>
            </a:xfrm>
            <a:custGeom>
              <a:avLst/>
              <a:gdLst/>
              <a:ahLst/>
              <a:cxnLst/>
              <a:rect l="l" t="t" r="r" b="b"/>
              <a:pathLst>
                <a:path w="198618" h="433482" extrusionOk="0">
                  <a:moveTo>
                    <a:pt x="43818" y="0"/>
                  </a:moveTo>
                  <a:cubicBezTo>
                    <a:pt x="39161" y="40386"/>
                    <a:pt x="-8828" y="214503"/>
                    <a:pt x="1435" y="274130"/>
                  </a:cubicBezTo>
                  <a:cubicBezTo>
                    <a:pt x="11698" y="333756"/>
                    <a:pt x="175811" y="433483"/>
                    <a:pt x="175811" y="433483"/>
                  </a:cubicBezTo>
                  <a:lnTo>
                    <a:pt x="198618" y="331375"/>
                  </a:lnTo>
                  <a:lnTo>
                    <a:pt x="107676" y="242221"/>
                  </a:lnTo>
                  <a:lnTo>
                    <a:pt x="132289" y="73438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3" name="Google Shape;953;p19"/>
            <p:cNvSpPr/>
            <p:nvPr/>
          </p:nvSpPr>
          <p:spPr>
            <a:xfrm>
              <a:off x="2627967" y="2871431"/>
              <a:ext cx="142827" cy="275330"/>
            </a:xfrm>
            <a:custGeom>
              <a:avLst/>
              <a:gdLst/>
              <a:ahLst/>
              <a:cxnLst/>
              <a:rect l="l" t="t" r="r" b="b"/>
              <a:pathLst>
                <a:path w="142827" h="275330" extrusionOk="0">
                  <a:moveTo>
                    <a:pt x="142827" y="6685"/>
                  </a:moveTo>
                  <a:cubicBezTo>
                    <a:pt x="109783" y="-8688"/>
                    <a:pt x="70489" y="3237"/>
                    <a:pt x="51505" y="34403"/>
                  </a:cubicBezTo>
                  <a:cubicBezTo>
                    <a:pt x="27368" y="74408"/>
                    <a:pt x="2281" y="211949"/>
                    <a:pt x="0" y="235381"/>
                  </a:cubicBezTo>
                  <a:cubicBezTo>
                    <a:pt x="0" y="235381"/>
                    <a:pt x="33925" y="282339"/>
                    <a:pt x="84670" y="27443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4" name="Google Shape;954;p19"/>
            <p:cNvSpPr/>
            <p:nvPr/>
          </p:nvSpPr>
          <p:spPr>
            <a:xfrm>
              <a:off x="2942472" y="4777576"/>
              <a:ext cx="307903" cy="173671"/>
            </a:xfrm>
            <a:custGeom>
              <a:avLst/>
              <a:gdLst/>
              <a:ahLst/>
              <a:cxnLst/>
              <a:rect l="l" t="t" r="r" b="b"/>
              <a:pathLst>
                <a:path w="307903" h="173671" extrusionOk="0">
                  <a:moveTo>
                    <a:pt x="15623" y="41640"/>
                  </a:moveTo>
                  <a:cubicBezTo>
                    <a:pt x="51311" y="51556"/>
                    <a:pt x="89465" y="46936"/>
                    <a:pt x="121769" y="28781"/>
                  </a:cubicBezTo>
                  <a:cubicBezTo>
                    <a:pt x="147332" y="29543"/>
                    <a:pt x="286167" y="-29988"/>
                    <a:pt x="305078" y="20018"/>
                  </a:cubicBezTo>
                  <a:cubicBezTo>
                    <a:pt x="321613" y="63833"/>
                    <a:pt x="261555" y="104410"/>
                    <a:pt x="229056" y="112221"/>
                  </a:cubicBezTo>
                  <a:cubicBezTo>
                    <a:pt x="158925" y="129270"/>
                    <a:pt x="107040" y="164322"/>
                    <a:pt x="78911" y="170228"/>
                  </a:cubicBezTo>
                  <a:cubicBezTo>
                    <a:pt x="57910" y="174705"/>
                    <a:pt x="30732" y="177562"/>
                    <a:pt x="14007" y="160703"/>
                  </a:cubicBezTo>
                  <a:cubicBezTo>
                    <a:pt x="-5759" y="141176"/>
                    <a:pt x="-4048" y="67834"/>
                    <a:pt x="15623" y="4164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5" name="Google Shape;955;p19"/>
            <p:cNvSpPr/>
            <p:nvPr/>
          </p:nvSpPr>
          <p:spPr>
            <a:xfrm>
              <a:off x="2947261" y="4806358"/>
              <a:ext cx="303072" cy="144889"/>
            </a:xfrm>
            <a:custGeom>
              <a:avLst/>
              <a:gdLst/>
              <a:ahLst/>
              <a:cxnLst/>
              <a:rect l="l" t="t" r="r" b="b"/>
              <a:pathLst>
                <a:path w="303072" h="144889" extrusionOk="0">
                  <a:moveTo>
                    <a:pt x="74407" y="129349"/>
                  </a:moveTo>
                  <a:cubicBezTo>
                    <a:pt x="102915" y="123349"/>
                    <a:pt x="154420" y="88297"/>
                    <a:pt x="224551" y="71247"/>
                  </a:cubicBezTo>
                  <a:cubicBezTo>
                    <a:pt x="251539" y="64770"/>
                    <a:pt x="297913" y="35243"/>
                    <a:pt x="302569" y="0"/>
                  </a:cubicBezTo>
                  <a:cubicBezTo>
                    <a:pt x="308841" y="40386"/>
                    <a:pt x="255055" y="76200"/>
                    <a:pt x="224551" y="83439"/>
                  </a:cubicBezTo>
                  <a:cubicBezTo>
                    <a:pt x="154420" y="100489"/>
                    <a:pt x="102535" y="135541"/>
                    <a:pt x="74407" y="141446"/>
                  </a:cubicBezTo>
                  <a:cubicBezTo>
                    <a:pt x="53406" y="145923"/>
                    <a:pt x="26228" y="148780"/>
                    <a:pt x="9503" y="131921"/>
                  </a:cubicBezTo>
                  <a:cubicBezTo>
                    <a:pt x="5060" y="127130"/>
                    <a:pt x="1805" y="121348"/>
                    <a:pt x="0" y="115062"/>
                  </a:cubicBezTo>
                  <a:cubicBezTo>
                    <a:pt x="24707" y="136017"/>
                    <a:pt x="53406" y="133731"/>
                    <a:pt x="74407" y="129349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6" name="Google Shape;956;p19"/>
            <p:cNvSpPr/>
            <p:nvPr/>
          </p:nvSpPr>
          <p:spPr>
            <a:xfrm>
              <a:off x="2717232" y="4676188"/>
              <a:ext cx="307831" cy="173712"/>
            </a:xfrm>
            <a:custGeom>
              <a:avLst/>
              <a:gdLst/>
              <a:ahLst/>
              <a:cxnLst/>
              <a:rect l="l" t="t" r="r" b="b"/>
              <a:pathLst>
                <a:path w="307831" h="173712" extrusionOk="0">
                  <a:moveTo>
                    <a:pt x="15552" y="41682"/>
                  </a:moveTo>
                  <a:cubicBezTo>
                    <a:pt x="51240" y="51598"/>
                    <a:pt x="89394" y="46978"/>
                    <a:pt x="121698" y="28823"/>
                  </a:cubicBezTo>
                  <a:cubicBezTo>
                    <a:pt x="147260" y="29585"/>
                    <a:pt x="286096" y="-30041"/>
                    <a:pt x="305007" y="20060"/>
                  </a:cubicBezTo>
                  <a:cubicBezTo>
                    <a:pt x="321542" y="63875"/>
                    <a:pt x="261484" y="104452"/>
                    <a:pt x="228984" y="112262"/>
                  </a:cubicBezTo>
                  <a:cubicBezTo>
                    <a:pt x="158854" y="129312"/>
                    <a:pt x="106969" y="164364"/>
                    <a:pt x="78840" y="170269"/>
                  </a:cubicBezTo>
                  <a:cubicBezTo>
                    <a:pt x="57839" y="174746"/>
                    <a:pt x="30661" y="177604"/>
                    <a:pt x="13936" y="160744"/>
                  </a:cubicBezTo>
                  <a:cubicBezTo>
                    <a:pt x="-5735" y="141218"/>
                    <a:pt x="-4024" y="67781"/>
                    <a:pt x="15552" y="4168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7" name="Google Shape;957;p19"/>
            <p:cNvSpPr/>
            <p:nvPr/>
          </p:nvSpPr>
          <p:spPr>
            <a:xfrm>
              <a:off x="2722045" y="4705011"/>
              <a:ext cx="303068" cy="144889"/>
            </a:xfrm>
            <a:custGeom>
              <a:avLst/>
              <a:gdLst/>
              <a:ahLst/>
              <a:cxnLst/>
              <a:rect l="l" t="t" r="r" b="b"/>
              <a:pathLst>
                <a:path w="303068" h="144889" extrusionOk="0">
                  <a:moveTo>
                    <a:pt x="74407" y="129254"/>
                  </a:moveTo>
                  <a:cubicBezTo>
                    <a:pt x="102915" y="123349"/>
                    <a:pt x="154420" y="88297"/>
                    <a:pt x="224551" y="71247"/>
                  </a:cubicBezTo>
                  <a:cubicBezTo>
                    <a:pt x="251539" y="64770"/>
                    <a:pt x="297913" y="35147"/>
                    <a:pt x="302569" y="0"/>
                  </a:cubicBezTo>
                  <a:cubicBezTo>
                    <a:pt x="308841" y="40386"/>
                    <a:pt x="254580" y="76200"/>
                    <a:pt x="224551" y="83439"/>
                  </a:cubicBezTo>
                  <a:cubicBezTo>
                    <a:pt x="154420" y="100489"/>
                    <a:pt x="102535" y="135541"/>
                    <a:pt x="74407" y="141446"/>
                  </a:cubicBezTo>
                  <a:cubicBezTo>
                    <a:pt x="53406" y="145923"/>
                    <a:pt x="26228" y="148781"/>
                    <a:pt x="9503" y="131921"/>
                  </a:cubicBezTo>
                  <a:cubicBezTo>
                    <a:pt x="5040" y="127178"/>
                    <a:pt x="1781" y="121425"/>
                    <a:pt x="0" y="115158"/>
                  </a:cubicBezTo>
                  <a:cubicBezTo>
                    <a:pt x="24707" y="135827"/>
                    <a:pt x="53406" y="133731"/>
                    <a:pt x="74407" y="12925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8" name="Google Shape;958;p19"/>
            <p:cNvSpPr/>
            <p:nvPr/>
          </p:nvSpPr>
          <p:spPr>
            <a:xfrm>
              <a:off x="2717265" y="3551725"/>
              <a:ext cx="450461" cy="1274557"/>
            </a:xfrm>
            <a:custGeom>
              <a:avLst/>
              <a:gdLst/>
              <a:ahLst/>
              <a:cxnLst/>
              <a:rect l="l" t="t" r="r" b="b"/>
              <a:pathLst>
                <a:path w="450461" h="1274557" extrusionOk="0">
                  <a:moveTo>
                    <a:pt x="12857" y="788003"/>
                  </a:moveTo>
                  <a:cubicBezTo>
                    <a:pt x="18809" y="736320"/>
                    <a:pt x="29529" y="685305"/>
                    <a:pt x="44882" y="635603"/>
                  </a:cubicBezTo>
                  <a:cubicBezTo>
                    <a:pt x="44882" y="635603"/>
                    <a:pt x="35379" y="504063"/>
                    <a:pt x="30532" y="379381"/>
                  </a:cubicBezTo>
                  <a:cubicBezTo>
                    <a:pt x="25021" y="238125"/>
                    <a:pt x="-23919" y="113157"/>
                    <a:pt x="14758" y="0"/>
                  </a:cubicBezTo>
                  <a:lnTo>
                    <a:pt x="450461" y="97155"/>
                  </a:lnTo>
                  <a:cubicBezTo>
                    <a:pt x="450461" y="97155"/>
                    <a:pt x="424138" y="661606"/>
                    <a:pt x="418247" y="729901"/>
                  </a:cubicBezTo>
                  <a:cubicBezTo>
                    <a:pt x="415050" y="783088"/>
                    <a:pt x="408543" y="836019"/>
                    <a:pt x="398766" y="888397"/>
                  </a:cubicBezTo>
                  <a:cubicBezTo>
                    <a:pt x="378810" y="997934"/>
                    <a:pt x="346500" y="1258538"/>
                    <a:pt x="346500" y="1258538"/>
                  </a:cubicBezTo>
                  <a:cubicBezTo>
                    <a:pt x="300412" y="1285304"/>
                    <a:pt x="239974" y="1270445"/>
                    <a:pt x="239974" y="1270445"/>
                  </a:cubicBezTo>
                  <a:cubicBezTo>
                    <a:pt x="239974" y="1270445"/>
                    <a:pt x="243300" y="940975"/>
                    <a:pt x="246246" y="862013"/>
                  </a:cubicBezTo>
                  <a:cubicBezTo>
                    <a:pt x="249857" y="765620"/>
                    <a:pt x="252803" y="772954"/>
                    <a:pt x="252803" y="772954"/>
                  </a:cubicBezTo>
                  <a:lnTo>
                    <a:pt x="238454" y="533400"/>
                  </a:lnTo>
                  <a:lnTo>
                    <a:pt x="228951" y="413956"/>
                  </a:lnTo>
                  <a:cubicBezTo>
                    <a:pt x="228951" y="413956"/>
                    <a:pt x="216882" y="501587"/>
                    <a:pt x="209090" y="579882"/>
                  </a:cubicBezTo>
                  <a:cubicBezTo>
                    <a:pt x="202248" y="648176"/>
                    <a:pt x="185808" y="709898"/>
                    <a:pt x="167373" y="837057"/>
                  </a:cubicBezTo>
                  <a:cubicBezTo>
                    <a:pt x="151503" y="947261"/>
                    <a:pt x="125655" y="1168813"/>
                    <a:pt x="125655" y="1168813"/>
                  </a:cubicBezTo>
                  <a:cubicBezTo>
                    <a:pt x="79567" y="1195673"/>
                    <a:pt x="17038" y="1173385"/>
                    <a:pt x="17038" y="1173385"/>
                  </a:cubicBezTo>
                  <a:cubicBezTo>
                    <a:pt x="17038" y="1173385"/>
                    <a:pt x="314" y="883634"/>
                    <a:pt x="12857" y="7880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9" name="Google Shape;959;p19"/>
            <p:cNvSpPr/>
            <p:nvPr/>
          </p:nvSpPr>
          <p:spPr>
            <a:xfrm>
              <a:off x="2775050" y="2505974"/>
              <a:ext cx="327076" cy="524521"/>
            </a:xfrm>
            <a:custGeom>
              <a:avLst/>
              <a:gdLst/>
              <a:ahLst/>
              <a:cxnLst/>
              <a:rect l="l" t="t" r="r" b="b"/>
              <a:pathLst>
                <a:path w="327076" h="524521" extrusionOk="0">
                  <a:moveTo>
                    <a:pt x="18646" y="374524"/>
                  </a:moveTo>
                  <a:cubicBezTo>
                    <a:pt x="51811" y="376143"/>
                    <a:pt x="76518" y="384716"/>
                    <a:pt x="80699" y="374524"/>
                  </a:cubicBezTo>
                  <a:cubicBezTo>
                    <a:pt x="84240" y="357350"/>
                    <a:pt x="86779" y="339986"/>
                    <a:pt x="88302" y="322518"/>
                  </a:cubicBezTo>
                  <a:cubicBezTo>
                    <a:pt x="84406" y="312993"/>
                    <a:pt x="81175" y="302515"/>
                    <a:pt x="81175" y="302515"/>
                  </a:cubicBezTo>
                  <a:cubicBezTo>
                    <a:pt x="39457" y="276797"/>
                    <a:pt x="26343" y="231649"/>
                    <a:pt x="20832" y="178690"/>
                  </a:cubicBezTo>
                  <a:cubicBezTo>
                    <a:pt x="11329" y="88869"/>
                    <a:pt x="59888" y="10288"/>
                    <a:pt x="149595" y="858"/>
                  </a:cubicBezTo>
                  <a:cubicBezTo>
                    <a:pt x="233790" y="-7905"/>
                    <a:pt x="295843" y="51436"/>
                    <a:pt x="312378" y="132875"/>
                  </a:cubicBezTo>
                  <a:cubicBezTo>
                    <a:pt x="321310" y="173166"/>
                    <a:pt x="338986" y="249175"/>
                    <a:pt x="315038" y="315374"/>
                  </a:cubicBezTo>
                  <a:cubicBezTo>
                    <a:pt x="301640" y="352426"/>
                    <a:pt x="284344" y="382049"/>
                    <a:pt x="267049" y="387478"/>
                  </a:cubicBezTo>
                  <a:cubicBezTo>
                    <a:pt x="250377" y="387059"/>
                    <a:pt x="233746" y="385592"/>
                    <a:pt x="217255" y="383096"/>
                  </a:cubicBezTo>
                  <a:lnTo>
                    <a:pt x="217255" y="383096"/>
                  </a:lnTo>
                  <a:cubicBezTo>
                    <a:pt x="217255" y="383096"/>
                    <a:pt x="212788" y="408052"/>
                    <a:pt x="209747" y="424054"/>
                  </a:cubicBezTo>
                  <a:cubicBezTo>
                    <a:pt x="206707" y="440056"/>
                    <a:pt x="207847" y="448533"/>
                    <a:pt x="239681" y="468155"/>
                  </a:cubicBezTo>
                  <a:cubicBezTo>
                    <a:pt x="271516" y="487776"/>
                    <a:pt x="191597" y="528162"/>
                    <a:pt x="139332" y="524257"/>
                  </a:cubicBezTo>
                  <a:cubicBezTo>
                    <a:pt x="87066" y="520352"/>
                    <a:pt x="28339" y="488634"/>
                    <a:pt x="12279" y="454820"/>
                  </a:cubicBezTo>
                  <a:cubicBezTo>
                    <a:pt x="-5681" y="417863"/>
                    <a:pt x="-4256" y="373476"/>
                    <a:pt x="18646" y="37452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0" name="Google Shape;960;p19"/>
            <p:cNvSpPr/>
            <p:nvPr/>
          </p:nvSpPr>
          <p:spPr>
            <a:xfrm>
              <a:off x="2667800" y="2877512"/>
              <a:ext cx="502799" cy="834581"/>
            </a:xfrm>
            <a:custGeom>
              <a:avLst/>
              <a:gdLst/>
              <a:ahLst/>
              <a:cxnLst/>
              <a:rect l="l" t="t" r="r" b="b"/>
              <a:pathLst>
                <a:path w="502799" h="834581" extrusionOk="0">
                  <a:moveTo>
                    <a:pt x="173885" y="7939"/>
                  </a:moveTo>
                  <a:cubicBezTo>
                    <a:pt x="164383" y="30894"/>
                    <a:pt x="188044" y="58993"/>
                    <a:pt x="249908" y="78614"/>
                  </a:cubicBezTo>
                  <a:cubicBezTo>
                    <a:pt x="311771" y="98236"/>
                    <a:pt x="317853" y="72995"/>
                    <a:pt x="317853" y="72995"/>
                  </a:cubicBezTo>
                  <a:cubicBezTo>
                    <a:pt x="317853" y="72995"/>
                    <a:pt x="409270" y="114714"/>
                    <a:pt x="439013" y="135574"/>
                  </a:cubicBezTo>
                  <a:cubicBezTo>
                    <a:pt x="476359" y="161768"/>
                    <a:pt x="492989" y="237587"/>
                    <a:pt x="498026" y="365603"/>
                  </a:cubicBezTo>
                  <a:cubicBezTo>
                    <a:pt x="503822" y="513812"/>
                    <a:pt x="504393" y="733649"/>
                    <a:pt x="499451" y="771558"/>
                  </a:cubicBezTo>
                  <a:cubicBezTo>
                    <a:pt x="499451" y="771558"/>
                    <a:pt x="429511" y="841376"/>
                    <a:pt x="340089" y="834042"/>
                  </a:cubicBezTo>
                  <a:cubicBezTo>
                    <a:pt x="250668" y="826708"/>
                    <a:pt x="100144" y="747270"/>
                    <a:pt x="63558" y="686024"/>
                  </a:cubicBezTo>
                  <a:cubicBezTo>
                    <a:pt x="64603" y="556103"/>
                    <a:pt x="79808" y="534957"/>
                    <a:pt x="58806" y="460091"/>
                  </a:cubicBezTo>
                  <a:cubicBezTo>
                    <a:pt x="10722" y="288641"/>
                    <a:pt x="-14555" y="218632"/>
                    <a:pt x="8822" y="104808"/>
                  </a:cubicBezTo>
                  <a:cubicBezTo>
                    <a:pt x="27827" y="10987"/>
                    <a:pt x="55005" y="-729"/>
                    <a:pt x="91971" y="33"/>
                  </a:cubicBezTo>
                  <a:cubicBezTo>
                    <a:pt x="119400" y="1166"/>
                    <a:pt x="146745" y="3805"/>
                    <a:pt x="173885" y="793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1" name="Google Shape;961;p19"/>
            <p:cNvSpPr/>
            <p:nvPr/>
          </p:nvSpPr>
          <p:spPr>
            <a:xfrm>
              <a:off x="3024379" y="2981457"/>
              <a:ext cx="633923" cy="498110"/>
            </a:xfrm>
            <a:custGeom>
              <a:avLst/>
              <a:gdLst/>
              <a:ahLst/>
              <a:cxnLst/>
              <a:rect l="l" t="t" r="r" b="b"/>
              <a:pathLst>
                <a:path w="633923" h="498110" extrusionOk="0">
                  <a:moveTo>
                    <a:pt x="282563" y="384245"/>
                  </a:moveTo>
                  <a:cubicBezTo>
                    <a:pt x="209107" y="402723"/>
                    <a:pt x="191907" y="356336"/>
                    <a:pt x="182214" y="317570"/>
                  </a:cubicBezTo>
                  <a:cubicBezTo>
                    <a:pt x="158837" y="224510"/>
                    <a:pt x="146293" y="140500"/>
                    <a:pt x="128903" y="87731"/>
                  </a:cubicBezTo>
                  <a:cubicBezTo>
                    <a:pt x="108377" y="25438"/>
                    <a:pt x="86901" y="15532"/>
                    <a:pt x="56682" y="3435"/>
                  </a:cubicBezTo>
                  <a:cubicBezTo>
                    <a:pt x="21236" y="-10853"/>
                    <a:pt x="-9268" y="19151"/>
                    <a:pt x="2611" y="98685"/>
                  </a:cubicBezTo>
                  <a:cubicBezTo>
                    <a:pt x="16485" y="192506"/>
                    <a:pt x="34825" y="258324"/>
                    <a:pt x="69796" y="369195"/>
                  </a:cubicBezTo>
                  <a:cubicBezTo>
                    <a:pt x="79298" y="397770"/>
                    <a:pt x="99444" y="449681"/>
                    <a:pt x="130138" y="474542"/>
                  </a:cubicBezTo>
                  <a:cubicBezTo>
                    <a:pt x="168150" y="505212"/>
                    <a:pt x="225166" y="503879"/>
                    <a:pt x="311357" y="482447"/>
                  </a:cubicBezTo>
                  <a:cubicBezTo>
                    <a:pt x="348133" y="472922"/>
                    <a:pt x="388519" y="451205"/>
                    <a:pt x="458175" y="418630"/>
                  </a:cubicBezTo>
                  <a:cubicBezTo>
                    <a:pt x="477181" y="409867"/>
                    <a:pt x="491435" y="404056"/>
                    <a:pt x="527260" y="387293"/>
                  </a:cubicBezTo>
                  <a:cubicBezTo>
                    <a:pt x="563086" y="370529"/>
                    <a:pt x="600432" y="342620"/>
                    <a:pt x="619247" y="315284"/>
                  </a:cubicBezTo>
                  <a:cubicBezTo>
                    <a:pt x="638063" y="287947"/>
                    <a:pt x="634832" y="270706"/>
                    <a:pt x="630936" y="264515"/>
                  </a:cubicBezTo>
                  <a:cubicBezTo>
                    <a:pt x="626089" y="256705"/>
                    <a:pt x="623429" y="262896"/>
                    <a:pt x="613356" y="274040"/>
                  </a:cubicBezTo>
                  <a:cubicBezTo>
                    <a:pt x="598835" y="293424"/>
                    <a:pt x="580932" y="310007"/>
                    <a:pt x="560520" y="322999"/>
                  </a:cubicBezTo>
                  <a:cubicBezTo>
                    <a:pt x="560520" y="322999"/>
                    <a:pt x="583707" y="298996"/>
                    <a:pt x="596346" y="283375"/>
                  </a:cubicBezTo>
                  <a:cubicBezTo>
                    <a:pt x="607569" y="269535"/>
                    <a:pt x="616900" y="254257"/>
                    <a:pt x="624094" y="237940"/>
                  </a:cubicBezTo>
                  <a:cubicBezTo>
                    <a:pt x="630746" y="222034"/>
                    <a:pt x="617062" y="200412"/>
                    <a:pt x="606609" y="211747"/>
                  </a:cubicBezTo>
                  <a:cubicBezTo>
                    <a:pt x="596156" y="223081"/>
                    <a:pt x="591309" y="234607"/>
                    <a:pt x="572304" y="257467"/>
                  </a:cubicBezTo>
                  <a:cubicBezTo>
                    <a:pt x="562297" y="269621"/>
                    <a:pt x="550875" y="280527"/>
                    <a:pt x="538284" y="289947"/>
                  </a:cubicBezTo>
                  <a:cubicBezTo>
                    <a:pt x="550048" y="273974"/>
                    <a:pt x="560539" y="257095"/>
                    <a:pt x="569643" y="239464"/>
                  </a:cubicBezTo>
                  <a:cubicBezTo>
                    <a:pt x="581711" y="214795"/>
                    <a:pt x="541134" y="227654"/>
                    <a:pt x="518423" y="251656"/>
                  </a:cubicBezTo>
                  <a:cubicBezTo>
                    <a:pt x="501603" y="269087"/>
                    <a:pt x="487349" y="279184"/>
                    <a:pt x="486968" y="274326"/>
                  </a:cubicBezTo>
                  <a:cubicBezTo>
                    <a:pt x="486588" y="269468"/>
                    <a:pt x="453804" y="304711"/>
                    <a:pt x="437174" y="321951"/>
                  </a:cubicBezTo>
                  <a:cubicBezTo>
                    <a:pt x="419119" y="342144"/>
                    <a:pt x="352314" y="366623"/>
                    <a:pt x="282563" y="38424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2" name="Google Shape;962;p19"/>
            <p:cNvSpPr/>
            <p:nvPr/>
          </p:nvSpPr>
          <p:spPr>
            <a:xfrm>
              <a:off x="3001678" y="2971210"/>
              <a:ext cx="194366" cy="284908"/>
            </a:xfrm>
            <a:custGeom>
              <a:avLst/>
              <a:gdLst/>
              <a:ahLst/>
              <a:cxnLst/>
              <a:rect l="l" t="t" r="r" b="b"/>
              <a:pathLst>
                <a:path w="194366" h="284908" extrusionOk="0">
                  <a:moveTo>
                    <a:pt x="52205" y="1299"/>
                  </a:moveTo>
                  <a:cubicBezTo>
                    <a:pt x="101239" y="-5940"/>
                    <a:pt x="135925" y="16158"/>
                    <a:pt x="157496" y="90644"/>
                  </a:cubicBezTo>
                  <a:cubicBezTo>
                    <a:pt x="179067" y="165129"/>
                    <a:pt x="194367" y="226184"/>
                    <a:pt x="194367" y="226184"/>
                  </a:cubicBezTo>
                  <a:cubicBezTo>
                    <a:pt x="174970" y="254293"/>
                    <a:pt x="145545" y="273867"/>
                    <a:pt x="112168" y="280858"/>
                  </a:cubicBezTo>
                  <a:cubicBezTo>
                    <a:pt x="53535" y="295146"/>
                    <a:pt x="32439" y="267047"/>
                    <a:pt x="32439" y="267047"/>
                  </a:cubicBezTo>
                  <a:cubicBezTo>
                    <a:pt x="32439" y="267047"/>
                    <a:pt x="16189" y="189037"/>
                    <a:pt x="6021" y="135888"/>
                  </a:cubicBezTo>
                  <a:cubicBezTo>
                    <a:pt x="-4147" y="82738"/>
                    <a:pt x="-8423" y="10348"/>
                    <a:pt x="52205" y="129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3" name="Google Shape;963;p19"/>
            <p:cNvSpPr/>
            <p:nvPr/>
          </p:nvSpPr>
          <p:spPr>
            <a:xfrm>
              <a:off x="2785215" y="2483249"/>
              <a:ext cx="317013" cy="350275"/>
            </a:xfrm>
            <a:custGeom>
              <a:avLst/>
              <a:gdLst/>
              <a:ahLst/>
              <a:cxnLst/>
              <a:rect l="l" t="t" r="r" b="b"/>
              <a:pathLst>
                <a:path w="317013" h="350275" extrusionOk="0">
                  <a:moveTo>
                    <a:pt x="299172" y="144551"/>
                  </a:moveTo>
                  <a:cubicBezTo>
                    <a:pt x="299172" y="144551"/>
                    <a:pt x="376620" y="26441"/>
                    <a:pt x="208800" y="2438"/>
                  </a:cubicBezTo>
                  <a:cubicBezTo>
                    <a:pt x="87735" y="-14898"/>
                    <a:pt x="10002" y="63017"/>
                    <a:pt x="974" y="147599"/>
                  </a:cubicBezTo>
                  <a:cubicBezTo>
                    <a:pt x="-7579" y="228466"/>
                    <a:pt x="42026" y="312381"/>
                    <a:pt x="77947" y="345623"/>
                  </a:cubicBezTo>
                  <a:cubicBezTo>
                    <a:pt x="95432" y="351910"/>
                    <a:pt x="133063" y="355148"/>
                    <a:pt x="182477" y="332955"/>
                  </a:cubicBezTo>
                  <a:cubicBezTo>
                    <a:pt x="184492" y="310952"/>
                    <a:pt x="185285" y="288854"/>
                    <a:pt x="184853" y="266756"/>
                  </a:cubicBezTo>
                  <a:cubicBezTo>
                    <a:pt x="184853" y="266756"/>
                    <a:pt x="126031" y="142360"/>
                    <a:pt x="299172" y="14455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4" name="Google Shape;964;p19"/>
            <p:cNvSpPr/>
            <p:nvPr/>
          </p:nvSpPr>
          <p:spPr>
            <a:xfrm>
              <a:off x="3466812" y="3201065"/>
              <a:ext cx="95905" cy="84340"/>
            </a:xfrm>
            <a:custGeom>
              <a:avLst/>
              <a:gdLst/>
              <a:ahLst/>
              <a:cxnLst/>
              <a:rect l="l" t="t" r="r" b="b"/>
              <a:pathLst>
                <a:path w="95905" h="84340" extrusionOk="0">
                  <a:moveTo>
                    <a:pt x="10991" y="71863"/>
                  </a:moveTo>
                  <a:cubicBezTo>
                    <a:pt x="10991" y="71863"/>
                    <a:pt x="-8015" y="37097"/>
                    <a:pt x="3959" y="28429"/>
                  </a:cubicBezTo>
                  <a:cubicBezTo>
                    <a:pt x="15932" y="19761"/>
                    <a:pt x="33322" y="52337"/>
                    <a:pt x="36838" y="65100"/>
                  </a:cubicBezTo>
                  <a:cubicBezTo>
                    <a:pt x="40354" y="77864"/>
                    <a:pt x="35508" y="61195"/>
                    <a:pt x="35508" y="61195"/>
                  </a:cubicBezTo>
                  <a:cubicBezTo>
                    <a:pt x="35508" y="61195"/>
                    <a:pt x="22489" y="21952"/>
                    <a:pt x="30947" y="14427"/>
                  </a:cubicBezTo>
                  <a:cubicBezTo>
                    <a:pt x="39404" y="6903"/>
                    <a:pt x="50807" y="23952"/>
                    <a:pt x="62116" y="48336"/>
                  </a:cubicBezTo>
                  <a:cubicBezTo>
                    <a:pt x="73424" y="72720"/>
                    <a:pt x="64967" y="46146"/>
                    <a:pt x="64967" y="46146"/>
                  </a:cubicBezTo>
                  <a:cubicBezTo>
                    <a:pt x="64967" y="46146"/>
                    <a:pt x="45961" y="6807"/>
                    <a:pt x="54228" y="1378"/>
                  </a:cubicBezTo>
                  <a:cubicBezTo>
                    <a:pt x="64967" y="-5956"/>
                    <a:pt x="82737" y="17380"/>
                    <a:pt x="93285" y="38430"/>
                  </a:cubicBezTo>
                  <a:cubicBezTo>
                    <a:pt x="103833" y="59480"/>
                    <a:pt x="79126" y="84341"/>
                    <a:pt x="79126" y="843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65" name="Google Shape;965;p19"/>
            <p:cNvGrpSpPr/>
            <p:nvPr/>
          </p:nvGrpSpPr>
          <p:grpSpPr>
            <a:xfrm>
              <a:off x="3439221" y="3170887"/>
              <a:ext cx="276341" cy="167131"/>
              <a:chOff x="4963646" y="3895887"/>
              <a:chExt cx="276341" cy="167131"/>
            </a:xfrm>
          </p:grpSpPr>
          <p:sp>
            <p:nvSpPr>
              <p:cNvPr id="966" name="Google Shape;966;p19"/>
              <p:cNvSpPr/>
              <p:nvPr/>
            </p:nvSpPr>
            <p:spPr>
              <a:xfrm>
                <a:off x="4963697" y="3902424"/>
                <a:ext cx="275954" cy="159820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820" extrusionOk="0">
                    <a:moveTo>
                      <a:pt x="75211" y="157607"/>
                    </a:moveTo>
                    <a:lnTo>
                      <a:pt x="4035" y="116363"/>
                    </a:lnTo>
                    <a:cubicBezTo>
                      <a:pt x="-1951" y="112934"/>
                      <a:pt x="-1191" y="106838"/>
                      <a:pt x="5746" y="102838"/>
                    </a:cubicBezTo>
                    <a:lnTo>
                      <a:pt x="177271" y="3301"/>
                    </a:lnTo>
                    <a:cubicBezTo>
                      <a:pt x="184503" y="-737"/>
                      <a:pt x="193217" y="-1090"/>
                      <a:pt x="200743" y="2349"/>
                    </a:cubicBezTo>
                    <a:lnTo>
                      <a:pt x="271919" y="43497"/>
                    </a:lnTo>
                    <a:cubicBezTo>
                      <a:pt x="277906" y="47021"/>
                      <a:pt x="277146" y="53022"/>
                      <a:pt x="270209" y="57118"/>
                    </a:cubicBezTo>
                    <a:lnTo>
                      <a:pt x="98303" y="156559"/>
                    </a:lnTo>
                    <a:cubicBezTo>
                      <a:pt x="91195" y="160502"/>
                      <a:pt x="82652" y="160893"/>
                      <a:pt x="75211" y="157607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7" name="Google Shape;967;p19"/>
              <p:cNvSpPr/>
              <p:nvPr/>
            </p:nvSpPr>
            <p:spPr>
              <a:xfrm>
                <a:off x="4963646" y="4006310"/>
                <a:ext cx="7697" cy="6572"/>
              </a:xfrm>
              <a:custGeom>
                <a:avLst/>
                <a:gdLst/>
                <a:ahLst/>
                <a:cxnLst/>
                <a:rect l="l" t="t" r="r" b="b"/>
                <a:pathLst>
                  <a:path w="7697" h="6572" extrusionOk="0">
                    <a:moveTo>
                      <a:pt x="0" y="6572"/>
                    </a:moveTo>
                    <a:lnTo>
                      <a:pt x="0" y="0"/>
                    </a:lnTo>
                    <a:lnTo>
                      <a:pt x="7697" y="2858"/>
                    </a:lnTo>
                    <a:lnTo>
                      <a:pt x="0" y="657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8" name="Google Shape;968;p19"/>
              <p:cNvSpPr/>
              <p:nvPr/>
            </p:nvSpPr>
            <p:spPr>
              <a:xfrm>
                <a:off x="5233906" y="3945350"/>
                <a:ext cx="6081" cy="6286"/>
              </a:xfrm>
              <a:custGeom>
                <a:avLst/>
                <a:gdLst/>
                <a:ahLst/>
                <a:cxnLst/>
                <a:rect l="l" t="t" r="r" b="b"/>
                <a:pathLst>
                  <a:path w="6081" h="6286" extrusionOk="0">
                    <a:moveTo>
                      <a:pt x="6082" y="6287"/>
                    </a:moveTo>
                    <a:lnTo>
                      <a:pt x="6082" y="0"/>
                    </a:lnTo>
                    <a:lnTo>
                      <a:pt x="0" y="3905"/>
                    </a:lnTo>
                    <a:lnTo>
                      <a:pt x="6082" y="6287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9" name="Google Shape;969;p19"/>
              <p:cNvSpPr/>
              <p:nvPr/>
            </p:nvSpPr>
            <p:spPr>
              <a:xfrm>
                <a:off x="4963697" y="3896900"/>
                <a:ext cx="275954" cy="159768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768" extrusionOk="0">
                    <a:moveTo>
                      <a:pt x="75211" y="157511"/>
                    </a:moveTo>
                    <a:lnTo>
                      <a:pt x="4035" y="116363"/>
                    </a:lnTo>
                    <a:cubicBezTo>
                      <a:pt x="-1951" y="112839"/>
                      <a:pt x="-1191" y="106838"/>
                      <a:pt x="5746" y="102743"/>
                    </a:cubicBezTo>
                    <a:lnTo>
                      <a:pt x="177271" y="3302"/>
                    </a:lnTo>
                    <a:cubicBezTo>
                      <a:pt x="184503" y="-737"/>
                      <a:pt x="193217" y="-1089"/>
                      <a:pt x="200743" y="2349"/>
                    </a:cubicBezTo>
                    <a:lnTo>
                      <a:pt x="271919" y="43497"/>
                    </a:lnTo>
                    <a:cubicBezTo>
                      <a:pt x="277906" y="47021"/>
                      <a:pt x="277146" y="53022"/>
                      <a:pt x="270209" y="57118"/>
                    </a:cubicBezTo>
                    <a:lnTo>
                      <a:pt x="98303" y="156559"/>
                    </a:lnTo>
                    <a:cubicBezTo>
                      <a:pt x="91176" y="160474"/>
                      <a:pt x="82633" y="160826"/>
                      <a:pt x="75211" y="157511"/>
                    </a:cubicBezTo>
                    <a:close/>
                  </a:path>
                </a:pathLst>
              </a:custGeom>
              <a:solidFill>
                <a:srgbClr val="616E8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0" name="Google Shape;970;p19"/>
              <p:cNvSpPr/>
              <p:nvPr/>
            </p:nvSpPr>
            <p:spPr>
              <a:xfrm rot="-1790023">
                <a:off x="4978521" y="4031078"/>
                <a:ext cx="1525" cy="2676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2676" extrusionOk="0">
                    <a:moveTo>
                      <a:pt x="1526" y="1339"/>
                    </a:moveTo>
                    <a:cubicBezTo>
                      <a:pt x="1526" y="2078"/>
                      <a:pt x="1185" y="2677"/>
                      <a:pt x="763" y="2677"/>
                    </a:cubicBezTo>
                    <a:cubicBezTo>
                      <a:pt x="342" y="2677"/>
                      <a:pt x="0" y="2078"/>
                      <a:pt x="0" y="1339"/>
                    </a:cubicBezTo>
                    <a:cubicBezTo>
                      <a:pt x="0" y="600"/>
                      <a:pt x="342" y="1"/>
                      <a:pt x="763" y="1"/>
                    </a:cubicBezTo>
                    <a:cubicBezTo>
                      <a:pt x="1185" y="1"/>
                      <a:pt x="1526" y="600"/>
                      <a:pt x="1526" y="1339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1" name="Google Shape;971;p19"/>
              <p:cNvSpPr/>
              <p:nvPr/>
            </p:nvSpPr>
            <p:spPr>
              <a:xfrm rot="-1801764">
                <a:off x="4978313" y="4021200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2" name="Google Shape;972;p19"/>
              <p:cNvSpPr/>
              <p:nvPr/>
            </p:nvSpPr>
            <p:spPr>
              <a:xfrm rot="-1801764">
                <a:off x="4981704" y="4023218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3" name="Google Shape;973;p19"/>
              <p:cNvSpPr/>
              <p:nvPr/>
            </p:nvSpPr>
            <p:spPr>
              <a:xfrm rot="-1801764">
                <a:off x="4985189" y="4025236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4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4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4" name="Google Shape;974;p19"/>
              <p:cNvSpPr/>
              <p:nvPr/>
            </p:nvSpPr>
            <p:spPr>
              <a:xfrm rot="-1801764">
                <a:off x="5014562" y="4042240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5" name="Google Shape;975;p19"/>
              <p:cNvSpPr/>
              <p:nvPr/>
            </p:nvSpPr>
            <p:spPr>
              <a:xfrm rot="-1801764">
                <a:off x="5017905" y="4044175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4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4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6" name="Google Shape;976;p19"/>
              <p:cNvSpPr/>
              <p:nvPr/>
            </p:nvSpPr>
            <p:spPr>
              <a:xfrm rot="-1801764">
                <a:off x="5021390" y="4046193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7" name="Google Shape;977;p19"/>
              <p:cNvSpPr/>
              <p:nvPr/>
            </p:nvSpPr>
            <p:spPr>
              <a:xfrm rot="-1790023">
                <a:off x="5028625" y="4060140"/>
                <a:ext cx="1525" cy="2676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2676" extrusionOk="0">
                    <a:moveTo>
                      <a:pt x="1526" y="1339"/>
                    </a:moveTo>
                    <a:cubicBezTo>
                      <a:pt x="1526" y="2079"/>
                      <a:pt x="1185" y="2678"/>
                      <a:pt x="763" y="2678"/>
                    </a:cubicBezTo>
                    <a:cubicBezTo>
                      <a:pt x="342" y="2678"/>
                      <a:pt x="0" y="2079"/>
                      <a:pt x="0" y="1339"/>
                    </a:cubicBezTo>
                    <a:cubicBezTo>
                      <a:pt x="0" y="600"/>
                      <a:pt x="342" y="1"/>
                      <a:pt x="763" y="1"/>
                    </a:cubicBezTo>
                    <a:cubicBezTo>
                      <a:pt x="1185" y="1"/>
                      <a:pt x="1526" y="600"/>
                      <a:pt x="1526" y="1339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8" name="Google Shape;978;p19"/>
              <p:cNvSpPr/>
              <p:nvPr/>
            </p:nvSpPr>
            <p:spPr>
              <a:xfrm>
                <a:off x="4994815" y="4030735"/>
                <a:ext cx="11593" cy="8583"/>
              </a:xfrm>
              <a:custGeom>
                <a:avLst/>
                <a:gdLst/>
                <a:ahLst/>
                <a:cxnLst/>
                <a:rect l="l" t="t" r="r" b="b"/>
                <a:pathLst>
                  <a:path w="11593" h="8583" extrusionOk="0">
                    <a:moveTo>
                      <a:pt x="10548" y="8436"/>
                    </a:moveTo>
                    <a:lnTo>
                      <a:pt x="1045" y="3007"/>
                    </a:lnTo>
                    <a:cubicBezTo>
                      <a:pt x="393" y="2512"/>
                      <a:pt x="8" y="1731"/>
                      <a:pt x="0" y="911"/>
                    </a:cubicBezTo>
                    <a:lnTo>
                      <a:pt x="0" y="911"/>
                    </a:lnTo>
                    <a:cubicBezTo>
                      <a:pt x="0" y="150"/>
                      <a:pt x="475" y="-232"/>
                      <a:pt x="1045" y="150"/>
                    </a:cubicBezTo>
                    <a:lnTo>
                      <a:pt x="10548" y="5579"/>
                    </a:lnTo>
                    <a:cubicBezTo>
                      <a:pt x="11197" y="6036"/>
                      <a:pt x="11586" y="6779"/>
                      <a:pt x="11593" y="7579"/>
                    </a:cubicBezTo>
                    <a:lnTo>
                      <a:pt x="11593" y="7579"/>
                    </a:lnTo>
                    <a:cubicBezTo>
                      <a:pt x="11593" y="8436"/>
                      <a:pt x="11118" y="8817"/>
                      <a:pt x="10548" y="843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9" name="Google Shape;979;p19"/>
              <p:cNvSpPr/>
              <p:nvPr/>
            </p:nvSpPr>
            <p:spPr>
              <a:xfrm>
                <a:off x="5208723" y="3964590"/>
                <a:ext cx="10739" cy="7715"/>
              </a:xfrm>
              <a:custGeom>
                <a:avLst/>
                <a:gdLst/>
                <a:ahLst/>
                <a:cxnLst/>
                <a:rect l="l" t="t" r="r" b="b"/>
                <a:pathLst>
                  <a:path w="10739" h="7715" extrusionOk="0">
                    <a:moveTo>
                      <a:pt x="9788" y="2667"/>
                    </a:moveTo>
                    <a:lnTo>
                      <a:pt x="1045" y="7715"/>
                    </a:lnTo>
                    <a:cubicBezTo>
                      <a:pt x="475" y="7715"/>
                      <a:pt x="0" y="7715"/>
                      <a:pt x="0" y="6953"/>
                    </a:cubicBezTo>
                    <a:lnTo>
                      <a:pt x="0" y="6953"/>
                    </a:lnTo>
                    <a:cubicBezTo>
                      <a:pt x="48" y="6191"/>
                      <a:pt x="437" y="5496"/>
                      <a:pt x="1045" y="5048"/>
                    </a:cubicBezTo>
                    <a:lnTo>
                      <a:pt x="9788" y="0"/>
                    </a:lnTo>
                    <a:cubicBezTo>
                      <a:pt x="10358" y="0"/>
                      <a:pt x="10738" y="0"/>
                      <a:pt x="10738" y="762"/>
                    </a:cubicBezTo>
                    <a:lnTo>
                      <a:pt x="10738" y="762"/>
                    </a:lnTo>
                    <a:cubicBezTo>
                      <a:pt x="10767" y="1514"/>
                      <a:pt x="10415" y="2238"/>
                      <a:pt x="9788" y="2667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0" name="Google Shape;980;p19"/>
              <p:cNvSpPr/>
              <p:nvPr/>
            </p:nvSpPr>
            <p:spPr>
              <a:xfrm>
                <a:off x="5195324" y="3972306"/>
                <a:ext cx="10738" cy="7810"/>
              </a:xfrm>
              <a:custGeom>
                <a:avLst/>
                <a:gdLst/>
                <a:ahLst/>
                <a:cxnLst/>
                <a:rect l="l" t="t" r="r" b="b"/>
                <a:pathLst>
                  <a:path w="10738" h="7810" extrusionOk="0">
                    <a:moveTo>
                      <a:pt x="9788" y="2762"/>
                    </a:moveTo>
                    <a:lnTo>
                      <a:pt x="1045" y="7810"/>
                    </a:lnTo>
                    <a:cubicBezTo>
                      <a:pt x="475" y="7810"/>
                      <a:pt x="0" y="7810"/>
                      <a:pt x="0" y="7048"/>
                    </a:cubicBezTo>
                    <a:lnTo>
                      <a:pt x="0" y="7048"/>
                    </a:lnTo>
                    <a:cubicBezTo>
                      <a:pt x="9" y="6277"/>
                      <a:pt x="399" y="5562"/>
                      <a:pt x="1045" y="5143"/>
                    </a:cubicBezTo>
                    <a:lnTo>
                      <a:pt x="9788" y="0"/>
                    </a:lnTo>
                    <a:cubicBezTo>
                      <a:pt x="10358" y="0"/>
                      <a:pt x="10738" y="0"/>
                      <a:pt x="10738" y="762"/>
                    </a:cubicBezTo>
                    <a:lnTo>
                      <a:pt x="10738" y="762"/>
                    </a:lnTo>
                    <a:cubicBezTo>
                      <a:pt x="10738" y="1543"/>
                      <a:pt x="10387" y="2276"/>
                      <a:pt x="9788" y="276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1" name="Google Shape;981;p19"/>
              <p:cNvSpPr/>
              <p:nvPr/>
            </p:nvSpPr>
            <p:spPr>
              <a:xfrm>
                <a:off x="4963697" y="3895887"/>
                <a:ext cx="275954" cy="159785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785" extrusionOk="0">
                    <a:moveTo>
                      <a:pt x="75211" y="157571"/>
                    </a:moveTo>
                    <a:lnTo>
                      <a:pt x="4035" y="116328"/>
                    </a:lnTo>
                    <a:cubicBezTo>
                      <a:pt x="-1951" y="112899"/>
                      <a:pt x="-1191" y="106803"/>
                      <a:pt x="5746" y="102802"/>
                    </a:cubicBezTo>
                    <a:lnTo>
                      <a:pt x="177271" y="3266"/>
                    </a:lnTo>
                    <a:cubicBezTo>
                      <a:pt x="184513" y="-725"/>
                      <a:pt x="193208" y="-1077"/>
                      <a:pt x="200743" y="2314"/>
                    </a:cubicBezTo>
                    <a:lnTo>
                      <a:pt x="271919" y="43461"/>
                    </a:lnTo>
                    <a:cubicBezTo>
                      <a:pt x="277906" y="46986"/>
                      <a:pt x="277146" y="52986"/>
                      <a:pt x="270209" y="57082"/>
                    </a:cubicBezTo>
                    <a:lnTo>
                      <a:pt x="98303" y="156523"/>
                    </a:lnTo>
                    <a:cubicBezTo>
                      <a:pt x="91195" y="160467"/>
                      <a:pt x="82652" y="160857"/>
                      <a:pt x="75211" y="157571"/>
                    </a:cubicBezTo>
                    <a:close/>
                  </a:path>
                </a:pathLst>
              </a:custGeom>
              <a:solidFill>
                <a:srgbClr val="20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2" name="Google Shape;982;p19"/>
              <p:cNvSpPr/>
              <p:nvPr/>
            </p:nvSpPr>
            <p:spPr>
              <a:xfrm>
                <a:off x="4974996" y="3900154"/>
                <a:ext cx="256564" cy="148399"/>
              </a:xfrm>
              <a:custGeom>
                <a:avLst/>
                <a:gdLst/>
                <a:ahLst/>
                <a:cxnLst/>
                <a:rect l="l" t="t" r="r" b="b"/>
                <a:pathLst>
                  <a:path w="256564" h="148399" extrusionOk="0">
                    <a:moveTo>
                      <a:pt x="253303" y="40910"/>
                    </a:moveTo>
                    <a:lnTo>
                      <a:pt x="225555" y="24813"/>
                    </a:lnTo>
                    <a:lnTo>
                      <a:pt x="225555" y="24813"/>
                    </a:lnTo>
                    <a:cubicBezTo>
                      <a:pt x="221820" y="26718"/>
                      <a:pt x="217411" y="26718"/>
                      <a:pt x="213676" y="24813"/>
                    </a:cubicBezTo>
                    <a:cubicBezTo>
                      <a:pt x="211785" y="24174"/>
                      <a:pt x="210768" y="22117"/>
                      <a:pt x="211415" y="20222"/>
                    </a:cubicBezTo>
                    <a:cubicBezTo>
                      <a:pt x="211776" y="19155"/>
                      <a:pt x="212612" y="18317"/>
                      <a:pt x="213676" y="17955"/>
                    </a:cubicBezTo>
                    <a:lnTo>
                      <a:pt x="213676" y="17955"/>
                    </a:lnTo>
                    <a:lnTo>
                      <a:pt x="185928" y="1857"/>
                    </a:lnTo>
                    <a:cubicBezTo>
                      <a:pt x="181129" y="-619"/>
                      <a:pt x="175428" y="-619"/>
                      <a:pt x="170629" y="1857"/>
                    </a:cubicBezTo>
                    <a:lnTo>
                      <a:pt x="3189" y="98727"/>
                    </a:lnTo>
                    <a:cubicBezTo>
                      <a:pt x="749" y="99536"/>
                      <a:pt x="-572" y="102184"/>
                      <a:pt x="239" y="104623"/>
                    </a:cubicBezTo>
                    <a:cubicBezTo>
                      <a:pt x="702" y="106023"/>
                      <a:pt x="1795" y="107118"/>
                      <a:pt x="3189" y="107585"/>
                    </a:cubicBezTo>
                    <a:lnTo>
                      <a:pt x="70659" y="146542"/>
                    </a:lnTo>
                    <a:cubicBezTo>
                      <a:pt x="75458" y="149019"/>
                      <a:pt x="81160" y="149019"/>
                      <a:pt x="85959" y="146542"/>
                    </a:cubicBezTo>
                    <a:lnTo>
                      <a:pt x="253303" y="49673"/>
                    </a:lnTo>
                    <a:cubicBezTo>
                      <a:pt x="255717" y="48949"/>
                      <a:pt x="257095" y="46406"/>
                      <a:pt x="256372" y="43987"/>
                    </a:cubicBezTo>
                    <a:cubicBezTo>
                      <a:pt x="255935" y="42510"/>
                      <a:pt x="254776" y="41348"/>
                      <a:pt x="253303" y="4091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3" name="Google Shape;983;p19"/>
              <p:cNvSpPr/>
              <p:nvPr/>
            </p:nvSpPr>
            <p:spPr>
              <a:xfrm>
                <a:off x="4974996" y="3900154"/>
                <a:ext cx="256564" cy="148399"/>
              </a:xfrm>
              <a:custGeom>
                <a:avLst/>
                <a:gdLst/>
                <a:ahLst/>
                <a:cxnLst/>
                <a:rect l="l" t="t" r="r" b="b"/>
                <a:pathLst>
                  <a:path w="256564" h="148399" extrusionOk="0">
                    <a:moveTo>
                      <a:pt x="253303" y="40910"/>
                    </a:moveTo>
                    <a:lnTo>
                      <a:pt x="225555" y="24813"/>
                    </a:lnTo>
                    <a:lnTo>
                      <a:pt x="225555" y="24813"/>
                    </a:lnTo>
                    <a:cubicBezTo>
                      <a:pt x="221820" y="26718"/>
                      <a:pt x="217411" y="26718"/>
                      <a:pt x="213676" y="24813"/>
                    </a:cubicBezTo>
                    <a:cubicBezTo>
                      <a:pt x="211785" y="24174"/>
                      <a:pt x="210768" y="22117"/>
                      <a:pt x="211415" y="20222"/>
                    </a:cubicBezTo>
                    <a:cubicBezTo>
                      <a:pt x="211776" y="19155"/>
                      <a:pt x="212612" y="18317"/>
                      <a:pt x="213676" y="17955"/>
                    </a:cubicBezTo>
                    <a:lnTo>
                      <a:pt x="213676" y="17955"/>
                    </a:lnTo>
                    <a:lnTo>
                      <a:pt x="185928" y="1857"/>
                    </a:lnTo>
                    <a:cubicBezTo>
                      <a:pt x="181129" y="-619"/>
                      <a:pt x="175428" y="-619"/>
                      <a:pt x="170629" y="1857"/>
                    </a:cubicBezTo>
                    <a:lnTo>
                      <a:pt x="3189" y="98727"/>
                    </a:lnTo>
                    <a:cubicBezTo>
                      <a:pt x="749" y="99536"/>
                      <a:pt x="-572" y="102184"/>
                      <a:pt x="239" y="104623"/>
                    </a:cubicBezTo>
                    <a:cubicBezTo>
                      <a:pt x="702" y="106023"/>
                      <a:pt x="1795" y="107118"/>
                      <a:pt x="3189" y="107585"/>
                    </a:cubicBezTo>
                    <a:lnTo>
                      <a:pt x="70659" y="146542"/>
                    </a:lnTo>
                    <a:cubicBezTo>
                      <a:pt x="75458" y="149019"/>
                      <a:pt x="81160" y="149019"/>
                      <a:pt x="85959" y="146542"/>
                    </a:cubicBezTo>
                    <a:lnTo>
                      <a:pt x="253303" y="49673"/>
                    </a:lnTo>
                    <a:cubicBezTo>
                      <a:pt x="255717" y="48949"/>
                      <a:pt x="257095" y="46406"/>
                      <a:pt x="256372" y="43987"/>
                    </a:cubicBezTo>
                    <a:cubicBezTo>
                      <a:pt x="255935" y="42510"/>
                      <a:pt x="254776" y="41348"/>
                      <a:pt x="253303" y="40910"/>
                    </a:cubicBezTo>
                    <a:close/>
                  </a:path>
                </a:pathLst>
              </a:custGeom>
              <a:solidFill>
                <a:srgbClr val="000000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4" name="Google Shape;984;p19"/>
              <p:cNvSpPr/>
              <p:nvPr/>
            </p:nvSpPr>
            <p:spPr>
              <a:xfrm>
                <a:off x="5189528" y="3920775"/>
                <a:ext cx="6461" cy="3619"/>
              </a:xfrm>
              <a:custGeom>
                <a:avLst/>
                <a:gdLst/>
                <a:ahLst/>
                <a:cxnLst/>
                <a:rect l="l" t="t" r="r" b="b"/>
                <a:pathLst>
                  <a:path w="6461" h="3619" extrusionOk="0">
                    <a:moveTo>
                      <a:pt x="6462" y="1810"/>
                    </a:moveTo>
                    <a:cubicBezTo>
                      <a:pt x="6462" y="2809"/>
                      <a:pt x="5015" y="3620"/>
                      <a:pt x="3231" y="3620"/>
                    </a:cubicBezTo>
                    <a:cubicBezTo>
                      <a:pt x="1447" y="3620"/>
                      <a:pt x="0" y="2809"/>
                      <a:pt x="0" y="1810"/>
                    </a:cubicBezTo>
                    <a:cubicBezTo>
                      <a:pt x="0" y="810"/>
                      <a:pt x="1447" y="0"/>
                      <a:pt x="3231" y="0"/>
                    </a:cubicBezTo>
                    <a:cubicBezTo>
                      <a:pt x="5015" y="0"/>
                      <a:pt x="6462" y="810"/>
                      <a:pt x="6462" y="181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5" name="Google Shape;985;p19"/>
              <p:cNvSpPr/>
              <p:nvPr/>
            </p:nvSpPr>
            <p:spPr>
              <a:xfrm>
                <a:off x="5191381" y="3921823"/>
                <a:ext cx="2668" cy="1547"/>
              </a:xfrm>
              <a:custGeom>
                <a:avLst/>
                <a:gdLst/>
                <a:ahLst/>
                <a:cxnLst/>
                <a:rect l="l" t="t" r="r" b="b"/>
                <a:pathLst>
                  <a:path w="2668" h="1547" extrusionOk="0">
                    <a:moveTo>
                      <a:pt x="428" y="1333"/>
                    </a:moveTo>
                    <a:cubicBezTo>
                      <a:pt x="-143" y="1333"/>
                      <a:pt x="-143" y="571"/>
                      <a:pt x="428" y="286"/>
                    </a:cubicBezTo>
                    <a:cubicBezTo>
                      <a:pt x="1007" y="-95"/>
                      <a:pt x="1748" y="-95"/>
                      <a:pt x="2328" y="286"/>
                    </a:cubicBezTo>
                    <a:cubicBezTo>
                      <a:pt x="2613" y="409"/>
                      <a:pt x="2746" y="752"/>
                      <a:pt x="2623" y="1038"/>
                    </a:cubicBezTo>
                    <a:cubicBezTo>
                      <a:pt x="2566" y="1172"/>
                      <a:pt x="2461" y="1276"/>
                      <a:pt x="2328" y="1333"/>
                    </a:cubicBezTo>
                    <a:cubicBezTo>
                      <a:pt x="1730" y="1619"/>
                      <a:pt x="1026" y="1619"/>
                      <a:pt x="428" y="1333"/>
                    </a:cubicBezTo>
                    <a:close/>
                  </a:path>
                </a:pathLst>
              </a:custGeom>
              <a:solidFill>
                <a:srgbClr val="FFFFF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86" name="Google Shape;986;p19"/>
            <p:cNvSpPr/>
            <p:nvPr/>
          </p:nvSpPr>
          <p:spPr>
            <a:xfrm>
              <a:off x="3497758" y="3222825"/>
              <a:ext cx="163253" cy="135636"/>
            </a:xfrm>
            <a:custGeom>
              <a:avLst/>
              <a:gdLst/>
              <a:ahLst/>
              <a:cxnLst/>
              <a:rect l="l" t="t" r="r" b="b"/>
              <a:pathLst>
                <a:path w="163253" h="135636" extrusionOk="0">
                  <a:moveTo>
                    <a:pt x="127338" y="95727"/>
                  </a:moveTo>
                  <a:cubicBezTo>
                    <a:pt x="127338" y="95727"/>
                    <a:pt x="165349" y="61723"/>
                    <a:pt x="163163" y="16670"/>
                  </a:cubicBezTo>
                  <a:cubicBezTo>
                    <a:pt x="160882" y="-14763"/>
                    <a:pt x="141972" y="7906"/>
                    <a:pt x="141972" y="7906"/>
                  </a:cubicBezTo>
                  <a:lnTo>
                    <a:pt x="122966" y="42482"/>
                  </a:lnTo>
                  <a:cubicBezTo>
                    <a:pt x="122966" y="42482"/>
                    <a:pt x="103961" y="67152"/>
                    <a:pt x="86475" y="72772"/>
                  </a:cubicBezTo>
                  <a:cubicBezTo>
                    <a:pt x="73115" y="74058"/>
                    <a:pt x="59820" y="76029"/>
                    <a:pt x="46659" y="78677"/>
                  </a:cubicBezTo>
                  <a:cubicBezTo>
                    <a:pt x="23282" y="83249"/>
                    <a:pt x="0" y="112491"/>
                    <a:pt x="0" y="112491"/>
                  </a:cubicBezTo>
                  <a:lnTo>
                    <a:pt x="30124" y="135637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7" name="Google Shape;987;p19"/>
            <p:cNvSpPr/>
            <p:nvPr/>
          </p:nvSpPr>
          <p:spPr>
            <a:xfrm>
              <a:off x="5866407" y="1508477"/>
              <a:ext cx="336298" cy="520294"/>
            </a:xfrm>
            <a:custGeom>
              <a:avLst/>
              <a:gdLst/>
              <a:ahLst/>
              <a:cxnLst/>
              <a:rect l="l" t="t" r="r" b="b"/>
              <a:pathLst>
                <a:path w="336298" h="520294" extrusionOk="0">
                  <a:moveTo>
                    <a:pt x="294302" y="134437"/>
                  </a:moveTo>
                  <a:lnTo>
                    <a:pt x="70986" y="4897"/>
                  </a:lnTo>
                  <a:cubicBezTo>
                    <a:pt x="63640" y="-75"/>
                    <a:pt x="54403" y="-1342"/>
                    <a:pt x="45994" y="1468"/>
                  </a:cubicBezTo>
                  <a:lnTo>
                    <a:pt x="45994" y="1468"/>
                  </a:lnTo>
                  <a:cubicBezTo>
                    <a:pt x="44188" y="2211"/>
                    <a:pt x="42487" y="3202"/>
                    <a:pt x="40957" y="4421"/>
                  </a:cubicBezTo>
                  <a:lnTo>
                    <a:pt x="0" y="27948"/>
                  </a:lnTo>
                  <a:lnTo>
                    <a:pt x="28508" y="67572"/>
                  </a:lnTo>
                  <a:lnTo>
                    <a:pt x="28508" y="280265"/>
                  </a:lnTo>
                  <a:cubicBezTo>
                    <a:pt x="28508" y="311507"/>
                    <a:pt x="47514" y="347797"/>
                    <a:pt x="70891" y="361323"/>
                  </a:cubicBezTo>
                  <a:lnTo>
                    <a:pt x="267884" y="475623"/>
                  </a:lnTo>
                  <a:lnTo>
                    <a:pt x="274346" y="520295"/>
                  </a:lnTo>
                  <a:cubicBezTo>
                    <a:pt x="275676" y="519628"/>
                    <a:pt x="309601" y="500102"/>
                    <a:pt x="320339" y="493815"/>
                  </a:cubicBezTo>
                  <a:cubicBezTo>
                    <a:pt x="321375" y="493339"/>
                    <a:pt x="322354" y="492768"/>
                    <a:pt x="323285" y="492101"/>
                  </a:cubicBezTo>
                  <a:lnTo>
                    <a:pt x="323285" y="492101"/>
                  </a:lnTo>
                  <a:lnTo>
                    <a:pt x="323285" y="492101"/>
                  </a:lnTo>
                  <a:cubicBezTo>
                    <a:pt x="332560" y="483709"/>
                    <a:pt x="337321" y="471413"/>
                    <a:pt x="336114" y="458954"/>
                  </a:cubicBezTo>
                  <a:lnTo>
                    <a:pt x="336114" y="215495"/>
                  </a:lnTo>
                  <a:cubicBezTo>
                    <a:pt x="336589" y="184253"/>
                    <a:pt x="317678" y="147772"/>
                    <a:pt x="294302" y="134437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8" name="Google Shape;988;p19"/>
            <p:cNvSpPr/>
            <p:nvPr/>
          </p:nvSpPr>
          <p:spPr>
            <a:xfrm>
              <a:off x="5848921" y="1535134"/>
              <a:ext cx="307985" cy="495867"/>
            </a:xfrm>
            <a:custGeom>
              <a:avLst/>
              <a:gdLst/>
              <a:ahLst/>
              <a:cxnLst/>
              <a:rect l="l" t="t" r="r" b="b"/>
              <a:pathLst>
                <a:path w="307985" h="495867" extrusionOk="0">
                  <a:moveTo>
                    <a:pt x="265603" y="490781"/>
                  </a:moveTo>
                  <a:lnTo>
                    <a:pt x="42288" y="361527"/>
                  </a:lnTo>
                  <a:cubicBezTo>
                    <a:pt x="18911" y="348002"/>
                    <a:pt x="0" y="311711"/>
                    <a:pt x="0" y="280469"/>
                  </a:cubicBezTo>
                  <a:lnTo>
                    <a:pt x="0" y="37105"/>
                  </a:lnTo>
                  <a:cubicBezTo>
                    <a:pt x="0" y="5864"/>
                    <a:pt x="19006" y="-8424"/>
                    <a:pt x="42288" y="5101"/>
                  </a:cubicBezTo>
                  <a:lnTo>
                    <a:pt x="265603" y="134261"/>
                  </a:lnTo>
                  <a:cubicBezTo>
                    <a:pt x="288980" y="147786"/>
                    <a:pt x="307986" y="184171"/>
                    <a:pt x="307986" y="215413"/>
                  </a:cubicBezTo>
                  <a:lnTo>
                    <a:pt x="307986" y="458682"/>
                  </a:lnTo>
                  <a:cubicBezTo>
                    <a:pt x="307986" y="489924"/>
                    <a:pt x="288980" y="504307"/>
                    <a:pt x="265603" y="490781"/>
                  </a:cubicBezTo>
                  <a:close/>
                </a:path>
              </a:pathLst>
            </a:custGeom>
            <a:solidFill>
              <a:srgbClr val="EF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9" name="Google Shape;989;p19"/>
            <p:cNvSpPr/>
            <p:nvPr/>
          </p:nvSpPr>
          <p:spPr>
            <a:xfrm>
              <a:off x="5914777" y="1634489"/>
              <a:ext cx="176087" cy="297735"/>
            </a:xfrm>
            <a:custGeom>
              <a:avLst/>
              <a:gdLst/>
              <a:ahLst/>
              <a:cxnLst/>
              <a:rect l="l" t="t" r="r" b="b"/>
              <a:pathLst>
                <a:path w="176087" h="297735" extrusionOk="0">
                  <a:moveTo>
                    <a:pt x="0" y="28904"/>
                  </a:moveTo>
                  <a:cubicBezTo>
                    <a:pt x="0" y="15188"/>
                    <a:pt x="3896" y="6330"/>
                    <a:pt x="11593" y="2234"/>
                  </a:cubicBezTo>
                  <a:cubicBezTo>
                    <a:pt x="19291" y="-1862"/>
                    <a:pt x="29364" y="-338"/>
                    <a:pt x="41812" y="6901"/>
                  </a:cubicBezTo>
                  <a:cubicBezTo>
                    <a:pt x="54413" y="14198"/>
                    <a:pt x="64923" y="24627"/>
                    <a:pt x="72316" y="37191"/>
                  </a:cubicBezTo>
                  <a:cubicBezTo>
                    <a:pt x="79842" y="49516"/>
                    <a:pt x="83824" y="63699"/>
                    <a:pt x="83814" y="78148"/>
                  </a:cubicBezTo>
                  <a:lnTo>
                    <a:pt x="83814" y="89197"/>
                  </a:lnTo>
                  <a:cubicBezTo>
                    <a:pt x="83814" y="103009"/>
                    <a:pt x="80013" y="111867"/>
                    <a:pt x="72316" y="115867"/>
                  </a:cubicBezTo>
                  <a:cubicBezTo>
                    <a:pt x="64619" y="119868"/>
                    <a:pt x="54546" y="118153"/>
                    <a:pt x="42097" y="110914"/>
                  </a:cubicBezTo>
                  <a:cubicBezTo>
                    <a:pt x="29478" y="103647"/>
                    <a:pt x="18958" y="93208"/>
                    <a:pt x="11593" y="80625"/>
                  </a:cubicBezTo>
                  <a:cubicBezTo>
                    <a:pt x="4039" y="68338"/>
                    <a:pt x="28" y="54193"/>
                    <a:pt x="0" y="39763"/>
                  </a:cubicBezTo>
                  <a:close/>
                  <a:moveTo>
                    <a:pt x="25467" y="55479"/>
                  </a:moveTo>
                  <a:cubicBezTo>
                    <a:pt x="25467" y="61584"/>
                    <a:pt x="27035" y="67585"/>
                    <a:pt x="30029" y="72910"/>
                  </a:cubicBezTo>
                  <a:cubicBezTo>
                    <a:pt x="32784" y="78158"/>
                    <a:pt x="36975" y="82520"/>
                    <a:pt x="42097" y="85483"/>
                  </a:cubicBezTo>
                  <a:cubicBezTo>
                    <a:pt x="47039" y="88340"/>
                    <a:pt x="50935" y="88721"/>
                    <a:pt x="53881" y="86626"/>
                  </a:cubicBezTo>
                  <a:cubicBezTo>
                    <a:pt x="57226" y="83311"/>
                    <a:pt x="58841" y="78634"/>
                    <a:pt x="58252" y="73957"/>
                  </a:cubicBezTo>
                  <a:lnTo>
                    <a:pt x="58252" y="62623"/>
                  </a:lnTo>
                  <a:cubicBezTo>
                    <a:pt x="58252" y="56536"/>
                    <a:pt x="56751" y="50554"/>
                    <a:pt x="53881" y="45192"/>
                  </a:cubicBezTo>
                  <a:cubicBezTo>
                    <a:pt x="51154" y="39896"/>
                    <a:pt x="46963" y="35496"/>
                    <a:pt x="41812" y="32524"/>
                  </a:cubicBezTo>
                  <a:cubicBezTo>
                    <a:pt x="38581" y="30000"/>
                    <a:pt x="34201" y="29523"/>
                    <a:pt x="30504" y="31285"/>
                  </a:cubicBezTo>
                  <a:cubicBezTo>
                    <a:pt x="27463" y="33286"/>
                    <a:pt x="25942" y="37572"/>
                    <a:pt x="25942" y="44239"/>
                  </a:cubicBezTo>
                  <a:close/>
                  <a:moveTo>
                    <a:pt x="49509" y="221785"/>
                  </a:moveTo>
                  <a:lnTo>
                    <a:pt x="30504" y="199306"/>
                  </a:lnTo>
                  <a:lnTo>
                    <a:pt x="125532" y="78910"/>
                  </a:lnTo>
                  <a:lnTo>
                    <a:pt x="144537" y="101389"/>
                  </a:lnTo>
                  <a:close/>
                  <a:moveTo>
                    <a:pt x="92177" y="208451"/>
                  </a:moveTo>
                  <a:cubicBezTo>
                    <a:pt x="92177" y="194639"/>
                    <a:pt x="96073" y="185781"/>
                    <a:pt x="103866" y="181780"/>
                  </a:cubicBezTo>
                  <a:cubicBezTo>
                    <a:pt x="111658" y="177780"/>
                    <a:pt x="121731" y="179494"/>
                    <a:pt x="134084" y="186638"/>
                  </a:cubicBezTo>
                  <a:cubicBezTo>
                    <a:pt x="146600" y="193934"/>
                    <a:pt x="157062" y="204288"/>
                    <a:pt x="164493" y="216737"/>
                  </a:cubicBezTo>
                  <a:cubicBezTo>
                    <a:pt x="172124" y="229129"/>
                    <a:pt x="176144" y="243417"/>
                    <a:pt x="176087" y="257980"/>
                  </a:cubicBezTo>
                  <a:lnTo>
                    <a:pt x="176087" y="269030"/>
                  </a:lnTo>
                  <a:cubicBezTo>
                    <a:pt x="176087" y="282650"/>
                    <a:pt x="172286" y="291604"/>
                    <a:pt x="164683" y="295604"/>
                  </a:cubicBezTo>
                  <a:cubicBezTo>
                    <a:pt x="157081" y="299605"/>
                    <a:pt x="147008" y="297985"/>
                    <a:pt x="134369" y="290651"/>
                  </a:cubicBezTo>
                  <a:cubicBezTo>
                    <a:pt x="121693" y="283374"/>
                    <a:pt x="111145" y="272906"/>
                    <a:pt x="103770" y="260266"/>
                  </a:cubicBezTo>
                  <a:cubicBezTo>
                    <a:pt x="96282" y="248093"/>
                    <a:pt x="92272" y="234092"/>
                    <a:pt x="92177" y="219785"/>
                  </a:cubicBezTo>
                  <a:close/>
                  <a:moveTo>
                    <a:pt x="117645" y="235120"/>
                  </a:moveTo>
                  <a:cubicBezTo>
                    <a:pt x="117768" y="241178"/>
                    <a:pt x="119403" y="247103"/>
                    <a:pt x="122396" y="252361"/>
                  </a:cubicBezTo>
                  <a:cubicBezTo>
                    <a:pt x="125142" y="257657"/>
                    <a:pt x="129285" y="262105"/>
                    <a:pt x="134369" y="265219"/>
                  </a:cubicBezTo>
                  <a:cubicBezTo>
                    <a:pt x="145108" y="271506"/>
                    <a:pt x="150524" y="267696"/>
                    <a:pt x="150524" y="253885"/>
                  </a:cubicBezTo>
                  <a:lnTo>
                    <a:pt x="150524" y="242169"/>
                  </a:lnTo>
                  <a:cubicBezTo>
                    <a:pt x="150524" y="236102"/>
                    <a:pt x="148985" y="230139"/>
                    <a:pt x="146058" y="224834"/>
                  </a:cubicBezTo>
                  <a:cubicBezTo>
                    <a:pt x="143302" y="219614"/>
                    <a:pt x="139159" y="215261"/>
                    <a:pt x="134084" y="212260"/>
                  </a:cubicBezTo>
                  <a:cubicBezTo>
                    <a:pt x="130720" y="209527"/>
                    <a:pt x="126064" y="209041"/>
                    <a:pt x="122206" y="211022"/>
                  </a:cubicBezTo>
                  <a:cubicBezTo>
                    <a:pt x="118671" y="214175"/>
                    <a:pt x="116960" y="218899"/>
                    <a:pt x="117645" y="223595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0" name="Google Shape;990;p19"/>
            <p:cNvSpPr/>
            <p:nvPr/>
          </p:nvSpPr>
          <p:spPr>
            <a:xfrm>
              <a:off x="3825908" y="830009"/>
              <a:ext cx="336307" cy="520393"/>
            </a:xfrm>
            <a:custGeom>
              <a:avLst/>
              <a:gdLst/>
              <a:ahLst/>
              <a:cxnLst/>
              <a:rect l="l" t="t" r="r" b="b"/>
              <a:pathLst>
                <a:path w="336307" h="520393" extrusionOk="0">
                  <a:moveTo>
                    <a:pt x="294302" y="134154"/>
                  </a:moveTo>
                  <a:lnTo>
                    <a:pt x="70986" y="4900"/>
                  </a:lnTo>
                  <a:cubicBezTo>
                    <a:pt x="63640" y="-76"/>
                    <a:pt x="54403" y="-1344"/>
                    <a:pt x="45994" y="1471"/>
                  </a:cubicBezTo>
                  <a:lnTo>
                    <a:pt x="45994" y="1471"/>
                  </a:lnTo>
                  <a:cubicBezTo>
                    <a:pt x="44205" y="2253"/>
                    <a:pt x="42515" y="3245"/>
                    <a:pt x="40957" y="4424"/>
                  </a:cubicBezTo>
                  <a:lnTo>
                    <a:pt x="0" y="27951"/>
                  </a:lnTo>
                  <a:lnTo>
                    <a:pt x="28508" y="67575"/>
                  </a:lnTo>
                  <a:lnTo>
                    <a:pt x="28508" y="280268"/>
                  </a:lnTo>
                  <a:cubicBezTo>
                    <a:pt x="28508" y="311510"/>
                    <a:pt x="47514" y="347800"/>
                    <a:pt x="70796" y="361326"/>
                  </a:cubicBezTo>
                  <a:lnTo>
                    <a:pt x="267789" y="475626"/>
                  </a:lnTo>
                  <a:lnTo>
                    <a:pt x="274346" y="520393"/>
                  </a:lnTo>
                  <a:lnTo>
                    <a:pt x="320244" y="493818"/>
                  </a:lnTo>
                  <a:cubicBezTo>
                    <a:pt x="321261" y="493333"/>
                    <a:pt x="322240" y="492799"/>
                    <a:pt x="323190" y="492199"/>
                  </a:cubicBezTo>
                  <a:lnTo>
                    <a:pt x="323190" y="492199"/>
                  </a:lnTo>
                  <a:lnTo>
                    <a:pt x="323190" y="492199"/>
                  </a:lnTo>
                  <a:cubicBezTo>
                    <a:pt x="332551" y="483865"/>
                    <a:pt x="337359" y="471539"/>
                    <a:pt x="336114" y="459052"/>
                  </a:cubicBezTo>
                  <a:lnTo>
                    <a:pt x="336114" y="215212"/>
                  </a:lnTo>
                  <a:cubicBezTo>
                    <a:pt x="336684" y="183970"/>
                    <a:pt x="317679" y="147680"/>
                    <a:pt x="294302" y="134154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1" name="Google Shape;991;p19"/>
            <p:cNvSpPr/>
            <p:nvPr/>
          </p:nvSpPr>
          <p:spPr>
            <a:xfrm>
              <a:off x="3808424" y="856397"/>
              <a:ext cx="307985" cy="495973"/>
            </a:xfrm>
            <a:custGeom>
              <a:avLst/>
              <a:gdLst/>
              <a:ahLst/>
              <a:cxnLst/>
              <a:rect l="l" t="t" r="r" b="b"/>
              <a:pathLst>
                <a:path w="307985" h="495973" extrusionOk="0">
                  <a:moveTo>
                    <a:pt x="265698" y="490766"/>
                  </a:moveTo>
                  <a:lnTo>
                    <a:pt x="42382" y="361702"/>
                  </a:lnTo>
                  <a:cubicBezTo>
                    <a:pt x="19006" y="348177"/>
                    <a:pt x="0" y="311886"/>
                    <a:pt x="0" y="280644"/>
                  </a:cubicBezTo>
                  <a:lnTo>
                    <a:pt x="0" y="37185"/>
                  </a:lnTo>
                  <a:cubicBezTo>
                    <a:pt x="0" y="5943"/>
                    <a:pt x="19006" y="-8439"/>
                    <a:pt x="42382" y="5086"/>
                  </a:cubicBezTo>
                  <a:lnTo>
                    <a:pt x="265698" y="134340"/>
                  </a:lnTo>
                  <a:cubicBezTo>
                    <a:pt x="289075" y="147866"/>
                    <a:pt x="307986" y="184156"/>
                    <a:pt x="307986" y="215398"/>
                  </a:cubicBezTo>
                  <a:lnTo>
                    <a:pt x="307986" y="458667"/>
                  </a:lnTo>
                  <a:cubicBezTo>
                    <a:pt x="307986" y="489909"/>
                    <a:pt x="289075" y="504577"/>
                    <a:pt x="265698" y="490766"/>
                  </a:cubicBezTo>
                  <a:close/>
                </a:path>
              </a:pathLst>
            </a:custGeom>
            <a:solidFill>
              <a:srgbClr val="EF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2" name="Google Shape;992;p19"/>
            <p:cNvSpPr/>
            <p:nvPr/>
          </p:nvSpPr>
          <p:spPr>
            <a:xfrm>
              <a:off x="3864395" y="989404"/>
              <a:ext cx="196042" cy="250697"/>
            </a:xfrm>
            <a:custGeom>
              <a:avLst/>
              <a:gdLst/>
              <a:ahLst/>
              <a:cxnLst/>
              <a:rect l="l" t="t" r="r" b="b"/>
              <a:pathLst>
                <a:path w="196042" h="250697" extrusionOk="0">
                  <a:moveTo>
                    <a:pt x="98069" y="0"/>
                  </a:moveTo>
                  <a:lnTo>
                    <a:pt x="128288" y="88487"/>
                  </a:lnTo>
                  <a:lnTo>
                    <a:pt x="196043" y="139065"/>
                  </a:lnTo>
                  <a:lnTo>
                    <a:pt x="147008" y="166021"/>
                  </a:lnTo>
                  <a:lnTo>
                    <a:pt x="158602" y="250698"/>
                  </a:lnTo>
                  <a:lnTo>
                    <a:pt x="98069" y="178879"/>
                  </a:lnTo>
                  <a:lnTo>
                    <a:pt x="37441" y="180594"/>
                  </a:lnTo>
                  <a:lnTo>
                    <a:pt x="49034" y="109252"/>
                  </a:lnTo>
                  <a:lnTo>
                    <a:pt x="0" y="25622"/>
                  </a:lnTo>
                  <a:lnTo>
                    <a:pt x="67755" y="53435"/>
                  </a:lnTo>
                  <a:lnTo>
                    <a:pt x="98069" y="0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9" name="Google Shape;2059;p34"/>
          <p:cNvSpPr txBox="1">
            <a:spLocks noGrp="1"/>
          </p:cNvSpPr>
          <p:nvPr>
            <p:ph type="sldNum" idx="12"/>
          </p:nvPr>
        </p:nvSpPr>
        <p:spPr>
          <a:xfrm>
            <a:off x="9350774" y="318009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8D212BBC-9A23-4367-8E7E-6756B41DE9B0}"/>
              </a:ext>
            </a:extLst>
          </p:cNvPr>
          <p:cNvGrpSpPr/>
          <p:nvPr/>
        </p:nvGrpSpPr>
        <p:grpSpPr>
          <a:xfrm>
            <a:off x="3667500" y="683538"/>
            <a:ext cx="1401489" cy="1319671"/>
            <a:chOff x="3739535" y="2196179"/>
            <a:chExt cx="2120516" cy="2120516"/>
          </a:xfrm>
        </p:grpSpPr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2287E5CB-3300-47B4-840E-993DC6EA4375}"/>
                </a:ext>
              </a:extLst>
            </p:cNvPr>
            <p:cNvSpPr/>
            <p:nvPr/>
          </p:nvSpPr>
          <p:spPr>
            <a:xfrm>
              <a:off x="3753155" y="2209800"/>
              <a:ext cx="2090058" cy="209005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53" name="Picture 152">
              <a:extLst>
                <a:ext uri="{FF2B5EF4-FFF2-40B4-BE49-F238E27FC236}">
                  <a16:creationId xmlns:a16="http://schemas.microsoft.com/office/drawing/2014/main" id="{CAAD660E-4715-4264-B927-09F29D1C30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9535" y="2196179"/>
              <a:ext cx="2120516" cy="2120516"/>
            </a:xfrm>
            <a:prstGeom prst="rect">
              <a:avLst/>
            </a:prstGeom>
          </p:spPr>
        </p:pic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786BBF8D-0F37-45E5-BC35-1A3A7208302C}"/>
              </a:ext>
            </a:extLst>
          </p:cNvPr>
          <p:cNvGrpSpPr/>
          <p:nvPr/>
        </p:nvGrpSpPr>
        <p:grpSpPr>
          <a:xfrm>
            <a:off x="6003762" y="742041"/>
            <a:ext cx="1587413" cy="1321529"/>
            <a:chOff x="6370397" y="2198753"/>
            <a:chExt cx="2122886" cy="2115649"/>
          </a:xfrm>
        </p:grpSpPr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01225A1B-0B19-400E-A75D-F812415BE07D}"/>
                </a:ext>
              </a:extLst>
            </p:cNvPr>
            <p:cNvSpPr/>
            <p:nvPr/>
          </p:nvSpPr>
          <p:spPr>
            <a:xfrm>
              <a:off x="6403225" y="2209800"/>
              <a:ext cx="2090058" cy="209005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56" name="Picture 155">
              <a:extLst>
                <a:ext uri="{FF2B5EF4-FFF2-40B4-BE49-F238E27FC236}">
                  <a16:creationId xmlns:a16="http://schemas.microsoft.com/office/drawing/2014/main" id="{360340EE-63CA-4C05-BCFA-72A928E8953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70397" y="2198753"/>
              <a:ext cx="2115649" cy="2115649"/>
            </a:xfrm>
            <a:prstGeom prst="rect">
              <a:avLst/>
            </a:prstGeom>
          </p:spPr>
        </p:pic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095F25D5-AA70-4244-ABA8-71B0CEBEDA81}"/>
              </a:ext>
            </a:extLst>
          </p:cNvPr>
          <p:cNvGrpSpPr/>
          <p:nvPr/>
        </p:nvGrpSpPr>
        <p:grpSpPr>
          <a:xfrm>
            <a:off x="977673" y="698177"/>
            <a:ext cx="1481004" cy="1303641"/>
            <a:chOff x="1058731" y="2180816"/>
            <a:chExt cx="2134412" cy="2120517"/>
          </a:xfrm>
        </p:grpSpPr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0BEB58D2-966F-4976-80CA-5C0C02F391E2}"/>
                </a:ext>
              </a:extLst>
            </p:cNvPr>
            <p:cNvSpPr/>
            <p:nvPr/>
          </p:nvSpPr>
          <p:spPr>
            <a:xfrm>
              <a:off x="1103085" y="2209800"/>
              <a:ext cx="2090058" cy="209005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59" name="Picture 158">
              <a:extLst>
                <a:ext uri="{FF2B5EF4-FFF2-40B4-BE49-F238E27FC236}">
                  <a16:creationId xmlns:a16="http://schemas.microsoft.com/office/drawing/2014/main" id="{2D6E282C-1B80-405B-ADC8-35B6A1642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8731" y="2180816"/>
              <a:ext cx="2120515" cy="2120517"/>
            </a:xfrm>
            <a:prstGeom prst="rect">
              <a:avLst/>
            </a:prstGeom>
          </p:spPr>
        </p:pic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D139E8FC-1E20-444C-8070-856695FA86D7}"/>
              </a:ext>
            </a:extLst>
          </p:cNvPr>
          <p:cNvGrpSpPr/>
          <p:nvPr/>
        </p:nvGrpSpPr>
        <p:grpSpPr>
          <a:xfrm>
            <a:off x="549775" y="2047031"/>
            <a:ext cx="2336800" cy="1082467"/>
            <a:chOff x="979714" y="4445001"/>
            <a:chExt cx="2336800" cy="1082467"/>
          </a:xfrm>
        </p:grpSpPr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A9528720-B994-4A3C-BB19-8D7CFCC9B291}"/>
                </a:ext>
              </a:extLst>
            </p:cNvPr>
            <p:cNvSpPr txBox="1"/>
            <p:nvPr/>
          </p:nvSpPr>
          <p:spPr>
            <a:xfrm>
              <a:off x="979714" y="4445001"/>
              <a:ext cx="2336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accent2">
                      <a:lumMod val="75000"/>
                    </a:schemeClr>
                  </a:solidFill>
                  <a:latin typeface="Tw Cen MT" panose="020B0602020104020603" pitchFamily="34" charset="0"/>
                </a:rPr>
                <a:t>Instagram</a:t>
              </a: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396823FC-AEC6-4F82-B8B3-AACD5AD789B7}"/>
                </a:ext>
              </a:extLst>
            </p:cNvPr>
            <p:cNvSpPr txBox="1"/>
            <p:nvPr/>
          </p:nvSpPr>
          <p:spPr>
            <a:xfrm>
              <a:off x="979714" y="5127358"/>
              <a:ext cx="2336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A6A6A6"/>
                  </a:solidFill>
                  <a:latin typeface="Tw Cen MT" panose="020B0602020104020603" pitchFamily="34" charset="0"/>
                </a:rPr>
                <a:t>theindianinnovation</a:t>
              </a:r>
            </a:p>
          </p:txBody>
        </p: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3E154EF0-4B7F-467A-9CE2-0E3FADAA2221}"/>
              </a:ext>
            </a:extLst>
          </p:cNvPr>
          <p:cNvGrpSpPr/>
          <p:nvPr/>
        </p:nvGrpSpPr>
        <p:grpSpPr>
          <a:xfrm>
            <a:off x="3199845" y="2047031"/>
            <a:ext cx="2336800" cy="1267132"/>
            <a:chOff x="3629784" y="4445001"/>
            <a:chExt cx="2336800" cy="1267132"/>
          </a:xfrm>
        </p:grpSpPr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A2B68CFC-BA86-406F-BDF0-0409C4F0E7A9}"/>
                </a:ext>
              </a:extLst>
            </p:cNvPr>
            <p:cNvSpPr txBox="1"/>
            <p:nvPr/>
          </p:nvSpPr>
          <p:spPr>
            <a:xfrm>
              <a:off x="3629784" y="4445001"/>
              <a:ext cx="2336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accent2">
                      <a:lumMod val="75000"/>
                    </a:schemeClr>
                  </a:solidFill>
                  <a:latin typeface="Tw Cen MT" panose="020B0602020104020603" pitchFamily="34" charset="0"/>
                </a:rPr>
                <a:t>LinkedIn</a:t>
              </a:r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8657ABA0-CEC0-4E84-98DB-3F6E179E5308}"/>
                </a:ext>
              </a:extLst>
            </p:cNvPr>
            <p:cNvSpPr txBox="1"/>
            <p:nvPr/>
          </p:nvSpPr>
          <p:spPr>
            <a:xfrm>
              <a:off x="3629784" y="5127358"/>
              <a:ext cx="2336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A6A6A6"/>
                  </a:solidFill>
                  <a:latin typeface="Tw Cen MT" panose="020B0602020104020603" pitchFamily="34" charset="0"/>
                </a:rPr>
                <a:t>https://www.linkedin.com/in/praveen-rai-011098</a:t>
              </a:r>
            </a:p>
          </p:txBody>
        </p: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38880FF1-7AC3-4B81-BA01-FC79A0FCDCAE}"/>
              </a:ext>
            </a:extLst>
          </p:cNvPr>
          <p:cNvGrpSpPr/>
          <p:nvPr/>
        </p:nvGrpSpPr>
        <p:grpSpPr>
          <a:xfrm>
            <a:off x="5849915" y="2047031"/>
            <a:ext cx="2336800" cy="1082467"/>
            <a:chOff x="6279854" y="4445001"/>
            <a:chExt cx="2336800" cy="1082467"/>
          </a:xfrm>
        </p:grpSpPr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01F31BAD-1BA8-4D28-ACF1-04DAFD0ADA08}"/>
                </a:ext>
              </a:extLst>
            </p:cNvPr>
            <p:cNvSpPr txBox="1"/>
            <p:nvPr/>
          </p:nvSpPr>
          <p:spPr>
            <a:xfrm>
              <a:off x="6279854" y="4445001"/>
              <a:ext cx="2336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accent2">
                      <a:lumMod val="75000"/>
                    </a:schemeClr>
                  </a:solidFill>
                  <a:latin typeface="Tw Cen MT" panose="020B0602020104020603" pitchFamily="34" charset="0"/>
                </a:rPr>
                <a:t>Twitter</a:t>
              </a: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D4483AB7-92E9-46AD-82BF-373BC2A40D20}"/>
                </a:ext>
              </a:extLst>
            </p:cNvPr>
            <p:cNvSpPr txBox="1"/>
            <p:nvPr/>
          </p:nvSpPr>
          <p:spPr>
            <a:xfrm>
              <a:off x="6279854" y="5127358"/>
              <a:ext cx="2336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A6A6A6"/>
                  </a:solidFill>
                  <a:latin typeface="Tw Cen MT" panose="020B0602020104020603" pitchFamily="34" charset="0"/>
                </a:rPr>
                <a:t>thepraveenrai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CREATE COMMAND</a:t>
            </a:r>
            <a:endParaRPr dirty="0"/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grpSp>
        <p:nvGrpSpPr>
          <p:cNvPr id="597" name="Google Shape;597;p17"/>
          <p:cNvGrpSpPr/>
          <p:nvPr/>
        </p:nvGrpSpPr>
        <p:grpSpPr>
          <a:xfrm>
            <a:off x="5796744" y="1573487"/>
            <a:ext cx="2928488" cy="3139481"/>
            <a:chOff x="2183550" y="65875"/>
            <a:chExt cx="4483981" cy="4807045"/>
          </a:xfrm>
        </p:grpSpPr>
        <p:sp>
          <p:nvSpPr>
            <p:cNvPr id="598" name="Google Shape;598;p17"/>
            <p:cNvSpPr/>
            <p:nvPr/>
          </p:nvSpPr>
          <p:spPr>
            <a:xfrm>
              <a:off x="3889897" y="3280283"/>
              <a:ext cx="998038" cy="577710"/>
            </a:xfrm>
            <a:custGeom>
              <a:avLst/>
              <a:gdLst/>
              <a:ahLst/>
              <a:cxnLst/>
              <a:rect l="l" t="t" r="r" b="b"/>
              <a:pathLst>
                <a:path w="998038" h="577710" extrusionOk="0">
                  <a:moveTo>
                    <a:pt x="461327" y="569588"/>
                  </a:moveTo>
                  <a:lnTo>
                    <a:pt x="14055" y="310699"/>
                  </a:lnTo>
                  <a:cubicBezTo>
                    <a:pt x="-6751" y="298602"/>
                    <a:pt x="-4186" y="277552"/>
                    <a:pt x="19945" y="263645"/>
                  </a:cubicBezTo>
                  <a:lnTo>
                    <a:pt x="455437" y="11519"/>
                  </a:lnTo>
                  <a:cubicBezTo>
                    <a:pt x="479568" y="-2388"/>
                    <a:pt x="515954" y="-3912"/>
                    <a:pt x="536759" y="8090"/>
                  </a:cubicBezTo>
                  <a:lnTo>
                    <a:pt x="983936" y="266979"/>
                  </a:lnTo>
                  <a:cubicBezTo>
                    <a:pt x="1004837" y="279076"/>
                    <a:pt x="1002177" y="300126"/>
                    <a:pt x="978141" y="314033"/>
                  </a:cubicBezTo>
                  <a:lnTo>
                    <a:pt x="542554" y="566159"/>
                  </a:lnTo>
                  <a:cubicBezTo>
                    <a:pt x="518519" y="580161"/>
                    <a:pt x="482133" y="581590"/>
                    <a:pt x="461327" y="56958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599;p17"/>
            <p:cNvSpPr/>
            <p:nvPr/>
          </p:nvSpPr>
          <p:spPr>
            <a:xfrm>
              <a:off x="2372415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600;p17"/>
            <p:cNvSpPr/>
            <p:nvPr/>
          </p:nvSpPr>
          <p:spPr>
            <a:xfrm>
              <a:off x="3921527" y="3261804"/>
              <a:ext cx="998857" cy="577329"/>
            </a:xfrm>
            <a:custGeom>
              <a:avLst/>
              <a:gdLst/>
              <a:ahLst/>
              <a:cxnLst/>
              <a:rect l="l" t="t" r="r" b="b"/>
              <a:pathLst>
                <a:path w="998857" h="577329" extrusionOk="0">
                  <a:moveTo>
                    <a:pt x="998097" y="255644"/>
                  </a:moveTo>
                  <a:lnTo>
                    <a:pt x="976057" y="262407"/>
                  </a:lnTo>
                  <a:lnTo>
                    <a:pt x="536860" y="8090"/>
                  </a:lnTo>
                  <a:cubicBezTo>
                    <a:pt x="516054" y="-3912"/>
                    <a:pt x="479858" y="-2388"/>
                    <a:pt x="455632" y="11519"/>
                  </a:cubicBezTo>
                  <a:lnTo>
                    <a:pt x="20046" y="263645"/>
                  </a:lnTo>
                  <a:lnTo>
                    <a:pt x="19001" y="264312"/>
                  </a:lnTo>
                  <a:lnTo>
                    <a:pt x="0" y="258502"/>
                  </a:lnTo>
                  <a:lnTo>
                    <a:pt x="0" y="287077"/>
                  </a:lnTo>
                  <a:cubicBezTo>
                    <a:pt x="0" y="288125"/>
                    <a:pt x="0" y="289173"/>
                    <a:pt x="0" y="290316"/>
                  </a:cubicBezTo>
                  <a:lnTo>
                    <a:pt x="0" y="292601"/>
                  </a:lnTo>
                  <a:lnTo>
                    <a:pt x="0" y="292601"/>
                  </a:lnTo>
                  <a:cubicBezTo>
                    <a:pt x="1596" y="300307"/>
                    <a:pt x="6641" y="306841"/>
                    <a:pt x="13680" y="310318"/>
                  </a:cubicBezTo>
                  <a:lnTo>
                    <a:pt x="460953" y="569208"/>
                  </a:lnTo>
                  <a:cubicBezTo>
                    <a:pt x="481758" y="581209"/>
                    <a:pt x="517954" y="579780"/>
                    <a:pt x="542275" y="565778"/>
                  </a:cubicBezTo>
                  <a:lnTo>
                    <a:pt x="979097" y="314033"/>
                  </a:lnTo>
                  <a:cubicBezTo>
                    <a:pt x="989404" y="309413"/>
                    <a:pt x="996786" y="300012"/>
                    <a:pt x="998857" y="288887"/>
                  </a:cubicBezTo>
                  <a:lnTo>
                    <a:pt x="998857" y="288887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601;p17"/>
            <p:cNvSpPr/>
            <p:nvPr/>
          </p:nvSpPr>
          <p:spPr>
            <a:xfrm>
              <a:off x="3922039" y="3231825"/>
              <a:ext cx="998054" cy="577388"/>
            </a:xfrm>
            <a:custGeom>
              <a:avLst/>
              <a:gdLst/>
              <a:ahLst/>
              <a:cxnLst/>
              <a:rect l="l" t="t" r="r" b="b"/>
              <a:pathLst>
                <a:path w="998054" h="577388" extrusionOk="0">
                  <a:moveTo>
                    <a:pt x="461295" y="569183"/>
                  </a:moveTo>
                  <a:lnTo>
                    <a:pt x="14023" y="310674"/>
                  </a:lnTo>
                  <a:cubicBezTo>
                    <a:pt x="-6783" y="298673"/>
                    <a:pt x="-4123" y="277623"/>
                    <a:pt x="19913" y="263716"/>
                  </a:cubicBezTo>
                  <a:lnTo>
                    <a:pt x="455500" y="11589"/>
                  </a:lnTo>
                  <a:cubicBezTo>
                    <a:pt x="479536" y="-2412"/>
                    <a:pt x="515922" y="-3936"/>
                    <a:pt x="536727" y="8160"/>
                  </a:cubicBezTo>
                  <a:lnTo>
                    <a:pt x="984000" y="267050"/>
                  </a:lnTo>
                  <a:cubicBezTo>
                    <a:pt x="1004805" y="279147"/>
                    <a:pt x="1002240" y="300197"/>
                    <a:pt x="978110" y="314103"/>
                  </a:cubicBezTo>
                  <a:lnTo>
                    <a:pt x="542618" y="566230"/>
                  </a:lnTo>
                  <a:cubicBezTo>
                    <a:pt x="518487" y="579756"/>
                    <a:pt x="482101" y="581280"/>
                    <a:pt x="461295" y="56918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Google Shape;602;p17"/>
            <p:cNvSpPr/>
            <p:nvPr/>
          </p:nvSpPr>
          <p:spPr>
            <a:xfrm>
              <a:off x="4231770" y="3400376"/>
              <a:ext cx="378145" cy="218912"/>
            </a:xfrm>
            <a:custGeom>
              <a:avLst/>
              <a:gdLst/>
              <a:ahLst/>
              <a:cxnLst/>
              <a:rect l="l" t="t" r="r" b="b"/>
              <a:pathLst>
                <a:path w="378145" h="218912" extrusionOk="0">
                  <a:moveTo>
                    <a:pt x="377956" y="96880"/>
                  </a:moveTo>
                  <a:lnTo>
                    <a:pt x="377956" y="58780"/>
                  </a:lnTo>
                  <a:lnTo>
                    <a:pt x="323804" y="73067"/>
                  </a:lnTo>
                  <a:lnTo>
                    <a:pt x="203341" y="3058"/>
                  </a:lnTo>
                  <a:cubicBezTo>
                    <a:pt x="193461" y="-1447"/>
                    <a:pt x="182023" y="-952"/>
                    <a:pt x="172560" y="4392"/>
                  </a:cubicBezTo>
                  <a:lnTo>
                    <a:pt x="55422" y="72210"/>
                  </a:lnTo>
                  <a:lnTo>
                    <a:pt x="36" y="57541"/>
                  </a:lnTo>
                  <a:lnTo>
                    <a:pt x="36" y="98594"/>
                  </a:lnTo>
                  <a:lnTo>
                    <a:pt x="36" y="98594"/>
                  </a:lnTo>
                  <a:lnTo>
                    <a:pt x="36" y="108119"/>
                  </a:lnTo>
                  <a:cubicBezTo>
                    <a:pt x="-12" y="108500"/>
                    <a:pt x="-12" y="108881"/>
                    <a:pt x="36" y="109262"/>
                  </a:cubicBezTo>
                  <a:lnTo>
                    <a:pt x="36" y="110215"/>
                  </a:lnTo>
                  <a:lnTo>
                    <a:pt x="36" y="110215"/>
                  </a:lnTo>
                  <a:cubicBezTo>
                    <a:pt x="644" y="113139"/>
                    <a:pt x="2572" y="115606"/>
                    <a:pt x="5261" y="116882"/>
                  </a:cubicBezTo>
                  <a:lnTo>
                    <a:pt x="174840" y="215847"/>
                  </a:lnTo>
                  <a:cubicBezTo>
                    <a:pt x="184721" y="220333"/>
                    <a:pt x="196130" y="219876"/>
                    <a:pt x="205621" y="214608"/>
                  </a:cubicBezTo>
                  <a:lnTo>
                    <a:pt x="370736" y="119358"/>
                  </a:lnTo>
                  <a:cubicBezTo>
                    <a:pt x="374621" y="117606"/>
                    <a:pt x="377395" y="114044"/>
                    <a:pt x="378146" y="109833"/>
                  </a:cubicBezTo>
                  <a:lnTo>
                    <a:pt x="378146" y="109833"/>
                  </a:lnTo>
                  <a:lnTo>
                    <a:pt x="378146" y="97261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Google Shape;603;p17"/>
            <p:cNvSpPr/>
            <p:nvPr/>
          </p:nvSpPr>
          <p:spPr>
            <a:xfrm>
              <a:off x="4231502" y="3348848"/>
              <a:ext cx="378432" cy="218803"/>
            </a:xfrm>
            <a:custGeom>
              <a:avLst/>
              <a:gdLst/>
              <a:ahLst/>
              <a:cxnLst/>
              <a:rect l="l" t="t" r="r" b="b"/>
              <a:pathLst>
                <a:path w="378432" h="218803" extrusionOk="0">
                  <a:moveTo>
                    <a:pt x="175108" y="215844"/>
                  </a:moveTo>
                  <a:lnTo>
                    <a:pt x="5339" y="117451"/>
                  </a:lnTo>
                  <a:cubicBezTo>
                    <a:pt x="-2547" y="112879"/>
                    <a:pt x="-1597" y="104878"/>
                    <a:pt x="7524" y="99639"/>
                  </a:cubicBezTo>
                  <a:lnTo>
                    <a:pt x="172638" y="4389"/>
                  </a:lnTo>
                  <a:cubicBezTo>
                    <a:pt x="182167" y="-992"/>
                    <a:pt x="193691" y="-1449"/>
                    <a:pt x="203609" y="3151"/>
                  </a:cubicBezTo>
                  <a:lnTo>
                    <a:pt x="373094" y="101259"/>
                  </a:lnTo>
                  <a:cubicBezTo>
                    <a:pt x="380979" y="105831"/>
                    <a:pt x="380029" y="113832"/>
                    <a:pt x="370909" y="119166"/>
                  </a:cubicBezTo>
                  <a:lnTo>
                    <a:pt x="205794" y="214416"/>
                  </a:lnTo>
                  <a:cubicBezTo>
                    <a:pt x="196360" y="219712"/>
                    <a:pt x="184988" y="220245"/>
                    <a:pt x="175108" y="215844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604;p17"/>
            <p:cNvSpPr/>
            <p:nvPr/>
          </p:nvSpPr>
          <p:spPr>
            <a:xfrm>
              <a:off x="3409843" y="2513133"/>
              <a:ext cx="2024410" cy="945165"/>
            </a:xfrm>
            <a:custGeom>
              <a:avLst/>
              <a:gdLst/>
              <a:ahLst/>
              <a:cxnLst/>
              <a:rect l="l" t="t" r="r" b="b"/>
              <a:pathLst>
                <a:path w="2024410" h="945165" extrusionOk="0">
                  <a:moveTo>
                    <a:pt x="1010828" y="945166"/>
                  </a:moveTo>
                  <a:lnTo>
                    <a:pt x="0" y="38005"/>
                  </a:lnTo>
                  <a:lnTo>
                    <a:pt x="2024411" y="0"/>
                  </a:lnTo>
                  <a:lnTo>
                    <a:pt x="1010828" y="945166"/>
                  </a:ln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605;p17"/>
            <p:cNvSpPr/>
            <p:nvPr/>
          </p:nvSpPr>
          <p:spPr>
            <a:xfrm>
              <a:off x="2963426" y="65875"/>
              <a:ext cx="2875158" cy="2882646"/>
            </a:xfrm>
            <a:custGeom>
              <a:avLst/>
              <a:gdLst/>
              <a:ahLst/>
              <a:cxnLst/>
              <a:rect l="l" t="t" r="r" b="b"/>
              <a:pathLst>
                <a:path w="2875158" h="2882646" extrusionOk="0">
                  <a:moveTo>
                    <a:pt x="2875159" y="1441323"/>
                  </a:moveTo>
                  <a:cubicBezTo>
                    <a:pt x="2875159" y="2237344"/>
                    <a:pt x="2231533" y="2882646"/>
                    <a:pt x="1437579" y="2882646"/>
                  </a:cubicBezTo>
                  <a:cubicBezTo>
                    <a:pt x="643626" y="2882646"/>
                    <a:pt x="0" y="2237344"/>
                    <a:pt x="0" y="1441323"/>
                  </a:cubicBezTo>
                  <a:cubicBezTo>
                    <a:pt x="0" y="645302"/>
                    <a:pt x="643626" y="0"/>
                    <a:pt x="1437579" y="0"/>
                  </a:cubicBezTo>
                  <a:cubicBezTo>
                    <a:pt x="2231532" y="0"/>
                    <a:pt x="2875159" y="645302"/>
                    <a:pt x="2875159" y="144132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606;p17"/>
            <p:cNvSpPr/>
            <p:nvPr/>
          </p:nvSpPr>
          <p:spPr>
            <a:xfrm>
              <a:off x="2986102" y="165506"/>
              <a:ext cx="2752826" cy="2463451"/>
            </a:xfrm>
            <a:custGeom>
              <a:avLst/>
              <a:gdLst/>
              <a:ahLst/>
              <a:cxnLst/>
              <a:rect l="l" t="t" r="r" b="b"/>
              <a:pathLst>
                <a:path w="2752826" h="2463451" extrusionOk="0">
                  <a:moveTo>
                    <a:pt x="1036794" y="484346"/>
                  </a:moveTo>
                  <a:lnTo>
                    <a:pt x="1041639" y="467297"/>
                  </a:lnTo>
                  <a:lnTo>
                    <a:pt x="1041639" y="430340"/>
                  </a:lnTo>
                  <a:cubicBezTo>
                    <a:pt x="1034789" y="431164"/>
                    <a:pt x="1027873" y="431164"/>
                    <a:pt x="1021023" y="430340"/>
                  </a:cubicBezTo>
                  <a:cubicBezTo>
                    <a:pt x="1017413" y="428720"/>
                    <a:pt x="1019883" y="418624"/>
                    <a:pt x="1019883" y="418624"/>
                  </a:cubicBezTo>
                  <a:lnTo>
                    <a:pt x="1036794" y="404051"/>
                  </a:lnTo>
                  <a:lnTo>
                    <a:pt x="1002878" y="411290"/>
                  </a:lnTo>
                  <a:lnTo>
                    <a:pt x="990717" y="430340"/>
                  </a:lnTo>
                  <a:lnTo>
                    <a:pt x="952716" y="453866"/>
                  </a:lnTo>
                  <a:lnTo>
                    <a:pt x="969722" y="463391"/>
                  </a:lnTo>
                  <a:lnTo>
                    <a:pt x="980647" y="470630"/>
                  </a:lnTo>
                  <a:lnTo>
                    <a:pt x="996988" y="473107"/>
                  </a:lnTo>
                  <a:lnTo>
                    <a:pt x="996988" y="462344"/>
                  </a:lnTo>
                  <a:cubicBezTo>
                    <a:pt x="996988" y="462344"/>
                    <a:pt x="1015988" y="457486"/>
                    <a:pt x="1020643" y="464725"/>
                  </a:cubicBezTo>
                  <a:lnTo>
                    <a:pt x="1018268" y="478155"/>
                  </a:lnTo>
                  <a:lnTo>
                    <a:pt x="1036794" y="484346"/>
                  </a:lnTo>
                  <a:close/>
                  <a:moveTo>
                    <a:pt x="616692" y="1010603"/>
                  </a:moveTo>
                  <a:cubicBezTo>
                    <a:pt x="606783" y="1006135"/>
                    <a:pt x="595440" y="1006135"/>
                    <a:pt x="585531" y="1010603"/>
                  </a:cubicBezTo>
                  <a:cubicBezTo>
                    <a:pt x="585702" y="1024414"/>
                    <a:pt x="574967" y="1035891"/>
                    <a:pt x="561211" y="1036606"/>
                  </a:cubicBezTo>
                  <a:lnTo>
                    <a:pt x="588951" y="1052132"/>
                  </a:lnTo>
                  <a:lnTo>
                    <a:pt x="616692" y="1041749"/>
                  </a:lnTo>
                  <a:lnTo>
                    <a:pt x="652983" y="1029653"/>
                  </a:lnTo>
                  <a:lnTo>
                    <a:pt x="684049" y="1052132"/>
                  </a:lnTo>
                  <a:cubicBezTo>
                    <a:pt x="707420" y="1023557"/>
                    <a:pt x="684049" y="1007078"/>
                    <a:pt x="684049" y="1007078"/>
                  </a:cubicBezTo>
                  <a:lnTo>
                    <a:pt x="616692" y="1010603"/>
                  </a:lnTo>
                  <a:close/>
                  <a:moveTo>
                    <a:pt x="1206658" y="1540478"/>
                  </a:moveTo>
                  <a:lnTo>
                    <a:pt x="1179773" y="1534763"/>
                  </a:lnTo>
                  <a:lnTo>
                    <a:pt x="1133031" y="1504950"/>
                  </a:lnTo>
                  <a:lnTo>
                    <a:pt x="1091990" y="1504950"/>
                  </a:lnTo>
                  <a:lnTo>
                    <a:pt x="1056554" y="1486567"/>
                  </a:lnTo>
                  <a:lnTo>
                    <a:pt x="1042399" y="1486567"/>
                  </a:lnTo>
                  <a:cubicBezTo>
                    <a:pt x="1042399" y="1486567"/>
                    <a:pt x="1045249" y="1466660"/>
                    <a:pt x="1040974" y="1465231"/>
                  </a:cubicBezTo>
                  <a:cubicBezTo>
                    <a:pt x="1036699" y="1463802"/>
                    <a:pt x="1005633" y="1445324"/>
                    <a:pt x="1005633" y="1445324"/>
                  </a:cubicBezTo>
                  <a:lnTo>
                    <a:pt x="981502" y="1453896"/>
                  </a:lnTo>
                  <a:lnTo>
                    <a:pt x="981502" y="1436846"/>
                  </a:lnTo>
                  <a:lnTo>
                    <a:pt x="964497" y="1429703"/>
                  </a:lnTo>
                  <a:lnTo>
                    <a:pt x="950341" y="1429703"/>
                  </a:lnTo>
                  <a:lnTo>
                    <a:pt x="951766" y="1415510"/>
                  </a:lnTo>
                  <a:cubicBezTo>
                    <a:pt x="951766" y="1415510"/>
                    <a:pt x="964497" y="1390269"/>
                    <a:pt x="957467" y="1385888"/>
                  </a:cubicBezTo>
                  <a:cubicBezTo>
                    <a:pt x="950436" y="1381506"/>
                    <a:pt x="924881" y="1324642"/>
                    <a:pt x="924881" y="1324642"/>
                  </a:cubicBezTo>
                  <a:lnTo>
                    <a:pt x="886880" y="1303306"/>
                  </a:lnTo>
                  <a:lnTo>
                    <a:pt x="845838" y="1303306"/>
                  </a:lnTo>
                  <a:lnTo>
                    <a:pt x="810403" y="1269302"/>
                  </a:lnTo>
                  <a:lnTo>
                    <a:pt x="775062" y="1240727"/>
                  </a:lnTo>
                  <a:lnTo>
                    <a:pt x="755206" y="1201007"/>
                  </a:lnTo>
                  <a:lnTo>
                    <a:pt x="733925" y="1186815"/>
                  </a:lnTo>
                  <a:cubicBezTo>
                    <a:pt x="733925" y="1186815"/>
                    <a:pt x="709890" y="1202436"/>
                    <a:pt x="704190" y="1201007"/>
                  </a:cubicBezTo>
                  <a:cubicBezTo>
                    <a:pt x="698489" y="1199579"/>
                    <a:pt x="663149" y="1186815"/>
                    <a:pt x="663149" y="1186815"/>
                  </a:cubicBezTo>
                  <a:lnTo>
                    <a:pt x="633413" y="1178338"/>
                  </a:lnTo>
                  <a:lnTo>
                    <a:pt x="596267" y="1195769"/>
                  </a:lnTo>
                  <a:lnTo>
                    <a:pt x="596267" y="1233869"/>
                  </a:lnTo>
                  <a:lnTo>
                    <a:pt x="582111" y="1224344"/>
                  </a:lnTo>
                  <a:lnTo>
                    <a:pt x="582111" y="1210056"/>
                  </a:lnTo>
                  <a:lnTo>
                    <a:pt x="594842" y="1185958"/>
                  </a:lnTo>
                  <a:lnTo>
                    <a:pt x="600542" y="1168908"/>
                  </a:lnTo>
                  <a:lnTo>
                    <a:pt x="587812" y="1163288"/>
                  </a:lnTo>
                  <a:lnTo>
                    <a:pt x="570806" y="1183100"/>
                  </a:lnTo>
                  <a:lnTo>
                    <a:pt x="528340" y="1195769"/>
                  </a:lnTo>
                  <a:lnTo>
                    <a:pt x="519790" y="1214247"/>
                  </a:lnTo>
                  <a:lnTo>
                    <a:pt x="499934" y="1232726"/>
                  </a:lnTo>
                  <a:lnTo>
                    <a:pt x="494329" y="1248347"/>
                  </a:lnTo>
                  <a:lnTo>
                    <a:pt x="463168" y="1222820"/>
                  </a:lnTo>
                  <a:cubicBezTo>
                    <a:pt x="452661" y="1228335"/>
                    <a:pt x="441773" y="1233078"/>
                    <a:pt x="430582" y="1237012"/>
                  </a:cubicBezTo>
                  <a:cubicBezTo>
                    <a:pt x="419096" y="1230897"/>
                    <a:pt x="408190" y="1223762"/>
                    <a:pt x="397996" y="1215676"/>
                  </a:cubicBezTo>
                  <a:lnTo>
                    <a:pt x="382416" y="1185863"/>
                  </a:lnTo>
                  <a:lnTo>
                    <a:pt x="390966" y="1146143"/>
                  </a:lnTo>
                  <a:lnTo>
                    <a:pt x="397996" y="1104900"/>
                  </a:lnTo>
                  <a:lnTo>
                    <a:pt x="371111" y="1087850"/>
                  </a:lnTo>
                  <a:lnTo>
                    <a:pt x="334250" y="1087850"/>
                  </a:lnTo>
                  <a:lnTo>
                    <a:pt x="305749" y="1079373"/>
                  </a:lnTo>
                  <a:lnTo>
                    <a:pt x="319049" y="1058037"/>
                  </a:lnTo>
                  <a:lnTo>
                    <a:pt x="334629" y="1026795"/>
                  </a:lnTo>
                  <a:lnTo>
                    <a:pt x="348785" y="1004126"/>
                  </a:lnTo>
                  <a:cubicBezTo>
                    <a:pt x="348785" y="1004126"/>
                    <a:pt x="352775" y="993743"/>
                    <a:pt x="357335" y="991362"/>
                  </a:cubicBezTo>
                  <a:cubicBezTo>
                    <a:pt x="375386" y="981837"/>
                    <a:pt x="357335" y="972884"/>
                    <a:pt x="357335" y="972884"/>
                  </a:cubicBezTo>
                  <a:cubicBezTo>
                    <a:pt x="357335" y="972884"/>
                    <a:pt x="319334" y="970026"/>
                    <a:pt x="313444" y="972884"/>
                  </a:cubicBezTo>
                  <a:cubicBezTo>
                    <a:pt x="307554" y="975741"/>
                    <a:pt x="292163" y="984218"/>
                    <a:pt x="292163" y="984218"/>
                  </a:cubicBezTo>
                  <a:lnTo>
                    <a:pt x="292163" y="1016889"/>
                  </a:lnTo>
                  <a:lnTo>
                    <a:pt x="263663" y="1029653"/>
                  </a:lnTo>
                  <a:lnTo>
                    <a:pt x="219771" y="1039178"/>
                  </a:lnTo>
                  <a:lnTo>
                    <a:pt x="190036" y="1009269"/>
                  </a:lnTo>
                  <a:cubicBezTo>
                    <a:pt x="185760" y="1005078"/>
                    <a:pt x="175880" y="958215"/>
                    <a:pt x="175880" y="958215"/>
                  </a:cubicBezTo>
                  <a:lnTo>
                    <a:pt x="194216" y="941165"/>
                  </a:lnTo>
                  <a:lnTo>
                    <a:pt x="202766" y="926973"/>
                  </a:lnTo>
                  <a:lnTo>
                    <a:pt x="204191" y="892874"/>
                  </a:lnTo>
                  <a:lnTo>
                    <a:pt x="222526" y="877253"/>
                  </a:lnTo>
                  <a:lnTo>
                    <a:pt x="229652" y="858774"/>
                  </a:lnTo>
                  <a:lnTo>
                    <a:pt x="250742" y="843344"/>
                  </a:lnTo>
                  <a:lnTo>
                    <a:pt x="270978" y="824770"/>
                  </a:lnTo>
                  <a:lnTo>
                    <a:pt x="289408" y="819150"/>
                  </a:lnTo>
                  <a:lnTo>
                    <a:pt x="314869" y="824770"/>
                  </a:lnTo>
                  <a:cubicBezTo>
                    <a:pt x="316294" y="815245"/>
                    <a:pt x="363035" y="819150"/>
                    <a:pt x="363035" y="819150"/>
                  </a:cubicBezTo>
                  <a:lnTo>
                    <a:pt x="381466" y="818198"/>
                  </a:lnTo>
                  <a:lnTo>
                    <a:pt x="380041" y="807815"/>
                  </a:lnTo>
                  <a:cubicBezTo>
                    <a:pt x="388591" y="800671"/>
                    <a:pt x="416902" y="807815"/>
                    <a:pt x="416902" y="807815"/>
                  </a:cubicBezTo>
                  <a:lnTo>
                    <a:pt x="454903" y="804577"/>
                  </a:lnTo>
                  <a:cubicBezTo>
                    <a:pt x="463263" y="806387"/>
                    <a:pt x="470293" y="823627"/>
                    <a:pt x="470293" y="823627"/>
                  </a:cubicBezTo>
                  <a:lnTo>
                    <a:pt x="453288" y="839248"/>
                  </a:lnTo>
                  <a:lnTo>
                    <a:pt x="464688" y="873252"/>
                  </a:lnTo>
                  <a:lnTo>
                    <a:pt x="475993" y="888873"/>
                  </a:lnTo>
                  <a:lnTo>
                    <a:pt x="471718" y="904494"/>
                  </a:lnTo>
                  <a:lnTo>
                    <a:pt x="498984" y="900494"/>
                  </a:lnTo>
                  <a:cubicBezTo>
                    <a:pt x="499427" y="891477"/>
                    <a:pt x="499871" y="882460"/>
                    <a:pt x="500314" y="873443"/>
                  </a:cubicBezTo>
                  <a:lnTo>
                    <a:pt x="501739" y="840772"/>
                  </a:lnTo>
                  <a:lnTo>
                    <a:pt x="497559" y="804958"/>
                  </a:lnTo>
                  <a:lnTo>
                    <a:pt x="523020" y="749903"/>
                  </a:lnTo>
                  <a:lnTo>
                    <a:pt x="626383" y="683228"/>
                  </a:lnTo>
                  <a:cubicBezTo>
                    <a:pt x="625908" y="675164"/>
                    <a:pt x="625432" y="667099"/>
                    <a:pt x="624957" y="659035"/>
                  </a:cubicBezTo>
                  <a:lnTo>
                    <a:pt x="631988" y="624269"/>
                  </a:lnTo>
                  <a:lnTo>
                    <a:pt x="650418" y="630650"/>
                  </a:lnTo>
                  <a:lnTo>
                    <a:pt x="683004" y="591884"/>
                  </a:lnTo>
                  <a:lnTo>
                    <a:pt x="725470" y="577787"/>
                  </a:lnTo>
                  <a:lnTo>
                    <a:pt x="750931" y="560451"/>
                  </a:lnTo>
                  <a:lnTo>
                    <a:pt x="763661" y="534829"/>
                  </a:lnTo>
                  <a:lnTo>
                    <a:pt x="810403" y="520637"/>
                  </a:lnTo>
                  <a:lnTo>
                    <a:pt x="857144" y="496538"/>
                  </a:lnTo>
                  <a:lnTo>
                    <a:pt x="835673" y="519494"/>
                  </a:lnTo>
                  <a:lnTo>
                    <a:pt x="832823" y="539401"/>
                  </a:lnTo>
                  <a:lnTo>
                    <a:pt x="858284" y="533686"/>
                  </a:lnTo>
                  <a:lnTo>
                    <a:pt x="880990" y="520922"/>
                  </a:lnTo>
                  <a:lnTo>
                    <a:pt x="900750" y="515302"/>
                  </a:lnTo>
                  <a:lnTo>
                    <a:pt x="919180" y="509588"/>
                  </a:lnTo>
                  <a:lnTo>
                    <a:pt x="924881" y="496824"/>
                  </a:lnTo>
                  <a:lnTo>
                    <a:pt x="912150" y="496824"/>
                  </a:lnTo>
                  <a:lnTo>
                    <a:pt x="892295" y="489680"/>
                  </a:lnTo>
                  <a:lnTo>
                    <a:pt x="863794" y="468440"/>
                  </a:lnTo>
                  <a:cubicBezTo>
                    <a:pt x="863196" y="463742"/>
                    <a:pt x="864734" y="459023"/>
                    <a:pt x="867974" y="455581"/>
                  </a:cubicBezTo>
                  <a:lnTo>
                    <a:pt x="880799" y="444056"/>
                  </a:lnTo>
                  <a:cubicBezTo>
                    <a:pt x="880799" y="444056"/>
                    <a:pt x="886405" y="437198"/>
                    <a:pt x="882224" y="437198"/>
                  </a:cubicBezTo>
                  <a:cubicBezTo>
                    <a:pt x="878044" y="437198"/>
                    <a:pt x="846789" y="430340"/>
                    <a:pt x="846789" y="430340"/>
                  </a:cubicBezTo>
                  <a:lnTo>
                    <a:pt x="812778" y="444056"/>
                  </a:lnTo>
                  <a:lnTo>
                    <a:pt x="793492" y="444056"/>
                  </a:lnTo>
                  <a:lnTo>
                    <a:pt x="817623" y="423005"/>
                  </a:lnTo>
                  <a:lnTo>
                    <a:pt x="844508" y="423005"/>
                  </a:lnTo>
                  <a:lnTo>
                    <a:pt x="874244" y="415862"/>
                  </a:lnTo>
                  <a:lnTo>
                    <a:pt x="935996" y="415862"/>
                  </a:lnTo>
                  <a:lnTo>
                    <a:pt x="970007" y="408718"/>
                  </a:lnTo>
                  <a:lnTo>
                    <a:pt x="994233" y="395669"/>
                  </a:lnTo>
                  <a:lnTo>
                    <a:pt x="1023968" y="392621"/>
                  </a:lnTo>
                  <a:lnTo>
                    <a:pt x="1032519" y="360712"/>
                  </a:lnTo>
                  <a:lnTo>
                    <a:pt x="1012663" y="343662"/>
                  </a:lnTo>
                  <a:lnTo>
                    <a:pt x="984162" y="328898"/>
                  </a:lnTo>
                  <a:lnTo>
                    <a:pt x="978462" y="295370"/>
                  </a:lnTo>
                  <a:lnTo>
                    <a:pt x="962882" y="261271"/>
                  </a:lnTo>
                  <a:lnTo>
                    <a:pt x="948726" y="261271"/>
                  </a:lnTo>
                  <a:lnTo>
                    <a:pt x="947301" y="279749"/>
                  </a:lnTo>
                  <a:lnTo>
                    <a:pt x="924691" y="279749"/>
                  </a:lnTo>
                  <a:lnTo>
                    <a:pt x="918991" y="291084"/>
                  </a:lnTo>
                  <a:lnTo>
                    <a:pt x="910535" y="296799"/>
                  </a:lnTo>
                  <a:lnTo>
                    <a:pt x="896380" y="299656"/>
                  </a:lnTo>
                  <a:lnTo>
                    <a:pt x="883555" y="286798"/>
                  </a:lnTo>
                  <a:lnTo>
                    <a:pt x="900560" y="268415"/>
                  </a:lnTo>
                  <a:lnTo>
                    <a:pt x="880799" y="249936"/>
                  </a:lnTo>
                  <a:lnTo>
                    <a:pt x="856669" y="237173"/>
                  </a:lnTo>
                  <a:lnTo>
                    <a:pt x="831493" y="237173"/>
                  </a:lnTo>
                  <a:lnTo>
                    <a:pt x="813063" y="242792"/>
                  </a:lnTo>
                  <a:lnTo>
                    <a:pt x="787602" y="272606"/>
                  </a:lnTo>
                  <a:lnTo>
                    <a:pt x="767746" y="289655"/>
                  </a:lnTo>
                  <a:lnTo>
                    <a:pt x="773447" y="305276"/>
                  </a:lnTo>
                  <a:lnTo>
                    <a:pt x="766226" y="328994"/>
                  </a:lnTo>
                  <a:lnTo>
                    <a:pt x="770501" y="338519"/>
                  </a:lnTo>
                  <a:lnTo>
                    <a:pt x="746371" y="347091"/>
                  </a:lnTo>
                  <a:lnTo>
                    <a:pt x="719485" y="352711"/>
                  </a:lnTo>
                  <a:lnTo>
                    <a:pt x="708180" y="349853"/>
                  </a:lnTo>
                  <a:lnTo>
                    <a:pt x="699629" y="361283"/>
                  </a:lnTo>
                  <a:lnTo>
                    <a:pt x="715210" y="393192"/>
                  </a:lnTo>
                  <a:lnTo>
                    <a:pt x="699629" y="403860"/>
                  </a:lnTo>
                  <a:lnTo>
                    <a:pt x="678444" y="403860"/>
                  </a:lnTo>
                  <a:lnTo>
                    <a:pt x="660488" y="380714"/>
                  </a:lnTo>
                  <a:lnTo>
                    <a:pt x="656213" y="367570"/>
                  </a:lnTo>
                  <a:lnTo>
                    <a:pt x="668944" y="360521"/>
                  </a:lnTo>
                  <a:lnTo>
                    <a:pt x="659443" y="343472"/>
                  </a:lnTo>
                  <a:lnTo>
                    <a:pt x="629708" y="342043"/>
                  </a:lnTo>
                  <a:lnTo>
                    <a:pt x="590091" y="317373"/>
                  </a:lnTo>
                  <a:lnTo>
                    <a:pt x="571661" y="317373"/>
                  </a:lnTo>
                  <a:lnTo>
                    <a:pt x="567386" y="302228"/>
                  </a:lnTo>
                  <a:lnTo>
                    <a:pt x="554656" y="296609"/>
                  </a:lnTo>
                  <a:lnTo>
                    <a:pt x="573086" y="275273"/>
                  </a:lnTo>
                  <a:lnTo>
                    <a:pt x="599972" y="259652"/>
                  </a:lnTo>
                  <a:lnTo>
                    <a:pt x="646713" y="242602"/>
                  </a:lnTo>
                  <a:lnTo>
                    <a:pt x="663718" y="236982"/>
                  </a:lnTo>
                  <a:lnTo>
                    <a:pt x="700485" y="228409"/>
                  </a:lnTo>
                  <a:lnTo>
                    <a:pt x="725185" y="214694"/>
                  </a:lnTo>
                  <a:lnTo>
                    <a:pt x="747796" y="194786"/>
                  </a:lnTo>
                  <a:lnTo>
                    <a:pt x="777532" y="194786"/>
                  </a:lnTo>
                  <a:lnTo>
                    <a:pt x="812968" y="185833"/>
                  </a:lnTo>
                  <a:lnTo>
                    <a:pt x="835673" y="185833"/>
                  </a:lnTo>
                  <a:lnTo>
                    <a:pt x="845174" y="159353"/>
                  </a:lnTo>
                  <a:lnTo>
                    <a:pt x="799857" y="159353"/>
                  </a:lnTo>
                  <a:lnTo>
                    <a:pt x="782852" y="172403"/>
                  </a:lnTo>
                  <a:lnTo>
                    <a:pt x="753116" y="172403"/>
                  </a:lnTo>
                  <a:cubicBezTo>
                    <a:pt x="746798" y="166154"/>
                    <a:pt x="738980" y="161657"/>
                    <a:pt x="730410" y="159353"/>
                  </a:cubicBezTo>
                  <a:lnTo>
                    <a:pt x="730410" y="148876"/>
                  </a:lnTo>
                  <a:lnTo>
                    <a:pt x="745991" y="134684"/>
                  </a:lnTo>
                  <a:lnTo>
                    <a:pt x="766226" y="119444"/>
                  </a:lnTo>
                  <a:cubicBezTo>
                    <a:pt x="773304" y="110380"/>
                    <a:pt x="779023" y="100338"/>
                    <a:pt x="783232" y="89630"/>
                  </a:cubicBezTo>
                  <a:lnTo>
                    <a:pt x="824273" y="103823"/>
                  </a:lnTo>
                  <a:lnTo>
                    <a:pt x="855339" y="102203"/>
                  </a:lnTo>
                  <a:lnTo>
                    <a:pt x="876714" y="100965"/>
                  </a:lnTo>
                  <a:lnTo>
                    <a:pt x="903600" y="102394"/>
                  </a:lnTo>
                  <a:lnTo>
                    <a:pt x="919180" y="108109"/>
                  </a:lnTo>
                  <a:cubicBezTo>
                    <a:pt x="914905" y="119444"/>
                    <a:pt x="897995" y="110966"/>
                    <a:pt x="897995" y="110966"/>
                  </a:cubicBezTo>
                  <a:lnTo>
                    <a:pt x="846979" y="116586"/>
                  </a:lnTo>
                  <a:lnTo>
                    <a:pt x="824273" y="128969"/>
                  </a:lnTo>
                  <a:lnTo>
                    <a:pt x="831398" y="113348"/>
                  </a:lnTo>
                  <a:lnTo>
                    <a:pt x="807267" y="114776"/>
                  </a:lnTo>
                  <a:lnTo>
                    <a:pt x="778767" y="133160"/>
                  </a:lnTo>
                  <a:lnTo>
                    <a:pt x="798622" y="143161"/>
                  </a:lnTo>
                  <a:lnTo>
                    <a:pt x="845364" y="143161"/>
                  </a:lnTo>
                  <a:lnTo>
                    <a:pt x="870824" y="152686"/>
                  </a:lnTo>
                  <a:lnTo>
                    <a:pt x="892105" y="144209"/>
                  </a:lnTo>
                  <a:lnTo>
                    <a:pt x="914715" y="152686"/>
                  </a:lnTo>
                  <a:lnTo>
                    <a:pt x="941696" y="161258"/>
                  </a:lnTo>
                  <a:lnTo>
                    <a:pt x="909110" y="171450"/>
                  </a:lnTo>
                  <a:lnTo>
                    <a:pt x="880609" y="184880"/>
                  </a:lnTo>
                  <a:lnTo>
                    <a:pt x="852109" y="191072"/>
                  </a:lnTo>
                  <a:lnTo>
                    <a:pt x="829498" y="199549"/>
                  </a:lnTo>
                  <a:lnTo>
                    <a:pt x="838998" y="219456"/>
                  </a:lnTo>
                  <a:lnTo>
                    <a:pt x="898470" y="218027"/>
                  </a:lnTo>
                  <a:lnTo>
                    <a:pt x="935996" y="241173"/>
                  </a:lnTo>
                  <a:lnTo>
                    <a:pt x="967157" y="241173"/>
                  </a:lnTo>
                  <a:lnTo>
                    <a:pt x="968582" y="228409"/>
                  </a:lnTo>
                  <a:lnTo>
                    <a:pt x="975612" y="215646"/>
                  </a:lnTo>
                  <a:lnTo>
                    <a:pt x="989862" y="212789"/>
                  </a:lnTo>
                  <a:lnTo>
                    <a:pt x="978462" y="197168"/>
                  </a:lnTo>
                  <a:lnTo>
                    <a:pt x="974282" y="185357"/>
                  </a:lnTo>
                  <a:lnTo>
                    <a:pt x="991192" y="185357"/>
                  </a:lnTo>
                  <a:lnTo>
                    <a:pt x="1005443" y="195739"/>
                  </a:lnTo>
                  <a:cubicBezTo>
                    <a:pt x="1016748" y="204311"/>
                    <a:pt x="1040784" y="185357"/>
                    <a:pt x="1040784" y="185357"/>
                  </a:cubicBezTo>
                  <a:lnTo>
                    <a:pt x="1076220" y="171926"/>
                  </a:lnTo>
                  <a:lnTo>
                    <a:pt x="1032329" y="158877"/>
                  </a:lnTo>
                  <a:lnTo>
                    <a:pt x="1018173" y="144685"/>
                  </a:lnTo>
                  <a:cubicBezTo>
                    <a:pt x="1022353" y="136112"/>
                    <a:pt x="971432" y="123349"/>
                    <a:pt x="971432" y="123349"/>
                  </a:cubicBezTo>
                  <a:lnTo>
                    <a:pt x="931721" y="99250"/>
                  </a:lnTo>
                  <a:lnTo>
                    <a:pt x="922221" y="89249"/>
                  </a:lnTo>
                  <a:lnTo>
                    <a:pt x="888495" y="89249"/>
                  </a:lnTo>
                  <a:lnTo>
                    <a:pt x="915380" y="77914"/>
                  </a:lnTo>
                  <a:lnTo>
                    <a:pt x="981882" y="84963"/>
                  </a:lnTo>
                  <a:lnTo>
                    <a:pt x="1015893" y="77914"/>
                  </a:lnTo>
                  <a:lnTo>
                    <a:pt x="1093795" y="58007"/>
                  </a:lnTo>
                  <a:lnTo>
                    <a:pt x="1146142" y="45244"/>
                  </a:lnTo>
                  <a:lnTo>
                    <a:pt x="1184143" y="31052"/>
                  </a:lnTo>
                  <a:lnTo>
                    <a:pt x="1140157" y="24194"/>
                  </a:lnTo>
                  <a:cubicBezTo>
                    <a:pt x="1140157" y="24194"/>
                    <a:pt x="1108996" y="32766"/>
                    <a:pt x="1104721" y="32766"/>
                  </a:cubicBezTo>
                  <a:cubicBezTo>
                    <a:pt x="1100445" y="32766"/>
                    <a:pt x="1063680" y="35623"/>
                    <a:pt x="1059404" y="35623"/>
                  </a:cubicBezTo>
                  <a:lnTo>
                    <a:pt x="960222" y="35623"/>
                  </a:lnTo>
                  <a:lnTo>
                    <a:pt x="929156" y="42672"/>
                  </a:lnTo>
                  <a:lnTo>
                    <a:pt x="957657" y="49816"/>
                  </a:lnTo>
                  <a:lnTo>
                    <a:pt x="940651" y="59341"/>
                  </a:lnTo>
                  <a:lnTo>
                    <a:pt x="910915" y="59341"/>
                  </a:lnTo>
                  <a:lnTo>
                    <a:pt x="893910" y="65056"/>
                  </a:lnTo>
                  <a:lnTo>
                    <a:pt x="916520" y="48006"/>
                  </a:lnTo>
                  <a:lnTo>
                    <a:pt x="892485" y="42291"/>
                  </a:lnTo>
                  <a:lnTo>
                    <a:pt x="862749" y="49435"/>
                  </a:lnTo>
                  <a:lnTo>
                    <a:pt x="825888" y="70675"/>
                  </a:lnTo>
                  <a:lnTo>
                    <a:pt x="842893" y="76390"/>
                  </a:lnTo>
                  <a:lnTo>
                    <a:pt x="867024" y="66865"/>
                  </a:lnTo>
                  <a:lnTo>
                    <a:pt x="886785" y="71057"/>
                  </a:lnTo>
                  <a:lnTo>
                    <a:pt x="865599" y="76772"/>
                  </a:lnTo>
                  <a:lnTo>
                    <a:pt x="857049" y="88106"/>
                  </a:lnTo>
                  <a:lnTo>
                    <a:pt x="871204" y="92393"/>
                  </a:lnTo>
                  <a:lnTo>
                    <a:pt x="833203" y="95250"/>
                  </a:lnTo>
                  <a:lnTo>
                    <a:pt x="766701" y="83915"/>
                  </a:lnTo>
                  <a:lnTo>
                    <a:pt x="739816" y="116491"/>
                  </a:lnTo>
                  <a:lnTo>
                    <a:pt x="685949" y="154591"/>
                  </a:lnTo>
                  <a:lnTo>
                    <a:pt x="700105" y="165925"/>
                  </a:lnTo>
                  <a:lnTo>
                    <a:pt x="690604" y="171926"/>
                  </a:lnTo>
                  <a:lnTo>
                    <a:pt x="677874" y="178689"/>
                  </a:lnTo>
                  <a:lnTo>
                    <a:pt x="641013" y="171926"/>
                  </a:lnTo>
                  <a:lnTo>
                    <a:pt x="590091" y="185357"/>
                  </a:lnTo>
                  <a:lnTo>
                    <a:pt x="477559" y="240252"/>
                  </a:lnTo>
                  <a:cubicBezTo>
                    <a:pt x="181848" y="530352"/>
                    <a:pt x="102036" y="696627"/>
                    <a:pt x="0" y="1091502"/>
                  </a:cubicBezTo>
                  <a:lnTo>
                    <a:pt x="114699" y="1064800"/>
                  </a:lnTo>
                  <a:lnTo>
                    <a:pt x="134554" y="1086041"/>
                  </a:lnTo>
                  <a:lnTo>
                    <a:pt x="168565" y="1091756"/>
                  </a:lnTo>
                  <a:lnTo>
                    <a:pt x="191271" y="1105948"/>
                  </a:lnTo>
                  <a:lnTo>
                    <a:pt x="215306" y="1096423"/>
                  </a:lnTo>
                  <a:lnTo>
                    <a:pt x="235162" y="1116330"/>
                  </a:lnTo>
                  <a:lnTo>
                    <a:pt x="279053" y="1140428"/>
                  </a:lnTo>
                  <a:lnTo>
                    <a:pt x="321519" y="1146143"/>
                  </a:lnTo>
                  <a:lnTo>
                    <a:pt x="334250" y="1188720"/>
                  </a:lnTo>
                  <a:cubicBezTo>
                    <a:pt x="334250" y="1188720"/>
                    <a:pt x="363985" y="1215676"/>
                    <a:pt x="362750" y="1221391"/>
                  </a:cubicBezTo>
                  <a:cubicBezTo>
                    <a:pt x="361515" y="1227106"/>
                    <a:pt x="372251" y="1252633"/>
                    <a:pt x="378331" y="1252633"/>
                  </a:cubicBezTo>
                  <a:cubicBezTo>
                    <a:pt x="392505" y="1257710"/>
                    <a:pt x="406252" y="1263891"/>
                    <a:pt x="419467" y="1271111"/>
                  </a:cubicBezTo>
                  <a:lnTo>
                    <a:pt x="443503" y="1273874"/>
                  </a:lnTo>
                  <a:lnTo>
                    <a:pt x="453003" y="1252633"/>
                  </a:lnTo>
                  <a:lnTo>
                    <a:pt x="474283" y="1252633"/>
                  </a:lnTo>
                  <a:lnTo>
                    <a:pt x="474283" y="1273874"/>
                  </a:lnTo>
                  <a:lnTo>
                    <a:pt x="482834" y="1285304"/>
                  </a:lnTo>
                  <a:lnTo>
                    <a:pt x="485589" y="1317879"/>
                  </a:lnTo>
                  <a:lnTo>
                    <a:pt x="494139" y="1342073"/>
                  </a:lnTo>
                  <a:lnTo>
                    <a:pt x="479983" y="1357694"/>
                  </a:lnTo>
                  <a:lnTo>
                    <a:pt x="457278" y="1386269"/>
                  </a:lnTo>
                  <a:lnTo>
                    <a:pt x="428777" y="1425797"/>
                  </a:lnTo>
                  <a:lnTo>
                    <a:pt x="431627" y="1463897"/>
                  </a:lnTo>
                  <a:lnTo>
                    <a:pt x="424502" y="1489424"/>
                  </a:lnTo>
                  <a:lnTo>
                    <a:pt x="445782" y="1496568"/>
                  </a:lnTo>
                  <a:lnTo>
                    <a:pt x="427352" y="1522095"/>
                  </a:lnTo>
                  <a:cubicBezTo>
                    <a:pt x="431114" y="1532801"/>
                    <a:pt x="434287" y="1543707"/>
                    <a:pt x="436852" y="1554766"/>
                  </a:cubicBezTo>
                  <a:cubicBezTo>
                    <a:pt x="441251" y="1566948"/>
                    <a:pt x="446457" y="1578816"/>
                    <a:pt x="452433" y="1590294"/>
                  </a:cubicBezTo>
                  <a:lnTo>
                    <a:pt x="472288" y="1607344"/>
                  </a:lnTo>
                  <a:lnTo>
                    <a:pt x="480838" y="1635919"/>
                  </a:lnTo>
                  <a:lnTo>
                    <a:pt x="529005" y="1735265"/>
                  </a:lnTo>
                  <a:lnTo>
                    <a:pt x="562921" y="1763840"/>
                  </a:lnTo>
                  <a:lnTo>
                    <a:pt x="612512" y="1789367"/>
                  </a:lnTo>
                  <a:cubicBezTo>
                    <a:pt x="612512" y="1789367"/>
                    <a:pt x="643673" y="1823466"/>
                    <a:pt x="645098" y="1827467"/>
                  </a:cubicBezTo>
                  <a:cubicBezTo>
                    <a:pt x="646523" y="1831467"/>
                    <a:pt x="662103" y="1894142"/>
                    <a:pt x="662103" y="1894142"/>
                  </a:cubicBezTo>
                  <a:cubicBezTo>
                    <a:pt x="661882" y="1905826"/>
                    <a:pt x="661660" y="1917510"/>
                    <a:pt x="661439" y="1929194"/>
                  </a:cubicBezTo>
                  <a:lnTo>
                    <a:pt x="670939" y="1966055"/>
                  </a:lnTo>
                  <a:lnTo>
                    <a:pt x="673789" y="2007299"/>
                  </a:lnTo>
                  <a:lnTo>
                    <a:pt x="678064" y="2064449"/>
                  </a:lnTo>
                  <a:lnTo>
                    <a:pt x="692219" y="2109883"/>
                  </a:lnTo>
                  <a:lnTo>
                    <a:pt x="704950" y="2169509"/>
                  </a:lnTo>
                  <a:lnTo>
                    <a:pt x="689369" y="2189417"/>
                  </a:lnTo>
                  <a:lnTo>
                    <a:pt x="698869" y="2218849"/>
                  </a:lnTo>
                  <a:lnTo>
                    <a:pt x="710270" y="2261807"/>
                  </a:lnTo>
                  <a:lnTo>
                    <a:pt x="730030" y="2283143"/>
                  </a:lnTo>
                  <a:cubicBezTo>
                    <a:pt x="729587" y="2294509"/>
                    <a:pt x="729143" y="2305876"/>
                    <a:pt x="728700" y="2317242"/>
                  </a:cubicBezTo>
                  <a:lnTo>
                    <a:pt x="732880" y="2351246"/>
                  </a:lnTo>
                  <a:lnTo>
                    <a:pt x="820758" y="2444972"/>
                  </a:lnTo>
                  <a:lnTo>
                    <a:pt x="837668" y="2463451"/>
                  </a:lnTo>
                  <a:lnTo>
                    <a:pt x="837668" y="2419445"/>
                  </a:lnTo>
                  <a:lnTo>
                    <a:pt x="866169" y="2402967"/>
                  </a:lnTo>
                  <a:lnTo>
                    <a:pt x="866169" y="2376869"/>
                  </a:lnTo>
                  <a:lnTo>
                    <a:pt x="837668" y="2364105"/>
                  </a:lnTo>
                  <a:lnTo>
                    <a:pt x="837668" y="2344198"/>
                  </a:lnTo>
                  <a:lnTo>
                    <a:pt x="851634" y="2331434"/>
                  </a:lnTo>
                  <a:lnTo>
                    <a:pt x="865694" y="2308670"/>
                  </a:lnTo>
                  <a:lnTo>
                    <a:pt x="865694" y="2290191"/>
                  </a:lnTo>
                  <a:cubicBezTo>
                    <a:pt x="877379" y="2286000"/>
                    <a:pt x="865694" y="2273141"/>
                    <a:pt x="865694" y="2273141"/>
                  </a:cubicBezTo>
                  <a:lnTo>
                    <a:pt x="846219" y="2273141"/>
                  </a:lnTo>
                  <a:lnTo>
                    <a:pt x="844793" y="2254758"/>
                  </a:lnTo>
                  <a:lnTo>
                    <a:pt x="863224" y="2254758"/>
                  </a:lnTo>
                  <a:lnTo>
                    <a:pt x="870824" y="2266093"/>
                  </a:lnTo>
                  <a:lnTo>
                    <a:pt x="885835" y="2254758"/>
                  </a:lnTo>
                  <a:lnTo>
                    <a:pt x="874529" y="2231993"/>
                  </a:lnTo>
                  <a:cubicBezTo>
                    <a:pt x="877379" y="2224945"/>
                    <a:pt x="897235" y="2231993"/>
                    <a:pt x="897235" y="2231993"/>
                  </a:cubicBezTo>
                  <a:lnTo>
                    <a:pt x="931151" y="2212086"/>
                  </a:lnTo>
                  <a:lnTo>
                    <a:pt x="945306" y="2195132"/>
                  </a:lnTo>
                  <a:lnTo>
                    <a:pt x="945306" y="2172367"/>
                  </a:lnTo>
                  <a:lnTo>
                    <a:pt x="929156" y="2157794"/>
                  </a:lnTo>
                  <a:lnTo>
                    <a:pt x="914905" y="2135029"/>
                  </a:lnTo>
                  <a:lnTo>
                    <a:pt x="931911" y="2135029"/>
                  </a:lnTo>
                  <a:cubicBezTo>
                    <a:pt x="931911" y="2135029"/>
                    <a:pt x="957467" y="2147888"/>
                    <a:pt x="965922" y="2135029"/>
                  </a:cubicBezTo>
                  <a:cubicBezTo>
                    <a:pt x="974377" y="2122170"/>
                    <a:pt x="987202" y="2105216"/>
                    <a:pt x="987202" y="2105216"/>
                  </a:cubicBezTo>
                  <a:lnTo>
                    <a:pt x="1002783" y="2068354"/>
                  </a:lnTo>
                  <a:cubicBezTo>
                    <a:pt x="1002783" y="2068354"/>
                    <a:pt x="1032519" y="2014347"/>
                    <a:pt x="1035369" y="2010061"/>
                  </a:cubicBezTo>
                  <a:cubicBezTo>
                    <a:pt x="1038219" y="2005774"/>
                    <a:pt x="1035369" y="1952911"/>
                    <a:pt x="1035369" y="1952911"/>
                  </a:cubicBezTo>
                  <a:lnTo>
                    <a:pt x="1082110" y="1914811"/>
                  </a:lnTo>
                  <a:lnTo>
                    <a:pt x="1113271" y="1914811"/>
                  </a:lnTo>
                  <a:lnTo>
                    <a:pt x="1138732" y="1872139"/>
                  </a:lnTo>
                  <a:lnTo>
                    <a:pt x="1158587" y="1844135"/>
                  </a:lnTo>
                  <a:lnTo>
                    <a:pt x="1158587" y="1796510"/>
                  </a:lnTo>
                  <a:lnTo>
                    <a:pt x="1165617" y="1751076"/>
                  </a:lnTo>
                  <a:lnTo>
                    <a:pt x="1154502" y="1706690"/>
                  </a:lnTo>
                  <a:lnTo>
                    <a:pt x="1194118" y="1654112"/>
                  </a:lnTo>
                  <a:lnTo>
                    <a:pt x="1223854" y="1625537"/>
                  </a:lnTo>
                  <a:lnTo>
                    <a:pt x="1212549" y="1573054"/>
                  </a:lnTo>
                  <a:lnTo>
                    <a:pt x="1206658" y="1540478"/>
                  </a:lnTo>
                  <a:close/>
                  <a:moveTo>
                    <a:pt x="1522257" y="424720"/>
                  </a:moveTo>
                  <a:lnTo>
                    <a:pt x="1531757" y="430340"/>
                  </a:lnTo>
                  <a:lnTo>
                    <a:pt x="1544678" y="419100"/>
                  </a:lnTo>
                  <a:lnTo>
                    <a:pt x="1563013" y="419100"/>
                  </a:lnTo>
                  <a:lnTo>
                    <a:pt x="1579924" y="413385"/>
                  </a:lnTo>
                  <a:lnTo>
                    <a:pt x="1587524" y="402907"/>
                  </a:lnTo>
                  <a:lnTo>
                    <a:pt x="1583914" y="388430"/>
                  </a:lnTo>
                  <a:lnTo>
                    <a:pt x="1591134" y="380714"/>
                  </a:lnTo>
                  <a:cubicBezTo>
                    <a:pt x="1591989" y="368999"/>
                    <a:pt x="1573463" y="360521"/>
                    <a:pt x="1573463" y="360521"/>
                  </a:cubicBezTo>
                  <a:lnTo>
                    <a:pt x="1563013" y="360521"/>
                  </a:lnTo>
                  <a:lnTo>
                    <a:pt x="1550093" y="375476"/>
                  </a:lnTo>
                  <a:lnTo>
                    <a:pt x="1536412" y="375476"/>
                  </a:lnTo>
                  <a:lnTo>
                    <a:pt x="1531567" y="392430"/>
                  </a:lnTo>
                  <a:lnTo>
                    <a:pt x="1533562" y="405194"/>
                  </a:lnTo>
                  <a:lnTo>
                    <a:pt x="1522257" y="412242"/>
                  </a:lnTo>
                  <a:lnTo>
                    <a:pt x="1522257" y="424720"/>
                  </a:lnTo>
                  <a:close/>
                  <a:moveTo>
                    <a:pt x="1607759" y="317373"/>
                  </a:moveTo>
                  <a:lnTo>
                    <a:pt x="1593319" y="323850"/>
                  </a:lnTo>
                  <a:lnTo>
                    <a:pt x="1593319" y="345662"/>
                  </a:lnTo>
                  <a:lnTo>
                    <a:pt x="1594934" y="351282"/>
                  </a:lnTo>
                  <a:cubicBezTo>
                    <a:pt x="1595988" y="355778"/>
                    <a:pt x="1596530" y="360379"/>
                    <a:pt x="1596549" y="364998"/>
                  </a:cubicBezTo>
                  <a:lnTo>
                    <a:pt x="1606999" y="372237"/>
                  </a:lnTo>
                  <a:lnTo>
                    <a:pt x="1617450" y="378714"/>
                  </a:lnTo>
                  <a:lnTo>
                    <a:pt x="1622295" y="388239"/>
                  </a:lnTo>
                  <a:cubicBezTo>
                    <a:pt x="1622295" y="388239"/>
                    <a:pt x="1620680" y="397764"/>
                    <a:pt x="1615075" y="397764"/>
                  </a:cubicBezTo>
                  <a:lnTo>
                    <a:pt x="1602154" y="401860"/>
                  </a:lnTo>
                  <a:lnTo>
                    <a:pt x="1606999" y="410718"/>
                  </a:lnTo>
                  <a:cubicBezTo>
                    <a:pt x="1606999" y="410718"/>
                    <a:pt x="1597499" y="415576"/>
                    <a:pt x="1596549" y="419576"/>
                  </a:cubicBezTo>
                  <a:lnTo>
                    <a:pt x="1605384" y="426053"/>
                  </a:lnTo>
                  <a:lnTo>
                    <a:pt x="1597309" y="434150"/>
                  </a:lnTo>
                  <a:lnTo>
                    <a:pt x="1579639" y="434150"/>
                  </a:lnTo>
                  <a:lnTo>
                    <a:pt x="1579639" y="443675"/>
                  </a:lnTo>
                  <a:lnTo>
                    <a:pt x="1616690" y="443675"/>
                  </a:lnTo>
                  <a:lnTo>
                    <a:pt x="1631985" y="434150"/>
                  </a:lnTo>
                  <a:lnTo>
                    <a:pt x="1654501" y="438150"/>
                  </a:lnTo>
                  <a:cubicBezTo>
                    <a:pt x="1654501" y="438150"/>
                    <a:pt x="1673026" y="434150"/>
                    <a:pt x="1677016" y="434150"/>
                  </a:cubicBezTo>
                  <a:lnTo>
                    <a:pt x="1673786" y="430054"/>
                  </a:lnTo>
                  <a:lnTo>
                    <a:pt x="1679486" y="422815"/>
                  </a:lnTo>
                  <a:lnTo>
                    <a:pt x="1688322" y="412337"/>
                  </a:lnTo>
                  <a:lnTo>
                    <a:pt x="1677016" y="407765"/>
                  </a:lnTo>
                  <a:lnTo>
                    <a:pt x="1664191" y="403765"/>
                  </a:lnTo>
                  <a:lnTo>
                    <a:pt x="1665806" y="390049"/>
                  </a:lnTo>
                  <a:lnTo>
                    <a:pt x="1653646" y="380524"/>
                  </a:lnTo>
                  <a:lnTo>
                    <a:pt x="1635215" y="370427"/>
                  </a:lnTo>
                  <a:lnTo>
                    <a:pt x="1633600" y="351854"/>
                  </a:lnTo>
                  <a:lnTo>
                    <a:pt x="1635215" y="335756"/>
                  </a:lnTo>
                  <a:lnTo>
                    <a:pt x="1616215" y="335756"/>
                  </a:lnTo>
                  <a:lnTo>
                    <a:pt x="1612224" y="327660"/>
                  </a:lnTo>
                  <a:lnTo>
                    <a:pt x="1623435" y="317182"/>
                  </a:lnTo>
                  <a:lnTo>
                    <a:pt x="1607759" y="317373"/>
                  </a:lnTo>
                  <a:close/>
                  <a:moveTo>
                    <a:pt x="1713212" y="386810"/>
                  </a:moveTo>
                  <a:lnTo>
                    <a:pt x="1713212" y="380714"/>
                  </a:lnTo>
                  <a:lnTo>
                    <a:pt x="1726133" y="380714"/>
                  </a:lnTo>
                  <a:lnTo>
                    <a:pt x="1733353" y="375476"/>
                  </a:lnTo>
                  <a:lnTo>
                    <a:pt x="1733353" y="355282"/>
                  </a:lnTo>
                  <a:lnTo>
                    <a:pt x="1742853" y="350425"/>
                  </a:lnTo>
                  <a:lnTo>
                    <a:pt x="1739623" y="334328"/>
                  </a:lnTo>
                  <a:lnTo>
                    <a:pt x="1724518" y="328994"/>
                  </a:lnTo>
                  <a:lnTo>
                    <a:pt x="1702002" y="336232"/>
                  </a:lnTo>
                  <a:lnTo>
                    <a:pt x="1702002" y="348044"/>
                  </a:lnTo>
                  <a:lnTo>
                    <a:pt x="1688322" y="349663"/>
                  </a:lnTo>
                  <a:lnTo>
                    <a:pt x="1685092" y="360521"/>
                  </a:lnTo>
                  <a:lnTo>
                    <a:pt x="1694592" y="364998"/>
                  </a:lnTo>
                  <a:lnTo>
                    <a:pt x="1679296" y="373856"/>
                  </a:lnTo>
                  <a:lnTo>
                    <a:pt x="1675211" y="380714"/>
                  </a:lnTo>
                  <a:lnTo>
                    <a:pt x="1688132" y="392430"/>
                  </a:lnTo>
                  <a:lnTo>
                    <a:pt x="1713212" y="386810"/>
                  </a:lnTo>
                  <a:close/>
                  <a:moveTo>
                    <a:pt x="2524534" y="876110"/>
                  </a:moveTo>
                  <a:lnTo>
                    <a:pt x="2577736" y="904685"/>
                  </a:lnTo>
                  <a:lnTo>
                    <a:pt x="2605192" y="894017"/>
                  </a:lnTo>
                  <a:lnTo>
                    <a:pt x="2623432" y="919925"/>
                  </a:lnTo>
                  <a:lnTo>
                    <a:pt x="2672169" y="930688"/>
                  </a:lnTo>
                  <a:lnTo>
                    <a:pt x="2693449" y="941356"/>
                  </a:lnTo>
                  <a:lnTo>
                    <a:pt x="2752826" y="809593"/>
                  </a:lnTo>
                  <a:cubicBezTo>
                    <a:pt x="2662503" y="608118"/>
                    <a:pt x="2543606" y="384419"/>
                    <a:pt x="2300883" y="208344"/>
                  </a:cubicBezTo>
                  <a:lnTo>
                    <a:pt x="2251877" y="211265"/>
                  </a:lnTo>
                  <a:lnTo>
                    <a:pt x="2241237" y="232696"/>
                  </a:lnTo>
                  <a:lnTo>
                    <a:pt x="2218531" y="224219"/>
                  </a:lnTo>
                  <a:lnTo>
                    <a:pt x="2207796" y="205169"/>
                  </a:lnTo>
                  <a:lnTo>
                    <a:pt x="2186420" y="205169"/>
                  </a:lnTo>
                  <a:lnTo>
                    <a:pt x="2195920" y="214694"/>
                  </a:lnTo>
                  <a:lnTo>
                    <a:pt x="2203616" y="230029"/>
                  </a:lnTo>
                  <a:lnTo>
                    <a:pt x="2170080" y="230029"/>
                  </a:lnTo>
                  <a:lnTo>
                    <a:pt x="2170080" y="248983"/>
                  </a:lnTo>
                  <a:lnTo>
                    <a:pt x="2146139" y="245459"/>
                  </a:lnTo>
                  <a:lnTo>
                    <a:pt x="2131604" y="243269"/>
                  </a:lnTo>
                  <a:lnTo>
                    <a:pt x="2123433" y="247364"/>
                  </a:lnTo>
                  <a:lnTo>
                    <a:pt x="2131034" y="252031"/>
                  </a:lnTo>
                  <a:lnTo>
                    <a:pt x="2141579" y="254413"/>
                  </a:lnTo>
                  <a:lnTo>
                    <a:pt x="2132079" y="257937"/>
                  </a:lnTo>
                  <a:lnTo>
                    <a:pt x="2119348" y="252794"/>
                  </a:lnTo>
                  <a:lnTo>
                    <a:pt x="2103483" y="247459"/>
                  </a:lnTo>
                  <a:lnTo>
                    <a:pt x="2098733" y="236887"/>
                  </a:lnTo>
                  <a:lnTo>
                    <a:pt x="2087048" y="227362"/>
                  </a:lnTo>
                  <a:lnTo>
                    <a:pt x="2073557" y="225552"/>
                  </a:lnTo>
                  <a:lnTo>
                    <a:pt x="2064057" y="214408"/>
                  </a:lnTo>
                  <a:lnTo>
                    <a:pt x="2084768" y="216218"/>
                  </a:lnTo>
                  <a:lnTo>
                    <a:pt x="2103008" y="224409"/>
                  </a:lnTo>
                  <a:lnTo>
                    <a:pt x="2118208" y="226219"/>
                  </a:lnTo>
                  <a:cubicBezTo>
                    <a:pt x="2118208" y="226219"/>
                    <a:pt x="2127709" y="223837"/>
                    <a:pt x="2128754" y="225552"/>
                  </a:cubicBezTo>
                  <a:cubicBezTo>
                    <a:pt x="2136021" y="227877"/>
                    <a:pt x="2143498" y="229473"/>
                    <a:pt x="2151079" y="230315"/>
                  </a:cubicBezTo>
                  <a:lnTo>
                    <a:pt x="2163430" y="220790"/>
                  </a:lnTo>
                  <a:lnTo>
                    <a:pt x="2142529" y="205169"/>
                  </a:lnTo>
                  <a:lnTo>
                    <a:pt x="2105478" y="194215"/>
                  </a:lnTo>
                  <a:lnTo>
                    <a:pt x="2040306" y="185833"/>
                  </a:lnTo>
                  <a:cubicBezTo>
                    <a:pt x="2031376" y="183581"/>
                    <a:pt x="2022560" y="180879"/>
                    <a:pt x="2013895" y="177737"/>
                  </a:cubicBezTo>
                  <a:lnTo>
                    <a:pt x="1992235" y="172403"/>
                  </a:lnTo>
                  <a:lnTo>
                    <a:pt x="1944734" y="172403"/>
                  </a:lnTo>
                  <a:lnTo>
                    <a:pt x="1872531" y="185833"/>
                  </a:lnTo>
                  <a:lnTo>
                    <a:pt x="1832631" y="211265"/>
                  </a:lnTo>
                  <a:lnTo>
                    <a:pt x="1785129" y="254222"/>
                  </a:lnTo>
                  <a:lnTo>
                    <a:pt x="1741713" y="260699"/>
                  </a:lnTo>
                  <a:cubicBezTo>
                    <a:pt x="1734977" y="266327"/>
                    <a:pt x="1728631" y="272405"/>
                    <a:pt x="1722712" y="278892"/>
                  </a:cubicBezTo>
                  <a:lnTo>
                    <a:pt x="1732213" y="299561"/>
                  </a:lnTo>
                  <a:lnTo>
                    <a:pt x="1729838" y="309086"/>
                  </a:lnTo>
                  <a:lnTo>
                    <a:pt x="1736298" y="314325"/>
                  </a:lnTo>
                  <a:lnTo>
                    <a:pt x="1741048" y="323850"/>
                  </a:lnTo>
                  <a:lnTo>
                    <a:pt x="1747508" y="333375"/>
                  </a:lnTo>
                  <a:lnTo>
                    <a:pt x="1771544" y="329851"/>
                  </a:lnTo>
                  <a:lnTo>
                    <a:pt x="1797385" y="315182"/>
                  </a:lnTo>
                  <a:lnTo>
                    <a:pt x="1817335" y="325755"/>
                  </a:lnTo>
                  <a:lnTo>
                    <a:pt x="1832631" y="352235"/>
                  </a:lnTo>
                  <a:lnTo>
                    <a:pt x="1835481" y="368141"/>
                  </a:lnTo>
                  <a:lnTo>
                    <a:pt x="1853721" y="371666"/>
                  </a:lnTo>
                  <a:lnTo>
                    <a:pt x="1866071" y="361093"/>
                  </a:lnTo>
                  <a:lnTo>
                    <a:pt x="1878992" y="358140"/>
                  </a:lnTo>
                  <a:lnTo>
                    <a:pt x="1886022" y="336899"/>
                  </a:lnTo>
                  <a:lnTo>
                    <a:pt x="1887162" y="320421"/>
                  </a:lnTo>
                  <a:lnTo>
                    <a:pt x="1904833" y="315182"/>
                  </a:lnTo>
                  <a:lnTo>
                    <a:pt x="1904833" y="304324"/>
                  </a:lnTo>
                  <a:lnTo>
                    <a:pt x="1898372" y="299656"/>
                  </a:lnTo>
                  <a:lnTo>
                    <a:pt x="1890107" y="294323"/>
                  </a:lnTo>
                  <a:lnTo>
                    <a:pt x="1887162" y="275273"/>
                  </a:lnTo>
                  <a:lnTo>
                    <a:pt x="1914048" y="258223"/>
                  </a:lnTo>
                  <a:cubicBezTo>
                    <a:pt x="1914048" y="258223"/>
                    <a:pt x="1928298" y="245269"/>
                    <a:pt x="1928298" y="242983"/>
                  </a:cubicBezTo>
                  <a:cubicBezTo>
                    <a:pt x="1928298" y="240697"/>
                    <a:pt x="1935328" y="232886"/>
                    <a:pt x="1935328" y="232886"/>
                  </a:cubicBezTo>
                  <a:cubicBezTo>
                    <a:pt x="1935328" y="232886"/>
                    <a:pt x="1946539" y="233553"/>
                    <a:pt x="1950054" y="234125"/>
                  </a:cubicBezTo>
                  <a:cubicBezTo>
                    <a:pt x="1953569" y="234696"/>
                    <a:pt x="1972284" y="241173"/>
                    <a:pt x="1972284" y="241173"/>
                  </a:cubicBezTo>
                  <a:lnTo>
                    <a:pt x="1979409" y="246507"/>
                  </a:lnTo>
                  <a:lnTo>
                    <a:pt x="1957654" y="257080"/>
                  </a:lnTo>
                  <a:lnTo>
                    <a:pt x="1944829" y="270034"/>
                  </a:lnTo>
                  <a:lnTo>
                    <a:pt x="1935328" y="276511"/>
                  </a:lnTo>
                  <a:lnTo>
                    <a:pt x="1944164" y="297085"/>
                  </a:lnTo>
                  <a:lnTo>
                    <a:pt x="1967059" y="308896"/>
                  </a:lnTo>
                  <a:lnTo>
                    <a:pt x="1987580" y="304705"/>
                  </a:lnTo>
                  <a:lnTo>
                    <a:pt x="2020166" y="303086"/>
                  </a:lnTo>
                  <a:cubicBezTo>
                    <a:pt x="2020166" y="303086"/>
                    <a:pt x="2057502" y="310610"/>
                    <a:pt x="2059212" y="311849"/>
                  </a:cubicBezTo>
                  <a:cubicBezTo>
                    <a:pt x="2060922" y="313087"/>
                    <a:pt x="2048476" y="317087"/>
                    <a:pt x="2048476" y="317087"/>
                  </a:cubicBezTo>
                  <a:lnTo>
                    <a:pt x="2033941" y="321183"/>
                  </a:lnTo>
                  <a:lnTo>
                    <a:pt x="2025771" y="326517"/>
                  </a:lnTo>
                  <a:lnTo>
                    <a:pt x="2011900" y="319469"/>
                  </a:lnTo>
                  <a:cubicBezTo>
                    <a:pt x="2006305" y="315543"/>
                    <a:pt x="1999721" y="313296"/>
                    <a:pt x="1992900" y="312992"/>
                  </a:cubicBezTo>
                  <a:cubicBezTo>
                    <a:pt x="1987152" y="314112"/>
                    <a:pt x="1981728" y="316521"/>
                    <a:pt x="1977034" y="320040"/>
                  </a:cubicBezTo>
                  <a:lnTo>
                    <a:pt x="1985870" y="333566"/>
                  </a:lnTo>
                  <a:lnTo>
                    <a:pt x="1998125" y="341852"/>
                  </a:lnTo>
                  <a:cubicBezTo>
                    <a:pt x="1998125" y="341852"/>
                    <a:pt x="1992900" y="357092"/>
                    <a:pt x="1989385" y="356521"/>
                  </a:cubicBezTo>
                  <a:cubicBezTo>
                    <a:pt x="1985870" y="355949"/>
                    <a:pt x="1979885" y="345377"/>
                    <a:pt x="1979885" y="345377"/>
                  </a:cubicBezTo>
                  <a:lnTo>
                    <a:pt x="1966299" y="340043"/>
                  </a:lnTo>
                  <a:lnTo>
                    <a:pt x="1957559" y="345377"/>
                  </a:lnTo>
                  <a:lnTo>
                    <a:pt x="1958699" y="358331"/>
                  </a:lnTo>
                  <a:lnTo>
                    <a:pt x="1954899" y="376619"/>
                  </a:lnTo>
                  <a:lnTo>
                    <a:pt x="1940268" y="386144"/>
                  </a:lnTo>
                  <a:lnTo>
                    <a:pt x="1929628" y="394430"/>
                  </a:lnTo>
                  <a:lnTo>
                    <a:pt x="1915568" y="386144"/>
                  </a:lnTo>
                  <a:lnTo>
                    <a:pt x="1897422" y="391478"/>
                  </a:lnTo>
                  <a:lnTo>
                    <a:pt x="1865691" y="389668"/>
                  </a:lnTo>
                  <a:lnTo>
                    <a:pt x="1858661" y="396145"/>
                  </a:lnTo>
                  <a:lnTo>
                    <a:pt x="1847451" y="391478"/>
                  </a:lnTo>
                  <a:cubicBezTo>
                    <a:pt x="1847451" y="391478"/>
                    <a:pt x="1819900" y="392621"/>
                    <a:pt x="1818095" y="393192"/>
                  </a:cubicBezTo>
                  <a:cubicBezTo>
                    <a:pt x="1811797" y="391068"/>
                    <a:pt x="1805716" y="388324"/>
                    <a:pt x="1799950" y="385001"/>
                  </a:cubicBezTo>
                  <a:lnTo>
                    <a:pt x="1792920" y="369094"/>
                  </a:lnTo>
                  <a:lnTo>
                    <a:pt x="1801660" y="358521"/>
                  </a:lnTo>
                  <a:lnTo>
                    <a:pt x="1797575" y="353759"/>
                  </a:lnTo>
                  <a:lnTo>
                    <a:pt x="1794060" y="344996"/>
                  </a:lnTo>
                  <a:lnTo>
                    <a:pt x="1799950" y="337852"/>
                  </a:lnTo>
                  <a:lnTo>
                    <a:pt x="1791114" y="335566"/>
                  </a:lnTo>
                  <a:lnTo>
                    <a:pt x="1776484" y="350234"/>
                  </a:lnTo>
                  <a:cubicBezTo>
                    <a:pt x="1776262" y="354965"/>
                    <a:pt x="1776041" y="359696"/>
                    <a:pt x="1775819" y="364427"/>
                  </a:cubicBezTo>
                  <a:cubicBezTo>
                    <a:pt x="1775819" y="364427"/>
                    <a:pt x="1783514" y="377952"/>
                    <a:pt x="1784084" y="379667"/>
                  </a:cubicBezTo>
                  <a:cubicBezTo>
                    <a:pt x="1784521" y="383779"/>
                    <a:pt x="1784711" y="387914"/>
                    <a:pt x="1784654" y="392049"/>
                  </a:cubicBezTo>
                  <a:lnTo>
                    <a:pt x="1770024" y="397955"/>
                  </a:lnTo>
                  <a:lnTo>
                    <a:pt x="1754158" y="402622"/>
                  </a:lnTo>
                  <a:lnTo>
                    <a:pt x="1757103" y="408527"/>
                  </a:lnTo>
                  <a:lnTo>
                    <a:pt x="1773539" y="411480"/>
                  </a:lnTo>
                  <a:lnTo>
                    <a:pt x="1768219" y="421005"/>
                  </a:lnTo>
                  <a:lnTo>
                    <a:pt x="1758719" y="421577"/>
                  </a:lnTo>
                  <a:lnTo>
                    <a:pt x="1754063" y="433388"/>
                  </a:lnTo>
                  <a:lnTo>
                    <a:pt x="1751118" y="439865"/>
                  </a:lnTo>
                  <a:lnTo>
                    <a:pt x="1738198" y="436340"/>
                  </a:lnTo>
                  <a:lnTo>
                    <a:pt x="1738768" y="428054"/>
                  </a:lnTo>
                  <a:lnTo>
                    <a:pt x="1739338" y="417481"/>
                  </a:lnTo>
                  <a:lnTo>
                    <a:pt x="1734113" y="412147"/>
                  </a:lnTo>
                  <a:lnTo>
                    <a:pt x="1726418" y="420434"/>
                  </a:lnTo>
                  <a:lnTo>
                    <a:pt x="1718247" y="431006"/>
                  </a:lnTo>
                  <a:lnTo>
                    <a:pt x="1699247" y="434531"/>
                  </a:lnTo>
                  <a:lnTo>
                    <a:pt x="1690412" y="441579"/>
                  </a:lnTo>
                  <a:lnTo>
                    <a:pt x="1684522" y="454533"/>
                  </a:lnTo>
                  <a:lnTo>
                    <a:pt x="1670461" y="461010"/>
                  </a:lnTo>
                  <a:lnTo>
                    <a:pt x="1659346" y="468059"/>
                  </a:lnTo>
                  <a:lnTo>
                    <a:pt x="1642245" y="459296"/>
                  </a:lnTo>
                  <a:lnTo>
                    <a:pt x="1639965" y="463391"/>
                  </a:lnTo>
                  <a:lnTo>
                    <a:pt x="1643480" y="472154"/>
                  </a:lnTo>
                  <a:lnTo>
                    <a:pt x="1639395" y="476917"/>
                  </a:lnTo>
                  <a:lnTo>
                    <a:pt x="1617070" y="475107"/>
                  </a:lnTo>
                  <a:lnTo>
                    <a:pt x="1604719" y="473393"/>
                  </a:lnTo>
                  <a:lnTo>
                    <a:pt x="1602914" y="489871"/>
                  </a:lnTo>
                  <a:lnTo>
                    <a:pt x="1624670" y="493395"/>
                  </a:lnTo>
                  <a:lnTo>
                    <a:pt x="1635215" y="502920"/>
                  </a:lnTo>
                  <a:cubicBezTo>
                    <a:pt x="1635215" y="502920"/>
                    <a:pt x="1643480" y="512921"/>
                    <a:pt x="1645190" y="512921"/>
                  </a:cubicBezTo>
                  <a:cubicBezTo>
                    <a:pt x="1646900" y="512921"/>
                    <a:pt x="1658776" y="515874"/>
                    <a:pt x="1658776" y="515874"/>
                  </a:cubicBezTo>
                  <a:lnTo>
                    <a:pt x="1654026" y="541782"/>
                  </a:lnTo>
                  <a:lnTo>
                    <a:pt x="1643480" y="565880"/>
                  </a:lnTo>
                  <a:lnTo>
                    <a:pt x="1599399" y="565309"/>
                  </a:lnTo>
                  <a:lnTo>
                    <a:pt x="1551328" y="564166"/>
                  </a:lnTo>
                  <a:lnTo>
                    <a:pt x="1536032" y="569976"/>
                  </a:lnTo>
                  <a:lnTo>
                    <a:pt x="1531282" y="583502"/>
                  </a:lnTo>
                  <a:lnTo>
                    <a:pt x="1535462" y="597694"/>
                  </a:lnTo>
                  <a:lnTo>
                    <a:pt x="1526912" y="624269"/>
                  </a:lnTo>
                  <a:lnTo>
                    <a:pt x="1523397" y="638461"/>
                  </a:lnTo>
                  <a:cubicBezTo>
                    <a:pt x="1523416" y="643299"/>
                    <a:pt x="1523958" y="648122"/>
                    <a:pt x="1525012" y="652844"/>
                  </a:cubicBezTo>
                  <a:cubicBezTo>
                    <a:pt x="1526247" y="654558"/>
                    <a:pt x="1533277" y="666941"/>
                    <a:pt x="1533277" y="666941"/>
                  </a:cubicBezTo>
                  <a:lnTo>
                    <a:pt x="1527957" y="686943"/>
                  </a:lnTo>
                  <a:lnTo>
                    <a:pt x="1543823" y="691706"/>
                  </a:lnTo>
                  <a:lnTo>
                    <a:pt x="1570233" y="693420"/>
                  </a:lnTo>
                  <a:lnTo>
                    <a:pt x="1584294" y="701135"/>
                  </a:lnTo>
                  <a:lnTo>
                    <a:pt x="1594934" y="702850"/>
                  </a:lnTo>
                  <a:lnTo>
                    <a:pt x="1612510" y="695230"/>
                  </a:lnTo>
                  <a:lnTo>
                    <a:pt x="1638920" y="691706"/>
                  </a:lnTo>
                  <a:lnTo>
                    <a:pt x="1663621" y="671036"/>
                  </a:lnTo>
                  <a:lnTo>
                    <a:pt x="1659536" y="645795"/>
                  </a:lnTo>
                  <a:lnTo>
                    <a:pt x="1674736" y="626745"/>
                  </a:lnTo>
                  <a:lnTo>
                    <a:pt x="1707037" y="606171"/>
                  </a:lnTo>
                  <a:lnTo>
                    <a:pt x="1721098" y="601409"/>
                  </a:lnTo>
                  <a:lnTo>
                    <a:pt x="1719387" y="580263"/>
                  </a:lnTo>
                  <a:lnTo>
                    <a:pt x="1738388" y="569024"/>
                  </a:lnTo>
                  <a:lnTo>
                    <a:pt x="1757388" y="575501"/>
                  </a:lnTo>
                  <a:lnTo>
                    <a:pt x="1770309" y="568452"/>
                  </a:lnTo>
                  <a:lnTo>
                    <a:pt x="1810020" y="556260"/>
                  </a:lnTo>
                  <a:lnTo>
                    <a:pt x="1849351" y="592836"/>
                  </a:lnTo>
                  <a:lnTo>
                    <a:pt x="1903313" y="629888"/>
                  </a:lnTo>
                  <a:cubicBezTo>
                    <a:pt x="1903313" y="629888"/>
                    <a:pt x="1914523" y="652272"/>
                    <a:pt x="1915093" y="653987"/>
                  </a:cubicBezTo>
                  <a:cubicBezTo>
                    <a:pt x="1912946" y="659405"/>
                    <a:pt x="1910172" y="664553"/>
                    <a:pt x="1906828" y="669322"/>
                  </a:cubicBezTo>
                  <a:lnTo>
                    <a:pt x="1876522" y="669322"/>
                  </a:lnTo>
                  <a:lnTo>
                    <a:pt x="1865121" y="671894"/>
                  </a:lnTo>
                  <a:cubicBezTo>
                    <a:pt x="1865121" y="671894"/>
                    <a:pt x="1868637" y="680657"/>
                    <a:pt x="1870917" y="680657"/>
                  </a:cubicBezTo>
                  <a:cubicBezTo>
                    <a:pt x="1873197" y="680657"/>
                    <a:pt x="1897422" y="691896"/>
                    <a:pt x="1897422" y="691896"/>
                  </a:cubicBezTo>
                  <a:lnTo>
                    <a:pt x="1905022" y="697802"/>
                  </a:lnTo>
                  <a:lnTo>
                    <a:pt x="1909108" y="696563"/>
                  </a:lnTo>
                  <a:lnTo>
                    <a:pt x="1908538" y="685419"/>
                  </a:lnTo>
                  <a:lnTo>
                    <a:pt x="1910913" y="674846"/>
                  </a:lnTo>
                  <a:lnTo>
                    <a:pt x="1919083" y="675989"/>
                  </a:lnTo>
                  <a:cubicBezTo>
                    <a:pt x="1922417" y="672357"/>
                    <a:pt x="1925372" y="668401"/>
                    <a:pt x="1927918" y="664178"/>
                  </a:cubicBezTo>
                  <a:cubicBezTo>
                    <a:pt x="1930379" y="658963"/>
                    <a:pt x="1933105" y="653877"/>
                    <a:pt x="1936088" y="648938"/>
                  </a:cubicBezTo>
                  <a:lnTo>
                    <a:pt x="1929628" y="636556"/>
                  </a:lnTo>
                  <a:lnTo>
                    <a:pt x="1933238" y="628269"/>
                  </a:lnTo>
                  <a:lnTo>
                    <a:pt x="1942739" y="629507"/>
                  </a:lnTo>
                  <a:lnTo>
                    <a:pt x="1943879" y="641794"/>
                  </a:lnTo>
                  <a:lnTo>
                    <a:pt x="1947394" y="641794"/>
                  </a:lnTo>
                  <a:lnTo>
                    <a:pt x="1946254" y="626555"/>
                  </a:lnTo>
                  <a:lnTo>
                    <a:pt x="1936753" y="620649"/>
                  </a:lnTo>
                  <a:lnTo>
                    <a:pt x="1924023" y="612172"/>
                  </a:lnTo>
                  <a:lnTo>
                    <a:pt x="1915188" y="599313"/>
                  </a:lnTo>
                  <a:lnTo>
                    <a:pt x="1899892" y="595122"/>
                  </a:lnTo>
                  <a:lnTo>
                    <a:pt x="1882317" y="582740"/>
                  </a:lnTo>
                  <a:lnTo>
                    <a:pt x="1878232" y="568643"/>
                  </a:lnTo>
                  <a:lnTo>
                    <a:pt x="1861796" y="560451"/>
                  </a:lnTo>
                  <a:lnTo>
                    <a:pt x="1857521" y="547497"/>
                  </a:lnTo>
                  <a:lnTo>
                    <a:pt x="1862271" y="533971"/>
                  </a:lnTo>
                  <a:lnTo>
                    <a:pt x="1872816" y="532162"/>
                  </a:lnTo>
                  <a:cubicBezTo>
                    <a:pt x="1873006" y="536480"/>
                    <a:pt x="1873197" y="540798"/>
                    <a:pt x="1873387" y="545116"/>
                  </a:cubicBezTo>
                  <a:lnTo>
                    <a:pt x="1883932" y="548640"/>
                  </a:lnTo>
                  <a:lnTo>
                    <a:pt x="1891057" y="544544"/>
                  </a:lnTo>
                  <a:lnTo>
                    <a:pt x="1901603" y="563594"/>
                  </a:lnTo>
                  <a:lnTo>
                    <a:pt x="1923263" y="575882"/>
                  </a:lnTo>
                  <a:lnTo>
                    <a:pt x="1940363" y="585407"/>
                  </a:lnTo>
                  <a:lnTo>
                    <a:pt x="1950909" y="586645"/>
                  </a:lnTo>
                  <a:lnTo>
                    <a:pt x="1968484" y="605695"/>
                  </a:lnTo>
                  <a:lnTo>
                    <a:pt x="1972664" y="630365"/>
                  </a:lnTo>
                  <a:lnTo>
                    <a:pt x="2005535" y="664559"/>
                  </a:lnTo>
                  <a:lnTo>
                    <a:pt x="2010190" y="688658"/>
                  </a:lnTo>
                  <a:lnTo>
                    <a:pt x="2033656" y="705136"/>
                  </a:lnTo>
                  <a:lnTo>
                    <a:pt x="2040116" y="699802"/>
                  </a:lnTo>
                  <a:lnTo>
                    <a:pt x="2036601" y="684562"/>
                  </a:lnTo>
                  <a:lnTo>
                    <a:pt x="2049521" y="677513"/>
                  </a:lnTo>
                  <a:lnTo>
                    <a:pt x="2045436" y="666845"/>
                  </a:lnTo>
                  <a:lnTo>
                    <a:pt x="2032421" y="662369"/>
                  </a:lnTo>
                  <a:lnTo>
                    <a:pt x="2027101" y="651796"/>
                  </a:lnTo>
                  <a:lnTo>
                    <a:pt x="2029476" y="634651"/>
                  </a:lnTo>
                  <a:lnTo>
                    <a:pt x="2021876" y="625888"/>
                  </a:lnTo>
                  <a:lnTo>
                    <a:pt x="2028906" y="627031"/>
                  </a:lnTo>
                  <a:lnTo>
                    <a:pt x="2034131" y="633508"/>
                  </a:lnTo>
                  <a:lnTo>
                    <a:pt x="2042396" y="622364"/>
                  </a:lnTo>
                  <a:lnTo>
                    <a:pt x="2056457" y="622935"/>
                  </a:lnTo>
                  <a:lnTo>
                    <a:pt x="2070612" y="628841"/>
                  </a:lnTo>
                  <a:lnTo>
                    <a:pt x="2081157" y="643319"/>
                  </a:lnTo>
                  <a:lnTo>
                    <a:pt x="2091703" y="659797"/>
                  </a:lnTo>
                  <a:cubicBezTo>
                    <a:pt x="2091703" y="659797"/>
                    <a:pt x="2084673" y="663893"/>
                    <a:pt x="2084102" y="665702"/>
                  </a:cubicBezTo>
                  <a:cubicBezTo>
                    <a:pt x="2085499" y="670258"/>
                    <a:pt x="2087475" y="674613"/>
                    <a:pt x="2089993" y="678656"/>
                  </a:cubicBezTo>
                  <a:lnTo>
                    <a:pt x="2103483" y="690944"/>
                  </a:lnTo>
                  <a:lnTo>
                    <a:pt x="2114028" y="705803"/>
                  </a:lnTo>
                  <a:lnTo>
                    <a:pt x="2135119" y="705231"/>
                  </a:lnTo>
                  <a:lnTo>
                    <a:pt x="2137494" y="714756"/>
                  </a:lnTo>
                  <a:lnTo>
                    <a:pt x="2152789" y="716471"/>
                  </a:lnTo>
                  <a:lnTo>
                    <a:pt x="2167420" y="712946"/>
                  </a:lnTo>
                  <a:lnTo>
                    <a:pt x="2171600" y="703421"/>
                  </a:lnTo>
                  <a:lnTo>
                    <a:pt x="2178060" y="712280"/>
                  </a:lnTo>
                  <a:lnTo>
                    <a:pt x="2195065" y="718185"/>
                  </a:lnTo>
                  <a:lnTo>
                    <a:pt x="2209696" y="717042"/>
                  </a:lnTo>
                  <a:lnTo>
                    <a:pt x="2222046" y="703421"/>
                  </a:lnTo>
                  <a:lnTo>
                    <a:pt x="2233162" y="708184"/>
                  </a:lnTo>
                  <a:lnTo>
                    <a:pt x="2241427" y="713423"/>
                  </a:lnTo>
                  <a:lnTo>
                    <a:pt x="2238482" y="725234"/>
                  </a:lnTo>
                  <a:lnTo>
                    <a:pt x="2245797" y="749427"/>
                  </a:lnTo>
                  <a:lnTo>
                    <a:pt x="2235157" y="773906"/>
                  </a:lnTo>
                  <a:lnTo>
                    <a:pt x="2235157" y="805910"/>
                  </a:lnTo>
                  <a:lnTo>
                    <a:pt x="2171030" y="805910"/>
                  </a:lnTo>
                  <a:lnTo>
                    <a:pt x="2146709" y="815435"/>
                  </a:lnTo>
                  <a:lnTo>
                    <a:pt x="2107283" y="795719"/>
                  </a:lnTo>
                  <a:lnTo>
                    <a:pt x="2081442" y="798767"/>
                  </a:lnTo>
                  <a:lnTo>
                    <a:pt x="2037266" y="782765"/>
                  </a:lnTo>
                  <a:lnTo>
                    <a:pt x="2002305" y="782765"/>
                  </a:lnTo>
                  <a:lnTo>
                    <a:pt x="1991665" y="792290"/>
                  </a:lnTo>
                  <a:lnTo>
                    <a:pt x="1997745" y="809054"/>
                  </a:lnTo>
                  <a:lnTo>
                    <a:pt x="1984065" y="822769"/>
                  </a:lnTo>
                  <a:lnTo>
                    <a:pt x="1949009" y="801434"/>
                  </a:lnTo>
                  <a:lnTo>
                    <a:pt x="1921648" y="804482"/>
                  </a:lnTo>
                  <a:lnTo>
                    <a:pt x="1911008" y="786194"/>
                  </a:lnTo>
                  <a:lnTo>
                    <a:pt x="1869871" y="774002"/>
                  </a:lnTo>
                  <a:lnTo>
                    <a:pt x="1841371" y="760190"/>
                  </a:lnTo>
                  <a:lnTo>
                    <a:pt x="1819520" y="749427"/>
                  </a:lnTo>
                  <a:lnTo>
                    <a:pt x="1845361" y="718947"/>
                  </a:lnTo>
                  <a:lnTo>
                    <a:pt x="1837761" y="693039"/>
                  </a:lnTo>
                  <a:lnTo>
                    <a:pt x="1819520" y="682276"/>
                  </a:lnTo>
                  <a:lnTo>
                    <a:pt x="1711407" y="694563"/>
                  </a:lnTo>
                  <a:lnTo>
                    <a:pt x="1668846" y="711327"/>
                  </a:lnTo>
                  <a:lnTo>
                    <a:pt x="1641390" y="712851"/>
                  </a:lnTo>
                  <a:lnTo>
                    <a:pt x="1612890" y="723519"/>
                  </a:lnTo>
                  <a:lnTo>
                    <a:pt x="1577929" y="715899"/>
                  </a:lnTo>
                  <a:lnTo>
                    <a:pt x="1555033" y="743331"/>
                  </a:lnTo>
                  <a:lnTo>
                    <a:pt x="1527672" y="761619"/>
                  </a:lnTo>
                  <a:lnTo>
                    <a:pt x="1502971" y="813530"/>
                  </a:lnTo>
                  <a:lnTo>
                    <a:pt x="1509432" y="836390"/>
                  </a:lnTo>
                  <a:lnTo>
                    <a:pt x="1477511" y="866966"/>
                  </a:lnTo>
                  <a:lnTo>
                    <a:pt x="1445590" y="879158"/>
                  </a:lnTo>
                  <a:lnTo>
                    <a:pt x="1430389" y="907733"/>
                  </a:lnTo>
                  <a:cubicBezTo>
                    <a:pt x="1430389" y="907733"/>
                    <a:pt x="1396854" y="982504"/>
                    <a:pt x="1393814" y="988600"/>
                  </a:cubicBezTo>
                  <a:cubicBezTo>
                    <a:pt x="1390773" y="994696"/>
                    <a:pt x="1393814" y="1032891"/>
                    <a:pt x="1393814" y="1032891"/>
                  </a:cubicBezTo>
                  <a:lnTo>
                    <a:pt x="1407494" y="1077087"/>
                  </a:lnTo>
                  <a:lnTo>
                    <a:pt x="1375573" y="1151858"/>
                  </a:lnTo>
                  <a:lnTo>
                    <a:pt x="1387733" y="1188530"/>
                  </a:lnTo>
                  <a:lnTo>
                    <a:pt x="1404454" y="1222058"/>
                  </a:lnTo>
                  <a:lnTo>
                    <a:pt x="1448630" y="1284637"/>
                  </a:lnTo>
                  <a:cubicBezTo>
                    <a:pt x="1448187" y="1295114"/>
                    <a:pt x="1447743" y="1305592"/>
                    <a:pt x="1447300" y="1316069"/>
                  </a:cubicBezTo>
                  <a:lnTo>
                    <a:pt x="1538312" y="1385507"/>
                  </a:lnTo>
                  <a:lnTo>
                    <a:pt x="1599304" y="1360932"/>
                  </a:lnTo>
                  <a:lnTo>
                    <a:pt x="1658016" y="1379601"/>
                  </a:lnTo>
                  <a:lnTo>
                    <a:pt x="1730978" y="1339977"/>
                  </a:lnTo>
                  <a:cubicBezTo>
                    <a:pt x="1730978" y="1339977"/>
                    <a:pt x="1755393" y="1339977"/>
                    <a:pt x="1762994" y="1353693"/>
                  </a:cubicBezTo>
                  <a:cubicBezTo>
                    <a:pt x="1770594" y="1367409"/>
                    <a:pt x="1775154" y="1379601"/>
                    <a:pt x="1802515" y="1379601"/>
                  </a:cubicBezTo>
                  <a:cubicBezTo>
                    <a:pt x="1829875" y="1379601"/>
                    <a:pt x="1843651" y="1410176"/>
                    <a:pt x="1843651" y="1410176"/>
                  </a:cubicBezTo>
                  <a:lnTo>
                    <a:pt x="1831491" y="1445228"/>
                  </a:lnTo>
                  <a:lnTo>
                    <a:pt x="1837571" y="1463516"/>
                  </a:lnTo>
                  <a:lnTo>
                    <a:pt x="1825410" y="1492091"/>
                  </a:lnTo>
                  <a:lnTo>
                    <a:pt x="1853911" y="1551527"/>
                  </a:lnTo>
                  <a:lnTo>
                    <a:pt x="1875192" y="1597343"/>
                  </a:lnTo>
                  <a:lnTo>
                    <a:pt x="1895047" y="1641634"/>
                  </a:lnTo>
                  <a:lnTo>
                    <a:pt x="1899607" y="1698022"/>
                  </a:lnTo>
                  <a:lnTo>
                    <a:pt x="1895047" y="1730121"/>
                  </a:lnTo>
                  <a:lnTo>
                    <a:pt x="1859991" y="1791176"/>
                  </a:lnTo>
                  <a:lnTo>
                    <a:pt x="1870632" y="1885760"/>
                  </a:lnTo>
                  <a:lnTo>
                    <a:pt x="1882792" y="1907095"/>
                  </a:lnTo>
                  <a:lnTo>
                    <a:pt x="1878232" y="1922336"/>
                  </a:lnTo>
                  <a:lnTo>
                    <a:pt x="1899607" y="1945291"/>
                  </a:lnTo>
                  <a:lnTo>
                    <a:pt x="1913288" y="1998631"/>
                  </a:lnTo>
                  <a:lnTo>
                    <a:pt x="1901127" y="2049018"/>
                  </a:lnTo>
                  <a:lnTo>
                    <a:pt x="1919368" y="2087118"/>
                  </a:lnTo>
                  <a:cubicBezTo>
                    <a:pt x="1919368" y="2087118"/>
                    <a:pt x="1936088" y="2128361"/>
                    <a:pt x="1937608" y="2132933"/>
                  </a:cubicBezTo>
                  <a:cubicBezTo>
                    <a:pt x="1939128" y="2137505"/>
                    <a:pt x="1949769" y="2152745"/>
                    <a:pt x="1948249" y="2160365"/>
                  </a:cubicBezTo>
                  <a:cubicBezTo>
                    <a:pt x="1946729" y="2167985"/>
                    <a:pt x="1942169" y="2187893"/>
                    <a:pt x="1942169" y="2187893"/>
                  </a:cubicBezTo>
                  <a:lnTo>
                    <a:pt x="1948249" y="2218373"/>
                  </a:lnTo>
                  <a:lnTo>
                    <a:pt x="2025866" y="2218373"/>
                  </a:lnTo>
                  <a:lnTo>
                    <a:pt x="2062442" y="2206181"/>
                  </a:lnTo>
                  <a:lnTo>
                    <a:pt x="2152219" y="2114645"/>
                  </a:lnTo>
                  <a:cubicBezTo>
                    <a:pt x="2160428" y="2104920"/>
                    <a:pt x="2168037" y="2094709"/>
                    <a:pt x="2175020" y="2084070"/>
                  </a:cubicBezTo>
                  <a:cubicBezTo>
                    <a:pt x="2176540" y="2079498"/>
                    <a:pt x="2188700" y="2023110"/>
                    <a:pt x="2188700" y="2023110"/>
                  </a:cubicBezTo>
                  <a:lnTo>
                    <a:pt x="2252637" y="1997107"/>
                  </a:lnTo>
                  <a:lnTo>
                    <a:pt x="2252637" y="1947291"/>
                  </a:lnTo>
                  <a:lnTo>
                    <a:pt x="2238957" y="1907572"/>
                  </a:lnTo>
                  <a:lnTo>
                    <a:pt x="2272398" y="1875568"/>
                  </a:lnTo>
                  <a:lnTo>
                    <a:pt x="2362270" y="1823657"/>
                  </a:lnTo>
                  <a:lnTo>
                    <a:pt x="2369870" y="1783937"/>
                  </a:lnTo>
                  <a:lnTo>
                    <a:pt x="2369870" y="1715357"/>
                  </a:lnTo>
                  <a:lnTo>
                    <a:pt x="2353055" y="1663446"/>
                  </a:lnTo>
                  <a:lnTo>
                    <a:pt x="2357615" y="1631442"/>
                  </a:lnTo>
                  <a:lnTo>
                    <a:pt x="2342035" y="1617631"/>
                  </a:lnTo>
                  <a:lnTo>
                    <a:pt x="2371010" y="1574959"/>
                  </a:lnTo>
                  <a:lnTo>
                    <a:pt x="2381651" y="1518476"/>
                  </a:lnTo>
                  <a:lnTo>
                    <a:pt x="2424212" y="1492568"/>
                  </a:lnTo>
                  <a:lnTo>
                    <a:pt x="2433712" y="1466564"/>
                  </a:lnTo>
                  <a:lnTo>
                    <a:pt x="2511329" y="1385888"/>
                  </a:lnTo>
                  <a:lnTo>
                    <a:pt x="2535745" y="1309116"/>
                  </a:lnTo>
                  <a:lnTo>
                    <a:pt x="2558546" y="1266730"/>
                  </a:lnTo>
                  <a:lnTo>
                    <a:pt x="2558546" y="1220915"/>
                  </a:lnTo>
                  <a:lnTo>
                    <a:pt x="2537265" y="1213295"/>
                  </a:lnTo>
                  <a:lnTo>
                    <a:pt x="2512849" y="1233107"/>
                  </a:lnTo>
                  <a:lnTo>
                    <a:pt x="2479408" y="1236155"/>
                  </a:lnTo>
                  <a:lnTo>
                    <a:pt x="2444447" y="1245680"/>
                  </a:lnTo>
                  <a:lnTo>
                    <a:pt x="2415472" y="1227296"/>
                  </a:lnTo>
                  <a:lnTo>
                    <a:pt x="2418511" y="1204436"/>
                  </a:lnTo>
                  <a:lnTo>
                    <a:pt x="2382031" y="1163288"/>
                  </a:lnTo>
                  <a:lnTo>
                    <a:pt x="2345454" y="1141857"/>
                  </a:lnTo>
                  <a:lnTo>
                    <a:pt x="2328734" y="1086993"/>
                  </a:lnTo>
                  <a:lnTo>
                    <a:pt x="2293013" y="1052894"/>
                  </a:lnTo>
                  <a:lnTo>
                    <a:pt x="2289973" y="1010221"/>
                  </a:lnTo>
                  <a:lnTo>
                    <a:pt x="2264037" y="972121"/>
                  </a:lnTo>
                  <a:lnTo>
                    <a:pt x="2232116" y="900494"/>
                  </a:lnTo>
                  <a:lnTo>
                    <a:pt x="2198581" y="866966"/>
                  </a:lnTo>
                  <a:lnTo>
                    <a:pt x="2195540" y="839438"/>
                  </a:lnTo>
                  <a:lnTo>
                    <a:pt x="2209316" y="845630"/>
                  </a:lnTo>
                  <a:lnTo>
                    <a:pt x="2224516" y="857821"/>
                  </a:lnTo>
                  <a:lnTo>
                    <a:pt x="2230596" y="880682"/>
                  </a:lnTo>
                  <a:cubicBezTo>
                    <a:pt x="2242757" y="880682"/>
                    <a:pt x="2247317" y="857821"/>
                    <a:pt x="2247317" y="857821"/>
                  </a:cubicBezTo>
                  <a:lnTo>
                    <a:pt x="2257957" y="880682"/>
                  </a:lnTo>
                  <a:lnTo>
                    <a:pt x="2268597" y="909257"/>
                  </a:lnTo>
                  <a:lnTo>
                    <a:pt x="2302133" y="959644"/>
                  </a:lnTo>
                  <a:lnTo>
                    <a:pt x="2320374" y="962692"/>
                  </a:lnTo>
                  <a:lnTo>
                    <a:pt x="2341654" y="1006983"/>
                  </a:lnTo>
                  <a:lnTo>
                    <a:pt x="2340134" y="1026795"/>
                  </a:lnTo>
                  <a:lnTo>
                    <a:pt x="2401031" y="1089374"/>
                  </a:lnTo>
                  <a:lnTo>
                    <a:pt x="2411671" y="1147286"/>
                  </a:lnTo>
                  <a:lnTo>
                    <a:pt x="2422312" y="1173290"/>
                  </a:lnTo>
                  <a:lnTo>
                    <a:pt x="2442167" y="1193102"/>
                  </a:lnTo>
                  <a:lnTo>
                    <a:pt x="2533465" y="1168718"/>
                  </a:lnTo>
                  <a:lnTo>
                    <a:pt x="2550185" y="1153382"/>
                  </a:lnTo>
                  <a:lnTo>
                    <a:pt x="2589706" y="1141190"/>
                  </a:lnTo>
                  <a:lnTo>
                    <a:pt x="2589706" y="1122902"/>
                  </a:lnTo>
                  <a:lnTo>
                    <a:pt x="2635403" y="1092422"/>
                  </a:lnTo>
                  <a:lnTo>
                    <a:pt x="2654403" y="1056989"/>
                  </a:lnTo>
                  <a:lnTo>
                    <a:pt x="2665423" y="1038987"/>
                  </a:lnTo>
                  <a:lnTo>
                    <a:pt x="2680719" y="1017651"/>
                  </a:lnTo>
                  <a:lnTo>
                    <a:pt x="2655543" y="982885"/>
                  </a:lnTo>
                  <a:lnTo>
                    <a:pt x="2620392" y="953071"/>
                  </a:lnTo>
                  <a:lnTo>
                    <a:pt x="2609182" y="924496"/>
                  </a:lnTo>
                  <a:lnTo>
                    <a:pt x="2596262" y="927544"/>
                  </a:lnTo>
                  <a:lnTo>
                    <a:pt x="2586761" y="954977"/>
                  </a:lnTo>
                  <a:lnTo>
                    <a:pt x="2551800" y="964502"/>
                  </a:lnTo>
                  <a:lnTo>
                    <a:pt x="2533560" y="952310"/>
                  </a:lnTo>
                  <a:lnTo>
                    <a:pt x="2527479" y="926402"/>
                  </a:lnTo>
                  <a:lnTo>
                    <a:pt x="2515319" y="929450"/>
                  </a:lnTo>
                  <a:lnTo>
                    <a:pt x="2496984" y="895826"/>
                  </a:lnTo>
                  <a:lnTo>
                    <a:pt x="2480263" y="886301"/>
                  </a:lnTo>
                  <a:lnTo>
                    <a:pt x="2458983" y="851249"/>
                  </a:lnTo>
                  <a:lnTo>
                    <a:pt x="2474183" y="834390"/>
                  </a:lnTo>
                  <a:lnTo>
                    <a:pt x="2524534" y="876110"/>
                  </a:lnTo>
                  <a:close/>
                  <a:moveTo>
                    <a:pt x="1812015" y="651510"/>
                  </a:moveTo>
                  <a:lnTo>
                    <a:pt x="1815245" y="636937"/>
                  </a:lnTo>
                  <a:lnTo>
                    <a:pt x="1815245" y="615982"/>
                  </a:lnTo>
                  <a:cubicBezTo>
                    <a:pt x="1811948" y="613046"/>
                    <a:pt x="1807901" y="611098"/>
                    <a:pt x="1803560" y="610362"/>
                  </a:cubicBezTo>
                  <a:cubicBezTo>
                    <a:pt x="1800444" y="610367"/>
                    <a:pt x="1797432" y="611519"/>
                    <a:pt x="1795104" y="613601"/>
                  </a:cubicBezTo>
                  <a:lnTo>
                    <a:pt x="1795104" y="636937"/>
                  </a:lnTo>
                  <a:cubicBezTo>
                    <a:pt x="1795921" y="641759"/>
                    <a:pt x="1795921" y="646688"/>
                    <a:pt x="1795104" y="651510"/>
                  </a:cubicBezTo>
                  <a:lnTo>
                    <a:pt x="1812015" y="651510"/>
                  </a:lnTo>
                  <a:close/>
                  <a:moveTo>
                    <a:pt x="1812015" y="588550"/>
                  </a:moveTo>
                  <a:cubicBezTo>
                    <a:pt x="1812642" y="583327"/>
                    <a:pt x="1808927" y="578583"/>
                    <a:pt x="1803721" y="577954"/>
                  </a:cubicBezTo>
                  <a:cubicBezTo>
                    <a:pt x="1802714" y="577832"/>
                    <a:pt x="1801698" y="577872"/>
                    <a:pt x="1800710" y="578072"/>
                  </a:cubicBezTo>
                  <a:lnTo>
                    <a:pt x="1795104" y="594169"/>
                  </a:lnTo>
                  <a:lnTo>
                    <a:pt x="1800710" y="606266"/>
                  </a:lnTo>
                  <a:lnTo>
                    <a:pt x="1812015" y="606266"/>
                  </a:lnTo>
                  <a:lnTo>
                    <a:pt x="1812015" y="588550"/>
                  </a:lnTo>
                  <a:close/>
                  <a:moveTo>
                    <a:pt x="1396854" y="171926"/>
                  </a:moveTo>
                  <a:lnTo>
                    <a:pt x="1453855" y="171926"/>
                  </a:lnTo>
                  <a:lnTo>
                    <a:pt x="1484921" y="127063"/>
                  </a:lnTo>
                  <a:lnTo>
                    <a:pt x="1556458" y="127063"/>
                  </a:lnTo>
                  <a:lnTo>
                    <a:pt x="1567953" y="98488"/>
                  </a:lnTo>
                  <a:lnTo>
                    <a:pt x="1611939" y="75152"/>
                  </a:lnTo>
                  <a:cubicBezTo>
                    <a:pt x="1632745" y="56960"/>
                    <a:pt x="1611939" y="24003"/>
                    <a:pt x="1611939" y="24003"/>
                  </a:cubicBezTo>
                  <a:lnTo>
                    <a:pt x="1522257" y="12764"/>
                  </a:lnTo>
                  <a:lnTo>
                    <a:pt x="1433145" y="24194"/>
                  </a:lnTo>
                  <a:lnTo>
                    <a:pt x="1303561" y="0"/>
                  </a:lnTo>
                  <a:lnTo>
                    <a:pt x="1223664" y="36385"/>
                  </a:lnTo>
                  <a:cubicBezTo>
                    <a:pt x="1223664" y="36385"/>
                    <a:pt x="1166187" y="67532"/>
                    <a:pt x="1158397" y="64961"/>
                  </a:cubicBezTo>
                  <a:cubicBezTo>
                    <a:pt x="1142874" y="63646"/>
                    <a:pt x="1127274" y="63646"/>
                    <a:pt x="1111751" y="64961"/>
                  </a:cubicBezTo>
                  <a:cubicBezTo>
                    <a:pt x="1111751" y="64961"/>
                    <a:pt x="1140252" y="90869"/>
                    <a:pt x="1153172" y="93536"/>
                  </a:cubicBezTo>
                  <a:cubicBezTo>
                    <a:pt x="1162615" y="94992"/>
                    <a:pt x="1172229" y="94992"/>
                    <a:pt x="1181673" y="93536"/>
                  </a:cubicBezTo>
                  <a:cubicBezTo>
                    <a:pt x="1181673" y="93536"/>
                    <a:pt x="1181673" y="118872"/>
                    <a:pt x="1186898" y="124682"/>
                  </a:cubicBezTo>
                  <a:cubicBezTo>
                    <a:pt x="1205043" y="145542"/>
                    <a:pt x="1167897" y="161068"/>
                    <a:pt x="1167897" y="161068"/>
                  </a:cubicBezTo>
                  <a:lnTo>
                    <a:pt x="1167897" y="185642"/>
                  </a:lnTo>
                  <a:cubicBezTo>
                    <a:pt x="1167897" y="185642"/>
                    <a:pt x="1171982" y="232029"/>
                    <a:pt x="1179678" y="229933"/>
                  </a:cubicBezTo>
                  <a:cubicBezTo>
                    <a:pt x="1187373" y="227838"/>
                    <a:pt x="1200008" y="254603"/>
                    <a:pt x="1200008" y="254603"/>
                  </a:cubicBezTo>
                  <a:lnTo>
                    <a:pt x="1223854" y="280606"/>
                  </a:lnTo>
                  <a:lnTo>
                    <a:pt x="1267460" y="280606"/>
                  </a:lnTo>
                  <a:lnTo>
                    <a:pt x="1321897" y="215646"/>
                  </a:lnTo>
                  <a:lnTo>
                    <a:pt x="1375478" y="192310"/>
                  </a:lnTo>
                  <a:lnTo>
                    <a:pt x="1396854" y="171926"/>
                  </a:lnTo>
                  <a:close/>
                  <a:moveTo>
                    <a:pt x="2516459" y="1725835"/>
                  </a:moveTo>
                  <a:lnTo>
                    <a:pt x="2509429" y="1706785"/>
                  </a:lnTo>
                  <a:lnTo>
                    <a:pt x="2501354" y="1714786"/>
                  </a:lnTo>
                  <a:lnTo>
                    <a:pt x="2494324" y="1730978"/>
                  </a:lnTo>
                  <a:lnTo>
                    <a:pt x="2478268" y="1740503"/>
                  </a:lnTo>
                  <a:lnTo>
                    <a:pt x="2471238" y="1761744"/>
                  </a:lnTo>
                  <a:lnTo>
                    <a:pt x="2461168" y="1786890"/>
                  </a:lnTo>
                  <a:lnTo>
                    <a:pt x="2421932" y="1798987"/>
                  </a:lnTo>
                  <a:lnTo>
                    <a:pt x="2404831" y="1828229"/>
                  </a:lnTo>
                  <a:lnTo>
                    <a:pt x="2400841" y="1876616"/>
                  </a:lnTo>
                  <a:lnTo>
                    <a:pt x="2386781" y="1900619"/>
                  </a:lnTo>
                  <a:lnTo>
                    <a:pt x="2370725" y="1917764"/>
                  </a:lnTo>
                  <a:lnTo>
                    <a:pt x="2376710" y="1946339"/>
                  </a:lnTo>
                  <a:lnTo>
                    <a:pt x="2387826" y="1959483"/>
                  </a:lnTo>
                  <a:lnTo>
                    <a:pt x="2376710" y="1974533"/>
                  </a:lnTo>
                  <a:lnTo>
                    <a:pt x="2387826" y="1984058"/>
                  </a:lnTo>
                  <a:lnTo>
                    <a:pt x="2424972" y="1984058"/>
                  </a:lnTo>
                  <a:lnTo>
                    <a:pt x="2446062" y="1952816"/>
                  </a:lnTo>
                  <a:cubicBezTo>
                    <a:pt x="2446062" y="1952816"/>
                    <a:pt x="2463163" y="1916525"/>
                    <a:pt x="2463163" y="1913477"/>
                  </a:cubicBezTo>
                  <a:cubicBezTo>
                    <a:pt x="2463163" y="1910429"/>
                    <a:pt x="2471238" y="1877187"/>
                    <a:pt x="2471238" y="1877187"/>
                  </a:cubicBezTo>
                  <a:lnTo>
                    <a:pt x="2500309" y="1839087"/>
                  </a:lnTo>
                  <a:lnTo>
                    <a:pt x="2500309" y="1786319"/>
                  </a:lnTo>
                  <a:lnTo>
                    <a:pt x="2520449" y="1786319"/>
                  </a:lnTo>
                  <a:lnTo>
                    <a:pt x="2514464" y="1748981"/>
                  </a:lnTo>
                  <a:lnTo>
                    <a:pt x="2516459" y="1725835"/>
                  </a:lnTo>
                  <a:close/>
                  <a:moveTo>
                    <a:pt x="487109" y="952881"/>
                  </a:moveTo>
                  <a:lnTo>
                    <a:pt x="443027" y="937832"/>
                  </a:lnTo>
                  <a:cubicBezTo>
                    <a:pt x="443027" y="937832"/>
                    <a:pt x="430772" y="939546"/>
                    <a:pt x="416427" y="942975"/>
                  </a:cubicBezTo>
                  <a:cubicBezTo>
                    <a:pt x="405872" y="945099"/>
                    <a:pt x="395564" y="948290"/>
                    <a:pt x="385646" y="952500"/>
                  </a:cubicBezTo>
                  <a:lnTo>
                    <a:pt x="448158" y="973836"/>
                  </a:lnTo>
                  <a:lnTo>
                    <a:pt x="473428" y="973836"/>
                  </a:lnTo>
                  <a:lnTo>
                    <a:pt x="515609" y="1010221"/>
                  </a:lnTo>
                  <a:lnTo>
                    <a:pt x="544110" y="1010221"/>
                  </a:lnTo>
                  <a:cubicBezTo>
                    <a:pt x="544110" y="1010221"/>
                    <a:pt x="567386" y="999839"/>
                    <a:pt x="559596" y="981646"/>
                  </a:cubicBezTo>
                  <a:lnTo>
                    <a:pt x="523400" y="968597"/>
                  </a:lnTo>
                  <a:lnTo>
                    <a:pt x="487109" y="952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607;p17"/>
            <p:cNvSpPr/>
            <p:nvPr/>
          </p:nvSpPr>
          <p:spPr>
            <a:xfrm>
              <a:off x="2963026" y="773963"/>
              <a:ext cx="2815611" cy="2175092"/>
            </a:xfrm>
            <a:custGeom>
              <a:avLst/>
              <a:gdLst/>
              <a:ahLst/>
              <a:cxnLst/>
              <a:rect l="l" t="t" r="r" b="b"/>
              <a:pathLst>
                <a:path w="2815611" h="2175092" extrusionOk="0">
                  <a:moveTo>
                    <a:pt x="1577728" y="1854137"/>
                  </a:moveTo>
                  <a:cubicBezTo>
                    <a:pt x="783307" y="1853603"/>
                    <a:pt x="139725" y="1207484"/>
                    <a:pt x="140258" y="410994"/>
                  </a:cubicBezTo>
                  <a:cubicBezTo>
                    <a:pt x="140350" y="271815"/>
                    <a:pt x="160537" y="133380"/>
                    <a:pt x="200190" y="0"/>
                  </a:cubicBezTo>
                  <a:cubicBezTo>
                    <a:pt x="-203778" y="685400"/>
                    <a:pt x="22925" y="1569358"/>
                    <a:pt x="706545" y="1974380"/>
                  </a:cubicBezTo>
                  <a:cubicBezTo>
                    <a:pt x="1390164" y="2379402"/>
                    <a:pt x="2271836" y="2152107"/>
                    <a:pt x="2675797" y="1466707"/>
                  </a:cubicBezTo>
                  <a:cubicBezTo>
                    <a:pt x="2735230" y="1365885"/>
                    <a:pt x="2782181" y="1258167"/>
                    <a:pt x="2815612" y="1145953"/>
                  </a:cubicBezTo>
                  <a:cubicBezTo>
                    <a:pt x="2557081" y="1585036"/>
                    <a:pt x="2086286" y="1854375"/>
                    <a:pt x="1577728" y="1854137"/>
                  </a:cubicBezTo>
                  <a:close/>
                </a:path>
              </a:pathLst>
            </a:custGeom>
            <a:solidFill>
              <a:srgbClr val="000000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Google Shape;608;p17"/>
            <p:cNvSpPr/>
            <p:nvPr/>
          </p:nvSpPr>
          <p:spPr>
            <a:xfrm>
              <a:off x="2183550" y="4458424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609;p17"/>
            <p:cNvSpPr/>
            <p:nvPr/>
          </p:nvSpPr>
          <p:spPr>
            <a:xfrm>
              <a:off x="2233331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p17"/>
            <p:cNvSpPr/>
            <p:nvPr/>
          </p:nvSpPr>
          <p:spPr>
            <a:xfrm>
              <a:off x="2233331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611;p17"/>
            <p:cNvSpPr/>
            <p:nvPr/>
          </p:nvSpPr>
          <p:spPr>
            <a:xfrm>
              <a:off x="2447182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Google Shape;612;p17"/>
            <p:cNvSpPr/>
            <p:nvPr/>
          </p:nvSpPr>
          <p:spPr>
            <a:xfrm>
              <a:off x="2726476" y="4553957"/>
              <a:ext cx="159649" cy="89989"/>
            </a:xfrm>
            <a:custGeom>
              <a:avLst/>
              <a:gdLst/>
              <a:ahLst/>
              <a:cxnLst/>
              <a:rect l="l" t="t" r="r" b="b"/>
              <a:pathLst>
                <a:path w="159649" h="89989" extrusionOk="0">
                  <a:moveTo>
                    <a:pt x="8089" y="21720"/>
                  </a:moveTo>
                  <a:cubicBezTo>
                    <a:pt x="26619" y="26806"/>
                    <a:pt x="46400" y="24415"/>
                    <a:pt x="63190" y="15052"/>
                  </a:cubicBezTo>
                  <a:cubicBezTo>
                    <a:pt x="76395" y="15052"/>
                    <a:pt x="148692" y="-15523"/>
                    <a:pt x="158193" y="10480"/>
                  </a:cubicBezTo>
                  <a:cubicBezTo>
                    <a:pt x="166743" y="33150"/>
                    <a:pt x="135582" y="54200"/>
                    <a:pt x="118862" y="58105"/>
                  </a:cubicBezTo>
                  <a:cubicBezTo>
                    <a:pt x="82476" y="66963"/>
                    <a:pt x="55590" y="85156"/>
                    <a:pt x="40959" y="88204"/>
                  </a:cubicBezTo>
                  <a:cubicBezTo>
                    <a:pt x="30034" y="90490"/>
                    <a:pt x="15974" y="92014"/>
                    <a:pt x="7329" y="83442"/>
                  </a:cubicBezTo>
                  <a:cubicBezTo>
                    <a:pt x="-3027" y="73345"/>
                    <a:pt x="-2077" y="35245"/>
                    <a:pt x="8089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613;p17"/>
            <p:cNvSpPr/>
            <p:nvPr/>
          </p:nvSpPr>
          <p:spPr>
            <a:xfrm>
              <a:off x="2729149" y="4569009"/>
              <a:ext cx="157010" cy="75128"/>
            </a:xfrm>
            <a:custGeom>
              <a:avLst/>
              <a:gdLst/>
              <a:ahLst/>
              <a:cxnLst/>
              <a:rect l="l" t="t" r="r" b="b"/>
              <a:pathLst>
                <a:path w="157010" h="75128" extrusionOk="0">
                  <a:moveTo>
                    <a:pt x="38381" y="67056"/>
                  </a:moveTo>
                  <a:cubicBezTo>
                    <a:pt x="53011" y="63913"/>
                    <a:pt x="79897" y="45815"/>
                    <a:pt x="116283" y="36957"/>
                  </a:cubicBezTo>
                  <a:cubicBezTo>
                    <a:pt x="130249" y="33528"/>
                    <a:pt x="154284" y="17907"/>
                    <a:pt x="156754" y="0"/>
                  </a:cubicBezTo>
                  <a:cubicBezTo>
                    <a:pt x="159984" y="20860"/>
                    <a:pt x="131864" y="39434"/>
                    <a:pt x="116283" y="43244"/>
                  </a:cubicBezTo>
                  <a:cubicBezTo>
                    <a:pt x="79897" y="52102"/>
                    <a:pt x="53011" y="70295"/>
                    <a:pt x="38381" y="73343"/>
                  </a:cubicBezTo>
                  <a:cubicBezTo>
                    <a:pt x="27456" y="75629"/>
                    <a:pt x="13395" y="77153"/>
                    <a:pt x="4750" y="68580"/>
                  </a:cubicBezTo>
                  <a:cubicBezTo>
                    <a:pt x="2496" y="66075"/>
                    <a:pt x="867" y="63075"/>
                    <a:pt x="0" y="59817"/>
                  </a:cubicBezTo>
                  <a:cubicBezTo>
                    <a:pt x="10928" y="68189"/>
                    <a:pt x="25166" y="70876"/>
                    <a:pt x="38381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614;p17"/>
            <p:cNvSpPr/>
            <p:nvPr/>
          </p:nvSpPr>
          <p:spPr>
            <a:xfrm>
              <a:off x="2596621" y="4484615"/>
              <a:ext cx="159662" cy="89989"/>
            </a:xfrm>
            <a:custGeom>
              <a:avLst/>
              <a:gdLst/>
              <a:ahLst/>
              <a:cxnLst/>
              <a:rect l="l" t="t" r="r" b="b"/>
              <a:pathLst>
                <a:path w="159662" h="89989" extrusionOk="0">
                  <a:moveTo>
                    <a:pt x="8075" y="21720"/>
                  </a:moveTo>
                  <a:cubicBezTo>
                    <a:pt x="26602" y="26863"/>
                    <a:pt x="46403" y="24463"/>
                    <a:pt x="63177" y="15052"/>
                  </a:cubicBezTo>
                  <a:cubicBezTo>
                    <a:pt x="76382" y="15052"/>
                    <a:pt x="148679" y="-15523"/>
                    <a:pt x="158179" y="10480"/>
                  </a:cubicBezTo>
                  <a:cubicBezTo>
                    <a:pt x="166825" y="33245"/>
                    <a:pt x="135569" y="54295"/>
                    <a:pt x="118943" y="58105"/>
                  </a:cubicBezTo>
                  <a:cubicBezTo>
                    <a:pt x="82557" y="66963"/>
                    <a:pt x="55672" y="85156"/>
                    <a:pt x="41041" y="88204"/>
                  </a:cubicBezTo>
                  <a:cubicBezTo>
                    <a:pt x="30116" y="90490"/>
                    <a:pt x="16055" y="92014"/>
                    <a:pt x="7410" y="83442"/>
                  </a:cubicBezTo>
                  <a:cubicBezTo>
                    <a:pt x="-3040" y="73345"/>
                    <a:pt x="-2090" y="35245"/>
                    <a:pt x="8075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615;p17"/>
            <p:cNvSpPr/>
            <p:nvPr/>
          </p:nvSpPr>
          <p:spPr>
            <a:xfrm>
              <a:off x="2599186" y="4499667"/>
              <a:ext cx="157105" cy="75128"/>
            </a:xfrm>
            <a:custGeom>
              <a:avLst/>
              <a:gdLst/>
              <a:ahLst/>
              <a:cxnLst/>
              <a:rect l="l" t="t" r="r" b="b"/>
              <a:pathLst>
                <a:path w="157105" h="75128" extrusionOk="0">
                  <a:moveTo>
                    <a:pt x="38476" y="67056"/>
                  </a:moveTo>
                  <a:cubicBezTo>
                    <a:pt x="53106" y="64008"/>
                    <a:pt x="79992" y="45815"/>
                    <a:pt x="116378" y="36957"/>
                  </a:cubicBezTo>
                  <a:cubicBezTo>
                    <a:pt x="130344" y="33528"/>
                    <a:pt x="154379" y="17907"/>
                    <a:pt x="156849" y="0"/>
                  </a:cubicBezTo>
                  <a:cubicBezTo>
                    <a:pt x="160079" y="20955"/>
                    <a:pt x="131959" y="39434"/>
                    <a:pt x="116378" y="43244"/>
                  </a:cubicBezTo>
                  <a:cubicBezTo>
                    <a:pt x="79992" y="52102"/>
                    <a:pt x="53106" y="70295"/>
                    <a:pt x="38476" y="73343"/>
                  </a:cubicBezTo>
                  <a:cubicBezTo>
                    <a:pt x="27551" y="75629"/>
                    <a:pt x="13490" y="77153"/>
                    <a:pt x="4845" y="68580"/>
                  </a:cubicBezTo>
                  <a:cubicBezTo>
                    <a:pt x="2578" y="66113"/>
                    <a:pt x="919" y="63141"/>
                    <a:pt x="0" y="59912"/>
                  </a:cubicBezTo>
                  <a:cubicBezTo>
                    <a:pt x="10998" y="68209"/>
                    <a:pt x="25243" y="70856"/>
                    <a:pt x="38476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p17"/>
            <p:cNvSpPr/>
            <p:nvPr/>
          </p:nvSpPr>
          <p:spPr>
            <a:xfrm>
              <a:off x="2302147" y="4142110"/>
              <a:ext cx="514696" cy="443940"/>
            </a:xfrm>
            <a:custGeom>
              <a:avLst/>
              <a:gdLst/>
              <a:ahLst/>
              <a:cxnLst/>
              <a:rect l="l" t="t" r="r" b="b"/>
              <a:pathLst>
                <a:path w="514696" h="443940" extrusionOk="0">
                  <a:moveTo>
                    <a:pt x="99908" y="274309"/>
                  </a:moveTo>
                  <a:cubicBezTo>
                    <a:pt x="156055" y="299074"/>
                    <a:pt x="209066" y="302884"/>
                    <a:pt x="252388" y="279643"/>
                  </a:cubicBezTo>
                  <a:lnTo>
                    <a:pt x="297134" y="253735"/>
                  </a:lnTo>
                  <a:cubicBezTo>
                    <a:pt x="299794" y="311647"/>
                    <a:pt x="302359" y="367273"/>
                    <a:pt x="302359" y="367273"/>
                  </a:cubicBezTo>
                  <a:cubicBezTo>
                    <a:pt x="302359" y="367273"/>
                    <a:pt x="336655" y="393371"/>
                    <a:pt x="363351" y="370130"/>
                  </a:cubicBezTo>
                  <a:cubicBezTo>
                    <a:pt x="363351" y="370130"/>
                    <a:pt x="368956" y="288787"/>
                    <a:pt x="374656" y="208872"/>
                  </a:cubicBezTo>
                  <a:lnTo>
                    <a:pt x="421872" y="181440"/>
                  </a:lnTo>
                  <a:cubicBezTo>
                    <a:pt x="420813" y="185707"/>
                    <a:pt x="420239" y="190089"/>
                    <a:pt x="420162" y="194489"/>
                  </a:cubicBezTo>
                  <a:cubicBezTo>
                    <a:pt x="420162" y="209729"/>
                    <a:pt x="430992" y="435472"/>
                    <a:pt x="430992" y="435472"/>
                  </a:cubicBezTo>
                  <a:cubicBezTo>
                    <a:pt x="430992" y="435472"/>
                    <a:pt x="465573" y="456141"/>
                    <a:pt x="492269" y="432900"/>
                  </a:cubicBezTo>
                  <a:cubicBezTo>
                    <a:pt x="492269" y="432900"/>
                    <a:pt x="510225" y="171248"/>
                    <a:pt x="514405" y="129434"/>
                  </a:cubicBezTo>
                  <a:cubicBezTo>
                    <a:pt x="519060" y="82475"/>
                    <a:pt x="466903" y="59329"/>
                    <a:pt x="434033" y="71331"/>
                  </a:cubicBezTo>
                  <a:lnTo>
                    <a:pt x="383681" y="90381"/>
                  </a:lnTo>
                  <a:cubicBezTo>
                    <a:pt x="384726" y="77236"/>
                    <a:pt x="385581" y="67045"/>
                    <a:pt x="386151" y="61330"/>
                  </a:cubicBezTo>
                  <a:cubicBezTo>
                    <a:pt x="390806" y="14276"/>
                    <a:pt x="338650" y="-8870"/>
                    <a:pt x="305874" y="3132"/>
                  </a:cubicBezTo>
                  <a:cubicBezTo>
                    <a:pt x="275853" y="14086"/>
                    <a:pt x="73213" y="90286"/>
                    <a:pt x="73213" y="90286"/>
                  </a:cubicBezTo>
                  <a:cubicBezTo>
                    <a:pt x="74494" y="109831"/>
                    <a:pt x="76873" y="129300"/>
                    <a:pt x="80338" y="148579"/>
                  </a:cubicBezTo>
                  <a:lnTo>
                    <a:pt x="346" y="141816"/>
                  </a:lnTo>
                  <a:cubicBezTo>
                    <a:pt x="-4594" y="217254"/>
                    <a:pt x="44142" y="249544"/>
                    <a:pt x="99908" y="274309"/>
                  </a:cubicBezTo>
                  <a:close/>
                  <a:moveTo>
                    <a:pt x="240132" y="144293"/>
                  </a:moveTo>
                  <a:lnTo>
                    <a:pt x="293714" y="113241"/>
                  </a:lnTo>
                  <a:cubicBezTo>
                    <a:pt x="292795" y="117022"/>
                    <a:pt x="292191" y="120880"/>
                    <a:pt x="291909" y="124766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617;p17"/>
            <p:cNvSpPr/>
            <p:nvPr/>
          </p:nvSpPr>
          <p:spPr>
            <a:xfrm>
              <a:off x="2258507" y="4054849"/>
              <a:ext cx="110678" cy="194691"/>
            </a:xfrm>
            <a:custGeom>
              <a:avLst/>
              <a:gdLst/>
              <a:ahLst/>
              <a:cxnLst/>
              <a:rect l="l" t="t" r="r" b="b"/>
              <a:pathLst>
                <a:path w="110678" h="194691" extrusionOk="0">
                  <a:moveTo>
                    <a:pt x="0" y="0"/>
                  </a:moveTo>
                  <a:cubicBezTo>
                    <a:pt x="0" y="0"/>
                    <a:pt x="6555" y="99917"/>
                    <a:pt x="19666" y="114300"/>
                  </a:cubicBezTo>
                  <a:cubicBezTo>
                    <a:pt x="32776" y="128683"/>
                    <a:pt x="76667" y="138493"/>
                    <a:pt x="76667" y="138493"/>
                  </a:cubicBezTo>
                  <a:lnTo>
                    <a:pt x="110678" y="194691"/>
                  </a:lnTo>
                  <a:cubicBezTo>
                    <a:pt x="110678" y="194691"/>
                    <a:pt x="79612" y="16192"/>
                    <a:pt x="72677" y="11906"/>
                  </a:cubicBezTo>
                  <a:cubicBezTo>
                    <a:pt x="65742" y="762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618;p17"/>
            <p:cNvSpPr/>
            <p:nvPr/>
          </p:nvSpPr>
          <p:spPr>
            <a:xfrm>
              <a:off x="2250051" y="3940511"/>
              <a:ext cx="73912" cy="142900"/>
            </a:xfrm>
            <a:custGeom>
              <a:avLst/>
              <a:gdLst/>
              <a:ahLst/>
              <a:cxnLst/>
              <a:rect l="l" t="t" r="r" b="b"/>
              <a:pathLst>
                <a:path w="73912" h="142900" extrusionOk="0">
                  <a:moveTo>
                    <a:pt x="73912" y="3467"/>
                  </a:moveTo>
                  <a:cubicBezTo>
                    <a:pt x="56731" y="-4505"/>
                    <a:pt x="36318" y="1677"/>
                    <a:pt x="26411" y="17850"/>
                  </a:cubicBezTo>
                  <a:cubicBezTo>
                    <a:pt x="13965" y="38614"/>
                    <a:pt x="950" y="109957"/>
                    <a:pt x="0" y="122149"/>
                  </a:cubicBezTo>
                  <a:cubicBezTo>
                    <a:pt x="0" y="122149"/>
                    <a:pt x="17575" y="146533"/>
                    <a:pt x="43891" y="1424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17"/>
            <p:cNvSpPr/>
            <p:nvPr/>
          </p:nvSpPr>
          <p:spPr>
            <a:xfrm>
              <a:off x="2326123" y="3751123"/>
              <a:ext cx="169201" cy="272154"/>
            </a:xfrm>
            <a:custGeom>
              <a:avLst/>
              <a:gdLst/>
              <a:ahLst/>
              <a:cxnLst/>
              <a:rect l="l" t="t" r="r" b="b"/>
              <a:pathLst>
                <a:path w="169201" h="272154" extrusionOk="0">
                  <a:moveTo>
                    <a:pt x="9431" y="194093"/>
                  </a:moveTo>
                  <a:cubicBezTo>
                    <a:pt x="26626" y="194951"/>
                    <a:pt x="39452" y="199427"/>
                    <a:pt x="41542" y="194093"/>
                  </a:cubicBezTo>
                  <a:cubicBezTo>
                    <a:pt x="43431" y="185197"/>
                    <a:pt x="44764" y="176196"/>
                    <a:pt x="45532" y="167138"/>
                  </a:cubicBezTo>
                  <a:cubicBezTo>
                    <a:pt x="43537" y="162185"/>
                    <a:pt x="41827" y="156755"/>
                    <a:pt x="41827" y="156755"/>
                  </a:cubicBezTo>
                  <a:cubicBezTo>
                    <a:pt x="20166" y="143420"/>
                    <a:pt x="13326" y="119989"/>
                    <a:pt x="10571" y="92748"/>
                  </a:cubicBezTo>
                  <a:cubicBezTo>
                    <a:pt x="5726" y="46170"/>
                    <a:pt x="30806" y="5308"/>
                    <a:pt x="77073" y="450"/>
                  </a:cubicBezTo>
                  <a:cubicBezTo>
                    <a:pt x="120774" y="-4122"/>
                    <a:pt x="153075" y="26644"/>
                    <a:pt x="161530" y="68935"/>
                  </a:cubicBezTo>
                  <a:cubicBezTo>
                    <a:pt x="166185" y="89890"/>
                    <a:pt x="175400" y="129324"/>
                    <a:pt x="162955" y="163613"/>
                  </a:cubicBezTo>
                  <a:cubicBezTo>
                    <a:pt x="156020" y="182663"/>
                    <a:pt x="146995" y="198094"/>
                    <a:pt x="138064" y="201047"/>
                  </a:cubicBezTo>
                  <a:cubicBezTo>
                    <a:pt x="129411" y="200818"/>
                    <a:pt x="120781" y="200056"/>
                    <a:pt x="112224" y="198761"/>
                  </a:cubicBezTo>
                  <a:lnTo>
                    <a:pt x="112224" y="198761"/>
                  </a:lnTo>
                  <a:cubicBezTo>
                    <a:pt x="112224" y="198761"/>
                    <a:pt x="109943" y="211715"/>
                    <a:pt x="108328" y="220097"/>
                  </a:cubicBezTo>
                  <a:cubicBezTo>
                    <a:pt x="106713" y="228479"/>
                    <a:pt x="107378" y="232765"/>
                    <a:pt x="123814" y="242957"/>
                  </a:cubicBezTo>
                  <a:cubicBezTo>
                    <a:pt x="140249" y="253149"/>
                    <a:pt x="98923" y="274103"/>
                    <a:pt x="71847" y="272008"/>
                  </a:cubicBezTo>
                  <a:cubicBezTo>
                    <a:pt x="44772" y="269912"/>
                    <a:pt x="14276" y="253625"/>
                    <a:pt x="5916" y="236003"/>
                  </a:cubicBezTo>
                  <a:cubicBezTo>
                    <a:pt x="-2825" y="216668"/>
                    <a:pt x="-2065" y="193522"/>
                    <a:pt x="9431" y="194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20" name="Google Shape;620;p17"/>
            <p:cNvGrpSpPr/>
            <p:nvPr/>
          </p:nvGrpSpPr>
          <p:grpSpPr>
            <a:xfrm>
              <a:off x="2428704" y="3970322"/>
              <a:ext cx="350131" cy="370523"/>
              <a:chOff x="4512354" y="4952197"/>
              <a:chExt cx="350131" cy="370523"/>
            </a:xfrm>
          </p:grpSpPr>
          <p:grpSp>
            <p:nvGrpSpPr>
              <p:cNvPr id="621" name="Google Shape;621;p17"/>
              <p:cNvGrpSpPr/>
              <p:nvPr/>
            </p:nvGrpSpPr>
            <p:grpSpPr>
              <a:xfrm>
                <a:off x="4512354" y="5116449"/>
                <a:ext cx="343196" cy="206271"/>
                <a:chOff x="4512354" y="5116449"/>
                <a:chExt cx="343196" cy="206271"/>
              </a:xfrm>
            </p:grpSpPr>
            <p:sp>
              <p:nvSpPr>
                <p:cNvPr id="622" name="Google Shape;622;p17"/>
                <p:cNvSpPr/>
                <p:nvPr/>
              </p:nvSpPr>
              <p:spPr>
                <a:xfrm>
                  <a:off x="4512496" y="5200650"/>
                  <a:ext cx="343054" cy="122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54" h="122070" extrusionOk="0">
                      <a:moveTo>
                        <a:pt x="343054" y="31909"/>
                      </a:moveTo>
                      <a:lnTo>
                        <a:pt x="343054" y="31909"/>
                      </a:lnTo>
                      <a:cubicBezTo>
                        <a:pt x="343053" y="36890"/>
                        <a:pt x="340413" y="41500"/>
                        <a:pt x="336119" y="44005"/>
                      </a:cubicBezTo>
                      <a:lnTo>
                        <a:pt x="204921" y="120205"/>
                      </a:lnTo>
                      <a:cubicBezTo>
                        <a:pt x="200594" y="122692"/>
                        <a:pt x="195282" y="122692"/>
                        <a:pt x="190955" y="120205"/>
                      </a:cubicBezTo>
                      <a:lnTo>
                        <a:pt x="7030" y="13526"/>
                      </a:lnTo>
                      <a:cubicBezTo>
                        <a:pt x="2686" y="11059"/>
                        <a:pt x="0" y="6439"/>
                        <a:pt x="0" y="1429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3" name="Google Shape;623;p17"/>
                <p:cNvSpPr/>
                <p:nvPr/>
              </p:nvSpPr>
              <p:spPr>
                <a:xfrm>
                  <a:off x="4710387" y="5232749"/>
                  <a:ext cx="145163" cy="89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163" h="89916" extrusionOk="0">
                      <a:moveTo>
                        <a:pt x="138229" y="11906"/>
                      </a:moveTo>
                      <a:lnTo>
                        <a:pt x="7030" y="88106"/>
                      </a:lnTo>
                      <a:cubicBezTo>
                        <a:pt x="4885" y="89316"/>
                        <a:pt x="2461" y="89945"/>
                        <a:pt x="0" y="89916"/>
                      </a:cubicBezTo>
                      <a:lnTo>
                        <a:pt x="0" y="0"/>
                      </a:lnTo>
                      <a:lnTo>
                        <a:pt x="145164" y="0"/>
                      </a:lnTo>
                      <a:cubicBezTo>
                        <a:pt x="145097" y="4915"/>
                        <a:pt x="142464" y="9430"/>
                        <a:pt x="138229" y="11906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4" name="Google Shape;624;p17"/>
                <p:cNvSpPr/>
                <p:nvPr/>
              </p:nvSpPr>
              <p:spPr>
                <a:xfrm>
                  <a:off x="4512354" y="5116449"/>
                  <a:ext cx="343006" cy="198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06" h="198541" extrusionOk="0">
                      <a:moveTo>
                        <a:pt x="202973" y="197263"/>
                      </a:moveTo>
                      <a:cubicBezTo>
                        <a:pt x="200034" y="198968"/>
                        <a:pt x="196412" y="198968"/>
                        <a:pt x="193473" y="197263"/>
                      </a:cubicBezTo>
                      <a:lnTo>
                        <a:pt x="1853" y="86582"/>
                      </a:lnTo>
                      <a:cubicBezTo>
                        <a:pt x="-618" y="85249"/>
                        <a:pt x="-618" y="82963"/>
                        <a:pt x="1853" y="81534"/>
                      </a:cubicBezTo>
                      <a:lnTo>
                        <a:pt x="142551" y="0"/>
                      </a:lnTo>
                      <a:lnTo>
                        <a:pt x="343007" y="116110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625" name="Google Shape;625;p17"/>
                <p:cNvGrpSpPr/>
                <p:nvPr/>
              </p:nvGrpSpPr>
              <p:grpSpPr>
                <a:xfrm>
                  <a:off x="4592868" y="5212556"/>
                  <a:ext cx="96807" cy="56007"/>
                  <a:chOff x="4592868" y="5212556"/>
                  <a:chExt cx="96807" cy="56007"/>
                </a:xfrm>
              </p:grpSpPr>
              <p:sp>
                <p:nvSpPr>
                  <p:cNvPr id="626" name="Google Shape;626;p17"/>
                  <p:cNvSpPr/>
                  <p:nvPr/>
                </p:nvSpPr>
                <p:spPr>
                  <a:xfrm>
                    <a:off x="4592868" y="5212556"/>
                    <a:ext cx="96807" cy="560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6807" h="56007" extrusionOk="0">
                        <a:moveTo>
                          <a:pt x="0" y="20003"/>
                        </a:moveTo>
                        <a:lnTo>
                          <a:pt x="950" y="20479"/>
                        </a:lnTo>
                        <a:lnTo>
                          <a:pt x="62227" y="56007"/>
                        </a:lnTo>
                        <a:lnTo>
                          <a:pt x="95858" y="36481"/>
                        </a:lnTo>
                        <a:lnTo>
                          <a:pt x="96808" y="36004"/>
                        </a:lnTo>
                        <a:lnTo>
                          <a:pt x="34581" y="0"/>
                        </a:lnTo>
                        <a:lnTo>
                          <a:pt x="0" y="20003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27" name="Google Shape;627;p17"/>
                  <p:cNvSpPr/>
                  <p:nvPr/>
                </p:nvSpPr>
                <p:spPr>
                  <a:xfrm>
                    <a:off x="4593818" y="5213603"/>
                    <a:ext cx="94907" cy="54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907" h="54959" extrusionOk="0">
                        <a:moveTo>
                          <a:pt x="0" y="19431"/>
                        </a:moveTo>
                        <a:lnTo>
                          <a:pt x="61277" y="54959"/>
                        </a:lnTo>
                        <a:lnTo>
                          <a:pt x="94908" y="35433"/>
                        </a:lnTo>
                        <a:lnTo>
                          <a:pt x="33631" y="0"/>
                        </a:lnTo>
                        <a:lnTo>
                          <a:pt x="0" y="1943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28" name="Google Shape;628;p17"/>
                <p:cNvSpPr/>
                <p:nvPr/>
              </p:nvSpPr>
              <p:spPr>
                <a:xfrm>
                  <a:off x="4803130" y="5231915"/>
                  <a:ext cx="21235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120"/>
                      </a:lnTo>
                      <a:cubicBezTo>
                        <a:pt x="21449" y="7120"/>
                        <a:pt x="21449" y="5882"/>
                        <a:pt x="20594" y="550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215"/>
                        <a:pt x="-211" y="5882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9" name="Google Shape;629;p17"/>
                <p:cNvSpPr/>
                <p:nvPr/>
              </p:nvSpPr>
              <p:spPr>
                <a:xfrm>
                  <a:off x="4790604" y="52242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0" name="Google Shape;630;p17"/>
                <p:cNvSpPr/>
                <p:nvPr/>
              </p:nvSpPr>
              <p:spPr>
                <a:xfrm>
                  <a:off x="4778123" y="5216961"/>
                  <a:ext cx="2119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97" h="12299" extrusionOk="0">
                      <a:moveTo>
                        <a:pt x="475" y="6834"/>
                      </a:moveTo>
                      <a:lnTo>
                        <a:pt x="9310" y="11978"/>
                      </a:lnTo>
                      <a:cubicBezTo>
                        <a:pt x="10212" y="12406"/>
                        <a:pt x="11259" y="12406"/>
                        <a:pt x="12160" y="11978"/>
                      </a:cubicBezTo>
                      <a:lnTo>
                        <a:pt x="20521" y="7120"/>
                      </a:lnTo>
                      <a:cubicBezTo>
                        <a:pt x="21376" y="6644"/>
                        <a:pt x="21471" y="5881"/>
                        <a:pt x="20521" y="5501"/>
                      </a:cubicBezTo>
                      <a:lnTo>
                        <a:pt x="11685" y="357"/>
                      </a:lnTo>
                      <a:cubicBezTo>
                        <a:pt x="10794" y="-119"/>
                        <a:pt x="9726" y="-119"/>
                        <a:pt x="8835" y="357"/>
                      </a:cubicBezTo>
                      <a:lnTo>
                        <a:pt x="380" y="5215"/>
                      </a:lnTo>
                      <a:cubicBezTo>
                        <a:pt x="-95" y="5691"/>
                        <a:pt x="-190" y="6358"/>
                        <a:pt x="47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1" name="Google Shape;631;p17"/>
                <p:cNvSpPr/>
                <p:nvPr/>
              </p:nvSpPr>
              <p:spPr>
                <a:xfrm>
                  <a:off x="4765618" y="520972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2" name="Google Shape;632;p17"/>
                <p:cNvSpPr/>
                <p:nvPr/>
              </p:nvSpPr>
              <p:spPr>
                <a:xfrm>
                  <a:off x="4753078" y="520248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3" name="Google Shape;633;p17"/>
                <p:cNvSpPr/>
                <p:nvPr/>
              </p:nvSpPr>
              <p:spPr>
                <a:xfrm>
                  <a:off x="4740609" y="5195244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405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4" name="Google Shape;634;p17"/>
                <p:cNvSpPr/>
                <p:nvPr/>
              </p:nvSpPr>
              <p:spPr>
                <a:xfrm>
                  <a:off x="4728092" y="518800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5" name="Google Shape;635;p17"/>
                <p:cNvSpPr/>
                <p:nvPr/>
              </p:nvSpPr>
              <p:spPr>
                <a:xfrm>
                  <a:off x="4715552" y="518076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6" name="Google Shape;636;p17"/>
                <p:cNvSpPr/>
                <p:nvPr/>
              </p:nvSpPr>
              <p:spPr>
                <a:xfrm>
                  <a:off x="4703083" y="517352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7" name="Google Shape;637;p17"/>
                <p:cNvSpPr/>
                <p:nvPr/>
              </p:nvSpPr>
              <p:spPr>
                <a:xfrm>
                  <a:off x="4690566" y="5166324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39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8" name="Google Shape;638;p17"/>
                <p:cNvSpPr/>
                <p:nvPr/>
              </p:nvSpPr>
              <p:spPr>
                <a:xfrm>
                  <a:off x="4678026" y="515908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72" y="12371"/>
                        <a:pt x="11319" y="12371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656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9" name="Google Shape;639;p17"/>
                <p:cNvSpPr/>
                <p:nvPr/>
              </p:nvSpPr>
              <p:spPr>
                <a:xfrm>
                  <a:off x="4665615" y="5151846"/>
                  <a:ext cx="21342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42" h="12263" extrusionOk="0">
                      <a:moveTo>
                        <a:pt x="596" y="6798"/>
                      </a:moveTo>
                      <a:lnTo>
                        <a:pt x="9431" y="11942"/>
                      </a:lnTo>
                      <a:cubicBezTo>
                        <a:pt x="10333" y="12371"/>
                        <a:pt x="11380" y="12371"/>
                        <a:pt x="12281" y="11942"/>
                      </a:cubicBezTo>
                      <a:lnTo>
                        <a:pt x="20736" y="7084"/>
                      </a:lnTo>
                      <a:cubicBezTo>
                        <a:pt x="21496" y="6608"/>
                        <a:pt x="21591" y="5846"/>
                        <a:pt x="20736" y="5465"/>
                      </a:cubicBezTo>
                      <a:lnTo>
                        <a:pt x="11901" y="322"/>
                      </a:lnTo>
                      <a:cubicBezTo>
                        <a:pt x="10999" y="-107"/>
                        <a:pt x="9953" y="-107"/>
                        <a:pt x="9051" y="322"/>
                      </a:cubicBezTo>
                      <a:lnTo>
                        <a:pt x="691" y="5274"/>
                      </a:lnTo>
                      <a:cubicBezTo>
                        <a:pt x="-164" y="5656"/>
                        <a:pt x="-259" y="6322"/>
                        <a:pt x="59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0" name="Google Shape;640;p17"/>
                <p:cNvSpPr/>
                <p:nvPr/>
              </p:nvSpPr>
              <p:spPr>
                <a:xfrm>
                  <a:off x="4653040" y="51445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1" name="Google Shape;641;p17"/>
                <p:cNvSpPr/>
                <p:nvPr/>
              </p:nvSpPr>
              <p:spPr>
                <a:xfrm>
                  <a:off x="4634503" y="5133808"/>
                  <a:ext cx="27254" cy="15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4" h="15763" extrusionOk="0">
                      <a:moveTo>
                        <a:pt x="546" y="6834"/>
                      </a:moveTo>
                      <a:lnTo>
                        <a:pt x="15367" y="15407"/>
                      </a:lnTo>
                      <a:cubicBezTo>
                        <a:pt x="16258" y="15883"/>
                        <a:pt x="17326" y="15883"/>
                        <a:pt x="18217" y="15407"/>
                      </a:cubicBezTo>
                      <a:lnTo>
                        <a:pt x="26577" y="10549"/>
                      </a:lnTo>
                      <a:cubicBezTo>
                        <a:pt x="27432" y="10073"/>
                        <a:pt x="27527" y="9311"/>
                        <a:pt x="26577" y="8930"/>
                      </a:cubicBezTo>
                      <a:lnTo>
                        <a:pt x="11662" y="357"/>
                      </a:lnTo>
                      <a:cubicBezTo>
                        <a:pt x="10805" y="-119"/>
                        <a:pt x="9763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691"/>
                        <a:pt x="-214" y="6453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2" name="Google Shape;642;p17"/>
                <p:cNvSpPr/>
                <p:nvPr/>
              </p:nvSpPr>
              <p:spPr>
                <a:xfrm>
                  <a:off x="4772458" y="522766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44" y="-107"/>
                        <a:pt x="9797" y="-107"/>
                        <a:pt x="8895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3" name="Google Shape;643;p17"/>
                <p:cNvSpPr/>
                <p:nvPr/>
              </p:nvSpPr>
              <p:spPr>
                <a:xfrm>
                  <a:off x="4759918" y="522042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4" name="Google Shape;644;p17"/>
                <p:cNvSpPr/>
                <p:nvPr/>
              </p:nvSpPr>
              <p:spPr>
                <a:xfrm>
                  <a:off x="4747378" y="5212806"/>
                  <a:ext cx="21257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8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179"/>
                      </a:lnTo>
                      <a:cubicBezTo>
                        <a:pt x="-130" y="6036"/>
                        <a:pt x="-225" y="6894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5" name="Google Shape;645;p17"/>
                <p:cNvSpPr/>
                <p:nvPr/>
              </p:nvSpPr>
              <p:spPr>
                <a:xfrm>
                  <a:off x="4734837" y="52059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6" name="Google Shape;646;p17"/>
                <p:cNvSpPr/>
                <p:nvPr/>
              </p:nvSpPr>
              <p:spPr>
                <a:xfrm>
                  <a:off x="4722523" y="5198768"/>
                  <a:ext cx="2141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11" h="12299" extrusionOk="0">
                      <a:moveTo>
                        <a:pt x="689" y="6834"/>
                      </a:moveTo>
                      <a:lnTo>
                        <a:pt x="9524" y="11978"/>
                      </a:lnTo>
                      <a:cubicBezTo>
                        <a:pt x="10426" y="12406"/>
                        <a:pt x="11473" y="12406"/>
                        <a:pt x="12374" y="11978"/>
                      </a:cubicBezTo>
                      <a:lnTo>
                        <a:pt x="20734" y="7120"/>
                      </a:lnTo>
                      <a:cubicBezTo>
                        <a:pt x="21589" y="7120"/>
                        <a:pt x="21684" y="5882"/>
                        <a:pt x="20734" y="5501"/>
                      </a:cubicBezTo>
                      <a:lnTo>
                        <a:pt x="11899" y="357"/>
                      </a:lnTo>
                      <a:cubicBezTo>
                        <a:pt x="11008" y="-119"/>
                        <a:pt x="9940" y="-119"/>
                        <a:pt x="9049" y="357"/>
                      </a:cubicBezTo>
                      <a:lnTo>
                        <a:pt x="594" y="5215"/>
                      </a:lnTo>
                      <a:cubicBezTo>
                        <a:pt x="-166" y="5691"/>
                        <a:pt x="-261" y="6358"/>
                        <a:pt x="689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7" name="Google Shape;647;p17"/>
                <p:cNvSpPr/>
                <p:nvPr/>
              </p:nvSpPr>
              <p:spPr>
                <a:xfrm>
                  <a:off x="4709923" y="5191470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7084"/>
                        <a:pt x="21459" y="5846"/>
                        <a:pt x="20604" y="5465"/>
                      </a:cubicBezTo>
                      <a:lnTo>
                        <a:pt x="11769" y="322"/>
                      </a:lnTo>
                      <a:cubicBezTo>
                        <a:pt x="10868" y="-107"/>
                        <a:pt x="9821" y="-107"/>
                        <a:pt x="8919" y="322"/>
                      </a:cubicBezTo>
                      <a:lnTo>
                        <a:pt x="464" y="5274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8" name="Google Shape;648;p17"/>
                <p:cNvSpPr/>
                <p:nvPr/>
              </p:nvSpPr>
              <p:spPr>
                <a:xfrm>
                  <a:off x="4697392" y="5184231"/>
                  <a:ext cx="21235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8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449" y="5846"/>
                        <a:pt x="20594" y="5465"/>
                      </a:cubicBezTo>
                      <a:lnTo>
                        <a:pt x="11759" y="321"/>
                      </a:lnTo>
                      <a:cubicBezTo>
                        <a:pt x="10858" y="-107"/>
                        <a:pt x="9811" y="-107"/>
                        <a:pt x="8909" y="321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894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9" name="Google Shape;649;p17"/>
                <p:cNvSpPr/>
                <p:nvPr/>
              </p:nvSpPr>
              <p:spPr>
                <a:xfrm>
                  <a:off x="4684958" y="5176992"/>
                  <a:ext cx="2097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76" h="12299" extrusionOk="0">
                      <a:moveTo>
                        <a:pt x="253" y="6799"/>
                      </a:moveTo>
                      <a:lnTo>
                        <a:pt x="9089" y="11942"/>
                      </a:lnTo>
                      <a:cubicBezTo>
                        <a:pt x="9946" y="12418"/>
                        <a:pt x="10987" y="12418"/>
                        <a:pt x="11844" y="11942"/>
                      </a:cubicBezTo>
                      <a:lnTo>
                        <a:pt x="20299" y="7084"/>
                      </a:lnTo>
                      <a:cubicBezTo>
                        <a:pt x="21154" y="6608"/>
                        <a:pt x="21249" y="5846"/>
                        <a:pt x="20299" y="5465"/>
                      </a:cubicBezTo>
                      <a:lnTo>
                        <a:pt x="11464" y="321"/>
                      </a:lnTo>
                      <a:cubicBezTo>
                        <a:pt x="10562" y="-107"/>
                        <a:pt x="9515" y="-107"/>
                        <a:pt x="8614" y="321"/>
                      </a:cubicBezTo>
                      <a:lnTo>
                        <a:pt x="253" y="5179"/>
                      </a:lnTo>
                      <a:cubicBezTo>
                        <a:pt x="253" y="5655"/>
                        <a:pt x="-317" y="6417"/>
                        <a:pt x="253" y="679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0" name="Google Shape;650;p17"/>
                <p:cNvSpPr/>
                <p:nvPr/>
              </p:nvSpPr>
              <p:spPr>
                <a:xfrm>
                  <a:off x="4672326" y="516971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9"/>
                        <a:pt x="21531" y="5882"/>
                        <a:pt x="20581" y="5406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1" name="Google Shape;651;p17"/>
                <p:cNvSpPr/>
                <p:nvPr/>
              </p:nvSpPr>
              <p:spPr>
                <a:xfrm>
                  <a:off x="4659785" y="516247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2" name="Google Shape;652;p17"/>
                <p:cNvSpPr/>
                <p:nvPr/>
              </p:nvSpPr>
              <p:spPr>
                <a:xfrm>
                  <a:off x="4647352" y="5155656"/>
                  <a:ext cx="21150" cy="123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50" h="12358" extrusionOk="0">
                      <a:moveTo>
                        <a:pt x="428" y="6894"/>
                      </a:moveTo>
                      <a:lnTo>
                        <a:pt x="9263" y="12037"/>
                      </a:lnTo>
                      <a:cubicBezTo>
                        <a:pt x="10164" y="12466"/>
                        <a:pt x="11211" y="12466"/>
                        <a:pt x="12113" y="12037"/>
                      </a:cubicBezTo>
                      <a:lnTo>
                        <a:pt x="20473" y="7084"/>
                      </a:lnTo>
                      <a:cubicBezTo>
                        <a:pt x="21328" y="7084"/>
                        <a:pt x="21423" y="5941"/>
                        <a:pt x="20473" y="5465"/>
                      </a:cubicBezTo>
                      <a:lnTo>
                        <a:pt x="11638" y="321"/>
                      </a:lnTo>
                      <a:cubicBezTo>
                        <a:pt x="10769" y="-107"/>
                        <a:pt x="9752" y="-107"/>
                        <a:pt x="8883" y="321"/>
                      </a:cubicBezTo>
                      <a:lnTo>
                        <a:pt x="428" y="5179"/>
                      </a:lnTo>
                      <a:cubicBezTo>
                        <a:pt x="-143" y="5274"/>
                        <a:pt x="-143" y="6036"/>
                        <a:pt x="428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3" name="Google Shape;653;p17"/>
                <p:cNvSpPr/>
                <p:nvPr/>
              </p:nvSpPr>
              <p:spPr>
                <a:xfrm>
                  <a:off x="4634693" y="5148036"/>
                  <a:ext cx="21269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63" extrusionOk="0">
                      <a:moveTo>
                        <a:pt x="546" y="6798"/>
                      </a:moveTo>
                      <a:lnTo>
                        <a:pt x="9381" y="11942"/>
                      </a:lnTo>
                      <a:cubicBezTo>
                        <a:pt x="10283" y="12371"/>
                        <a:pt x="11330" y="12371"/>
                        <a:pt x="12232" y="11942"/>
                      </a:cubicBezTo>
                      <a:lnTo>
                        <a:pt x="20592" y="7084"/>
                      </a:lnTo>
                      <a:cubicBezTo>
                        <a:pt x="21447" y="6608"/>
                        <a:pt x="21542" y="5846"/>
                        <a:pt x="20592" y="5465"/>
                      </a:cubicBezTo>
                      <a:lnTo>
                        <a:pt x="11757" y="322"/>
                      </a:lnTo>
                      <a:cubicBezTo>
                        <a:pt x="10855" y="-107"/>
                        <a:pt x="9808" y="-107"/>
                        <a:pt x="8906" y="322"/>
                      </a:cubicBezTo>
                      <a:lnTo>
                        <a:pt x="451" y="5179"/>
                      </a:lnTo>
                      <a:cubicBezTo>
                        <a:pt x="-119" y="5656"/>
                        <a:pt x="-214" y="6417"/>
                        <a:pt x="54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4" name="Google Shape;654;p17"/>
                <p:cNvSpPr/>
                <p:nvPr/>
              </p:nvSpPr>
              <p:spPr>
                <a:xfrm>
                  <a:off x="4784985" y="5234904"/>
                  <a:ext cx="27256" cy="158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6" h="15823" extrusionOk="0">
                      <a:moveTo>
                        <a:pt x="454" y="6894"/>
                      </a:moveTo>
                      <a:lnTo>
                        <a:pt x="15369" y="15466"/>
                      </a:lnTo>
                      <a:cubicBezTo>
                        <a:pt x="16226" y="15942"/>
                        <a:pt x="17267" y="15942"/>
                        <a:pt x="18124" y="15466"/>
                      </a:cubicBezTo>
                      <a:lnTo>
                        <a:pt x="26580" y="10608"/>
                      </a:lnTo>
                      <a:cubicBezTo>
                        <a:pt x="27435" y="10132"/>
                        <a:pt x="27530" y="9370"/>
                        <a:pt x="26580" y="8989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513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5" name="Google Shape;655;p17"/>
                <p:cNvSpPr/>
                <p:nvPr/>
              </p:nvSpPr>
              <p:spPr>
                <a:xfrm>
                  <a:off x="4610064" y="5140680"/>
                  <a:ext cx="3353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535" h="17487" extrusionOk="0">
                      <a:moveTo>
                        <a:pt x="24131" y="343"/>
                      </a:moveTo>
                      <a:lnTo>
                        <a:pt x="32966" y="5487"/>
                      </a:lnTo>
                      <a:cubicBezTo>
                        <a:pt x="33726" y="5487"/>
                        <a:pt x="33726" y="6534"/>
                        <a:pt x="32966" y="6915"/>
                      </a:cubicBezTo>
                      <a:lnTo>
                        <a:pt x="24036" y="12154"/>
                      </a:lnTo>
                      <a:cubicBezTo>
                        <a:pt x="23222" y="12535"/>
                        <a:pt x="22284" y="12535"/>
                        <a:pt x="21471" y="12154"/>
                      </a:cubicBezTo>
                      <a:lnTo>
                        <a:pt x="20711" y="11678"/>
                      </a:lnTo>
                      <a:cubicBezTo>
                        <a:pt x="19963" y="11306"/>
                        <a:pt x="19083" y="11306"/>
                        <a:pt x="18336" y="11678"/>
                      </a:cubicBezTo>
                      <a:lnTo>
                        <a:pt x="8835" y="17202"/>
                      </a:lnTo>
                      <a:cubicBezTo>
                        <a:pt x="7990" y="17583"/>
                        <a:pt x="7021" y="17583"/>
                        <a:pt x="6175" y="17202"/>
                      </a:cubicBezTo>
                      <a:lnTo>
                        <a:pt x="570" y="13964"/>
                      </a:lnTo>
                      <a:cubicBezTo>
                        <a:pt x="-190" y="13487"/>
                        <a:pt x="-190" y="12821"/>
                        <a:pt x="570" y="12440"/>
                      </a:cubicBezTo>
                      <a:lnTo>
                        <a:pt x="9405" y="7296"/>
                      </a:lnTo>
                      <a:lnTo>
                        <a:pt x="11210" y="6248"/>
                      </a:lnTo>
                      <a:lnTo>
                        <a:pt x="12540" y="5487"/>
                      </a:lnTo>
                      <a:lnTo>
                        <a:pt x="13870" y="4725"/>
                      </a:lnTo>
                      <a:lnTo>
                        <a:pt x="21471" y="343"/>
                      </a:lnTo>
                      <a:cubicBezTo>
                        <a:pt x="22298" y="-114"/>
                        <a:pt x="23302" y="-114"/>
                        <a:pt x="24131" y="343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6" name="Google Shape;656;p17"/>
                <p:cNvSpPr/>
                <p:nvPr/>
              </p:nvSpPr>
              <p:spPr>
                <a:xfrm>
                  <a:off x="4754598" y="525944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7025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7" name="Google Shape;657;p17"/>
                <p:cNvSpPr/>
                <p:nvPr/>
              </p:nvSpPr>
              <p:spPr>
                <a:xfrm>
                  <a:off x="4742212" y="5252239"/>
                  <a:ext cx="2074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46" h="12299" extrusionOk="0">
                      <a:moveTo>
                        <a:pt x="0" y="6798"/>
                      </a:moveTo>
                      <a:lnTo>
                        <a:pt x="8835" y="11942"/>
                      </a:lnTo>
                      <a:cubicBezTo>
                        <a:pt x="9726" y="12418"/>
                        <a:pt x="10794" y="12418"/>
                        <a:pt x="11685" y="11942"/>
                      </a:cubicBezTo>
                      <a:lnTo>
                        <a:pt x="20141" y="7084"/>
                      </a:lnTo>
                      <a:cubicBezTo>
                        <a:pt x="20901" y="7084"/>
                        <a:pt x="20996" y="5846"/>
                        <a:pt x="20141" y="5465"/>
                      </a:cubicBezTo>
                      <a:lnTo>
                        <a:pt x="11305" y="322"/>
                      </a:lnTo>
                      <a:cubicBezTo>
                        <a:pt x="10404" y="-107"/>
                        <a:pt x="9357" y="-107"/>
                        <a:pt x="8455" y="322"/>
                      </a:cubicBezTo>
                      <a:lnTo>
                        <a:pt x="0" y="5179"/>
                      </a:lnTo>
                      <a:cubicBezTo>
                        <a:pt x="0" y="5560"/>
                        <a:pt x="0" y="6417"/>
                        <a:pt x="0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8" name="Google Shape;658;p17"/>
                <p:cNvSpPr/>
                <p:nvPr/>
              </p:nvSpPr>
              <p:spPr>
                <a:xfrm>
                  <a:off x="4729612" y="52450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9" name="Google Shape;659;p17"/>
                <p:cNvSpPr/>
                <p:nvPr/>
              </p:nvSpPr>
              <p:spPr>
                <a:xfrm>
                  <a:off x="4623423" y="5183528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9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0" name="Google Shape;660;p17"/>
                <p:cNvSpPr/>
                <p:nvPr/>
              </p:nvSpPr>
              <p:spPr>
                <a:xfrm>
                  <a:off x="4610954" y="51763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1" name="Google Shape;661;p17"/>
                <p:cNvSpPr/>
                <p:nvPr/>
              </p:nvSpPr>
              <p:spPr>
                <a:xfrm>
                  <a:off x="4598509" y="516908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2" name="Google Shape;662;p17"/>
                <p:cNvSpPr/>
                <p:nvPr/>
              </p:nvSpPr>
              <p:spPr>
                <a:xfrm>
                  <a:off x="4586039" y="516190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3" name="Google Shape;663;p17"/>
                <p:cNvSpPr/>
                <p:nvPr/>
              </p:nvSpPr>
              <p:spPr>
                <a:xfrm>
                  <a:off x="4713902" y="5236011"/>
                  <a:ext cx="2452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23" h="14108" extrusionOk="0">
                      <a:moveTo>
                        <a:pt x="570" y="6739"/>
                      </a:moveTo>
                      <a:lnTo>
                        <a:pt x="12635" y="13787"/>
                      </a:lnTo>
                      <a:cubicBezTo>
                        <a:pt x="13505" y="14216"/>
                        <a:pt x="14521" y="14216"/>
                        <a:pt x="15390" y="13787"/>
                      </a:cubicBezTo>
                      <a:lnTo>
                        <a:pt x="23846" y="8930"/>
                      </a:lnTo>
                      <a:cubicBezTo>
                        <a:pt x="24701" y="8453"/>
                        <a:pt x="24796" y="7691"/>
                        <a:pt x="23846" y="7310"/>
                      </a:cubicBezTo>
                      <a:lnTo>
                        <a:pt x="11780" y="357"/>
                      </a:lnTo>
                      <a:cubicBezTo>
                        <a:pt x="10923" y="-119"/>
                        <a:pt x="9882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596"/>
                        <a:pt x="-190" y="6358"/>
                        <a:pt x="570" y="673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4" name="Google Shape;664;p17"/>
                <p:cNvSpPr/>
                <p:nvPr/>
              </p:nvSpPr>
              <p:spPr>
                <a:xfrm>
                  <a:off x="4635943" y="5190803"/>
                  <a:ext cx="2441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13" h="14108" extrusionOk="0">
                      <a:moveTo>
                        <a:pt x="436" y="6798"/>
                      </a:moveTo>
                      <a:lnTo>
                        <a:pt x="12502" y="13752"/>
                      </a:lnTo>
                      <a:cubicBezTo>
                        <a:pt x="13393" y="14228"/>
                        <a:pt x="14461" y="14228"/>
                        <a:pt x="15352" y="13752"/>
                      </a:cubicBezTo>
                      <a:lnTo>
                        <a:pt x="23807" y="8894"/>
                      </a:lnTo>
                      <a:cubicBezTo>
                        <a:pt x="24567" y="8418"/>
                        <a:pt x="24662" y="7656"/>
                        <a:pt x="23807" y="7275"/>
                      </a:cubicBezTo>
                      <a:lnTo>
                        <a:pt x="11932" y="322"/>
                      </a:lnTo>
                      <a:cubicBezTo>
                        <a:pt x="11030" y="-107"/>
                        <a:pt x="9983" y="-107"/>
                        <a:pt x="9082" y="322"/>
                      </a:cubicBezTo>
                      <a:lnTo>
                        <a:pt x="721" y="5179"/>
                      </a:lnTo>
                      <a:cubicBezTo>
                        <a:pt x="-134" y="5656"/>
                        <a:pt x="-229" y="6418"/>
                        <a:pt x="43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5" name="Google Shape;665;p17"/>
                <p:cNvSpPr/>
                <p:nvPr/>
              </p:nvSpPr>
              <p:spPr>
                <a:xfrm>
                  <a:off x="4651601" y="5199816"/>
                  <a:ext cx="71148" cy="411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148" h="41195" extrusionOk="0">
                      <a:moveTo>
                        <a:pt x="454" y="6834"/>
                      </a:moveTo>
                      <a:lnTo>
                        <a:pt x="59260" y="40839"/>
                      </a:lnTo>
                      <a:cubicBezTo>
                        <a:pt x="60117" y="41315"/>
                        <a:pt x="61159" y="41315"/>
                        <a:pt x="62016" y="40839"/>
                      </a:cubicBezTo>
                      <a:lnTo>
                        <a:pt x="70471" y="35981"/>
                      </a:lnTo>
                      <a:cubicBezTo>
                        <a:pt x="71326" y="35505"/>
                        <a:pt x="71421" y="34742"/>
                        <a:pt x="70471" y="3436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6" name="Google Shape;666;p17"/>
                <p:cNvSpPr/>
                <p:nvPr/>
              </p:nvSpPr>
              <p:spPr>
                <a:xfrm>
                  <a:off x="4756949" y="5232713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275"/>
                      </a:lnTo>
                      <a:cubicBezTo>
                        <a:pt x="-106" y="6036"/>
                        <a:pt x="-201" y="6036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7" name="Google Shape;667;p17"/>
                <p:cNvSpPr/>
                <p:nvPr/>
              </p:nvSpPr>
              <p:spPr>
                <a:xfrm>
                  <a:off x="4744433" y="5225534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8" name="Google Shape;668;p17"/>
                <p:cNvSpPr/>
                <p:nvPr/>
              </p:nvSpPr>
              <p:spPr>
                <a:xfrm>
                  <a:off x="4732035" y="5218330"/>
                  <a:ext cx="21424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24" h="12263" extrusionOk="0">
                      <a:moveTo>
                        <a:pt x="677" y="6798"/>
                      </a:moveTo>
                      <a:lnTo>
                        <a:pt x="9513" y="11942"/>
                      </a:lnTo>
                      <a:cubicBezTo>
                        <a:pt x="10414" y="12371"/>
                        <a:pt x="11461" y="12371"/>
                        <a:pt x="12363" y="11942"/>
                      </a:cubicBezTo>
                      <a:lnTo>
                        <a:pt x="20818" y="7084"/>
                      </a:lnTo>
                      <a:cubicBezTo>
                        <a:pt x="21578" y="6608"/>
                        <a:pt x="21673" y="5846"/>
                        <a:pt x="20818" y="5465"/>
                      </a:cubicBezTo>
                      <a:lnTo>
                        <a:pt x="11983" y="322"/>
                      </a:lnTo>
                      <a:cubicBezTo>
                        <a:pt x="11081" y="-107"/>
                        <a:pt x="10034" y="-107"/>
                        <a:pt x="9133" y="322"/>
                      </a:cubicBezTo>
                      <a:lnTo>
                        <a:pt x="677" y="5179"/>
                      </a:lnTo>
                      <a:cubicBezTo>
                        <a:pt x="-178" y="5656"/>
                        <a:pt x="-273" y="6417"/>
                        <a:pt x="677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9" name="Google Shape;669;p17"/>
                <p:cNvSpPr/>
                <p:nvPr/>
              </p:nvSpPr>
              <p:spPr>
                <a:xfrm>
                  <a:off x="4719447" y="5211091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941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0" name="Google Shape;670;p17"/>
                <p:cNvSpPr/>
                <p:nvPr/>
              </p:nvSpPr>
              <p:spPr>
                <a:xfrm>
                  <a:off x="4706978" y="5203817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8"/>
                        <a:pt x="21459" y="5882"/>
                        <a:pt x="20604" y="5405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1" name="Google Shape;671;p17"/>
                <p:cNvSpPr/>
                <p:nvPr/>
              </p:nvSpPr>
              <p:spPr>
                <a:xfrm>
                  <a:off x="4694711" y="5196578"/>
                  <a:ext cx="20722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22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05" y="12406"/>
                        <a:pt x="10721" y="12406"/>
                        <a:pt x="11590" y="11978"/>
                      </a:cubicBezTo>
                      <a:lnTo>
                        <a:pt x="20046" y="7025"/>
                      </a:lnTo>
                      <a:cubicBezTo>
                        <a:pt x="20901" y="6549"/>
                        <a:pt x="20996" y="5882"/>
                        <a:pt x="20046" y="5406"/>
                      </a:cubicBezTo>
                      <a:lnTo>
                        <a:pt x="11210" y="357"/>
                      </a:lnTo>
                      <a:cubicBezTo>
                        <a:pt x="10353" y="-119"/>
                        <a:pt x="9312" y="-119"/>
                        <a:pt x="8455" y="357"/>
                      </a:cubicBezTo>
                      <a:lnTo>
                        <a:pt x="0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2" name="Google Shape;672;p17"/>
                <p:cNvSpPr/>
                <p:nvPr/>
              </p:nvSpPr>
              <p:spPr>
                <a:xfrm>
                  <a:off x="4681992" y="5189338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9"/>
                        <a:pt x="21459" y="5882"/>
                        <a:pt x="20604" y="5406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453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3" name="Google Shape;673;p17"/>
                <p:cNvSpPr/>
                <p:nvPr/>
              </p:nvSpPr>
              <p:spPr>
                <a:xfrm>
                  <a:off x="4669476" y="51821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4" name="Google Shape;674;p17"/>
                <p:cNvSpPr/>
                <p:nvPr/>
              </p:nvSpPr>
              <p:spPr>
                <a:xfrm>
                  <a:off x="4656900" y="5174765"/>
                  <a:ext cx="2131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16" h="12299" extrusionOk="0">
                      <a:moveTo>
                        <a:pt x="570" y="6834"/>
                      </a:moveTo>
                      <a:lnTo>
                        <a:pt x="9405" y="11978"/>
                      </a:lnTo>
                      <a:cubicBezTo>
                        <a:pt x="10307" y="12406"/>
                        <a:pt x="11354" y="12406"/>
                        <a:pt x="12255" y="11978"/>
                      </a:cubicBezTo>
                      <a:lnTo>
                        <a:pt x="20711" y="7120"/>
                      </a:lnTo>
                      <a:cubicBezTo>
                        <a:pt x="21471" y="7120"/>
                        <a:pt x="21566" y="5882"/>
                        <a:pt x="20711" y="5501"/>
                      </a:cubicBezTo>
                      <a:lnTo>
                        <a:pt x="11875" y="357"/>
                      </a:lnTo>
                      <a:cubicBezTo>
                        <a:pt x="10984" y="-119"/>
                        <a:pt x="9916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787"/>
                        <a:pt x="-190" y="6834"/>
                        <a:pt x="57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5" name="Google Shape;675;p17"/>
                <p:cNvSpPr/>
                <p:nvPr/>
              </p:nvSpPr>
              <p:spPr>
                <a:xfrm>
                  <a:off x="4644490" y="516765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6" name="Google Shape;676;p17"/>
                <p:cNvSpPr/>
                <p:nvPr/>
              </p:nvSpPr>
              <p:spPr>
                <a:xfrm>
                  <a:off x="4632021" y="5160418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179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7" name="Google Shape;677;p17"/>
                <p:cNvSpPr/>
                <p:nvPr/>
              </p:nvSpPr>
              <p:spPr>
                <a:xfrm>
                  <a:off x="4619504" y="5153179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59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8" name="Google Shape;678;p17"/>
                <p:cNvSpPr/>
                <p:nvPr/>
              </p:nvSpPr>
              <p:spPr>
                <a:xfrm>
                  <a:off x="4769418" y="5240428"/>
                  <a:ext cx="30663" cy="17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63" h="17728" extrusionOk="0">
                      <a:moveTo>
                        <a:pt x="535" y="6417"/>
                      </a:moveTo>
                      <a:lnTo>
                        <a:pt x="18775" y="17371"/>
                      </a:lnTo>
                      <a:cubicBezTo>
                        <a:pt x="19667" y="17847"/>
                        <a:pt x="20734" y="17847"/>
                        <a:pt x="21626" y="17371"/>
                      </a:cubicBezTo>
                      <a:lnTo>
                        <a:pt x="29986" y="12513"/>
                      </a:lnTo>
                      <a:cubicBezTo>
                        <a:pt x="30841" y="12037"/>
                        <a:pt x="30936" y="11370"/>
                        <a:pt x="29986" y="10894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275"/>
                        <a:pt x="-225" y="5941"/>
                        <a:pt x="535" y="641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9" name="Google Shape;679;p17"/>
                <p:cNvSpPr/>
                <p:nvPr/>
              </p:nvSpPr>
              <p:spPr>
                <a:xfrm>
                  <a:off x="4751035" y="5243345"/>
                  <a:ext cx="214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00" h="12299" extrusionOk="0">
                      <a:moveTo>
                        <a:pt x="677" y="6834"/>
                      </a:moveTo>
                      <a:lnTo>
                        <a:pt x="9513" y="11978"/>
                      </a:lnTo>
                      <a:cubicBezTo>
                        <a:pt x="10382" y="12406"/>
                        <a:pt x="11398" y="12406"/>
                        <a:pt x="12268" y="11978"/>
                      </a:cubicBezTo>
                      <a:lnTo>
                        <a:pt x="20723" y="7025"/>
                      </a:lnTo>
                      <a:cubicBezTo>
                        <a:pt x="21578" y="7025"/>
                        <a:pt x="21673" y="5882"/>
                        <a:pt x="20723" y="5405"/>
                      </a:cubicBezTo>
                      <a:lnTo>
                        <a:pt x="11888" y="357"/>
                      </a:lnTo>
                      <a:cubicBezTo>
                        <a:pt x="11031" y="-119"/>
                        <a:pt x="9990" y="-119"/>
                        <a:pt x="9133" y="357"/>
                      </a:cubicBezTo>
                      <a:lnTo>
                        <a:pt x="677" y="4929"/>
                      </a:lnTo>
                      <a:cubicBezTo>
                        <a:pt x="-178" y="5691"/>
                        <a:pt x="-273" y="6453"/>
                        <a:pt x="677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0" name="Google Shape;680;p17"/>
                <p:cNvSpPr/>
                <p:nvPr/>
              </p:nvSpPr>
              <p:spPr>
                <a:xfrm>
                  <a:off x="4738529" y="5236106"/>
                  <a:ext cx="212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00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025"/>
                      </a:lnTo>
                      <a:cubicBezTo>
                        <a:pt x="21354" y="6549"/>
                        <a:pt x="21449" y="5882"/>
                        <a:pt x="20594" y="5406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1" name="Google Shape;681;p17"/>
                <p:cNvSpPr/>
                <p:nvPr/>
              </p:nvSpPr>
              <p:spPr>
                <a:xfrm>
                  <a:off x="4726002" y="522886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2" name="Google Shape;682;p17"/>
                <p:cNvSpPr/>
                <p:nvPr/>
              </p:nvSpPr>
              <p:spPr>
                <a:xfrm>
                  <a:off x="4713712" y="5221628"/>
                  <a:ext cx="2078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81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37" y="12406"/>
                        <a:pt x="10784" y="12406"/>
                        <a:pt x="11685" y="11978"/>
                      </a:cubicBezTo>
                      <a:lnTo>
                        <a:pt x="20141" y="7120"/>
                      </a:lnTo>
                      <a:cubicBezTo>
                        <a:pt x="20996" y="6644"/>
                        <a:pt x="20996" y="5882"/>
                        <a:pt x="20141" y="5501"/>
                      </a:cubicBezTo>
                      <a:lnTo>
                        <a:pt x="11305" y="357"/>
                      </a:lnTo>
                      <a:cubicBezTo>
                        <a:pt x="10414" y="-119"/>
                        <a:pt x="9346" y="-119"/>
                        <a:pt x="8455" y="357"/>
                      </a:cubicBezTo>
                      <a:lnTo>
                        <a:pt x="95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3" name="Google Shape;683;p17"/>
                <p:cNvSpPr/>
                <p:nvPr/>
              </p:nvSpPr>
              <p:spPr>
                <a:xfrm>
                  <a:off x="4701016" y="52144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4" name="Google Shape;684;p17"/>
                <p:cNvSpPr/>
                <p:nvPr/>
              </p:nvSpPr>
              <p:spPr>
                <a:xfrm>
                  <a:off x="4688557" y="5207186"/>
                  <a:ext cx="2127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71" h="12299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544" y="5846"/>
                        <a:pt x="20594" y="5465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274"/>
                      </a:lnTo>
                      <a:cubicBezTo>
                        <a:pt x="-116" y="5751"/>
                        <a:pt x="-211" y="6417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5" name="Google Shape;685;p17"/>
                <p:cNvSpPr/>
                <p:nvPr/>
              </p:nvSpPr>
              <p:spPr>
                <a:xfrm>
                  <a:off x="4675924" y="5199947"/>
                  <a:ext cx="2136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64" h="12299" extrusionOk="0">
                      <a:moveTo>
                        <a:pt x="641" y="6894"/>
                      </a:moveTo>
                      <a:lnTo>
                        <a:pt x="9477" y="11942"/>
                      </a:lnTo>
                      <a:cubicBezTo>
                        <a:pt x="10368" y="12418"/>
                        <a:pt x="11435" y="12418"/>
                        <a:pt x="12327" y="11942"/>
                      </a:cubicBezTo>
                      <a:lnTo>
                        <a:pt x="20687" y="7084"/>
                      </a:lnTo>
                      <a:cubicBezTo>
                        <a:pt x="21542" y="6608"/>
                        <a:pt x="21637" y="5846"/>
                        <a:pt x="20687" y="5465"/>
                      </a:cubicBezTo>
                      <a:lnTo>
                        <a:pt x="11852" y="321"/>
                      </a:lnTo>
                      <a:cubicBezTo>
                        <a:pt x="10982" y="-107"/>
                        <a:pt x="9966" y="-107"/>
                        <a:pt x="9096" y="321"/>
                      </a:cubicBezTo>
                      <a:lnTo>
                        <a:pt x="641" y="5275"/>
                      </a:lnTo>
                      <a:cubicBezTo>
                        <a:pt x="-214" y="5751"/>
                        <a:pt x="-214" y="6417"/>
                        <a:pt x="641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6" name="Google Shape;686;p17"/>
                <p:cNvSpPr/>
                <p:nvPr/>
              </p:nvSpPr>
              <p:spPr>
                <a:xfrm>
                  <a:off x="4663585" y="519270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7" name="Google Shape;687;p17"/>
                <p:cNvSpPr/>
                <p:nvPr/>
              </p:nvSpPr>
              <p:spPr>
                <a:xfrm>
                  <a:off x="4651034" y="5185529"/>
                  <a:ext cx="21269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99" extrusionOk="0">
                      <a:moveTo>
                        <a:pt x="546" y="6834"/>
                      </a:moveTo>
                      <a:lnTo>
                        <a:pt x="9381" y="11978"/>
                      </a:lnTo>
                      <a:cubicBezTo>
                        <a:pt x="10283" y="12406"/>
                        <a:pt x="11330" y="12406"/>
                        <a:pt x="12232" y="11978"/>
                      </a:cubicBezTo>
                      <a:lnTo>
                        <a:pt x="20592" y="7120"/>
                      </a:lnTo>
                      <a:cubicBezTo>
                        <a:pt x="21447" y="6644"/>
                        <a:pt x="21542" y="5882"/>
                        <a:pt x="20592" y="5501"/>
                      </a:cubicBezTo>
                      <a:lnTo>
                        <a:pt x="11757" y="357"/>
                      </a:lnTo>
                      <a:cubicBezTo>
                        <a:pt x="10865" y="-119"/>
                        <a:pt x="9798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596"/>
                        <a:pt x="-214" y="6358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8" name="Google Shape;688;p17"/>
                <p:cNvSpPr/>
                <p:nvPr/>
              </p:nvSpPr>
              <p:spPr>
                <a:xfrm>
                  <a:off x="4638600" y="517832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40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9" name="Google Shape;689;p17"/>
                <p:cNvSpPr/>
                <p:nvPr/>
              </p:nvSpPr>
              <p:spPr>
                <a:xfrm>
                  <a:off x="4626083" y="5171051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8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0" name="Google Shape;690;p17"/>
                <p:cNvSpPr/>
                <p:nvPr/>
              </p:nvSpPr>
              <p:spPr>
                <a:xfrm>
                  <a:off x="4598129" y="5154858"/>
                  <a:ext cx="36743" cy="21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743" h="21252" extrusionOk="0">
                      <a:moveTo>
                        <a:pt x="535" y="6834"/>
                      </a:moveTo>
                      <a:lnTo>
                        <a:pt x="24856" y="20931"/>
                      </a:lnTo>
                      <a:cubicBezTo>
                        <a:pt x="25725" y="21360"/>
                        <a:pt x="26741" y="21360"/>
                        <a:pt x="27611" y="20931"/>
                      </a:cubicBezTo>
                      <a:lnTo>
                        <a:pt x="36066" y="15978"/>
                      </a:lnTo>
                      <a:cubicBezTo>
                        <a:pt x="36921" y="15502"/>
                        <a:pt x="37016" y="14835"/>
                        <a:pt x="36066" y="14359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1" name="Google Shape;691;p17"/>
                <p:cNvSpPr/>
                <p:nvPr/>
              </p:nvSpPr>
              <p:spPr>
                <a:xfrm>
                  <a:off x="4763493" y="5250906"/>
                  <a:ext cx="24428" cy="142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28" h="14204" extrusionOk="0">
                      <a:moveTo>
                        <a:pt x="475" y="6894"/>
                      </a:moveTo>
                      <a:lnTo>
                        <a:pt x="12540" y="13847"/>
                      </a:lnTo>
                      <a:cubicBezTo>
                        <a:pt x="13431" y="14323"/>
                        <a:pt x="14499" y="14323"/>
                        <a:pt x="15390" y="13847"/>
                      </a:cubicBezTo>
                      <a:lnTo>
                        <a:pt x="23751" y="8989"/>
                      </a:lnTo>
                      <a:cubicBezTo>
                        <a:pt x="24606" y="8513"/>
                        <a:pt x="24701" y="7751"/>
                        <a:pt x="23751" y="7370"/>
                      </a:cubicBezTo>
                      <a:lnTo>
                        <a:pt x="11685" y="321"/>
                      </a:lnTo>
                      <a:cubicBezTo>
                        <a:pt x="10784" y="-107"/>
                        <a:pt x="9737" y="-107"/>
                        <a:pt x="8835" y="321"/>
                      </a:cubicBezTo>
                      <a:lnTo>
                        <a:pt x="380" y="5179"/>
                      </a:lnTo>
                      <a:cubicBezTo>
                        <a:pt x="-95" y="5370"/>
                        <a:pt x="-190" y="6132"/>
                        <a:pt x="47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92" name="Google Shape;692;p17"/>
              <p:cNvGrpSpPr/>
              <p:nvPr/>
            </p:nvGrpSpPr>
            <p:grpSpPr>
              <a:xfrm>
                <a:off x="4655095" y="4952197"/>
                <a:ext cx="207390" cy="280361"/>
                <a:chOff x="4655095" y="4952197"/>
                <a:chExt cx="207390" cy="280361"/>
              </a:xfrm>
            </p:grpSpPr>
            <p:grpSp>
              <p:nvGrpSpPr>
                <p:cNvPr id="693" name="Google Shape;693;p17"/>
                <p:cNvGrpSpPr/>
                <p:nvPr/>
              </p:nvGrpSpPr>
              <p:grpSpPr>
                <a:xfrm>
                  <a:off x="4655095" y="4952197"/>
                  <a:ext cx="207390" cy="280361"/>
                  <a:chOff x="4655095" y="4952197"/>
                  <a:chExt cx="207390" cy="280361"/>
                </a:xfrm>
              </p:grpSpPr>
              <p:sp>
                <p:nvSpPr>
                  <p:cNvPr id="694" name="Google Shape;694;p17"/>
                  <p:cNvSpPr/>
                  <p:nvPr/>
                </p:nvSpPr>
                <p:spPr>
                  <a:xfrm>
                    <a:off x="4655095" y="4952197"/>
                    <a:ext cx="207390" cy="2803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7390" h="280361" extrusionOk="0">
                        <a:moveTo>
                          <a:pt x="200455" y="280361"/>
                        </a:moveTo>
                        <a:lnTo>
                          <a:pt x="200455" y="280361"/>
                        </a:lnTo>
                        <a:lnTo>
                          <a:pt x="0" y="164251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4734" y="110530"/>
                          <a:pt x="207375" y="115102"/>
                          <a:pt x="207391" y="120055"/>
                        </a:cubicBezTo>
                        <a:lnTo>
                          <a:pt x="207391" y="268360"/>
                        </a:lnTo>
                        <a:cubicBezTo>
                          <a:pt x="206156" y="275980"/>
                          <a:pt x="204731" y="277885"/>
                          <a:pt x="200455" y="280361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5" name="Google Shape;695;p17"/>
                  <p:cNvSpPr/>
                  <p:nvPr/>
                </p:nvSpPr>
                <p:spPr>
                  <a:xfrm>
                    <a:off x="4655095" y="4952197"/>
                    <a:ext cx="205775" cy="1271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5775" h="127104" extrusionOk="0">
                        <a:moveTo>
                          <a:pt x="182120" y="127104"/>
                        </a:moveTo>
                        <a:lnTo>
                          <a:pt x="0" y="11470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2698" y="109330"/>
                          <a:pt x="204541" y="111216"/>
                          <a:pt x="205776" y="113483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6" name="Google Shape;696;p17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7" name="Google Shape;697;p17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8" name="Google Shape;698;p17"/>
                  <p:cNvSpPr/>
                  <p:nvPr/>
                </p:nvSpPr>
                <p:spPr>
                  <a:xfrm>
                    <a:off x="4655095" y="5110733"/>
                    <a:ext cx="200455" cy="1218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121824" extrusionOk="0">
                        <a:moveTo>
                          <a:pt x="200455" y="121825"/>
                        </a:moveTo>
                        <a:lnTo>
                          <a:pt x="200455" y="116014"/>
                        </a:lnTo>
                        <a:lnTo>
                          <a:pt x="0" y="0"/>
                        </a:lnTo>
                        <a:lnTo>
                          <a:pt x="0" y="5715"/>
                        </a:lnTo>
                        <a:lnTo>
                          <a:pt x="200455" y="121825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99" name="Google Shape;699;p17"/>
                <p:cNvSpPr/>
                <p:nvPr/>
              </p:nvSpPr>
              <p:spPr>
                <a:xfrm>
                  <a:off x="4660320" y="4963096"/>
                  <a:ext cx="2375" cy="144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5" h="144970" extrusionOk="0">
                      <a:moveTo>
                        <a:pt x="0" y="144971"/>
                      </a:moveTo>
                      <a:lnTo>
                        <a:pt x="0" y="0"/>
                      </a:lnTo>
                      <a:lnTo>
                        <a:pt x="2375" y="1429"/>
                      </a:lnTo>
                      <a:lnTo>
                        <a:pt x="2375" y="143732"/>
                      </a:lnTo>
                      <a:lnTo>
                        <a:pt x="0" y="14497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0" name="Google Shape;700;p17"/>
                <p:cNvSpPr/>
                <p:nvPr/>
              </p:nvSpPr>
              <p:spPr>
                <a:xfrm>
                  <a:off x="4662695" y="4964525"/>
                  <a:ext cx="186490" cy="249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490" h="249936" extrusionOk="0">
                      <a:moveTo>
                        <a:pt x="0" y="0"/>
                      </a:moveTo>
                      <a:lnTo>
                        <a:pt x="0" y="142304"/>
                      </a:lnTo>
                      <a:lnTo>
                        <a:pt x="186490" y="249936"/>
                      </a:lnTo>
                      <a:lnTo>
                        <a:pt x="186490" y="10791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1" name="Google Shape;701;p17"/>
                <p:cNvSpPr/>
                <p:nvPr/>
              </p:nvSpPr>
              <p:spPr>
                <a:xfrm>
                  <a:off x="4660320" y="5106828"/>
                  <a:ext cx="188865" cy="110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865" h="110490" extrusionOk="0">
                      <a:moveTo>
                        <a:pt x="0" y="1238"/>
                      </a:moveTo>
                      <a:lnTo>
                        <a:pt x="188865" y="110490"/>
                      </a:lnTo>
                      <a:lnTo>
                        <a:pt x="188865" y="107633"/>
                      </a:lnTo>
                      <a:lnTo>
                        <a:pt x="2375" y="0"/>
                      </a:lnTo>
                      <a:lnTo>
                        <a:pt x="0" y="123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702" name="Google Shape;702;p17"/>
            <p:cNvSpPr/>
            <p:nvPr/>
          </p:nvSpPr>
          <p:spPr>
            <a:xfrm>
              <a:off x="2270876" y="3943763"/>
              <a:ext cx="260754" cy="432930"/>
            </a:xfrm>
            <a:custGeom>
              <a:avLst/>
              <a:gdLst/>
              <a:ahLst/>
              <a:cxnLst/>
              <a:rect l="l" t="t" r="r" b="b"/>
              <a:pathLst>
                <a:path w="260754" h="432930" extrusionOk="0">
                  <a:moveTo>
                    <a:pt x="89949" y="4025"/>
                  </a:moveTo>
                  <a:cubicBezTo>
                    <a:pt x="85198" y="15931"/>
                    <a:pt x="97264" y="30504"/>
                    <a:pt x="129565" y="40696"/>
                  </a:cubicBezTo>
                  <a:cubicBezTo>
                    <a:pt x="161866" y="50888"/>
                    <a:pt x="164811" y="37839"/>
                    <a:pt x="164811" y="37839"/>
                  </a:cubicBezTo>
                  <a:cubicBezTo>
                    <a:pt x="186348" y="47478"/>
                    <a:pt x="207342" y="58289"/>
                    <a:pt x="227702" y="70224"/>
                  </a:cubicBezTo>
                  <a:cubicBezTo>
                    <a:pt x="246703" y="83844"/>
                    <a:pt x="255633" y="123183"/>
                    <a:pt x="258293" y="189667"/>
                  </a:cubicBezTo>
                  <a:cubicBezTo>
                    <a:pt x="261333" y="266534"/>
                    <a:pt x="261523" y="380167"/>
                    <a:pt x="259053" y="400265"/>
                  </a:cubicBezTo>
                  <a:cubicBezTo>
                    <a:pt x="259053" y="400265"/>
                    <a:pt x="222762" y="436460"/>
                    <a:pt x="176401" y="432650"/>
                  </a:cubicBezTo>
                  <a:cubicBezTo>
                    <a:pt x="130040" y="428840"/>
                    <a:pt x="51948" y="387692"/>
                    <a:pt x="32947" y="355878"/>
                  </a:cubicBezTo>
                  <a:cubicBezTo>
                    <a:pt x="33517" y="288441"/>
                    <a:pt x="41307" y="277488"/>
                    <a:pt x="30477" y="238626"/>
                  </a:cubicBezTo>
                  <a:cubicBezTo>
                    <a:pt x="5586" y="149757"/>
                    <a:pt x="-7524" y="113372"/>
                    <a:pt x="4541" y="54317"/>
                  </a:cubicBezTo>
                  <a:cubicBezTo>
                    <a:pt x="14517" y="5644"/>
                    <a:pt x="28482" y="-452"/>
                    <a:pt x="47672" y="24"/>
                  </a:cubicBezTo>
                  <a:cubicBezTo>
                    <a:pt x="61825" y="605"/>
                    <a:pt x="75937" y="1939"/>
                    <a:pt x="89949" y="40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" name="Google Shape;703;p17"/>
            <p:cNvSpPr/>
            <p:nvPr/>
          </p:nvSpPr>
          <p:spPr>
            <a:xfrm>
              <a:off x="2458935" y="4016678"/>
              <a:ext cx="330765" cy="258321"/>
            </a:xfrm>
            <a:custGeom>
              <a:avLst/>
              <a:gdLst/>
              <a:ahLst/>
              <a:cxnLst/>
              <a:rect l="l" t="t" r="r" b="b"/>
              <a:pathLst>
                <a:path w="330765" h="258321" extrusionOk="0">
                  <a:moveTo>
                    <a:pt x="146521" y="199144"/>
                  </a:moveTo>
                  <a:cubicBezTo>
                    <a:pt x="108520" y="208669"/>
                    <a:pt x="99495" y="184666"/>
                    <a:pt x="94460" y="164759"/>
                  </a:cubicBezTo>
                  <a:cubicBezTo>
                    <a:pt x="82394" y="116467"/>
                    <a:pt x="75459" y="72938"/>
                    <a:pt x="66814" y="45506"/>
                  </a:cubicBezTo>
                  <a:cubicBezTo>
                    <a:pt x="56174" y="13216"/>
                    <a:pt x="45058" y="8073"/>
                    <a:pt x="29383" y="1786"/>
                  </a:cubicBezTo>
                  <a:cubicBezTo>
                    <a:pt x="11047" y="-5643"/>
                    <a:pt x="-4818" y="9977"/>
                    <a:pt x="1357" y="51031"/>
                  </a:cubicBezTo>
                  <a:cubicBezTo>
                    <a:pt x="8834" y="98770"/>
                    <a:pt x="20501" y="145747"/>
                    <a:pt x="36223" y="191429"/>
                  </a:cubicBezTo>
                  <a:cubicBezTo>
                    <a:pt x="40973" y="206478"/>
                    <a:pt x="51614" y="233148"/>
                    <a:pt x="67479" y="246102"/>
                  </a:cubicBezTo>
                  <a:cubicBezTo>
                    <a:pt x="87144" y="262009"/>
                    <a:pt x="116690" y="261342"/>
                    <a:pt x="161437" y="250103"/>
                  </a:cubicBezTo>
                  <a:cubicBezTo>
                    <a:pt x="180437" y="245340"/>
                    <a:pt x="201528" y="233910"/>
                    <a:pt x="237439" y="217051"/>
                  </a:cubicBezTo>
                  <a:cubicBezTo>
                    <a:pt x="246939" y="212479"/>
                    <a:pt x="254634" y="209526"/>
                    <a:pt x="273255" y="200763"/>
                  </a:cubicBezTo>
                  <a:cubicBezTo>
                    <a:pt x="291856" y="192334"/>
                    <a:pt x="308153" y="179523"/>
                    <a:pt x="320756" y="163425"/>
                  </a:cubicBezTo>
                  <a:cubicBezTo>
                    <a:pt x="330256" y="149328"/>
                    <a:pt x="331776" y="142661"/>
                    <a:pt x="330256" y="139423"/>
                  </a:cubicBezTo>
                  <a:cubicBezTo>
                    <a:pt x="328736" y="136184"/>
                    <a:pt x="323321" y="136279"/>
                    <a:pt x="318096" y="142185"/>
                  </a:cubicBezTo>
                  <a:cubicBezTo>
                    <a:pt x="310637" y="152300"/>
                    <a:pt x="301357" y="160920"/>
                    <a:pt x="290735" y="167616"/>
                  </a:cubicBezTo>
                  <a:cubicBezTo>
                    <a:pt x="290735" y="167616"/>
                    <a:pt x="302800" y="155139"/>
                    <a:pt x="309261" y="147042"/>
                  </a:cubicBezTo>
                  <a:cubicBezTo>
                    <a:pt x="315140" y="139908"/>
                    <a:pt x="320001" y="131993"/>
                    <a:pt x="323701" y="123516"/>
                  </a:cubicBezTo>
                  <a:cubicBezTo>
                    <a:pt x="327121" y="115229"/>
                    <a:pt x="319996" y="103989"/>
                    <a:pt x="314201" y="109895"/>
                  </a:cubicBezTo>
                  <a:cubicBezTo>
                    <a:pt x="308406" y="115800"/>
                    <a:pt x="306221" y="121801"/>
                    <a:pt x="296340" y="133612"/>
                  </a:cubicBezTo>
                  <a:cubicBezTo>
                    <a:pt x="291172" y="139918"/>
                    <a:pt x="285271" y="145576"/>
                    <a:pt x="278765" y="150471"/>
                  </a:cubicBezTo>
                  <a:cubicBezTo>
                    <a:pt x="284870" y="142194"/>
                    <a:pt x="290302" y="133431"/>
                    <a:pt x="295010" y="124277"/>
                  </a:cubicBezTo>
                  <a:cubicBezTo>
                    <a:pt x="299192" y="117096"/>
                    <a:pt x="301237" y="108866"/>
                    <a:pt x="300900" y="100560"/>
                  </a:cubicBezTo>
                  <a:cubicBezTo>
                    <a:pt x="300900" y="96274"/>
                    <a:pt x="294535" y="91035"/>
                    <a:pt x="288835" y="99322"/>
                  </a:cubicBezTo>
                  <a:cubicBezTo>
                    <a:pt x="283306" y="110552"/>
                    <a:pt x="276448" y="121077"/>
                    <a:pt x="268409" y="130659"/>
                  </a:cubicBezTo>
                  <a:cubicBezTo>
                    <a:pt x="259669" y="139708"/>
                    <a:pt x="252354" y="144852"/>
                    <a:pt x="252069" y="142375"/>
                  </a:cubicBezTo>
                  <a:cubicBezTo>
                    <a:pt x="251784" y="139899"/>
                    <a:pt x="257389" y="134946"/>
                    <a:pt x="260429" y="124373"/>
                  </a:cubicBezTo>
                  <a:cubicBezTo>
                    <a:pt x="263469" y="113800"/>
                    <a:pt x="260429" y="102656"/>
                    <a:pt x="254634" y="101513"/>
                  </a:cubicBezTo>
                  <a:cubicBezTo>
                    <a:pt x="248839" y="100370"/>
                    <a:pt x="249979" y="100560"/>
                    <a:pt x="245134" y="110466"/>
                  </a:cubicBezTo>
                  <a:cubicBezTo>
                    <a:pt x="238797" y="120601"/>
                    <a:pt x="233117" y="131126"/>
                    <a:pt x="228128" y="141994"/>
                  </a:cubicBezTo>
                  <a:cubicBezTo>
                    <a:pt x="225144" y="152138"/>
                    <a:pt x="219767" y="161416"/>
                    <a:pt x="212453" y="169045"/>
                  </a:cubicBezTo>
                  <a:cubicBezTo>
                    <a:pt x="203428" y="178951"/>
                    <a:pt x="182717" y="190000"/>
                    <a:pt x="146521" y="19914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4" name="Google Shape;704;p17"/>
            <p:cNvSpPr/>
            <p:nvPr/>
          </p:nvSpPr>
          <p:spPr>
            <a:xfrm>
              <a:off x="2447141" y="4011203"/>
              <a:ext cx="100743" cy="148055"/>
            </a:xfrm>
            <a:custGeom>
              <a:avLst/>
              <a:gdLst/>
              <a:ahLst/>
              <a:cxnLst/>
              <a:rect l="l" t="t" r="r" b="b"/>
              <a:pathLst>
                <a:path w="100743" h="148055" extrusionOk="0">
                  <a:moveTo>
                    <a:pt x="27117" y="689"/>
                  </a:moveTo>
                  <a:cubicBezTo>
                    <a:pt x="52482" y="-3121"/>
                    <a:pt x="70438" y="8404"/>
                    <a:pt x="81743" y="46981"/>
                  </a:cubicBezTo>
                  <a:cubicBezTo>
                    <a:pt x="93049" y="85557"/>
                    <a:pt x="100744" y="117370"/>
                    <a:pt x="100744" y="117370"/>
                  </a:cubicBezTo>
                  <a:cubicBezTo>
                    <a:pt x="90684" y="132001"/>
                    <a:pt x="75423" y="142231"/>
                    <a:pt x="58088" y="145945"/>
                  </a:cubicBezTo>
                  <a:cubicBezTo>
                    <a:pt x="27687" y="153375"/>
                    <a:pt x="16761" y="138801"/>
                    <a:pt x="16761" y="138801"/>
                  </a:cubicBezTo>
                  <a:cubicBezTo>
                    <a:pt x="16761" y="138801"/>
                    <a:pt x="8306" y="98320"/>
                    <a:pt x="3081" y="70793"/>
                  </a:cubicBezTo>
                  <a:cubicBezTo>
                    <a:pt x="-2144" y="43266"/>
                    <a:pt x="-4329" y="5356"/>
                    <a:pt x="27117" y="68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5" name="Google Shape;705;p17"/>
            <p:cNvSpPr/>
            <p:nvPr/>
          </p:nvSpPr>
          <p:spPr>
            <a:xfrm>
              <a:off x="2331622" y="3739152"/>
              <a:ext cx="164429" cy="181621"/>
            </a:xfrm>
            <a:custGeom>
              <a:avLst/>
              <a:gdLst/>
              <a:ahLst/>
              <a:cxnLst/>
              <a:rect l="l" t="t" r="r" b="b"/>
              <a:pathLst>
                <a:path w="164429" h="181621" extrusionOk="0">
                  <a:moveTo>
                    <a:pt x="155175" y="75001"/>
                  </a:moveTo>
                  <a:cubicBezTo>
                    <a:pt x="155175" y="75001"/>
                    <a:pt x="195362" y="13755"/>
                    <a:pt x="108244" y="1277"/>
                  </a:cubicBezTo>
                  <a:cubicBezTo>
                    <a:pt x="45447" y="-7771"/>
                    <a:pt x="5166" y="32710"/>
                    <a:pt x="511" y="76620"/>
                  </a:cubicBezTo>
                  <a:cubicBezTo>
                    <a:pt x="-3954" y="118530"/>
                    <a:pt x="21792" y="162345"/>
                    <a:pt x="40412" y="179300"/>
                  </a:cubicBezTo>
                  <a:cubicBezTo>
                    <a:pt x="58682" y="183929"/>
                    <a:pt x="78014" y="181586"/>
                    <a:pt x="94659" y="172727"/>
                  </a:cubicBezTo>
                  <a:cubicBezTo>
                    <a:pt x="95657" y="161326"/>
                    <a:pt x="96038" y="149877"/>
                    <a:pt x="95799" y="138437"/>
                  </a:cubicBezTo>
                  <a:cubicBezTo>
                    <a:pt x="95799" y="138437"/>
                    <a:pt x="65208" y="73858"/>
                    <a:pt x="155175" y="7500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6" name="Google Shape;706;p17"/>
            <p:cNvSpPr/>
            <p:nvPr/>
          </p:nvSpPr>
          <p:spPr>
            <a:xfrm>
              <a:off x="2515394" y="4404988"/>
              <a:ext cx="145638" cy="201549"/>
            </a:xfrm>
            <a:custGeom>
              <a:avLst/>
              <a:gdLst/>
              <a:ahLst/>
              <a:cxnLst/>
              <a:rect l="l" t="t" r="r" b="b"/>
              <a:pathLst>
                <a:path w="145638" h="201549" extrusionOk="0">
                  <a:moveTo>
                    <a:pt x="145639" y="183928"/>
                  </a:moveTo>
                  <a:lnTo>
                    <a:pt x="145639" y="0"/>
                  </a:lnTo>
                  <a:lnTo>
                    <a:pt x="0" y="85249"/>
                  </a:lnTo>
                  <a:lnTo>
                    <a:pt x="56052" y="201549"/>
                  </a:lnTo>
                  <a:lnTo>
                    <a:pt x="145639" y="183928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" name="Google Shape;707;p17"/>
            <p:cNvSpPr/>
            <p:nvPr/>
          </p:nvSpPr>
          <p:spPr>
            <a:xfrm>
              <a:off x="2565555" y="4383081"/>
              <a:ext cx="95477" cy="55816"/>
            </a:xfrm>
            <a:custGeom>
              <a:avLst/>
              <a:gdLst/>
              <a:ahLst/>
              <a:cxnLst/>
              <a:rect l="l" t="t" r="r" b="b"/>
              <a:pathLst>
                <a:path w="95477" h="55816" extrusionOk="0">
                  <a:moveTo>
                    <a:pt x="0" y="32480"/>
                  </a:moveTo>
                  <a:lnTo>
                    <a:pt x="55862" y="0"/>
                  </a:lnTo>
                  <a:lnTo>
                    <a:pt x="95478" y="22860"/>
                  </a:lnTo>
                  <a:lnTo>
                    <a:pt x="37526" y="55816"/>
                  </a:lnTo>
                  <a:lnTo>
                    <a:pt x="0" y="32480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" name="Google Shape;708;p17"/>
            <p:cNvSpPr/>
            <p:nvPr/>
          </p:nvSpPr>
          <p:spPr>
            <a:xfrm>
              <a:off x="4383145" y="3435820"/>
              <a:ext cx="77712" cy="44958"/>
            </a:xfrm>
            <a:custGeom>
              <a:avLst/>
              <a:gdLst/>
              <a:ahLst/>
              <a:cxnLst/>
              <a:rect l="l" t="t" r="r" b="b"/>
              <a:pathLst>
                <a:path w="77712" h="44958" extrusionOk="0">
                  <a:moveTo>
                    <a:pt x="77712" y="22479"/>
                  </a:moveTo>
                  <a:cubicBezTo>
                    <a:pt x="77712" y="34894"/>
                    <a:pt x="60316" y="44958"/>
                    <a:pt x="38856" y="44958"/>
                  </a:cubicBezTo>
                  <a:cubicBezTo>
                    <a:pt x="17396" y="44958"/>
                    <a:pt x="0" y="34894"/>
                    <a:pt x="0" y="22479"/>
                  </a:cubicBezTo>
                  <a:cubicBezTo>
                    <a:pt x="0" y="10064"/>
                    <a:pt x="17397" y="0"/>
                    <a:pt x="38856" y="0"/>
                  </a:cubicBezTo>
                  <a:cubicBezTo>
                    <a:pt x="60316" y="0"/>
                    <a:pt x="77712" y="10064"/>
                    <a:pt x="77712" y="22479"/>
                  </a:cubicBez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" name="Google Shape;709;p17"/>
            <p:cNvSpPr/>
            <p:nvPr/>
          </p:nvSpPr>
          <p:spPr>
            <a:xfrm flipH="1">
              <a:off x="4682927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" name="Google Shape;710;p17"/>
            <p:cNvSpPr/>
            <p:nvPr/>
          </p:nvSpPr>
          <p:spPr>
            <a:xfrm rot="10800000">
              <a:off x="6022844" y="4502970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711;p17"/>
            <p:cNvSpPr/>
            <p:nvPr/>
          </p:nvSpPr>
          <p:spPr>
            <a:xfrm flipH="1">
              <a:off x="6190049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p17"/>
            <p:cNvSpPr/>
            <p:nvPr/>
          </p:nvSpPr>
          <p:spPr>
            <a:xfrm flipH="1">
              <a:off x="6403900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Google Shape;713;p17"/>
            <p:cNvSpPr/>
            <p:nvPr/>
          </p:nvSpPr>
          <p:spPr>
            <a:xfrm flipH="1">
              <a:off x="6190049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4" name="Google Shape;714;p17"/>
            <p:cNvSpPr/>
            <p:nvPr/>
          </p:nvSpPr>
          <p:spPr>
            <a:xfrm>
              <a:off x="6351541" y="3874743"/>
              <a:ext cx="217302" cy="317702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5" name="Google Shape;715;p17"/>
            <p:cNvSpPr/>
            <p:nvPr/>
          </p:nvSpPr>
          <p:spPr>
            <a:xfrm>
              <a:off x="6368017" y="3871983"/>
              <a:ext cx="104086" cy="12826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6" name="Google Shape;716;p17"/>
            <p:cNvSpPr/>
            <p:nvPr/>
          </p:nvSpPr>
          <p:spPr>
            <a:xfrm>
              <a:off x="6388363" y="4011215"/>
              <a:ext cx="128390" cy="14369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7" name="Google Shape;717;p17"/>
            <p:cNvSpPr/>
            <p:nvPr/>
          </p:nvSpPr>
          <p:spPr>
            <a:xfrm>
              <a:off x="6169126" y="4068541"/>
              <a:ext cx="242294" cy="344916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8" name="Google Shape;718;p17"/>
            <p:cNvSpPr/>
            <p:nvPr/>
          </p:nvSpPr>
          <p:spPr>
            <a:xfrm>
              <a:off x="6350989" y="4058254"/>
              <a:ext cx="187162" cy="24687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9" name="Google Shape;719;p17"/>
            <p:cNvSpPr/>
            <p:nvPr/>
          </p:nvSpPr>
          <p:spPr>
            <a:xfrm>
              <a:off x="6384325" y="3881810"/>
              <a:ext cx="137686" cy="169616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0" name="Google Shape;720;p17"/>
            <p:cNvSpPr/>
            <p:nvPr/>
          </p:nvSpPr>
          <p:spPr>
            <a:xfrm>
              <a:off x="6389913" y="3881145"/>
              <a:ext cx="138230" cy="13009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1" name="Google Shape;721;p17"/>
            <p:cNvSpPr/>
            <p:nvPr/>
          </p:nvSpPr>
          <p:spPr>
            <a:xfrm>
              <a:off x="6223986" y="4735273"/>
              <a:ext cx="108702" cy="82916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" name="Google Shape;722;p17"/>
            <p:cNvSpPr/>
            <p:nvPr/>
          </p:nvSpPr>
          <p:spPr>
            <a:xfrm>
              <a:off x="6224466" y="4761723"/>
              <a:ext cx="108209" cy="5649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3" name="Google Shape;723;p17"/>
            <p:cNvSpPr/>
            <p:nvPr/>
          </p:nvSpPr>
          <p:spPr>
            <a:xfrm>
              <a:off x="6169601" y="4699543"/>
              <a:ext cx="99502" cy="77082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4" name="Google Shape;724;p17"/>
            <p:cNvSpPr/>
            <p:nvPr/>
          </p:nvSpPr>
          <p:spPr>
            <a:xfrm>
              <a:off x="6170058" y="4724979"/>
              <a:ext cx="99108" cy="51736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5" name="Google Shape;725;p17"/>
            <p:cNvSpPr/>
            <p:nvPr/>
          </p:nvSpPr>
          <p:spPr>
            <a:xfrm>
              <a:off x="6206498" y="4301929"/>
              <a:ext cx="236938" cy="40866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6" name="Google Shape;726;p17"/>
            <p:cNvSpPr/>
            <p:nvPr/>
          </p:nvSpPr>
          <p:spPr>
            <a:xfrm>
              <a:off x="6271102" y="4302737"/>
              <a:ext cx="235887" cy="442489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7" name="Google Shape;727;p17"/>
            <p:cNvSpPr/>
            <p:nvPr/>
          </p:nvSpPr>
          <p:spPr>
            <a:xfrm>
              <a:off x="6183254" y="4274877"/>
              <a:ext cx="352749" cy="324700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8" name="Google Shape;728;p17"/>
            <p:cNvSpPr/>
            <p:nvPr/>
          </p:nvSpPr>
          <p:spPr>
            <a:xfrm>
              <a:off x="6466820" y="4083042"/>
              <a:ext cx="122590" cy="42978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9" name="Google Shape;729;p17"/>
            <p:cNvSpPr/>
            <p:nvPr/>
          </p:nvSpPr>
          <p:spPr>
            <a:xfrm>
              <a:off x="6490841" y="4077626"/>
              <a:ext cx="74124" cy="94270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0" name="Google Shape;730;p17"/>
            <p:cNvSpPr/>
            <p:nvPr/>
          </p:nvSpPr>
          <p:spPr>
            <a:xfrm>
              <a:off x="6345497" y="4058119"/>
              <a:ext cx="63405" cy="6657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31" name="Google Shape;731;p17"/>
            <p:cNvGrpSpPr/>
            <p:nvPr/>
          </p:nvGrpSpPr>
          <p:grpSpPr>
            <a:xfrm>
              <a:off x="6161836" y="4215479"/>
              <a:ext cx="350682" cy="265782"/>
              <a:chOff x="6621095" y="1452181"/>
              <a:chExt cx="330894" cy="250785"/>
            </a:xfrm>
          </p:grpSpPr>
          <p:sp>
            <p:nvSpPr>
              <p:cNvPr id="732" name="Google Shape;732;p1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3" name="Google Shape;733;p1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4" name="Google Shape;734;p1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5" name="Google Shape;735;p1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6" name="Google Shape;736;p1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27894195-35EF-4F73-8B09-36ECFE268D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311" y="2166021"/>
            <a:ext cx="5619192" cy="23031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280E6-3F54-4A43-8B6E-B7DC4263D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CONSTRAINTS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AC9604-2786-45E6-A0D5-8B96319677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82C043-C15F-48F9-921D-195FBFAF8A8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8F0490-FC4D-40D0-8E31-EB0CEFDD7D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42544"/>
            <a:ext cx="7006856" cy="3600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0758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KEYS</a:t>
            </a:r>
            <a:endParaRPr dirty="0"/>
          </a:p>
        </p:txBody>
      </p:sp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endParaRPr dirty="0"/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6C4198-E830-490B-9777-F33FBC0C43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75" y="1459963"/>
            <a:ext cx="7848926" cy="3645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4886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EXAMPLE</a:t>
            </a:r>
            <a:endParaRPr dirty="0"/>
          </a:p>
        </p:txBody>
      </p:sp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endParaRPr dirty="0"/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6E1C7B-2700-4CBD-B985-AD97FD1B60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405" y="1520737"/>
            <a:ext cx="8124825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4052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D8E25-FDB5-48FB-AC38-65585C342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INSERT </a:t>
            </a:r>
            <a:br>
              <a:rPr lang="en-IN" dirty="0"/>
            </a:br>
            <a:r>
              <a:rPr lang="en-IN" dirty="0"/>
              <a:t>COMMAND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137BE3-455D-4DC8-BE68-8550071E3A1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grpSp>
        <p:nvGrpSpPr>
          <p:cNvPr id="5" name="Google Shape;597;p17">
            <a:extLst>
              <a:ext uri="{FF2B5EF4-FFF2-40B4-BE49-F238E27FC236}">
                <a16:creationId xmlns:a16="http://schemas.microsoft.com/office/drawing/2014/main" id="{6EC077FC-2CC1-47D1-A62E-488F28F3C450}"/>
              </a:ext>
            </a:extLst>
          </p:cNvPr>
          <p:cNvGrpSpPr/>
          <p:nvPr/>
        </p:nvGrpSpPr>
        <p:grpSpPr>
          <a:xfrm>
            <a:off x="5796744" y="1573487"/>
            <a:ext cx="2928488" cy="3139481"/>
            <a:chOff x="2183550" y="65875"/>
            <a:chExt cx="4483981" cy="4807045"/>
          </a:xfrm>
        </p:grpSpPr>
        <p:sp>
          <p:nvSpPr>
            <p:cNvPr id="6" name="Google Shape;598;p17">
              <a:extLst>
                <a:ext uri="{FF2B5EF4-FFF2-40B4-BE49-F238E27FC236}">
                  <a16:creationId xmlns:a16="http://schemas.microsoft.com/office/drawing/2014/main" id="{1A0EBE16-5AE8-436E-B01A-2246EB57A7EB}"/>
                </a:ext>
              </a:extLst>
            </p:cNvPr>
            <p:cNvSpPr/>
            <p:nvPr/>
          </p:nvSpPr>
          <p:spPr>
            <a:xfrm>
              <a:off x="3889897" y="3280283"/>
              <a:ext cx="998038" cy="577710"/>
            </a:xfrm>
            <a:custGeom>
              <a:avLst/>
              <a:gdLst/>
              <a:ahLst/>
              <a:cxnLst/>
              <a:rect l="l" t="t" r="r" b="b"/>
              <a:pathLst>
                <a:path w="998038" h="577710" extrusionOk="0">
                  <a:moveTo>
                    <a:pt x="461327" y="569588"/>
                  </a:moveTo>
                  <a:lnTo>
                    <a:pt x="14055" y="310699"/>
                  </a:lnTo>
                  <a:cubicBezTo>
                    <a:pt x="-6751" y="298602"/>
                    <a:pt x="-4186" y="277552"/>
                    <a:pt x="19945" y="263645"/>
                  </a:cubicBezTo>
                  <a:lnTo>
                    <a:pt x="455437" y="11519"/>
                  </a:lnTo>
                  <a:cubicBezTo>
                    <a:pt x="479568" y="-2388"/>
                    <a:pt x="515954" y="-3912"/>
                    <a:pt x="536759" y="8090"/>
                  </a:cubicBezTo>
                  <a:lnTo>
                    <a:pt x="983936" y="266979"/>
                  </a:lnTo>
                  <a:cubicBezTo>
                    <a:pt x="1004837" y="279076"/>
                    <a:pt x="1002177" y="300126"/>
                    <a:pt x="978141" y="314033"/>
                  </a:cubicBezTo>
                  <a:lnTo>
                    <a:pt x="542554" y="566159"/>
                  </a:lnTo>
                  <a:cubicBezTo>
                    <a:pt x="518519" y="580161"/>
                    <a:pt x="482133" y="581590"/>
                    <a:pt x="461327" y="56958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599;p17">
              <a:extLst>
                <a:ext uri="{FF2B5EF4-FFF2-40B4-BE49-F238E27FC236}">
                  <a16:creationId xmlns:a16="http://schemas.microsoft.com/office/drawing/2014/main" id="{B6E0C482-E258-48E3-A7CC-92D35E028531}"/>
                </a:ext>
              </a:extLst>
            </p:cNvPr>
            <p:cNvSpPr/>
            <p:nvPr/>
          </p:nvSpPr>
          <p:spPr>
            <a:xfrm>
              <a:off x="2372415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600;p17">
              <a:extLst>
                <a:ext uri="{FF2B5EF4-FFF2-40B4-BE49-F238E27FC236}">
                  <a16:creationId xmlns:a16="http://schemas.microsoft.com/office/drawing/2014/main" id="{8EDC751F-8C8B-4DE1-880E-46EE7444FBFF}"/>
                </a:ext>
              </a:extLst>
            </p:cNvPr>
            <p:cNvSpPr/>
            <p:nvPr/>
          </p:nvSpPr>
          <p:spPr>
            <a:xfrm>
              <a:off x="3921527" y="3261804"/>
              <a:ext cx="998857" cy="577329"/>
            </a:xfrm>
            <a:custGeom>
              <a:avLst/>
              <a:gdLst/>
              <a:ahLst/>
              <a:cxnLst/>
              <a:rect l="l" t="t" r="r" b="b"/>
              <a:pathLst>
                <a:path w="998857" h="577329" extrusionOk="0">
                  <a:moveTo>
                    <a:pt x="998097" y="255644"/>
                  </a:moveTo>
                  <a:lnTo>
                    <a:pt x="976057" y="262407"/>
                  </a:lnTo>
                  <a:lnTo>
                    <a:pt x="536860" y="8090"/>
                  </a:lnTo>
                  <a:cubicBezTo>
                    <a:pt x="516054" y="-3912"/>
                    <a:pt x="479858" y="-2388"/>
                    <a:pt x="455632" y="11519"/>
                  </a:cubicBezTo>
                  <a:lnTo>
                    <a:pt x="20046" y="263645"/>
                  </a:lnTo>
                  <a:lnTo>
                    <a:pt x="19001" y="264312"/>
                  </a:lnTo>
                  <a:lnTo>
                    <a:pt x="0" y="258502"/>
                  </a:lnTo>
                  <a:lnTo>
                    <a:pt x="0" y="287077"/>
                  </a:lnTo>
                  <a:cubicBezTo>
                    <a:pt x="0" y="288125"/>
                    <a:pt x="0" y="289173"/>
                    <a:pt x="0" y="290316"/>
                  </a:cubicBezTo>
                  <a:lnTo>
                    <a:pt x="0" y="292601"/>
                  </a:lnTo>
                  <a:lnTo>
                    <a:pt x="0" y="292601"/>
                  </a:lnTo>
                  <a:cubicBezTo>
                    <a:pt x="1596" y="300307"/>
                    <a:pt x="6641" y="306841"/>
                    <a:pt x="13680" y="310318"/>
                  </a:cubicBezTo>
                  <a:lnTo>
                    <a:pt x="460953" y="569208"/>
                  </a:lnTo>
                  <a:cubicBezTo>
                    <a:pt x="481758" y="581209"/>
                    <a:pt x="517954" y="579780"/>
                    <a:pt x="542275" y="565778"/>
                  </a:cubicBezTo>
                  <a:lnTo>
                    <a:pt x="979097" y="314033"/>
                  </a:lnTo>
                  <a:cubicBezTo>
                    <a:pt x="989404" y="309413"/>
                    <a:pt x="996786" y="300012"/>
                    <a:pt x="998857" y="288887"/>
                  </a:cubicBezTo>
                  <a:lnTo>
                    <a:pt x="998857" y="288887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601;p17">
              <a:extLst>
                <a:ext uri="{FF2B5EF4-FFF2-40B4-BE49-F238E27FC236}">
                  <a16:creationId xmlns:a16="http://schemas.microsoft.com/office/drawing/2014/main" id="{7841A42D-CAF7-4C72-A9DD-7CA85431ADBF}"/>
                </a:ext>
              </a:extLst>
            </p:cNvPr>
            <p:cNvSpPr/>
            <p:nvPr/>
          </p:nvSpPr>
          <p:spPr>
            <a:xfrm>
              <a:off x="3922039" y="3231825"/>
              <a:ext cx="998054" cy="577388"/>
            </a:xfrm>
            <a:custGeom>
              <a:avLst/>
              <a:gdLst/>
              <a:ahLst/>
              <a:cxnLst/>
              <a:rect l="l" t="t" r="r" b="b"/>
              <a:pathLst>
                <a:path w="998054" h="577388" extrusionOk="0">
                  <a:moveTo>
                    <a:pt x="461295" y="569183"/>
                  </a:moveTo>
                  <a:lnTo>
                    <a:pt x="14023" y="310674"/>
                  </a:lnTo>
                  <a:cubicBezTo>
                    <a:pt x="-6783" y="298673"/>
                    <a:pt x="-4123" y="277623"/>
                    <a:pt x="19913" y="263716"/>
                  </a:cubicBezTo>
                  <a:lnTo>
                    <a:pt x="455500" y="11589"/>
                  </a:lnTo>
                  <a:cubicBezTo>
                    <a:pt x="479536" y="-2412"/>
                    <a:pt x="515922" y="-3936"/>
                    <a:pt x="536727" y="8160"/>
                  </a:cubicBezTo>
                  <a:lnTo>
                    <a:pt x="984000" y="267050"/>
                  </a:lnTo>
                  <a:cubicBezTo>
                    <a:pt x="1004805" y="279147"/>
                    <a:pt x="1002240" y="300197"/>
                    <a:pt x="978110" y="314103"/>
                  </a:cubicBezTo>
                  <a:lnTo>
                    <a:pt x="542618" y="566230"/>
                  </a:lnTo>
                  <a:cubicBezTo>
                    <a:pt x="518487" y="579756"/>
                    <a:pt x="482101" y="581280"/>
                    <a:pt x="461295" y="56918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602;p17">
              <a:extLst>
                <a:ext uri="{FF2B5EF4-FFF2-40B4-BE49-F238E27FC236}">
                  <a16:creationId xmlns:a16="http://schemas.microsoft.com/office/drawing/2014/main" id="{DB690116-F845-4DAE-AA56-C4FA39AC5FE3}"/>
                </a:ext>
              </a:extLst>
            </p:cNvPr>
            <p:cNvSpPr/>
            <p:nvPr/>
          </p:nvSpPr>
          <p:spPr>
            <a:xfrm>
              <a:off x="4231770" y="3400376"/>
              <a:ext cx="378145" cy="218912"/>
            </a:xfrm>
            <a:custGeom>
              <a:avLst/>
              <a:gdLst/>
              <a:ahLst/>
              <a:cxnLst/>
              <a:rect l="l" t="t" r="r" b="b"/>
              <a:pathLst>
                <a:path w="378145" h="218912" extrusionOk="0">
                  <a:moveTo>
                    <a:pt x="377956" y="96880"/>
                  </a:moveTo>
                  <a:lnTo>
                    <a:pt x="377956" y="58780"/>
                  </a:lnTo>
                  <a:lnTo>
                    <a:pt x="323804" y="73067"/>
                  </a:lnTo>
                  <a:lnTo>
                    <a:pt x="203341" y="3058"/>
                  </a:lnTo>
                  <a:cubicBezTo>
                    <a:pt x="193461" y="-1447"/>
                    <a:pt x="182023" y="-952"/>
                    <a:pt x="172560" y="4392"/>
                  </a:cubicBezTo>
                  <a:lnTo>
                    <a:pt x="55422" y="72210"/>
                  </a:lnTo>
                  <a:lnTo>
                    <a:pt x="36" y="57541"/>
                  </a:lnTo>
                  <a:lnTo>
                    <a:pt x="36" y="98594"/>
                  </a:lnTo>
                  <a:lnTo>
                    <a:pt x="36" y="98594"/>
                  </a:lnTo>
                  <a:lnTo>
                    <a:pt x="36" y="108119"/>
                  </a:lnTo>
                  <a:cubicBezTo>
                    <a:pt x="-12" y="108500"/>
                    <a:pt x="-12" y="108881"/>
                    <a:pt x="36" y="109262"/>
                  </a:cubicBezTo>
                  <a:lnTo>
                    <a:pt x="36" y="110215"/>
                  </a:lnTo>
                  <a:lnTo>
                    <a:pt x="36" y="110215"/>
                  </a:lnTo>
                  <a:cubicBezTo>
                    <a:pt x="644" y="113139"/>
                    <a:pt x="2572" y="115606"/>
                    <a:pt x="5261" y="116882"/>
                  </a:cubicBezTo>
                  <a:lnTo>
                    <a:pt x="174840" y="215847"/>
                  </a:lnTo>
                  <a:cubicBezTo>
                    <a:pt x="184721" y="220333"/>
                    <a:pt x="196130" y="219876"/>
                    <a:pt x="205621" y="214608"/>
                  </a:cubicBezTo>
                  <a:lnTo>
                    <a:pt x="370736" y="119358"/>
                  </a:lnTo>
                  <a:cubicBezTo>
                    <a:pt x="374621" y="117606"/>
                    <a:pt x="377395" y="114044"/>
                    <a:pt x="378146" y="109833"/>
                  </a:cubicBezTo>
                  <a:lnTo>
                    <a:pt x="378146" y="109833"/>
                  </a:lnTo>
                  <a:lnTo>
                    <a:pt x="378146" y="97261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603;p17">
              <a:extLst>
                <a:ext uri="{FF2B5EF4-FFF2-40B4-BE49-F238E27FC236}">
                  <a16:creationId xmlns:a16="http://schemas.microsoft.com/office/drawing/2014/main" id="{29007F6D-A087-4F52-BEFA-D02B5645EC44}"/>
                </a:ext>
              </a:extLst>
            </p:cNvPr>
            <p:cNvSpPr/>
            <p:nvPr/>
          </p:nvSpPr>
          <p:spPr>
            <a:xfrm>
              <a:off x="4231502" y="3348848"/>
              <a:ext cx="378432" cy="218803"/>
            </a:xfrm>
            <a:custGeom>
              <a:avLst/>
              <a:gdLst/>
              <a:ahLst/>
              <a:cxnLst/>
              <a:rect l="l" t="t" r="r" b="b"/>
              <a:pathLst>
                <a:path w="378432" h="218803" extrusionOk="0">
                  <a:moveTo>
                    <a:pt x="175108" y="215844"/>
                  </a:moveTo>
                  <a:lnTo>
                    <a:pt x="5339" y="117451"/>
                  </a:lnTo>
                  <a:cubicBezTo>
                    <a:pt x="-2547" y="112879"/>
                    <a:pt x="-1597" y="104878"/>
                    <a:pt x="7524" y="99639"/>
                  </a:cubicBezTo>
                  <a:lnTo>
                    <a:pt x="172638" y="4389"/>
                  </a:lnTo>
                  <a:cubicBezTo>
                    <a:pt x="182167" y="-992"/>
                    <a:pt x="193691" y="-1449"/>
                    <a:pt x="203609" y="3151"/>
                  </a:cubicBezTo>
                  <a:lnTo>
                    <a:pt x="373094" y="101259"/>
                  </a:lnTo>
                  <a:cubicBezTo>
                    <a:pt x="380979" y="105831"/>
                    <a:pt x="380029" y="113832"/>
                    <a:pt x="370909" y="119166"/>
                  </a:cubicBezTo>
                  <a:lnTo>
                    <a:pt x="205794" y="214416"/>
                  </a:lnTo>
                  <a:cubicBezTo>
                    <a:pt x="196360" y="219712"/>
                    <a:pt x="184988" y="220245"/>
                    <a:pt x="175108" y="215844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604;p17">
              <a:extLst>
                <a:ext uri="{FF2B5EF4-FFF2-40B4-BE49-F238E27FC236}">
                  <a16:creationId xmlns:a16="http://schemas.microsoft.com/office/drawing/2014/main" id="{BD4F7A2A-00E2-4935-BE0A-1476ED9C96E8}"/>
                </a:ext>
              </a:extLst>
            </p:cNvPr>
            <p:cNvSpPr/>
            <p:nvPr/>
          </p:nvSpPr>
          <p:spPr>
            <a:xfrm>
              <a:off x="3409843" y="2513133"/>
              <a:ext cx="2024410" cy="945165"/>
            </a:xfrm>
            <a:custGeom>
              <a:avLst/>
              <a:gdLst/>
              <a:ahLst/>
              <a:cxnLst/>
              <a:rect l="l" t="t" r="r" b="b"/>
              <a:pathLst>
                <a:path w="2024410" h="945165" extrusionOk="0">
                  <a:moveTo>
                    <a:pt x="1010828" y="945166"/>
                  </a:moveTo>
                  <a:lnTo>
                    <a:pt x="0" y="38005"/>
                  </a:lnTo>
                  <a:lnTo>
                    <a:pt x="2024411" y="0"/>
                  </a:lnTo>
                  <a:lnTo>
                    <a:pt x="1010828" y="945166"/>
                  </a:ln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605;p17">
              <a:extLst>
                <a:ext uri="{FF2B5EF4-FFF2-40B4-BE49-F238E27FC236}">
                  <a16:creationId xmlns:a16="http://schemas.microsoft.com/office/drawing/2014/main" id="{87BA9C16-0802-45B4-9A46-1147991AF99C}"/>
                </a:ext>
              </a:extLst>
            </p:cNvPr>
            <p:cNvSpPr/>
            <p:nvPr/>
          </p:nvSpPr>
          <p:spPr>
            <a:xfrm>
              <a:off x="2963426" y="65875"/>
              <a:ext cx="2875158" cy="2882646"/>
            </a:xfrm>
            <a:custGeom>
              <a:avLst/>
              <a:gdLst/>
              <a:ahLst/>
              <a:cxnLst/>
              <a:rect l="l" t="t" r="r" b="b"/>
              <a:pathLst>
                <a:path w="2875158" h="2882646" extrusionOk="0">
                  <a:moveTo>
                    <a:pt x="2875159" y="1441323"/>
                  </a:moveTo>
                  <a:cubicBezTo>
                    <a:pt x="2875159" y="2237344"/>
                    <a:pt x="2231533" y="2882646"/>
                    <a:pt x="1437579" y="2882646"/>
                  </a:cubicBezTo>
                  <a:cubicBezTo>
                    <a:pt x="643626" y="2882646"/>
                    <a:pt x="0" y="2237344"/>
                    <a:pt x="0" y="1441323"/>
                  </a:cubicBezTo>
                  <a:cubicBezTo>
                    <a:pt x="0" y="645302"/>
                    <a:pt x="643626" y="0"/>
                    <a:pt x="1437579" y="0"/>
                  </a:cubicBezTo>
                  <a:cubicBezTo>
                    <a:pt x="2231532" y="0"/>
                    <a:pt x="2875159" y="645302"/>
                    <a:pt x="2875159" y="144132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606;p17">
              <a:extLst>
                <a:ext uri="{FF2B5EF4-FFF2-40B4-BE49-F238E27FC236}">
                  <a16:creationId xmlns:a16="http://schemas.microsoft.com/office/drawing/2014/main" id="{CA96BC88-C9DF-4AE0-93F0-FCBDC2E98206}"/>
                </a:ext>
              </a:extLst>
            </p:cNvPr>
            <p:cNvSpPr/>
            <p:nvPr/>
          </p:nvSpPr>
          <p:spPr>
            <a:xfrm>
              <a:off x="2986102" y="165506"/>
              <a:ext cx="2752826" cy="2463451"/>
            </a:xfrm>
            <a:custGeom>
              <a:avLst/>
              <a:gdLst/>
              <a:ahLst/>
              <a:cxnLst/>
              <a:rect l="l" t="t" r="r" b="b"/>
              <a:pathLst>
                <a:path w="2752826" h="2463451" extrusionOk="0">
                  <a:moveTo>
                    <a:pt x="1036794" y="484346"/>
                  </a:moveTo>
                  <a:lnTo>
                    <a:pt x="1041639" y="467297"/>
                  </a:lnTo>
                  <a:lnTo>
                    <a:pt x="1041639" y="430340"/>
                  </a:lnTo>
                  <a:cubicBezTo>
                    <a:pt x="1034789" y="431164"/>
                    <a:pt x="1027873" y="431164"/>
                    <a:pt x="1021023" y="430340"/>
                  </a:cubicBezTo>
                  <a:cubicBezTo>
                    <a:pt x="1017413" y="428720"/>
                    <a:pt x="1019883" y="418624"/>
                    <a:pt x="1019883" y="418624"/>
                  </a:cubicBezTo>
                  <a:lnTo>
                    <a:pt x="1036794" y="404051"/>
                  </a:lnTo>
                  <a:lnTo>
                    <a:pt x="1002878" y="411290"/>
                  </a:lnTo>
                  <a:lnTo>
                    <a:pt x="990717" y="430340"/>
                  </a:lnTo>
                  <a:lnTo>
                    <a:pt x="952716" y="453866"/>
                  </a:lnTo>
                  <a:lnTo>
                    <a:pt x="969722" y="463391"/>
                  </a:lnTo>
                  <a:lnTo>
                    <a:pt x="980647" y="470630"/>
                  </a:lnTo>
                  <a:lnTo>
                    <a:pt x="996988" y="473107"/>
                  </a:lnTo>
                  <a:lnTo>
                    <a:pt x="996988" y="462344"/>
                  </a:lnTo>
                  <a:cubicBezTo>
                    <a:pt x="996988" y="462344"/>
                    <a:pt x="1015988" y="457486"/>
                    <a:pt x="1020643" y="464725"/>
                  </a:cubicBezTo>
                  <a:lnTo>
                    <a:pt x="1018268" y="478155"/>
                  </a:lnTo>
                  <a:lnTo>
                    <a:pt x="1036794" y="484346"/>
                  </a:lnTo>
                  <a:close/>
                  <a:moveTo>
                    <a:pt x="616692" y="1010603"/>
                  </a:moveTo>
                  <a:cubicBezTo>
                    <a:pt x="606783" y="1006135"/>
                    <a:pt x="595440" y="1006135"/>
                    <a:pt x="585531" y="1010603"/>
                  </a:cubicBezTo>
                  <a:cubicBezTo>
                    <a:pt x="585702" y="1024414"/>
                    <a:pt x="574967" y="1035891"/>
                    <a:pt x="561211" y="1036606"/>
                  </a:cubicBezTo>
                  <a:lnTo>
                    <a:pt x="588951" y="1052132"/>
                  </a:lnTo>
                  <a:lnTo>
                    <a:pt x="616692" y="1041749"/>
                  </a:lnTo>
                  <a:lnTo>
                    <a:pt x="652983" y="1029653"/>
                  </a:lnTo>
                  <a:lnTo>
                    <a:pt x="684049" y="1052132"/>
                  </a:lnTo>
                  <a:cubicBezTo>
                    <a:pt x="707420" y="1023557"/>
                    <a:pt x="684049" y="1007078"/>
                    <a:pt x="684049" y="1007078"/>
                  </a:cubicBezTo>
                  <a:lnTo>
                    <a:pt x="616692" y="1010603"/>
                  </a:lnTo>
                  <a:close/>
                  <a:moveTo>
                    <a:pt x="1206658" y="1540478"/>
                  </a:moveTo>
                  <a:lnTo>
                    <a:pt x="1179773" y="1534763"/>
                  </a:lnTo>
                  <a:lnTo>
                    <a:pt x="1133031" y="1504950"/>
                  </a:lnTo>
                  <a:lnTo>
                    <a:pt x="1091990" y="1504950"/>
                  </a:lnTo>
                  <a:lnTo>
                    <a:pt x="1056554" y="1486567"/>
                  </a:lnTo>
                  <a:lnTo>
                    <a:pt x="1042399" y="1486567"/>
                  </a:lnTo>
                  <a:cubicBezTo>
                    <a:pt x="1042399" y="1486567"/>
                    <a:pt x="1045249" y="1466660"/>
                    <a:pt x="1040974" y="1465231"/>
                  </a:cubicBezTo>
                  <a:cubicBezTo>
                    <a:pt x="1036699" y="1463802"/>
                    <a:pt x="1005633" y="1445324"/>
                    <a:pt x="1005633" y="1445324"/>
                  </a:cubicBezTo>
                  <a:lnTo>
                    <a:pt x="981502" y="1453896"/>
                  </a:lnTo>
                  <a:lnTo>
                    <a:pt x="981502" y="1436846"/>
                  </a:lnTo>
                  <a:lnTo>
                    <a:pt x="964497" y="1429703"/>
                  </a:lnTo>
                  <a:lnTo>
                    <a:pt x="950341" y="1429703"/>
                  </a:lnTo>
                  <a:lnTo>
                    <a:pt x="951766" y="1415510"/>
                  </a:lnTo>
                  <a:cubicBezTo>
                    <a:pt x="951766" y="1415510"/>
                    <a:pt x="964497" y="1390269"/>
                    <a:pt x="957467" y="1385888"/>
                  </a:cubicBezTo>
                  <a:cubicBezTo>
                    <a:pt x="950436" y="1381506"/>
                    <a:pt x="924881" y="1324642"/>
                    <a:pt x="924881" y="1324642"/>
                  </a:cubicBezTo>
                  <a:lnTo>
                    <a:pt x="886880" y="1303306"/>
                  </a:lnTo>
                  <a:lnTo>
                    <a:pt x="845838" y="1303306"/>
                  </a:lnTo>
                  <a:lnTo>
                    <a:pt x="810403" y="1269302"/>
                  </a:lnTo>
                  <a:lnTo>
                    <a:pt x="775062" y="1240727"/>
                  </a:lnTo>
                  <a:lnTo>
                    <a:pt x="755206" y="1201007"/>
                  </a:lnTo>
                  <a:lnTo>
                    <a:pt x="733925" y="1186815"/>
                  </a:lnTo>
                  <a:cubicBezTo>
                    <a:pt x="733925" y="1186815"/>
                    <a:pt x="709890" y="1202436"/>
                    <a:pt x="704190" y="1201007"/>
                  </a:cubicBezTo>
                  <a:cubicBezTo>
                    <a:pt x="698489" y="1199579"/>
                    <a:pt x="663149" y="1186815"/>
                    <a:pt x="663149" y="1186815"/>
                  </a:cubicBezTo>
                  <a:lnTo>
                    <a:pt x="633413" y="1178338"/>
                  </a:lnTo>
                  <a:lnTo>
                    <a:pt x="596267" y="1195769"/>
                  </a:lnTo>
                  <a:lnTo>
                    <a:pt x="596267" y="1233869"/>
                  </a:lnTo>
                  <a:lnTo>
                    <a:pt x="582111" y="1224344"/>
                  </a:lnTo>
                  <a:lnTo>
                    <a:pt x="582111" y="1210056"/>
                  </a:lnTo>
                  <a:lnTo>
                    <a:pt x="594842" y="1185958"/>
                  </a:lnTo>
                  <a:lnTo>
                    <a:pt x="600542" y="1168908"/>
                  </a:lnTo>
                  <a:lnTo>
                    <a:pt x="587812" y="1163288"/>
                  </a:lnTo>
                  <a:lnTo>
                    <a:pt x="570806" y="1183100"/>
                  </a:lnTo>
                  <a:lnTo>
                    <a:pt x="528340" y="1195769"/>
                  </a:lnTo>
                  <a:lnTo>
                    <a:pt x="519790" y="1214247"/>
                  </a:lnTo>
                  <a:lnTo>
                    <a:pt x="499934" y="1232726"/>
                  </a:lnTo>
                  <a:lnTo>
                    <a:pt x="494329" y="1248347"/>
                  </a:lnTo>
                  <a:lnTo>
                    <a:pt x="463168" y="1222820"/>
                  </a:lnTo>
                  <a:cubicBezTo>
                    <a:pt x="452661" y="1228335"/>
                    <a:pt x="441773" y="1233078"/>
                    <a:pt x="430582" y="1237012"/>
                  </a:cubicBezTo>
                  <a:cubicBezTo>
                    <a:pt x="419096" y="1230897"/>
                    <a:pt x="408190" y="1223762"/>
                    <a:pt x="397996" y="1215676"/>
                  </a:cubicBezTo>
                  <a:lnTo>
                    <a:pt x="382416" y="1185863"/>
                  </a:lnTo>
                  <a:lnTo>
                    <a:pt x="390966" y="1146143"/>
                  </a:lnTo>
                  <a:lnTo>
                    <a:pt x="397996" y="1104900"/>
                  </a:lnTo>
                  <a:lnTo>
                    <a:pt x="371111" y="1087850"/>
                  </a:lnTo>
                  <a:lnTo>
                    <a:pt x="334250" y="1087850"/>
                  </a:lnTo>
                  <a:lnTo>
                    <a:pt x="305749" y="1079373"/>
                  </a:lnTo>
                  <a:lnTo>
                    <a:pt x="319049" y="1058037"/>
                  </a:lnTo>
                  <a:lnTo>
                    <a:pt x="334629" y="1026795"/>
                  </a:lnTo>
                  <a:lnTo>
                    <a:pt x="348785" y="1004126"/>
                  </a:lnTo>
                  <a:cubicBezTo>
                    <a:pt x="348785" y="1004126"/>
                    <a:pt x="352775" y="993743"/>
                    <a:pt x="357335" y="991362"/>
                  </a:cubicBezTo>
                  <a:cubicBezTo>
                    <a:pt x="375386" y="981837"/>
                    <a:pt x="357335" y="972884"/>
                    <a:pt x="357335" y="972884"/>
                  </a:cubicBezTo>
                  <a:cubicBezTo>
                    <a:pt x="357335" y="972884"/>
                    <a:pt x="319334" y="970026"/>
                    <a:pt x="313444" y="972884"/>
                  </a:cubicBezTo>
                  <a:cubicBezTo>
                    <a:pt x="307554" y="975741"/>
                    <a:pt x="292163" y="984218"/>
                    <a:pt x="292163" y="984218"/>
                  </a:cubicBezTo>
                  <a:lnTo>
                    <a:pt x="292163" y="1016889"/>
                  </a:lnTo>
                  <a:lnTo>
                    <a:pt x="263663" y="1029653"/>
                  </a:lnTo>
                  <a:lnTo>
                    <a:pt x="219771" y="1039178"/>
                  </a:lnTo>
                  <a:lnTo>
                    <a:pt x="190036" y="1009269"/>
                  </a:lnTo>
                  <a:cubicBezTo>
                    <a:pt x="185760" y="1005078"/>
                    <a:pt x="175880" y="958215"/>
                    <a:pt x="175880" y="958215"/>
                  </a:cubicBezTo>
                  <a:lnTo>
                    <a:pt x="194216" y="941165"/>
                  </a:lnTo>
                  <a:lnTo>
                    <a:pt x="202766" y="926973"/>
                  </a:lnTo>
                  <a:lnTo>
                    <a:pt x="204191" y="892874"/>
                  </a:lnTo>
                  <a:lnTo>
                    <a:pt x="222526" y="877253"/>
                  </a:lnTo>
                  <a:lnTo>
                    <a:pt x="229652" y="858774"/>
                  </a:lnTo>
                  <a:lnTo>
                    <a:pt x="250742" y="843344"/>
                  </a:lnTo>
                  <a:lnTo>
                    <a:pt x="270978" y="824770"/>
                  </a:lnTo>
                  <a:lnTo>
                    <a:pt x="289408" y="819150"/>
                  </a:lnTo>
                  <a:lnTo>
                    <a:pt x="314869" y="824770"/>
                  </a:lnTo>
                  <a:cubicBezTo>
                    <a:pt x="316294" y="815245"/>
                    <a:pt x="363035" y="819150"/>
                    <a:pt x="363035" y="819150"/>
                  </a:cubicBezTo>
                  <a:lnTo>
                    <a:pt x="381466" y="818198"/>
                  </a:lnTo>
                  <a:lnTo>
                    <a:pt x="380041" y="807815"/>
                  </a:lnTo>
                  <a:cubicBezTo>
                    <a:pt x="388591" y="800671"/>
                    <a:pt x="416902" y="807815"/>
                    <a:pt x="416902" y="807815"/>
                  </a:cubicBezTo>
                  <a:lnTo>
                    <a:pt x="454903" y="804577"/>
                  </a:lnTo>
                  <a:cubicBezTo>
                    <a:pt x="463263" y="806387"/>
                    <a:pt x="470293" y="823627"/>
                    <a:pt x="470293" y="823627"/>
                  </a:cubicBezTo>
                  <a:lnTo>
                    <a:pt x="453288" y="839248"/>
                  </a:lnTo>
                  <a:lnTo>
                    <a:pt x="464688" y="873252"/>
                  </a:lnTo>
                  <a:lnTo>
                    <a:pt x="475993" y="888873"/>
                  </a:lnTo>
                  <a:lnTo>
                    <a:pt x="471718" y="904494"/>
                  </a:lnTo>
                  <a:lnTo>
                    <a:pt x="498984" y="900494"/>
                  </a:lnTo>
                  <a:cubicBezTo>
                    <a:pt x="499427" y="891477"/>
                    <a:pt x="499871" y="882460"/>
                    <a:pt x="500314" y="873443"/>
                  </a:cubicBezTo>
                  <a:lnTo>
                    <a:pt x="501739" y="840772"/>
                  </a:lnTo>
                  <a:lnTo>
                    <a:pt x="497559" y="804958"/>
                  </a:lnTo>
                  <a:lnTo>
                    <a:pt x="523020" y="749903"/>
                  </a:lnTo>
                  <a:lnTo>
                    <a:pt x="626383" y="683228"/>
                  </a:lnTo>
                  <a:cubicBezTo>
                    <a:pt x="625908" y="675164"/>
                    <a:pt x="625432" y="667099"/>
                    <a:pt x="624957" y="659035"/>
                  </a:cubicBezTo>
                  <a:lnTo>
                    <a:pt x="631988" y="624269"/>
                  </a:lnTo>
                  <a:lnTo>
                    <a:pt x="650418" y="630650"/>
                  </a:lnTo>
                  <a:lnTo>
                    <a:pt x="683004" y="591884"/>
                  </a:lnTo>
                  <a:lnTo>
                    <a:pt x="725470" y="577787"/>
                  </a:lnTo>
                  <a:lnTo>
                    <a:pt x="750931" y="560451"/>
                  </a:lnTo>
                  <a:lnTo>
                    <a:pt x="763661" y="534829"/>
                  </a:lnTo>
                  <a:lnTo>
                    <a:pt x="810403" y="520637"/>
                  </a:lnTo>
                  <a:lnTo>
                    <a:pt x="857144" y="496538"/>
                  </a:lnTo>
                  <a:lnTo>
                    <a:pt x="835673" y="519494"/>
                  </a:lnTo>
                  <a:lnTo>
                    <a:pt x="832823" y="539401"/>
                  </a:lnTo>
                  <a:lnTo>
                    <a:pt x="858284" y="533686"/>
                  </a:lnTo>
                  <a:lnTo>
                    <a:pt x="880990" y="520922"/>
                  </a:lnTo>
                  <a:lnTo>
                    <a:pt x="900750" y="515302"/>
                  </a:lnTo>
                  <a:lnTo>
                    <a:pt x="919180" y="509588"/>
                  </a:lnTo>
                  <a:lnTo>
                    <a:pt x="924881" y="496824"/>
                  </a:lnTo>
                  <a:lnTo>
                    <a:pt x="912150" y="496824"/>
                  </a:lnTo>
                  <a:lnTo>
                    <a:pt x="892295" y="489680"/>
                  </a:lnTo>
                  <a:lnTo>
                    <a:pt x="863794" y="468440"/>
                  </a:lnTo>
                  <a:cubicBezTo>
                    <a:pt x="863196" y="463742"/>
                    <a:pt x="864734" y="459023"/>
                    <a:pt x="867974" y="455581"/>
                  </a:cubicBezTo>
                  <a:lnTo>
                    <a:pt x="880799" y="444056"/>
                  </a:lnTo>
                  <a:cubicBezTo>
                    <a:pt x="880799" y="444056"/>
                    <a:pt x="886405" y="437198"/>
                    <a:pt x="882224" y="437198"/>
                  </a:cubicBezTo>
                  <a:cubicBezTo>
                    <a:pt x="878044" y="437198"/>
                    <a:pt x="846789" y="430340"/>
                    <a:pt x="846789" y="430340"/>
                  </a:cubicBezTo>
                  <a:lnTo>
                    <a:pt x="812778" y="444056"/>
                  </a:lnTo>
                  <a:lnTo>
                    <a:pt x="793492" y="444056"/>
                  </a:lnTo>
                  <a:lnTo>
                    <a:pt x="817623" y="423005"/>
                  </a:lnTo>
                  <a:lnTo>
                    <a:pt x="844508" y="423005"/>
                  </a:lnTo>
                  <a:lnTo>
                    <a:pt x="874244" y="415862"/>
                  </a:lnTo>
                  <a:lnTo>
                    <a:pt x="935996" y="415862"/>
                  </a:lnTo>
                  <a:lnTo>
                    <a:pt x="970007" y="408718"/>
                  </a:lnTo>
                  <a:lnTo>
                    <a:pt x="994233" y="395669"/>
                  </a:lnTo>
                  <a:lnTo>
                    <a:pt x="1023968" y="392621"/>
                  </a:lnTo>
                  <a:lnTo>
                    <a:pt x="1032519" y="360712"/>
                  </a:lnTo>
                  <a:lnTo>
                    <a:pt x="1012663" y="343662"/>
                  </a:lnTo>
                  <a:lnTo>
                    <a:pt x="984162" y="328898"/>
                  </a:lnTo>
                  <a:lnTo>
                    <a:pt x="978462" y="295370"/>
                  </a:lnTo>
                  <a:lnTo>
                    <a:pt x="962882" y="261271"/>
                  </a:lnTo>
                  <a:lnTo>
                    <a:pt x="948726" y="261271"/>
                  </a:lnTo>
                  <a:lnTo>
                    <a:pt x="947301" y="279749"/>
                  </a:lnTo>
                  <a:lnTo>
                    <a:pt x="924691" y="279749"/>
                  </a:lnTo>
                  <a:lnTo>
                    <a:pt x="918991" y="291084"/>
                  </a:lnTo>
                  <a:lnTo>
                    <a:pt x="910535" y="296799"/>
                  </a:lnTo>
                  <a:lnTo>
                    <a:pt x="896380" y="299656"/>
                  </a:lnTo>
                  <a:lnTo>
                    <a:pt x="883555" y="286798"/>
                  </a:lnTo>
                  <a:lnTo>
                    <a:pt x="900560" y="268415"/>
                  </a:lnTo>
                  <a:lnTo>
                    <a:pt x="880799" y="249936"/>
                  </a:lnTo>
                  <a:lnTo>
                    <a:pt x="856669" y="237173"/>
                  </a:lnTo>
                  <a:lnTo>
                    <a:pt x="831493" y="237173"/>
                  </a:lnTo>
                  <a:lnTo>
                    <a:pt x="813063" y="242792"/>
                  </a:lnTo>
                  <a:lnTo>
                    <a:pt x="787602" y="272606"/>
                  </a:lnTo>
                  <a:lnTo>
                    <a:pt x="767746" y="289655"/>
                  </a:lnTo>
                  <a:lnTo>
                    <a:pt x="773447" y="305276"/>
                  </a:lnTo>
                  <a:lnTo>
                    <a:pt x="766226" y="328994"/>
                  </a:lnTo>
                  <a:lnTo>
                    <a:pt x="770501" y="338519"/>
                  </a:lnTo>
                  <a:lnTo>
                    <a:pt x="746371" y="347091"/>
                  </a:lnTo>
                  <a:lnTo>
                    <a:pt x="719485" y="352711"/>
                  </a:lnTo>
                  <a:lnTo>
                    <a:pt x="708180" y="349853"/>
                  </a:lnTo>
                  <a:lnTo>
                    <a:pt x="699629" y="361283"/>
                  </a:lnTo>
                  <a:lnTo>
                    <a:pt x="715210" y="393192"/>
                  </a:lnTo>
                  <a:lnTo>
                    <a:pt x="699629" y="403860"/>
                  </a:lnTo>
                  <a:lnTo>
                    <a:pt x="678444" y="403860"/>
                  </a:lnTo>
                  <a:lnTo>
                    <a:pt x="660488" y="380714"/>
                  </a:lnTo>
                  <a:lnTo>
                    <a:pt x="656213" y="367570"/>
                  </a:lnTo>
                  <a:lnTo>
                    <a:pt x="668944" y="360521"/>
                  </a:lnTo>
                  <a:lnTo>
                    <a:pt x="659443" y="343472"/>
                  </a:lnTo>
                  <a:lnTo>
                    <a:pt x="629708" y="342043"/>
                  </a:lnTo>
                  <a:lnTo>
                    <a:pt x="590091" y="317373"/>
                  </a:lnTo>
                  <a:lnTo>
                    <a:pt x="571661" y="317373"/>
                  </a:lnTo>
                  <a:lnTo>
                    <a:pt x="567386" y="302228"/>
                  </a:lnTo>
                  <a:lnTo>
                    <a:pt x="554656" y="296609"/>
                  </a:lnTo>
                  <a:lnTo>
                    <a:pt x="573086" y="275273"/>
                  </a:lnTo>
                  <a:lnTo>
                    <a:pt x="599972" y="259652"/>
                  </a:lnTo>
                  <a:lnTo>
                    <a:pt x="646713" y="242602"/>
                  </a:lnTo>
                  <a:lnTo>
                    <a:pt x="663718" y="236982"/>
                  </a:lnTo>
                  <a:lnTo>
                    <a:pt x="700485" y="228409"/>
                  </a:lnTo>
                  <a:lnTo>
                    <a:pt x="725185" y="214694"/>
                  </a:lnTo>
                  <a:lnTo>
                    <a:pt x="747796" y="194786"/>
                  </a:lnTo>
                  <a:lnTo>
                    <a:pt x="777532" y="194786"/>
                  </a:lnTo>
                  <a:lnTo>
                    <a:pt x="812968" y="185833"/>
                  </a:lnTo>
                  <a:lnTo>
                    <a:pt x="835673" y="185833"/>
                  </a:lnTo>
                  <a:lnTo>
                    <a:pt x="845174" y="159353"/>
                  </a:lnTo>
                  <a:lnTo>
                    <a:pt x="799857" y="159353"/>
                  </a:lnTo>
                  <a:lnTo>
                    <a:pt x="782852" y="172403"/>
                  </a:lnTo>
                  <a:lnTo>
                    <a:pt x="753116" y="172403"/>
                  </a:lnTo>
                  <a:cubicBezTo>
                    <a:pt x="746798" y="166154"/>
                    <a:pt x="738980" y="161657"/>
                    <a:pt x="730410" y="159353"/>
                  </a:cubicBezTo>
                  <a:lnTo>
                    <a:pt x="730410" y="148876"/>
                  </a:lnTo>
                  <a:lnTo>
                    <a:pt x="745991" y="134684"/>
                  </a:lnTo>
                  <a:lnTo>
                    <a:pt x="766226" y="119444"/>
                  </a:lnTo>
                  <a:cubicBezTo>
                    <a:pt x="773304" y="110380"/>
                    <a:pt x="779023" y="100338"/>
                    <a:pt x="783232" y="89630"/>
                  </a:cubicBezTo>
                  <a:lnTo>
                    <a:pt x="824273" y="103823"/>
                  </a:lnTo>
                  <a:lnTo>
                    <a:pt x="855339" y="102203"/>
                  </a:lnTo>
                  <a:lnTo>
                    <a:pt x="876714" y="100965"/>
                  </a:lnTo>
                  <a:lnTo>
                    <a:pt x="903600" y="102394"/>
                  </a:lnTo>
                  <a:lnTo>
                    <a:pt x="919180" y="108109"/>
                  </a:lnTo>
                  <a:cubicBezTo>
                    <a:pt x="914905" y="119444"/>
                    <a:pt x="897995" y="110966"/>
                    <a:pt x="897995" y="110966"/>
                  </a:cubicBezTo>
                  <a:lnTo>
                    <a:pt x="846979" y="116586"/>
                  </a:lnTo>
                  <a:lnTo>
                    <a:pt x="824273" y="128969"/>
                  </a:lnTo>
                  <a:lnTo>
                    <a:pt x="831398" y="113348"/>
                  </a:lnTo>
                  <a:lnTo>
                    <a:pt x="807267" y="114776"/>
                  </a:lnTo>
                  <a:lnTo>
                    <a:pt x="778767" y="133160"/>
                  </a:lnTo>
                  <a:lnTo>
                    <a:pt x="798622" y="143161"/>
                  </a:lnTo>
                  <a:lnTo>
                    <a:pt x="845364" y="143161"/>
                  </a:lnTo>
                  <a:lnTo>
                    <a:pt x="870824" y="152686"/>
                  </a:lnTo>
                  <a:lnTo>
                    <a:pt x="892105" y="144209"/>
                  </a:lnTo>
                  <a:lnTo>
                    <a:pt x="914715" y="152686"/>
                  </a:lnTo>
                  <a:lnTo>
                    <a:pt x="941696" y="161258"/>
                  </a:lnTo>
                  <a:lnTo>
                    <a:pt x="909110" y="171450"/>
                  </a:lnTo>
                  <a:lnTo>
                    <a:pt x="880609" y="184880"/>
                  </a:lnTo>
                  <a:lnTo>
                    <a:pt x="852109" y="191072"/>
                  </a:lnTo>
                  <a:lnTo>
                    <a:pt x="829498" y="199549"/>
                  </a:lnTo>
                  <a:lnTo>
                    <a:pt x="838998" y="219456"/>
                  </a:lnTo>
                  <a:lnTo>
                    <a:pt x="898470" y="218027"/>
                  </a:lnTo>
                  <a:lnTo>
                    <a:pt x="935996" y="241173"/>
                  </a:lnTo>
                  <a:lnTo>
                    <a:pt x="967157" y="241173"/>
                  </a:lnTo>
                  <a:lnTo>
                    <a:pt x="968582" y="228409"/>
                  </a:lnTo>
                  <a:lnTo>
                    <a:pt x="975612" y="215646"/>
                  </a:lnTo>
                  <a:lnTo>
                    <a:pt x="989862" y="212789"/>
                  </a:lnTo>
                  <a:lnTo>
                    <a:pt x="978462" y="197168"/>
                  </a:lnTo>
                  <a:lnTo>
                    <a:pt x="974282" y="185357"/>
                  </a:lnTo>
                  <a:lnTo>
                    <a:pt x="991192" y="185357"/>
                  </a:lnTo>
                  <a:lnTo>
                    <a:pt x="1005443" y="195739"/>
                  </a:lnTo>
                  <a:cubicBezTo>
                    <a:pt x="1016748" y="204311"/>
                    <a:pt x="1040784" y="185357"/>
                    <a:pt x="1040784" y="185357"/>
                  </a:cubicBezTo>
                  <a:lnTo>
                    <a:pt x="1076220" y="171926"/>
                  </a:lnTo>
                  <a:lnTo>
                    <a:pt x="1032329" y="158877"/>
                  </a:lnTo>
                  <a:lnTo>
                    <a:pt x="1018173" y="144685"/>
                  </a:lnTo>
                  <a:cubicBezTo>
                    <a:pt x="1022353" y="136112"/>
                    <a:pt x="971432" y="123349"/>
                    <a:pt x="971432" y="123349"/>
                  </a:cubicBezTo>
                  <a:lnTo>
                    <a:pt x="931721" y="99250"/>
                  </a:lnTo>
                  <a:lnTo>
                    <a:pt x="922221" y="89249"/>
                  </a:lnTo>
                  <a:lnTo>
                    <a:pt x="888495" y="89249"/>
                  </a:lnTo>
                  <a:lnTo>
                    <a:pt x="915380" y="77914"/>
                  </a:lnTo>
                  <a:lnTo>
                    <a:pt x="981882" y="84963"/>
                  </a:lnTo>
                  <a:lnTo>
                    <a:pt x="1015893" y="77914"/>
                  </a:lnTo>
                  <a:lnTo>
                    <a:pt x="1093795" y="58007"/>
                  </a:lnTo>
                  <a:lnTo>
                    <a:pt x="1146142" y="45244"/>
                  </a:lnTo>
                  <a:lnTo>
                    <a:pt x="1184143" y="31052"/>
                  </a:lnTo>
                  <a:lnTo>
                    <a:pt x="1140157" y="24194"/>
                  </a:lnTo>
                  <a:cubicBezTo>
                    <a:pt x="1140157" y="24194"/>
                    <a:pt x="1108996" y="32766"/>
                    <a:pt x="1104721" y="32766"/>
                  </a:cubicBezTo>
                  <a:cubicBezTo>
                    <a:pt x="1100445" y="32766"/>
                    <a:pt x="1063680" y="35623"/>
                    <a:pt x="1059404" y="35623"/>
                  </a:cubicBezTo>
                  <a:lnTo>
                    <a:pt x="960222" y="35623"/>
                  </a:lnTo>
                  <a:lnTo>
                    <a:pt x="929156" y="42672"/>
                  </a:lnTo>
                  <a:lnTo>
                    <a:pt x="957657" y="49816"/>
                  </a:lnTo>
                  <a:lnTo>
                    <a:pt x="940651" y="59341"/>
                  </a:lnTo>
                  <a:lnTo>
                    <a:pt x="910915" y="59341"/>
                  </a:lnTo>
                  <a:lnTo>
                    <a:pt x="893910" y="65056"/>
                  </a:lnTo>
                  <a:lnTo>
                    <a:pt x="916520" y="48006"/>
                  </a:lnTo>
                  <a:lnTo>
                    <a:pt x="892485" y="42291"/>
                  </a:lnTo>
                  <a:lnTo>
                    <a:pt x="862749" y="49435"/>
                  </a:lnTo>
                  <a:lnTo>
                    <a:pt x="825888" y="70675"/>
                  </a:lnTo>
                  <a:lnTo>
                    <a:pt x="842893" y="76390"/>
                  </a:lnTo>
                  <a:lnTo>
                    <a:pt x="867024" y="66865"/>
                  </a:lnTo>
                  <a:lnTo>
                    <a:pt x="886785" y="71057"/>
                  </a:lnTo>
                  <a:lnTo>
                    <a:pt x="865599" y="76772"/>
                  </a:lnTo>
                  <a:lnTo>
                    <a:pt x="857049" y="88106"/>
                  </a:lnTo>
                  <a:lnTo>
                    <a:pt x="871204" y="92393"/>
                  </a:lnTo>
                  <a:lnTo>
                    <a:pt x="833203" y="95250"/>
                  </a:lnTo>
                  <a:lnTo>
                    <a:pt x="766701" y="83915"/>
                  </a:lnTo>
                  <a:lnTo>
                    <a:pt x="739816" y="116491"/>
                  </a:lnTo>
                  <a:lnTo>
                    <a:pt x="685949" y="154591"/>
                  </a:lnTo>
                  <a:lnTo>
                    <a:pt x="700105" y="165925"/>
                  </a:lnTo>
                  <a:lnTo>
                    <a:pt x="690604" y="171926"/>
                  </a:lnTo>
                  <a:lnTo>
                    <a:pt x="677874" y="178689"/>
                  </a:lnTo>
                  <a:lnTo>
                    <a:pt x="641013" y="171926"/>
                  </a:lnTo>
                  <a:lnTo>
                    <a:pt x="590091" y="185357"/>
                  </a:lnTo>
                  <a:lnTo>
                    <a:pt x="477559" y="240252"/>
                  </a:lnTo>
                  <a:cubicBezTo>
                    <a:pt x="181848" y="530352"/>
                    <a:pt x="102036" y="696627"/>
                    <a:pt x="0" y="1091502"/>
                  </a:cubicBezTo>
                  <a:lnTo>
                    <a:pt x="114699" y="1064800"/>
                  </a:lnTo>
                  <a:lnTo>
                    <a:pt x="134554" y="1086041"/>
                  </a:lnTo>
                  <a:lnTo>
                    <a:pt x="168565" y="1091756"/>
                  </a:lnTo>
                  <a:lnTo>
                    <a:pt x="191271" y="1105948"/>
                  </a:lnTo>
                  <a:lnTo>
                    <a:pt x="215306" y="1096423"/>
                  </a:lnTo>
                  <a:lnTo>
                    <a:pt x="235162" y="1116330"/>
                  </a:lnTo>
                  <a:lnTo>
                    <a:pt x="279053" y="1140428"/>
                  </a:lnTo>
                  <a:lnTo>
                    <a:pt x="321519" y="1146143"/>
                  </a:lnTo>
                  <a:lnTo>
                    <a:pt x="334250" y="1188720"/>
                  </a:lnTo>
                  <a:cubicBezTo>
                    <a:pt x="334250" y="1188720"/>
                    <a:pt x="363985" y="1215676"/>
                    <a:pt x="362750" y="1221391"/>
                  </a:cubicBezTo>
                  <a:cubicBezTo>
                    <a:pt x="361515" y="1227106"/>
                    <a:pt x="372251" y="1252633"/>
                    <a:pt x="378331" y="1252633"/>
                  </a:cubicBezTo>
                  <a:cubicBezTo>
                    <a:pt x="392505" y="1257710"/>
                    <a:pt x="406252" y="1263891"/>
                    <a:pt x="419467" y="1271111"/>
                  </a:cubicBezTo>
                  <a:lnTo>
                    <a:pt x="443503" y="1273874"/>
                  </a:lnTo>
                  <a:lnTo>
                    <a:pt x="453003" y="1252633"/>
                  </a:lnTo>
                  <a:lnTo>
                    <a:pt x="474283" y="1252633"/>
                  </a:lnTo>
                  <a:lnTo>
                    <a:pt x="474283" y="1273874"/>
                  </a:lnTo>
                  <a:lnTo>
                    <a:pt x="482834" y="1285304"/>
                  </a:lnTo>
                  <a:lnTo>
                    <a:pt x="485589" y="1317879"/>
                  </a:lnTo>
                  <a:lnTo>
                    <a:pt x="494139" y="1342073"/>
                  </a:lnTo>
                  <a:lnTo>
                    <a:pt x="479983" y="1357694"/>
                  </a:lnTo>
                  <a:lnTo>
                    <a:pt x="457278" y="1386269"/>
                  </a:lnTo>
                  <a:lnTo>
                    <a:pt x="428777" y="1425797"/>
                  </a:lnTo>
                  <a:lnTo>
                    <a:pt x="431627" y="1463897"/>
                  </a:lnTo>
                  <a:lnTo>
                    <a:pt x="424502" y="1489424"/>
                  </a:lnTo>
                  <a:lnTo>
                    <a:pt x="445782" y="1496568"/>
                  </a:lnTo>
                  <a:lnTo>
                    <a:pt x="427352" y="1522095"/>
                  </a:lnTo>
                  <a:cubicBezTo>
                    <a:pt x="431114" y="1532801"/>
                    <a:pt x="434287" y="1543707"/>
                    <a:pt x="436852" y="1554766"/>
                  </a:cubicBezTo>
                  <a:cubicBezTo>
                    <a:pt x="441251" y="1566948"/>
                    <a:pt x="446457" y="1578816"/>
                    <a:pt x="452433" y="1590294"/>
                  </a:cubicBezTo>
                  <a:lnTo>
                    <a:pt x="472288" y="1607344"/>
                  </a:lnTo>
                  <a:lnTo>
                    <a:pt x="480838" y="1635919"/>
                  </a:lnTo>
                  <a:lnTo>
                    <a:pt x="529005" y="1735265"/>
                  </a:lnTo>
                  <a:lnTo>
                    <a:pt x="562921" y="1763840"/>
                  </a:lnTo>
                  <a:lnTo>
                    <a:pt x="612512" y="1789367"/>
                  </a:lnTo>
                  <a:cubicBezTo>
                    <a:pt x="612512" y="1789367"/>
                    <a:pt x="643673" y="1823466"/>
                    <a:pt x="645098" y="1827467"/>
                  </a:cubicBezTo>
                  <a:cubicBezTo>
                    <a:pt x="646523" y="1831467"/>
                    <a:pt x="662103" y="1894142"/>
                    <a:pt x="662103" y="1894142"/>
                  </a:cubicBezTo>
                  <a:cubicBezTo>
                    <a:pt x="661882" y="1905826"/>
                    <a:pt x="661660" y="1917510"/>
                    <a:pt x="661439" y="1929194"/>
                  </a:cubicBezTo>
                  <a:lnTo>
                    <a:pt x="670939" y="1966055"/>
                  </a:lnTo>
                  <a:lnTo>
                    <a:pt x="673789" y="2007299"/>
                  </a:lnTo>
                  <a:lnTo>
                    <a:pt x="678064" y="2064449"/>
                  </a:lnTo>
                  <a:lnTo>
                    <a:pt x="692219" y="2109883"/>
                  </a:lnTo>
                  <a:lnTo>
                    <a:pt x="704950" y="2169509"/>
                  </a:lnTo>
                  <a:lnTo>
                    <a:pt x="689369" y="2189417"/>
                  </a:lnTo>
                  <a:lnTo>
                    <a:pt x="698869" y="2218849"/>
                  </a:lnTo>
                  <a:lnTo>
                    <a:pt x="710270" y="2261807"/>
                  </a:lnTo>
                  <a:lnTo>
                    <a:pt x="730030" y="2283143"/>
                  </a:lnTo>
                  <a:cubicBezTo>
                    <a:pt x="729587" y="2294509"/>
                    <a:pt x="729143" y="2305876"/>
                    <a:pt x="728700" y="2317242"/>
                  </a:cubicBezTo>
                  <a:lnTo>
                    <a:pt x="732880" y="2351246"/>
                  </a:lnTo>
                  <a:lnTo>
                    <a:pt x="820758" y="2444972"/>
                  </a:lnTo>
                  <a:lnTo>
                    <a:pt x="837668" y="2463451"/>
                  </a:lnTo>
                  <a:lnTo>
                    <a:pt x="837668" y="2419445"/>
                  </a:lnTo>
                  <a:lnTo>
                    <a:pt x="866169" y="2402967"/>
                  </a:lnTo>
                  <a:lnTo>
                    <a:pt x="866169" y="2376869"/>
                  </a:lnTo>
                  <a:lnTo>
                    <a:pt x="837668" y="2364105"/>
                  </a:lnTo>
                  <a:lnTo>
                    <a:pt x="837668" y="2344198"/>
                  </a:lnTo>
                  <a:lnTo>
                    <a:pt x="851634" y="2331434"/>
                  </a:lnTo>
                  <a:lnTo>
                    <a:pt x="865694" y="2308670"/>
                  </a:lnTo>
                  <a:lnTo>
                    <a:pt x="865694" y="2290191"/>
                  </a:lnTo>
                  <a:cubicBezTo>
                    <a:pt x="877379" y="2286000"/>
                    <a:pt x="865694" y="2273141"/>
                    <a:pt x="865694" y="2273141"/>
                  </a:cubicBezTo>
                  <a:lnTo>
                    <a:pt x="846219" y="2273141"/>
                  </a:lnTo>
                  <a:lnTo>
                    <a:pt x="844793" y="2254758"/>
                  </a:lnTo>
                  <a:lnTo>
                    <a:pt x="863224" y="2254758"/>
                  </a:lnTo>
                  <a:lnTo>
                    <a:pt x="870824" y="2266093"/>
                  </a:lnTo>
                  <a:lnTo>
                    <a:pt x="885835" y="2254758"/>
                  </a:lnTo>
                  <a:lnTo>
                    <a:pt x="874529" y="2231993"/>
                  </a:lnTo>
                  <a:cubicBezTo>
                    <a:pt x="877379" y="2224945"/>
                    <a:pt x="897235" y="2231993"/>
                    <a:pt x="897235" y="2231993"/>
                  </a:cubicBezTo>
                  <a:lnTo>
                    <a:pt x="931151" y="2212086"/>
                  </a:lnTo>
                  <a:lnTo>
                    <a:pt x="945306" y="2195132"/>
                  </a:lnTo>
                  <a:lnTo>
                    <a:pt x="945306" y="2172367"/>
                  </a:lnTo>
                  <a:lnTo>
                    <a:pt x="929156" y="2157794"/>
                  </a:lnTo>
                  <a:lnTo>
                    <a:pt x="914905" y="2135029"/>
                  </a:lnTo>
                  <a:lnTo>
                    <a:pt x="931911" y="2135029"/>
                  </a:lnTo>
                  <a:cubicBezTo>
                    <a:pt x="931911" y="2135029"/>
                    <a:pt x="957467" y="2147888"/>
                    <a:pt x="965922" y="2135029"/>
                  </a:cubicBezTo>
                  <a:cubicBezTo>
                    <a:pt x="974377" y="2122170"/>
                    <a:pt x="987202" y="2105216"/>
                    <a:pt x="987202" y="2105216"/>
                  </a:cubicBezTo>
                  <a:lnTo>
                    <a:pt x="1002783" y="2068354"/>
                  </a:lnTo>
                  <a:cubicBezTo>
                    <a:pt x="1002783" y="2068354"/>
                    <a:pt x="1032519" y="2014347"/>
                    <a:pt x="1035369" y="2010061"/>
                  </a:cubicBezTo>
                  <a:cubicBezTo>
                    <a:pt x="1038219" y="2005774"/>
                    <a:pt x="1035369" y="1952911"/>
                    <a:pt x="1035369" y="1952911"/>
                  </a:cubicBezTo>
                  <a:lnTo>
                    <a:pt x="1082110" y="1914811"/>
                  </a:lnTo>
                  <a:lnTo>
                    <a:pt x="1113271" y="1914811"/>
                  </a:lnTo>
                  <a:lnTo>
                    <a:pt x="1138732" y="1872139"/>
                  </a:lnTo>
                  <a:lnTo>
                    <a:pt x="1158587" y="1844135"/>
                  </a:lnTo>
                  <a:lnTo>
                    <a:pt x="1158587" y="1796510"/>
                  </a:lnTo>
                  <a:lnTo>
                    <a:pt x="1165617" y="1751076"/>
                  </a:lnTo>
                  <a:lnTo>
                    <a:pt x="1154502" y="1706690"/>
                  </a:lnTo>
                  <a:lnTo>
                    <a:pt x="1194118" y="1654112"/>
                  </a:lnTo>
                  <a:lnTo>
                    <a:pt x="1223854" y="1625537"/>
                  </a:lnTo>
                  <a:lnTo>
                    <a:pt x="1212549" y="1573054"/>
                  </a:lnTo>
                  <a:lnTo>
                    <a:pt x="1206658" y="1540478"/>
                  </a:lnTo>
                  <a:close/>
                  <a:moveTo>
                    <a:pt x="1522257" y="424720"/>
                  </a:moveTo>
                  <a:lnTo>
                    <a:pt x="1531757" y="430340"/>
                  </a:lnTo>
                  <a:lnTo>
                    <a:pt x="1544678" y="419100"/>
                  </a:lnTo>
                  <a:lnTo>
                    <a:pt x="1563013" y="419100"/>
                  </a:lnTo>
                  <a:lnTo>
                    <a:pt x="1579924" y="413385"/>
                  </a:lnTo>
                  <a:lnTo>
                    <a:pt x="1587524" y="402907"/>
                  </a:lnTo>
                  <a:lnTo>
                    <a:pt x="1583914" y="388430"/>
                  </a:lnTo>
                  <a:lnTo>
                    <a:pt x="1591134" y="380714"/>
                  </a:lnTo>
                  <a:cubicBezTo>
                    <a:pt x="1591989" y="368999"/>
                    <a:pt x="1573463" y="360521"/>
                    <a:pt x="1573463" y="360521"/>
                  </a:cubicBezTo>
                  <a:lnTo>
                    <a:pt x="1563013" y="360521"/>
                  </a:lnTo>
                  <a:lnTo>
                    <a:pt x="1550093" y="375476"/>
                  </a:lnTo>
                  <a:lnTo>
                    <a:pt x="1536412" y="375476"/>
                  </a:lnTo>
                  <a:lnTo>
                    <a:pt x="1531567" y="392430"/>
                  </a:lnTo>
                  <a:lnTo>
                    <a:pt x="1533562" y="405194"/>
                  </a:lnTo>
                  <a:lnTo>
                    <a:pt x="1522257" y="412242"/>
                  </a:lnTo>
                  <a:lnTo>
                    <a:pt x="1522257" y="424720"/>
                  </a:lnTo>
                  <a:close/>
                  <a:moveTo>
                    <a:pt x="1607759" y="317373"/>
                  </a:moveTo>
                  <a:lnTo>
                    <a:pt x="1593319" y="323850"/>
                  </a:lnTo>
                  <a:lnTo>
                    <a:pt x="1593319" y="345662"/>
                  </a:lnTo>
                  <a:lnTo>
                    <a:pt x="1594934" y="351282"/>
                  </a:lnTo>
                  <a:cubicBezTo>
                    <a:pt x="1595988" y="355778"/>
                    <a:pt x="1596530" y="360379"/>
                    <a:pt x="1596549" y="364998"/>
                  </a:cubicBezTo>
                  <a:lnTo>
                    <a:pt x="1606999" y="372237"/>
                  </a:lnTo>
                  <a:lnTo>
                    <a:pt x="1617450" y="378714"/>
                  </a:lnTo>
                  <a:lnTo>
                    <a:pt x="1622295" y="388239"/>
                  </a:lnTo>
                  <a:cubicBezTo>
                    <a:pt x="1622295" y="388239"/>
                    <a:pt x="1620680" y="397764"/>
                    <a:pt x="1615075" y="397764"/>
                  </a:cubicBezTo>
                  <a:lnTo>
                    <a:pt x="1602154" y="401860"/>
                  </a:lnTo>
                  <a:lnTo>
                    <a:pt x="1606999" y="410718"/>
                  </a:lnTo>
                  <a:cubicBezTo>
                    <a:pt x="1606999" y="410718"/>
                    <a:pt x="1597499" y="415576"/>
                    <a:pt x="1596549" y="419576"/>
                  </a:cubicBezTo>
                  <a:lnTo>
                    <a:pt x="1605384" y="426053"/>
                  </a:lnTo>
                  <a:lnTo>
                    <a:pt x="1597309" y="434150"/>
                  </a:lnTo>
                  <a:lnTo>
                    <a:pt x="1579639" y="434150"/>
                  </a:lnTo>
                  <a:lnTo>
                    <a:pt x="1579639" y="443675"/>
                  </a:lnTo>
                  <a:lnTo>
                    <a:pt x="1616690" y="443675"/>
                  </a:lnTo>
                  <a:lnTo>
                    <a:pt x="1631985" y="434150"/>
                  </a:lnTo>
                  <a:lnTo>
                    <a:pt x="1654501" y="438150"/>
                  </a:lnTo>
                  <a:cubicBezTo>
                    <a:pt x="1654501" y="438150"/>
                    <a:pt x="1673026" y="434150"/>
                    <a:pt x="1677016" y="434150"/>
                  </a:cubicBezTo>
                  <a:lnTo>
                    <a:pt x="1673786" y="430054"/>
                  </a:lnTo>
                  <a:lnTo>
                    <a:pt x="1679486" y="422815"/>
                  </a:lnTo>
                  <a:lnTo>
                    <a:pt x="1688322" y="412337"/>
                  </a:lnTo>
                  <a:lnTo>
                    <a:pt x="1677016" y="407765"/>
                  </a:lnTo>
                  <a:lnTo>
                    <a:pt x="1664191" y="403765"/>
                  </a:lnTo>
                  <a:lnTo>
                    <a:pt x="1665806" y="390049"/>
                  </a:lnTo>
                  <a:lnTo>
                    <a:pt x="1653646" y="380524"/>
                  </a:lnTo>
                  <a:lnTo>
                    <a:pt x="1635215" y="370427"/>
                  </a:lnTo>
                  <a:lnTo>
                    <a:pt x="1633600" y="351854"/>
                  </a:lnTo>
                  <a:lnTo>
                    <a:pt x="1635215" y="335756"/>
                  </a:lnTo>
                  <a:lnTo>
                    <a:pt x="1616215" y="335756"/>
                  </a:lnTo>
                  <a:lnTo>
                    <a:pt x="1612224" y="327660"/>
                  </a:lnTo>
                  <a:lnTo>
                    <a:pt x="1623435" y="317182"/>
                  </a:lnTo>
                  <a:lnTo>
                    <a:pt x="1607759" y="317373"/>
                  </a:lnTo>
                  <a:close/>
                  <a:moveTo>
                    <a:pt x="1713212" y="386810"/>
                  </a:moveTo>
                  <a:lnTo>
                    <a:pt x="1713212" y="380714"/>
                  </a:lnTo>
                  <a:lnTo>
                    <a:pt x="1726133" y="380714"/>
                  </a:lnTo>
                  <a:lnTo>
                    <a:pt x="1733353" y="375476"/>
                  </a:lnTo>
                  <a:lnTo>
                    <a:pt x="1733353" y="355282"/>
                  </a:lnTo>
                  <a:lnTo>
                    <a:pt x="1742853" y="350425"/>
                  </a:lnTo>
                  <a:lnTo>
                    <a:pt x="1739623" y="334328"/>
                  </a:lnTo>
                  <a:lnTo>
                    <a:pt x="1724518" y="328994"/>
                  </a:lnTo>
                  <a:lnTo>
                    <a:pt x="1702002" y="336232"/>
                  </a:lnTo>
                  <a:lnTo>
                    <a:pt x="1702002" y="348044"/>
                  </a:lnTo>
                  <a:lnTo>
                    <a:pt x="1688322" y="349663"/>
                  </a:lnTo>
                  <a:lnTo>
                    <a:pt x="1685092" y="360521"/>
                  </a:lnTo>
                  <a:lnTo>
                    <a:pt x="1694592" y="364998"/>
                  </a:lnTo>
                  <a:lnTo>
                    <a:pt x="1679296" y="373856"/>
                  </a:lnTo>
                  <a:lnTo>
                    <a:pt x="1675211" y="380714"/>
                  </a:lnTo>
                  <a:lnTo>
                    <a:pt x="1688132" y="392430"/>
                  </a:lnTo>
                  <a:lnTo>
                    <a:pt x="1713212" y="386810"/>
                  </a:lnTo>
                  <a:close/>
                  <a:moveTo>
                    <a:pt x="2524534" y="876110"/>
                  </a:moveTo>
                  <a:lnTo>
                    <a:pt x="2577736" y="904685"/>
                  </a:lnTo>
                  <a:lnTo>
                    <a:pt x="2605192" y="894017"/>
                  </a:lnTo>
                  <a:lnTo>
                    <a:pt x="2623432" y="919925"/>
                  </a:lnTo>
                  <a:lnTo>
                    <a:pt x="2672169" y="930688"/>
                  </a:lnTo>
                  <a:lnTo>
                    <a:pt x="2693449" y="941356"/>
                  </a:lnTo>
                  <a:lnTo>
                    <a:pt x="2752826" y="809593"/>
                  </a:lnTo>
                  <a:cubicBezTo>
                    <a:pt x="2662503" y="608118"/>
                    <a:pt x="2543606" y="384419"/>
                    <a:pt x="2300883" y="208344"/>
                  </a:cubicBezTo>
                  <a:lnTo>
                    <a:pt x="2251877" y="211265"/>
                  </a:lnTo>
                  <a:lnTo>
                    <a:pt x="2241237" y="232696"/>
                  </a:lnTo>
                  <a:lnTo>
                    <a:pt x="2218531" y="224219"/>
                  </a:lnTo>
                  <a:lnTo>
                    <a:pt x="2207796" y="205169"/>
                  </a:lnTo>
                  <a:lnTo>
                    <a:pt x="2186420" y="205169"/>
                  </a:lnTo>
                  <a:lnTo>
                    <a:pt x="2195920" y="214694"/>
                  </a:lnTo>
                  <a:lnTo>
                    <a:pt x="2203616" y="230029"/>
                  </a:lnTo>
                  <a:lnTo>
                    <a:pt x="2170080" y="230029"/>
                  </a:lnTo>
                  <a:lnTo>
                    <a:pt x="2170080" y="248983"/>
                  </a:lnTo>
                  <a:lnTo>
                    <a:pt x="2146139" y="245459"/>
                  </a:lnTo>
                  <a:lnTo>
                    <a:pt x="2131604" y="243269"/>
                  </a:lnTo>
                  <a:lnTo>
                    <a:pt x="2123433" y="247364"/>
                  </a:lnTo>
                  <a:lnTo>
                    <a:pt x="2131034" y="252031"/>
                  </a:lnTo>
                  <a:lnTo>
                    <a:pt x="2141579" y="254413"/>
                  </a:lnTo>
                  <a:lnTo>
                    <a:pt x="2132079" y="257937"/>
                  </a:lnTo>
                  <a:lnTo>
                    <a:pt x="2119348" y="252794"/>
                  </a:lnTo>
                  <a:lnTo>
                    <a:pt x="2103483" y="247459"/>
                  </a:lnTo>
                  <a:lnTo>
                    <a:pt x="2098733" y="236887"/>
                  </a:lnTo>
                  <a:lnTo>
                    <a:pt x="2087048" y="227362"/>
                  </a:lnTo>
                  <a:lnTo>
                    <a:pt x="2073557" y="225552"/>
                  </a:lnTo>
                  <a:lnTo>
                    <a:pt x="2064057" y="214408"/>
                  </a:lnTo>
                  <a:lnTo>
                    <a:pt x="2084768" y="216218"/>
                  </a:lnTo>
                  <a:lnTo>
                    <a:pt x="2103008" y="224409"/>
                  </a:lnTo>
                  <a:lnTo>
                    <a:pt x="2118208" y="226219"/>
                  </a:lnTo>
                  <a:cubicBezTo>
                    <a:pt x="2118208" y="226219"/>
                    <a:pt x="2127709" y="223837"/>
                    <a:pt x="2128754" y="225552"/>
                  </a:cubicBezTo>
                  <a:cubicBezTo>
                    <a:pt x="2136021" y="227877"/>
                    <a:pt x="2143498" y="229473"/>
                    <a:pt x="2151079" y="230315"/>
                  </a:cubicBezTo>
                  <a:lnTo>
                    <a:pt x="2163430" y="220790"/>
                  </a:lnTo>
                  <a:lnTo>
                    <a:pt x="2142529" y="205169"/>
                  </a:lnTo>
                  <a:lnTo>
                    <a:pt x="2105478" y="194215"/>
                  </a:lnTo>
                  <a:lnTo>
                    <a:pt x="2040306" y="185833"/>
                  </a:lnTo>
                  <a:cubicBezTo>
                    <a:pt x="2031376" y="183581"/>
                    <a:pt x="2022560" y="180879"/>
                    <a:pt x="2013895" y="177737"/>
                  </a:cubicBezTo>
                  <a:lnTo>
                    <a:pt x="1992235" y="172403"/>
                  </a:lnTo>
                  <a:lnTo>
                    <a:pt x="1944734" y="172403"/>
                  </a:lnTo>
                  <a:lnTo>
                    <a:pt x="1872531" y="185833"/>
                  </a:lnTo>
                  <a:lnTo>
                    <a:pt x="1832631" y="211265"/>
                  </a:lnTo>
                  <a:lnTo>
                    <a:pt x="1785129" y="254222"/>
                  </a:lnTo>
                  <a:lnTo>
                    <a:pt x="1741713" y="260699"/>
                  </a:lnTo>
                  <a:cubicBezTo>
                    <a:pt x="1734977" y="266327"/>
                    <a:pt x="1728631" y="272405"/>
                    <a:pt x="1722712" y="278892"/>
                  </a:cubicBezTo>
                  <a:lnTo>
                    <a:pt x="1732213" y="299561"/>
                  </a:lnTo>
                  <a:lnTo>
                    <a:pt x="1729838" y="309086"/>
                  </a:lnTo>
                  <a:lnTo>
                    <a:pt x="1736298" y="314325"/>
                  </a:lnTo>
                  <a:lnTo>
                    <a:pt x="1741048" y="323850"/>
                  </a:lnTo>
                  <a:lnTo>
                    <a:pt x="1747508" y="333375"/>
                  </a:lnTo>
                  <a:lnTo>
                    <a:pt x="1771544" y="329851"/>
                  </a:lnTo>
                  <a:lnTo>
                    <a:pt x="1797385" y="315182"/>
                  </a:lnTo>
                  <a:lnTo>
                    <a:pt x="1817335" y="325755"/>
                  </a:lnTo>
                  <a:lnTo>
                    <a:pt x="1832631" y="352235"/>
                  </a:lnTo>
                  <a:lnTo>
                    <a:pt x="1835481" y="368141"/>
                  </a:lnTo>
                  <a:lnTo>
                    <a:pt x="1853721" y="371666"/>
                  </a:lnTo>
                  <a:lnTo>
                    <a:pt x="1866071" y="361093"/>
                  </a:lnTo>
                  <a:lnTo>
                    <a:pt x="1878992" y="358140"/>
                  </a:lnTo>
                  <a:lnTo>
                    <a:pt x="1886022" y="336899"/>
                  </a:lnTo>
                  <a:lnTo>
                    <a:pt x="1887162" y="320421"/>
                  </a:lnTo>
                  <a:lnTo>
                    <a:pt x="1904833" y="315182"/>
                  </a:lnTo>
                  <a:lnTo>
                    <a:pt x="1904833" y="304324"/>
                  </a:lnTo>
                  <a:lnTo>
                    <a:pt x="1898372" y="299656"/>
                  </a:lnTo>
                  <a:lnTo>
                    <a:pt x="1890107" y="294323"/>
                  </a:lnTo>
                  <a:lnTo>
                    <a:pt x="1887162" y="275273"/>
                  </a:lnTo>
                  <a:lnTo>
                    <a:pt x="1914048" y="258223"/>
                  </a:lnTo>
                  <a:cubicBezTo>
                    <a:pt x="1914048" y="258223"/>
                    <a:pt x="1928298" y="245269"/>
                    <a:pt x="1928298" y="242983"/>
                  </a:cubicBezTo>
                  <a:cubicBezTo>
                    <a:pt x="1928298" y="240697"/>
                    <a:pt x="1935328" y="232886"/>
                    <a:pt x="1935328" y="232886"/>
                  </a:cubicBezTo>
                  <a:cubicBezTo>
                    <a:pt x="1935328" y="232886"/>
                    <a:pt x="1946539" y="233553"/>
                    <a:pt x="1950054" y="234125"/>
                  </a:cubicBezTo>
                  <a:cubicBezTo>
                    <a:pt x="1953569" y="234696"/>
                    <a:pt x="1972284" y="241173"/>
                    <a:pt x="1972284" y="241173"/>
                  </a:cubicBezTo>
                  <a:lnTo>
                    <a:pt x="1979409" y="246507"/>
                  </a:lnTo>
                  <a:lnTo>
                    <a:pt x="1957654" y="257080"/>
                  </a:lnTo>
                  <a:lnTo>
                    <a:pt x="1944829" y="270034"/>
                  </a:lnTo>
                  <a:lnTo>
                    <a:pt x="1935328" y="276511"/>
                  </a:lnTo>
                  <a:lnTo>
                    <a:pt x="1944164" y="297085"/>
                  </a:lnTo>
                  <a:lnTo>
                    <a:pt x="1967059" y="308896"/>
                  </a:lnTo>
                  <a:lnTo>
                    <a:pt x="1987580" y="304705"/>
                  </a:lnTo>
                  <a:lnTo>
                    <a:pt x="2020166" y="303086"/>
                  </a:lnTo>
                  <a:cubicBezTo>
                    <a:pt x="2020166" y="303086"/>
                    <a:pt x="2057502" y="310610"/>
                    <a:pt x="2059212" y="311849"/>
                  </a:cubicBezTo>
                  <a:cubicBezTo>
                    <a:pt x="2060922" y="313087"/>
                    <a:pt x="2048476" y="317087"/>
                    <a:pt x="2048476" y="317087"/>
                  </a:cubicBezTo>
                  <a:lnTo>
                    <a:pt x="2033941" y="321183"/>
                  </a:lnTo>
                  <a:lnTo>
                    <a:pt x="2025771" y="326517"/>
                  </a:lnTo>
                  <a:lnTo>
                    <a:pt x="2011900" y="319469"/>
                  </a:lnTo>
                  <a:cubicBezTo>
                    <a:pt x="2006305" y="315543"/>
                    <a:pt x="1999721" y="313296"/>
                    <a:pt x="1992900" y="312992"/>
                  </a:cubicBezTo>
                  <a:cubicBezTo>
                    <a:pt x="1987152" y="314112"/>
                    <a:pt x="1981728" y="316521"/>
                    <a:pt x="1977034" y="320040"/>
                  </a:cubicBezTo>
                  <a:lnTo>
                    <a:pt x="1985870" y="333566"/>
                  </a:lnTo>
                  <a:lnTo>
                    <a:pt x="1998125" y="341852"/>
                  </a:lnTo>
                  <a:cubicBezTo>
                    <a:pt x="1998125" y="341852"/>
                    <a:pt x="1992900" y="357092"/>
                    <a:pt x="1989385" y="356521"/>
                  </a:cubicBezTo>
                  <a:cubicBezTo>
                    <a:pt x="1985870" y="355949"/>
                    <a:pt x="1979885" y="345377"/>
                    <a:pt x="1979885" y="345377"/>
                  </a:cubicBezTo>
                  <a:lnTo>
                    <a:pt x="1966299" y="340043"/>
                  </a:lnTo>
                  <a:lnTo>
                    <a:pt x="1957559" y="345377"/>
                  </a:lnTo>
                  <a:lnTo>
                    <a:pt x="1958699" y="358331"/>
                  </a:lnTo>
                  <a:lnTo>
                    <a:pt x="1954899" y="376619"/>
                  </a:lnTo>
                  <a:lnTo>
                    <a:pt x="1940268" y="386144"/>
                  </a:lnTo>
                  <a:lnTo>
                    <a:pt x="1929628" y="394430"/>
                  </a:lnTo>
                  <a:lnTo>
                    <a:pt x="1915568" y="386144"/>
                  </a:lnTo>
                  <a:lnTo>
                    <a:pt x="1897422" y="391478"/>
                  </a:lnTo>
                  <a:lnTo>
                    <a:pt x="1865691" y="389668"/>
                  </a:lnTo>
                  <a:lnTo>
                    <a:pt x="1858661" y="396145"/>
                  </a:lnTo>
                  <a:lnTo>
                    <a:pt x="1847451" y="391478"/>
                  </a:lnTo>
                  <a:cubicBezTo>
                    <a:pt x="1847451" y="391478"/>
                    <a:pt x="1819900" y="392621"/>
                    <a:pt x="1818095" y="393192"/>
                  </a:cubicBezTo>
                  <a:cubicBezTo>
                    <a:pt x="1811797" y="391068"/>
                    <a:pt x="1805716" y="388324"/>
                    <a:pt x="1799950" y="385001"/>
                  </a:cubicBezTo>
                  <a:lnTo>
                    <a:pt x="1792920" y="369094"/>
                  </a:lnTo>
                  <a:lnTo>
                    <a:pt x="1801660" y="358521"/>
                  </a:lnTo>
                  <a:lnTo>
                    <a:pt x="1797575" y="353759"/>
                  </a:lnTo>
                  <a:lnTo>
                    <a:pt x="1794060" y="344996"/>
                  </a:lnTo>
                  <a:lnTo>
                    <a:pt x="1799950" y="337852"/>
                  </a:lnTo>
                  <a:lnTo>
                    <a:pt x="1791114" y="335566"/>
                  </a:lnTo>
                  <a:lnTo>
                    <a:pt x="1776484" y="350234"/>
                  </a:lnTo>
                  <a:cubicBezTo>
                    <a:pt x="1776262" y="354965"/>
                    <a:pt x="1776041" y="359696"/>
                    <a:pt x="1775819" y="364427"/>
                  </a:cubicBezTo>
                  <a:cubicBezTo>
                    <a:pt x="1775819" y="364427"/>
                    <a:pt x="1783514" y="377952"/>
                    <a:pt x="1784084" y="379667"/>
                  </a:cubicBezTo>
                  <a:cubicBezTo>
                    <a:pt x="1784521" y="383779"/>
                    <a:pt x="1784711" y="387914"/>
                    <a:pt x="1784654" y="392049"/>
                  </a:cubicBezTo>
                  <a:lnTo>
                    <a:pt x="1770024" y="397955"/>
                  </a:lnTo>
                  <a:lnTo>
                    <a:pt x="1754158" y="402622"/>
                  </a:lnTo>
                  <a:lnTo>
                    <a:pt x="1757103" y="408527"/>
                  </a:lnTo>
                  <a:lnTo>
                    <a:pt x="1773539" y="411480"/>
                  </a:lnTo>
                  <a:lnTo>
                    <a:pt x="1768219" y="421005"/>
                  </a:lnTo>
                  <a:lnTo>
                    <a:pt x="1758719" y="421577"/>
                  </a:lnTo>
                  <a:lnTo>
                    <a:pt x="1754063" y="433388"/>
                  </a:lnTo>
                  <a:lnTo>
                    <a:pt x="1751118" y="439865"/>
                  </a:lnTo>
                  <a:lnTo>
                    <a:pt x="1738198" y="436340"/>
                  </a:lnTo>
                  <a:lnTo>
                    <a:pt x="1738768" y="428054"/>
                  </a:lnTo>
                  <a:lnTo>
                    <a:pt x="1739338" y="417481"/>
                  </a:lnTo>
                  <a:lnTo>
                    <a:pt x="1734113" y="412147"/>
                  </a:lnTo>
                  <a:lnTo>
                    <a:pt x="1726418" y="420434"/>
                  </a:lnTo>
                  <a:lnTo>
                    <a:pt x="1718247" y="431006"/>
                  </a:lnTo>
                  <a:lnTo>
                    <a:pt x="1699247" y="434531"/>
                  </a:lnTo>
                  <a:lnTo>
                    <a:pt x="1690412" y="441579"/>
                  </a:lnTo>
                  <a:lnTo>
                    <a:pt x="1684522" y="454533"/>
                  </a:lnTo>
                  <a:lnTo>
                    <a:pt x="1670461" y="461010"/>
                  </a:lnTo>
                  <a:lnTo>
                    <a:pt x="1659346" y="468059"/>
                  </a:lnTo>
                  <a:lnTo>
                    <a:pt x="1642245" y="459296"/>
                  </a:lnTo>
                  <a:lnTo>
                    <a:pt x="1639965" y="463391"/>
                  </a:lnTo>
                  <a:lnTo>
                    <a:pt x="1643480" y="472154"/>
                  </a:lnTo>
                  <a:lnTo>
                    <a:pt x="1639395" y="476917"/>
                  </a:lnTo>
                  <a:lnTo>
                    <a:pt x="1617070" y="475107"/>
                  </a:lnTo>
                  <a:lnTo>
                    <a:pt x="1604719" y="473393"/>
                  </a:lnTo>
                  <a:lnTo>
                    <a:pt x="1602914" y="489871"/>
                  </a:lnTo>
                  <a:lnTo>
                    <a:pt x="1624670" y="493395"/>
                  </a:lnTo>
                  <a:lnTo>
                    <a:pt x="1635215" y="502920"/>
                  </a:lnTo>
                  <a:cubicBezTo>
                    <a:pt x="1635215" y="502920"/>
                    <a:pt x="1643480" y="512921"/>
                    <a:pt x="1645190" y="512921"/>
                  </a:cubicBezTo>
                  <a:cubicBezTo>
                    <a:pt x="1646900" y="512921"/>
                    <a:pt x="1658776" y="515874"/>
                    <a:pt x="1658776" y="515874"/>
                  </a:cubicBezTo>
                  <a:lnTo>
                    <a:pt x="1654026" y="541782"/>
                  </a:lnTo>
                  <a:lnTo>
                    <a:pt x="1643480" y="565880"/>
                  </a:lnTo>
                  <a:lnTo>
                    <a:pt x="1599399" y="565309"/>
                  </a:lnTo>
                  <a:lnTo>
                    <a:pt x="1551328" y="564166"/>
                  </a:lnTo>
                  <a:lnTo>
                    <a:pt x="1536032" y="569976"/>
                  </a:lnTo>
                  <a:lnTo>
                    <a:pt x="1531282" y="583502"/>
                  </a:lnTo>
                  <a:lnTo>
                    <a:pt x="1535462" y="597694"/>
                  </a:lnTo>
                  <a:lnTo>
                    <a:pt x="1526912" y="624269"/>
                  </a:lnTo>
                  <a:lnTo>
                    <a:pt x="1523397" y="638461"/>
                  </a:lnTo>
                  <a:cubicBezTo>
                    <a:pt x="1523416" y="643299"/>
                    <a:pt x="1523958" y="648122"/>
                    <a:pt x="1525012" y="652844"/>
                  </a:cubicBezTo>
                  <a:cubicBezTo>
                    <a:pt x="1526247" y="654558"/>
                    <a:pt x="1533277" y="666941"/>
                    <a:pt x="1533277" y="666941"/>
                  </a:cubicBezTo>
                  <a:lnTo>
                    <a:pt x="1527957" y="686943"/>
                  </a:lnTo>
                  <a:lnTo>
                    <a:pt x="1543823" y="691706"/>
                  </a:lnTo>
                  <a:lnTo>
                    <a:pt x="1570233" y="693420"/>
                  </a:lnTo>
                  <a:lnTo>
                    <a:pt x="1584294" y="701135"/>
                  </a:lnTo>
                  <a:lnTo>
                    <a:pt x="1594934" y="702850"/>
                  </a:lnTo>
                  <a:lnTo>
                    <a:pt x="1612510" y="695230"/>
                  </a:lnTo>
                  <a:lnTo>
                    <a:pt x="1638920" y="691706"/>
                  </a:lnTo>
                  <a:lnTo>
                    <a:pt x="1663621" y="671036"/>
                  </a:lnTo>
                  <a:lnTo>
                    <a:pt x="1659536" y="645795"/>
                  </a:lnTo>
                  <a:lnTo>
                    <a:pt x="1674736" y="626745"/>
                  </a:lnTo>
                  <a:lnTo>
                    <a:pt x="1707037" y="606171"/>
                  </a:lnTo>
                  <a:lnTo>
                    <a:pt x="1721098" y="601409"/>
                  </a:lnTo>
                  <a:lnTo>
                    <a:pt x="1719387" y="580263"/>
                  </a:lnTo>
                  <a:lnTo>
                    <a:pt x="1738388" y="569024"/>
                  </a:lnTo>
                  <a:lnTo>
                    <a:pt x="1757388" y="575501"/>
                  </a:lnTo>
                  <a:lnTo>
                    <a:pt x="1770309" y="568452"/>
                  </a:lnTo>
                  <a:lnTo>
                    <a:pt x="1810020" y="556260"/>
                  </a:lnTo>
                  <a:lnTo>
                    <a:pt x="1849351" y="592836"/>
                  </a:lnTo>
                  <a:lnTo>
                    <a:pt x="1903313" y="629888"/>
                  </a:lnTo>
                  <a:cubicBezTo>
                    <a:pt x="1903313" y="629888"/>
                    <a:pt x="1914523" y="652272"/>
                    <a:pt x="1915093" y="653987"/>
                  </a:cubicBezTo>
                  <a:cubicBezTo>
                    <a:pt x="1912946" y="659405"/>
                    <a:pt x="1910172" y="664553"/>
                    <a:pt x="1906828" y="669322"/>
                  </a:cubicBezTo>
                  <a:lnTo>
                    <a:pt x="1876522" y="669322"/>
                  </a:lnTo>
                  <a:lnTo>
                    <a:pt x="1865121" y="671894"/>
                  </a:lnTo>
                  <a:cubicBezTo>
                    <a:pt x="1865121" y="671894"/>
                    <a:pt x="1868637" y="680657"/>
                    <a:pt x="1870917" y="680657"/>
                  </a:cubicBezTo>
                  <a:cubicBezTo>
                    <a:pt x="1873197" y="680657"/>
                    <a:pt x="1897422" y="691896"/>
                    <a:pt x="1897422" y="691896"/>
                  </a:cubicBezTo>
                  <a:lnTo>
                    <a:pt x="1905022" y="697802"/>
                  </a:lnTo>
                  <a:lnTo>
                    <a:pt x="1909108" y="696563"/>
                  </a:lnTo>
                  <a:lnTo>
                    <a:pt x="1908538" y="685419"/>
                  </a:lnTo>
                  <a:lnTo>
                    <a:pt x="1910913" y="674846"/>
                  </a:lnTo>
                  <a:lnTo>
                    <a:pt x="1919083" y="675989"/>
                  </a:lnTo>
                  <a:cubicBezTo>
                    <a:pt x="1922417" y="672357"/>
                    <a:pt x="1925372" y="668401"/>
                    <a:pt x="1927918" y="664178"/>
                  </a:cubicBezTo>
                  <a:cubicBezTo>
                    <a:pt x="1930379" y="658963"/>
                    <a:pt x="1933105" y="653877"/>
                    <a:pt x="1936088" y="648938"/>
                  </a:cubicBezTo>
                  <a:lnTo>
                    <a:pt x="1929628" y="636556"/>
                  </a:lnTo>
                  <a:lnTo>
                    <a:pt x="1933238" y="628269"/>
                  </a:lnTo>
                  <a:lnTo>
                    <a:pt x="1942739" y="629507"/>
                  </a:lnTo>
                  <a:lnTo>
                    <a:pt x="1943879" y="641794"/>
                  </a:lnTo>
                  <a:lnTo>
                    <a:pt x="1947394" y="641794"/>
                  </a:lnTo>
                  <a:lnTo>
                    <a:pt x="1946254" y="626555"/>
                  </a:lnTo>
                  <a:lnTo>
                    <a:pt x="1936753" y="620649"/>
                  </a:lnTo>
                  <a:lnTo>
                    <a:pt x="1924023" y="612172"/>
                  </a:lnTo>
                  <a:lnTo>
                    <a:pt x="1915188" y="599313"/>
                  </a:lnTo>
                  <a:lnTo>
                    <a:pt x="1899892" y="595122"/>
                  </a:lnTo>
                  <a:lnTo>
                    <a:pt x="1882317" y="582740"/>
                  </a:lnTo>
                  <a:lnTo>
                    <a:pt x="1878232" y="568643"/>
                  </a:lnTo>
                  <a:lnTo>
                    <a:pt x="1861796" y="560451"/>
                  </a:lnTo>
                  <a:lnTo>
                    <a:pt x="1857521" y="547497"/>
                  </a:lnTo>
                  <a:lnTo>
                    <a:pt x="1862271" y="533971"/>
                  </a:lnTo>
                  <a:lnTo>
                    <a:pt x="1872816" y="532162"/>
                  </a:lnTo>
                  <a:cubicBezTo>
                    <a:pt x="1873006" y="536480"/>
                    <a:pt x="1873197" y="540798"/>
                    <a:pt x="1873387" y="545116"/>
                  </a:cubicBezTo>
                  <a:lnTo>
                    <a:pt x="1883932" y="548640"/>
                  </a:lnTo>
                  <a:lnTo>
                    <a:pt x="1891057" y="544544"/>
                  </a:lnTo>
                  <a:lnTo>
                    <a:pt x="1901603" y="563594"/>
                  </a:lnTo>
                  <a:lnTo>
                    <a:pt x="1923263" y="575882"/>
                  </a:lnTo>
                  <a:lnTo>
                    <a:pt x="1940363" y="585407"/>
                  </a:lnTo>
                  <a:lnTo>
                    <a:pt x="1950909" y="586645"/>
                  </a:lnTo>
                  <a:lnTo>
                    <a:pt x="1968484" y="605695"/>
                  </a:lnTo>
                  <a:lnTo>
                    <a:pt x="1972664" y="630365"/>
                  </a:lnTo>
                  <a:lnTo>
                    <a:pt x="2005535" y="664559"/>
                  </a:lnTo>
                  <a:lnTo>
                    <a:pt x="2010190" y="688658"/>
                  </a:lnTo>
                  <a:lnTo>
                    <a:pt x="2033656" y="705136"/>
                  </a:lnTo>
                  <a:lnTo>
                    <a:pt x="2040116" y="699802"/>
                  </a:lnTo>
                  <a:lnTo>
                    <a:pt x="2036601" y="684562"/>
                  </a:lnTo>
                  <a:lnTo>
                    <a:pt x="2049521" y="677513"/>
                  </a:lnTo>
                  <a:lnTo>
                    <a:pt x="2045436" y="666845"/>
                  </a:lnTo>
                  <a:lnTo>
                    <a:pt x="2032421" y="662369"/>
                  </a:lnTo>
                  <a:lnTo>
                    <a:pt x="2027101" y="651796"/>
                  </a:lnTo>
                  <a:lnTo>
                    <a:pt x="2029476" y="634651"/>
                  </a:lnTo>
                  <a:lnTo>
                    <a:pt x="2021876" y="625888"/>
                  </a:lnTo>
                  <a:lnTo>
                    <a:pt x="2028906" y="627031"/>
                  </a:lnTo>
                  <a:lnTo>
                    <a:pt x="2034131" y="633508"/>
                  </a:lnTo>
                  <a:lnTo>
                    <a:pt x="2042396" y="622364"/>
                  </a:lnTo>
                  <a:lnTo>
                    <a:pt x="2056457" y="622935"/>
                  </a:lnTo>
                  <a:lnTo>
                    <a:pt x="2070612" y="628841"/>
                  </a:lnTo>
                  <a:lnTo>
                    <a:pt x="2081157" y="643319"/>
                  </a:lnTo>
                  <a:lnTo>
                    <a:pt x="2091703" y="659797"/>
                  </a:lnTo>
                  <a:cubicBezTo>
                    <a:pt x="2091703" y="659797"/>
                    <a:pt x="2084673" y="663893"/>
                    <a:pt x="2084102" y="665702"/>
                  </a:cubicBezTo>
                  <a:cubicBezTo>
                    <a:pt x="2085499" y="670258"/>
                    <a:pt x="2087475" y="674613"/>
                    <a:pt x="2089993" y="678656"/>
                  </a:cubicBezTo>
                  <a:lnTo>
                    <a:pt x="2103483" y="690944"/>
                  </a:lnTo>
                  <a:lnTo>
                    <a:pt x="2114028" y="705803"/>
                  </a:lnTo>
                  <a:lnTo>
                    <a:pt x="2135119" y="705231"/>
                  </a:lnTo>
                  <a:lnTo>
                    <a:pt x="2137494" y="714756"/>
                  </a:lnTo>
                  <a:lnTo>
                    <a:pt x="2152789" y="716471"/>
                  </a:lnTo>
                  <a:lnTo>
                    <a:pt x="2167420" y="712946"/>
                  </a:lnTo>
                  <a:lnTo>
                    <a:pt x="2171600" y="703421"/>
                  </a:lnTo>
                  <a:lnTo>
                    <a:pt x="2178060" y="712280"/>
                  </a:lnTo>
                  <a:lnTo>
                    <a:pt x="2195065" y="718185"/>
                  </a:lnTo>
                  <a:lnTo>
                    <a:pt x="2209696" y="717042"/>
                  </a:lnTo>
                  <a:lnTo>
                    <a:pt x="2222046" y="703421"/>
                  </a:lnTo>
                  <a:lnTo>
                    <a:pt x="2233162" y="708184"/>
                  </a:lnTo>
                  <a:lnTo>
                    <a:pt x="2241427" y="713423"/>
                  </a:lnTo>
                  <a:lnTo>
                    <a:pt x="2238482" y="725234"/>
                  </a:lnTo>
                  <a:lnTo>
                    <a:pt x="2245797" y="749427"/>
                  </a:lnTo>
                  <a:lnTo>
                    <a:pt x="2235157" y="773906"/>
                  </a:lnTo>
                  <a:lnTo>
                    <a:pt x="2235157" y="805910"/>
                  </a:lnTo>
                  <a:lnTo>
                    <a:pt x="2171030" y="805910"/>
                  </a:lnTo>
                  <a:lnTo>
                    <a:pt x="2146709" y="815435"/>
                  </a:lnTo>
                  <a:lnTo>
                    <a:pt x="2107283" y="795719"/>
                  </a:lnTo>
                  <a:lnTo>
                    <a:pt x="2081442" y="798767"/>
                  </a:lnTo>
                  <a:lnTo>
                    <a:pt x="2037266" y="782765"/>
                  </a:lnTo>
                  <a:lnTo>
                    <a:pt x="2002305" y="782765"/>
                  </a:lnTo>
                  <a:lnTo>
                    <a:pt x="1991665" y="792290"/>
                  </a:lnTo>
                  <a:lnTo>
                    <a:pt x="1997745" y="809054"/>
                  </a:lnTo>
                  <a:lnTo>
                    <a:pt x="1984065" y="822769"/>
                  </a:lnTo>
                  <a:lnTo>
                    <a:pt x="1949009" y="801434"/>
                  </a:lnTo>
                  <a:lnTo>
                    <a:pt x="1921648" y="804482"/>
                  </a:lnTo>
                  <a:lnTo>
                    <a:pt x="1911008" y="786194"/>
                  </a:lnTo>
                  <a:lnTo>
                    <a:pt x="1869871" y="774002"/>
                  </a:lnTo>
                  <a:lnTo>
                    <a:pt x="1841371" y="760190"/>
                  </a:lnTo>
                  <a:lnTo>
                    <a:pt x="1819520" y="749427"/>
                  </a:lnTo>
                  <a:lnTo>
                    <a:pt x="1845361" y="718947"/>
                  </a:lnTo>
                  <a:lnTo>
                    <a:pt x="1837761" y="693039"/>
                  </a:lnTo>
                  <a:lnTo>
                    <a:pt x="1819520" y="682276"/>
                  </a:lnTo>
                  <a:lnTo>
                    <a:pt x="1711407" y="694563"/>
                  </a:lnTo>
                  <a:lnTo>
                    <a:pt x="1668846" y="711327"/>
                  </a:lnTo>
                  <a:lnTo>
                    <a:pt x="1641390" y="712851"/>
                  </a:lnTo>
                  <a:lnTo>
                    <a:pt x="1612890" y="723519"/>
                  </a:lnTo>
                  <a:lnTo>
                    <a:pt x="1577929" y="715899"/>
                  </a:lnTo>
                  <a:lnTo>
                    <a:pt x="1555033" y="743331"/>
                  </a:lnTo>
                  <a:lnTo>
                    <a:pt x="1527672" y="761619"/>
                  </a:lnTo>
                  <a:lnTo>
                    <a:pt x="1502971" y="813530"/>
                  </a:lnTo>
                  <a:lnTo>
                    <a:pt x="1509432" y="836390"/>
                  </a:lnTo>
                  <a:lnTo>
                    <a:pt x="1477511" y="866966"/>
                  </a:lnTo>
                  <a:lnTo>
                    <a:pt x="1445590" y="879158"/>
                  </a:lnTo>
                  <a:lnTo>
                    <a:pt x="1430389" y="907733"/>
                  </a:lnTo>
                  <a:cubicBezTo>
                    <a:pt x="1430389" y="907733"/>
                    <a:pt x="1396854" y="982504"/>
                    <a:pt x="1393814" y="988600"/>
                  </a:cubicBezTo>
                  <a:cubicBezTo>
                    <a:pt x="1390773" y="994696"/>
                    <a:pt x="1393814" y="1032891"/>
                    <a:pt x="1393814" y="1032891"/>
                  </a:cubicBezTo>
                  <a:lnTo>
                    <a:pt x="1407494" y="1077087"/>
                  </a:lnTo>
                  <a:lnTo>
                    <a:pt x="1375573" y="1151858"/>
                  </a:lnTo>
                  <a:lnTo>
                    <a:pt x="1387733" y="1188530"/>
                  </a:lnTo>
                  <a:lnTo>
                    <a:pt x="1404454" y="1222058"/>
                  </a:lnTo>
                  <a:lnTo>
                    <a:pt x="1448630" y="1284637"/>
                  </a:lnTo>
                  <a:cubicBezTo>
                    <a:pt x="1448187" y="1295114"/>
                    <a:pt x="1447743" y="1305592"/>
                    <a:pt x="1447300" y="1316069"/>
                  </a:cubicBezTo>
                  <a:lnTo>
                    <a:pt x="1538312" y="1385507"/>
                  </a:lnTo>
                  <a:lnTo>
                    <a:pt x="1599304" y="1360932"/>
                  </a:lnTo>
                  <a:lnTo>
                    <a:pt x="1658016" y="1379601"/>
                  </a:lnTo>
                  <a:lnTo>
                    <a:pt x="1730978" y="1339977"/>
                  </a:lnTo>
                  <a:cubicBezTo>
                    <a:pt x="1730978" y="1339977"/>
                    <a:pt x="1755393" y="1339977"/>
                    <a:pt x="1762994" y="1353693"/>
                  </a:cubicBezTo>
                  <a:cubicBezTo>
                    <a:pt x="1770594" y="1367409"/>
                    <a:pt x="1775154" y="1379601"/>
                    <a:pt x="1802515" y="1379601"/>
                  </a:cubicBezTo>
                  <a:cubicBezTo>
                    <a:pt x="1829875" y="1379601"/>
                    <a:pt x="1843651" y="1410176"/>
                    <a:pt x="1843651" y="1410176"/>
                  </a:cubicBezTo>
                  <a:lnTo>
                    <a:pt x="1831491" y="1445228"/>
                  </a:lnTo>
                  <a:lnTo>
                    <a:pt x="1837571" y="1463516"/>
                  </a:lnTo>
                  <a:lnTo>
                    <a:pt x="1825410" y="1492091"/>
                  </a:lnTo>
                  <a:lnTo>
                    <a:pt x="1853911" y="1551527"/>
                  </a:lnTo>
                  <a:lnTo>
                    <a:pt x="1875192" y="1597343"/>
                  </a:lnTo>
                  <a:lnTo>
                    <a:pt x="1895047" y="1641634"/>
                  </a:lnTo>
                  <a:lnTo>
                    <a:pt x="1899607" y="1698022"/>
                  </a:lnTo>
                  <a:lnTo>
                    <a:pt x="1895047" y="1730121"/>
                  </a:lnTo>
                  <a:lnTo>
                    <a:pt x="1859991" y="1791176"/>
                  </a:lnTo>
                  <a:lnTo>
                    <a:pt x="1870632" y="1885760"/>
                  </a:lnTo>
                  <a:lnTo>
                    <a:pt x="1882792" y="1907095"/>
                  </a:lnTo>
                  <a:lnTo>
                    <a:pt x="1878232" y="1922336"/>
                  </a:lnTo>
                  <a:lnTo>
                    <a:pt x="1899607" y="1945291"/>
                  </a:lnTo>
                  <a:lnTo>
                    <a:pt x="1913288" y="1998631"/>
                  </a:lnTo>
                  <a:lnTo>
                    <a:pt x="1901127" y="2049018"/>
                  </a:lnTo>
                  <a:lnTo>
                    <a:pt x="1919368" y="2087118"/>
                  </a:lnTo>
                  <a:cubicBezTo>
                    <a:pt x="1919368" y="2087118"/>
                    <a:pt x="1936088" y="2128361"/>
                    <a:pt x="1937608" y="2132933"/>
                  </a:cubicBezTo>
                  <a:cubicBezTo>
                    <a:pt x="1939128" y="2137505"/>
                    <a:pt x="1949769" y="2152745"/>
                    <a:pt x="1948249" y="2160365"/>
                  </a:cubicBezTo>
                  <a:cubicBezTo>
                    <a:pt x="1946729" y="2167985"/>
                    <a:pt x="1942169" y="2187893"/>
                    <a:pt x="1942169" y="2187893"/>
                  </a:cubicBezTo>
                  <a:lnTo>
                    <a:pt x="1948249" y="2218373"/>
                  </a:lnTo>
                  <a:lnTo>
                    <a:pt x="2025866" y="2218373"/>
                  </a:lnTo>
                  <a:lnTo>
                    <a:pt x="2062442" y="2206181"/>
                  </a:lnTo>
                  <a:lnTo>
                    <a:pt x="2152219" y="2114645"/>
                  </a:lnTo>
                  <a:cubicBezTo>
                    <a:pt x="2160428" y="2104920"/>
                    <a:pt x="2168037" y="2094709"/>
                    <a:pt x="2175020" y="2084070"/>
                  </a:cubicBezTo>
                  <a:cubicBezTo>
                    <a:pt x="2176540" y="2079498"/>
                    <a:pt x="2188700" y="2023110"/>
                    <a:pt x="2188700" y="2023110"/>
                  </a:cubicBezTo>
                  <a:lnTo>
                    <a:pt x="2252637" y="1997107"/>
                  </a:lnTo>
                  <a:lnTo>
                    <a:pt x="2252637" y="1947291"/>
                  </a:lnTo>
                  <a:lnTo>
                    <a:pt x="2238957" y="1907572"/>
                  </a:lnTo>
                  <a:lnTo>
                    <a:pt x="2272398" y="1875568"/>
                  </a:lnTo>
                  <a:lnTo>
                    <a:pt x="2362270" y="1823657"/>
                  </a:lnTo>
                  <a:lnTo>
                    <a:pt x="2369870" y="1783937"/>
                  </a:lnTo>
                  <a:lnTo>
                    <a:pt x="2369870" y="1715357"/>
                  </a:lnTo>
                  <a:lnTo>
                    <a:pt x="2353055" y="1663446"/>
                  </a:lnTo>
                  <a:lnTo>
                    <a:pt x="2357615" y="1631442"/>
                  </a:lnTo>
                  <a:lnTo>
                    <a:pt x="2342035" y="1617631"/>
                  </a:lnTo>
                  <a:lnTo>
                    <a:pt x="2371010" y="1574959"/>
                  </a:lnTo>
                  <a:lnTo>
                    <a:pt x="2381651" y="1518476"/>
                  </a:lnTo>
                  <a:lnTo>
                    <a:pt x="2424212" y="1492568"/>
                  </a:lnTo>
                  <a:lnTo>
                    <a:pt x="2433712" y="1466564"/>
                  </a:lnTo>
                  <a:lnTo>
                    <a:pt x="2511329" y="1385888"/>
                  </a:lnTo>
                  <a:lnTo>
                    <a:pt x="2535745" y="1309116"/>
                  </a:lnTo>
                  <a:lnTo>
                    <a:pt x="2558546" y="1266730"/>
                  </a:lnTo>
                  <a:lnTo>
                    <a:pt x="2558546" y="1220915"/>
                  </a:lnTo>
                  <a:lnTo>
                    <a:pt x="2537265" y="1213295"/>
                  </a:lnTo>
                  <a:lnTo>
                    <a:pt x="2512849" y="1233107"/>
                  </a:lnTo>
                  <a:lnTo>
                    <a:pt x="2479408" y="1236155"/>
                  </a:lnTo>
                  <a:lnTo>
                    <a:pt x="2444447" y="1245680"/>
                  </a:lnTo>
                  <a:lnTo>
                    <a:pt x="2415472" y="1227296"/>
                  </a:lnTo>
                  <a:lnTo>
                    <a:pt x="2418511" y="1204436"/>
                  </a:lnTo>
                  <a:lnTo>
                    <a:pt x="2382031" y="1163288"/>
                  </a:lnTo>
                  <a:lnTo>
                    <a:pt x="2345454" y="1141857"/>
                  </a:lnTo>
                  <a:lnTo>
                    <a:pt x="2328734" y="1086993"/>
                  </a:lnTo>
                  <a:lnTo>
                    <a:pt x="2293013" y="1052894"/>
                  </a:lnTo>
                  <a:lnTo>
                    <a:pt x="2289973" y="1010221"/>
                  </a:lnTo>
                  <a:lnTo>
                    <a:pt x="2264037" y="972121"/>
                  </a:lnTo>
                  <a:lnTo>
                    <a:pt x="2232116" y="900494"/>
                  </a:lnTo>
                  <a:lnTo>
                    <a:pt x="2198581" y="866966"/>
                  </a:lnTo>
                  <a:lnTo>
                    <a:pt x="2195540" y="839438"/>
                  </a:lnTo>
                  <a:lnTo>
                    <a:pt x="2209316" y="845630"/>
                  </a:lnTo>
                  <a:lnTo>
                    <a:pt x="2224516" y="857821"/>
                  </a:lnTo>
                  <a:lnTo>
                    <a:pt x="2230596" y="880682"/>
                  </a:lnTo>
                  <a:cubicBezTo>
                    <a:pt x="2242757" y="880682"/>
                    <a:pt x="2247317" y="857821"/>
                    <a:pt x="2247317" y="857821"/>
                  </a:cubicBezTo>
                  <a:lnTo>
                    <a:pt x="2257957" y="880682"/>
                  </a:lnTo>
                  <a:lnTo>
                    <a:pt x="2268597" y="909257"/>
                  </a:lnTo>
                  <a:lnTo>
                    <a:pt x="2302133" y="959644"/>
                  </a:lnTo>
                  <a:lnTo>
                    <a:pt x="2320374" y="962692"/>
                  </a:lnTo>
                  <a:lnTo>
                    <a:pt x="2341654" y="1006983"/>
                  </a:lnTo>
                  <a:lnTo>
                    <a:pt x="2340134" y="1026795"/>
                  </a:lnTo>
                  <a:lnTo>
                    <a:pt x="2401031" y="1089374"/>
                  </a:lnTo>
                  <a:lnTo>
                    <a:pt x="2411671" y="1147286"/>
                  </a:lnTo>
                  <a:lnTo>
                    <a:pt x="2422312" y="1173290"/>
                  </a:lnTo>
                  <a:lnTo>
                    <a:pt x="2442167" y="1193102"/>
                  </a:lnTo>
                  <a:lnTo>
                    <a:pt x="2533465" y="1168718"/>
                  </a:lnTo>
                  <a:lnTo>
                    <a:pt x="2550185" y="1153382"/>
                  </a:lnTo>
                  <a:lnTo>
                    <a:pt x="2589706" y="1141190"/>
                  </a:lnTo>
                  <a:lnTo>
                    <a:pt x="2589706" y="1122902"/>
                  </a:lnTo>
                  <a:lnTo>
                    <a:pt x="2635403" y="1092422"/>
                  </a:lnTo>
                  <a:lnTo>
                    <a:pt x="2654403" y="1056989"/>
                  </a:lnTo>
                  <a:lnTo>
                    <a:pt x="2665423" y="1038987"/>
                  </a:lnTo>
                  <a:lnTo>
                    <a:pt x="2680719" y="1017651"/>
                  </a:lnTo>
                  <a:lnTo>
                    <a:pt x="2655543" y="982885"/>
                  </a:lnTo>
                  <a:lnTo>
                    <a:pt x="2620392" y="953071"/>
                  </a:lnTo>
                  <a:lnTo>
                    <a:pt x="2609182" y="924496"/>
                  </a:lnTo>
                  <a:lnTo>
                    <a:pt x="2596262" y="927544"/>
                  </a:lnTo>
                  <a:lnTo>
                    <a:pt x="2586761" y="954977"/>
                  </a:lnTo>
                  <a:lnTo>
                    <a:pt x="2551800" y="964502"/>
                  </a:lnTo>
                  <a:lnTo>
                    <a:pt x="2533560" y="952310"/>
                  </a:lnTo>
                  <a:lnTo>
                    <a:pt x="2527479" y="926402"/>
                  </a:lnTo>
                  <a:lnTo>
                    <a:pt x="2515319" y="929450"/>
                  </a:lnTo>
                  <a:lnTo>
                    <a:pt x="2496984" y="895826"/>
                  </a:lnTo>
                  <a:lnTo>
                    <a:pt x="2480263" y="886301"/>
                  </a:lnTo>
                  <a:lnTo>
                    <a:pt x="2458983" y="851249"/>
                  </a:lnTo>
                  <a:lnTo>
                    <a:pt x="2474183" y="834390"/>
                  </a:lnTo>
                  <a:lnTo>
                    <a:pt x="2524534" y="876110"/>
                  </a:lnTo>
                  <a:close/>
                  <a:moveTo>
                    <a:pt x="1812015" y="651510"/>
                  </a:moveTo>
                  <a:lnTo>
                    <a:pt x="1815245" y="636937"/>
                  </a:lnTo>
                  <a:lnTo>
                    <a:pt x="1815245" y="615982"/>
                  </a:lnTo>
                  <a:cubicBezTo>
                    <a:pt x="1811948" y="613046"/>
                    <a:pt x="1807901" y="611098"/>
                    <a:pt x="1803560" y="610362"/>
                  </a:cubicBezTo>
                  <a:cubicBezTo>
                    <a:pt x="1800444" y="610367"/>
                    <a:pt x="1797432" y="611519"/>
                    <a:pt x="1795104" y="613601"/>
                  </a:cubicBezTo>
                  <a:lnTo>
                    <a:pt x="1795104" y="636937"/>
                  </a:lnTo>
                  <a:cubicBezTo>
                    <a:pt x="1795921" y="641759"/>
                    <a:pt x="1795921" y="646688"/>
                    <a:pt x="1795104" y="651510"/>
                  </a:cubicBezTo>
                  <a:lnTo>
                    <a:pt x="1812015" y="651510"/>
                  </a:lnTo>
                  <a:close/>
                  <a:moveTo>
                    <a:pt x="1812015" y="588550"/>
                  </a:moveTo>
                  <a:cubicBezTo>
                    <a:pt x="1812642" y="583327"/>
                    <a:pt x="1808927" y="578583"/>
                    <a:pt x="1803721" y="577954"/>
                  </a:cubicBezTo>
                  <a:cubicBezTo>
                    <a:pt x="1802714" y="577832"/>
                    <a:pt x="1801698" y="577872"/>
                    <a:pt x="1800710" y="578072"/>
                  </a:cubicBezTo>
                  <a:lnTo>
                    <a:pt x="1795104" y="594169"/>
                  </a:lnTo>
                  <a:lnTo>
                    <a:pt x="1800710" y="606266"/>
                  </a:lnTo>
                  <a:lnTo>
                    <a:pt x="1812015" y="606266"/>
                  </a:lnTo>
                  <a:lnTo>
                    <a:pt x="1812015" y="588550"/>
                  </a:lnTo>
                  <a:close/>
                  <a:moveTo>
                    <a:pt x="1396854" y="171926"/>
                  </a:moveTo>
                  <a:lnTo>
                    <a:pt x="1453855" y="171926"/>
                  </a:lnTo>
                  <a:lnTo>
                    <a:pt x="1484921" y="127063"/>
                  </a:lnTo>
                  <a:lnTo>
                    <a:pt x="1556458" y="127063"/>
                  </a:lnTo>
                  <a:lnTo>
                    <a:pt x="1567953" y="98488"/>
                  </a:lnTo>
                  <a:lnTo>
                    <a:pt x="1611939" y="75152"/>
                  </a:lnTo>
                  <a:cubicBezTo>
                    <a:pt x="1632745" y="56960"/>
                    <a:pt x="1611939" y="24003"/>
                    <a:pt x="1611939" y="24003"/>
                  </a:cubicBezTo>
                  <a:lnTo>
                    <a:pt x="1522257" y="12764"/>
                  </a:lnTo>
                  <a:lnTo>
                    <a:pt x="1433145" y="24194"/>
                  </a:lnTo>
                  <a:lnTo>
                    <a:pt x="1303561" y="0"/>
                  </a:lnTo>
                  <a:lnTo>
                    <a:pt x="1223664" y="36385"/>
                  </a:lnTo>
                  <a:cubicBezTo>
                    <a:pt x="1223664" y="36385"/>
                    <a:pt x="1166187" y="67532"/>
                    <a:pt x="1158397" y="64961"/>
                  </a:cubicBezTo>
                  <a:cubicBezTo>
                    <a:pt x="1142874" y="63646"/>
                    <a:pt x="1127274" y="63646"/>
                    <a:pt x="1111751" y="64961"/>
                  </a:cubicBezTo>
                  <a:cubicBezTo>
                    <a:pt x="1111751" y="64961"/>
                    <a:pt x="1140252" y="90869"/>
                    <a:pt x="1153172" y="93536"/>
                  </a:cubicBezTo>
                  <a:cubicBezTo>
                    <a:pt x="1162615" y="94992"/>
                    <a:pt x="1172229" y="94992"/>
                    <a:pt x="1181673" y="93536"/>
                  </a:cubicBezTo>
                  <a:cubicBezTo>
                    <a:pt x="1181673" y="93536"/>
                    <a:pt x="1181673" y="118872"/>
                    <a:pt x="1186898" y="124682"/>
                  </a:cubicBezTo>
                  <a:cubicBezTo>
                    <a:pt x="1205043" y="145542"/>
                    <a:pt x="1167897" y="161068"/>
                    <a:pt x="1167897" y="161068"/>
                  </a:cubicBezTo>
                  <a:lnTo>
                    <a:pt x="1167897" y="185642"/>
                  </a:lnTo>
                  <a:cubicBezTo>
                    <a:pt x="1167897" y="185642"/>
                    <a:pt x="1171982" y="232029"/>
                    <a:pt x="1179678" y="229933"/>
                  </a:cubicBezTo>
                  <a:cubicBezTo>
                    <a:pt x="1187373" y="227838"/>
                    <a:pt x="1200008" y="254603"/>
                    <a:pt x="1200008" y="254603"/>
                  </a:cubicBezTo>
                  <a:lnTo>
                    <a:pt x="1223854" y="280606"/>
                  </a:lnTo>
                  <a:lnTo>
                    <a:pt x="1267460" y="280606"/>
                  </a:lnTo>
                  <a:lnTo>
                    <a:pt x="1321897" y="215646"/>
                  </a:lnTo>
                  <a:lnTo>
                    <a:pt x="1375478" y="192310"/>
                  </a:lnTo>
                  <a:lnTo>
                    <a:pt x="1396854" y="171926"/>
                  </a:lnTo>
                  <a:close/>
                  <a:moveTo>
                    <a:pt x="2516459" y="1725835"/>
                  </a:moveTo>
                  <a:lnTo>
                    <a:pt x="2509429" y="1706785"/>
                  </a:lnTo>
                  <a:lnTo>
                    <a:pt x="2501354" y="1714786"/>
                  </a:lnTo>
                  <a:lnTo>
                    <a:pt x="2494324" y="1730978"/>
                  </a:lnTo>
                  <a:lnTo>
                    <a:pt x="2478268" y="1740503"/>
                  </a:lnTo>
                  <a:lnTo>
                    <a:pt x="2471238" y="1761744"/>
                  </a:lnTo>
                  <a:lnTo>
                    <a:pt x="2461168" y="1786890"/>
                  </a:lnTo>
                  <a:lnTo>
                    <a:pt x="2421932" y="1798987"/>
                  </a:lnTo>
                  <a:lnTo>
                    <a:pt x="2404831" y="1828229"/>
                  </a:lnTo>
                  <a:lnTo>
                    <a:pt x="2400841" y="1876616"/>
                  </a:lnTo>
                  <a:lnTo>
                    <a:pt x="2386781" y="1900619"/>
                  </a:lnTo>
                  <a:lnTo>
                    <a:pt x="2370725" y="1917764"/>
                  </a:lnTo>
                  <a:lnTo>
                    <a:pt x="2376710" y="1946339"/>
                  </a:lnTo>
                  <a:lnTo>
                    <a:pt x="2387826" y="1959483"/>
                  </a:lnTo>
                  <a:lnTo>
                    <a:pt x="2376710" y="1974533"/>
                  </a:lnTo>
                  <a:lnTo>
                    <a:pt x="2387826" y="1984058"/>
                  </a:lnTo>
                  <a:lnTo>
                    <a:pt x="2424972" y="1984058"/>
                  </a:lnTo>
                  <a:lnTo>
                    <a:pt x="2446062" y="1952816"/>
                  </a:lnTo>
                  <a:cubicBezTo>
                    <a:pt x="2446062" y="1952816"/>
                    <a:pt x="2463163" y="1916525"/>
                    <a:pt x="2463163" y="1913477"/>
                  </a:cubicBezTo>
                  <a:cubicBezTo>
                    <a:pt x="2463163" y="1910429"/>
                    <a:pt x="2471238" y="1877187"/>
                    <a:pt x="2471238" y="1877187"/>
                  </a:cubicBezTo>
                  <a:lnTo>
                    <a:pt x="2500309" y="1839087"/>
                  </a:lnTo>
                  <a:lnTo>
                    <a:pt x="2500309" y="1786319"/>
                  </a:lnTo>
                  <a:lnTo>
                    <a:pt x="2520449" y="1786319"/>
                  </a:lnTo>
                  <a:lnTo>
                    <a:pt x="2514464" y="1748981"/>
                  </a:lnTo>
                  <a:lnTo>
                    <a:pt x="2516459" y="1725835"/>
                  </a:lnTo>
                  <a:close/>
                  <a:moveTo>
                    <a:pt x="487109" y="952881"/>
                  </a:moveTo>
                  <a:lnTo>
                    <a:pt x="443027" y="937832"/>
                  </a:lnTo>
                  <a:cubicBezTo>
                    <a:pt x="443027" y="937832"/>
                    <a:pt x="430772" y="939546"/>
                    <a:pt x="416427" y="942975"/>
                  </a:cubicBezTo>
                  <a:cubicBezTo>
                    <a:pt x="405872" y="945099"/>
                    <a:pt x="395564" y="948290"/>
                    <a:pt x="385646" y="952500"/>
                  </a:cubicBezTo>
                  <a:lnTo>
                    <a:pt x="448158" y="973836"/>
                  </a:lnTo>
                  <a:lnTo>
                    <a:pt x="473428" y="973836"/>
                  </a:lnTo>
                  <a:lnTo>
                    <a:pt x="515609" y="1010221"/>
                  </a:lnTo>
                  <a:lnTo>
                    <a:pt x="544110" y="1010221"/>
                  </a:lnTo>
                  <a:cubicBezTo>
                    <a:pt x="544110" y="1010221"/>
                    <a:pt x="567386" y="999839"/>
                    <a:pt x="559596" y="981646"/>
                  </a:cubicBezTo>
                  <a:lnTo>
                    <a:pt x="523400" y="968597"/>
                  </a:lnTo>
                  <a:lnTo>
                    <a:pt x="487109" y="952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607;p17">
              <a:extLst>
                <a:ext uri="{FF2B5EF4-FFF2-40B4-BE49-F238E27FC236}">
                  <a16:creationId xmlns:a16="http://schemas.microsoft.com/office/drawing/2014/main" id="{DD09BC7E-45A1-4849-9788-C1CAD1922881}"/>
                </a:ext>
              </a:extLst>
            </p:cNvPr>
            <p:cNvSpPr/>
            <p:nvPr/>
          </p:nvSpPr>
          <p:spPr>
            <a:xfrm>
              <a:off x="2963026" y="773963"/>
              <a:ext cx="2815611" cy="2175092"/>
            </a:xfrm>
            <a:custGeom>
              <a:avLst/>
              <a:gdLst/>
              <a:ahLst/>
              <a:cxnLst/>
              <a:rect l="l" t="t" r="r" b="b"/>
              <a:pathLst>
                <a:path w="2815611" h="2175092" extrusionOk="0">
                  <a:moveTo>
                    <a:pt x="1577728" y="1854137"/>
                  </a:moveTo>
                  <a:cubicBezTo>
                    <a:pt x="783307" y="1853603"/>
                    <a:pt x="139725" y="1207484"/>
                    <a:pt x="140258" y="410994"/>
                  </a:cubicBezTo>
                  <a:cubicBezTo>
                    <a:pt x="140350" y="271815"/>
                    <a:pt x="160537" y="133380"/>
                    <a:pt x="200190" y="0"/>
                  </a:cubicBezTo>
                  <a:cubicBezTo>
                    <a:pt x="-203778" y="685400"/>
                    <a:pt x="22925" y="1569358"/>
                    <a:pt x="706545" y="1974380"/>
                  </a:cubicBezTo>
                  <a:cubicBezTo>
                    <a:pt x="1390164" y="2379402"/>
                    <a:pt x="2271836" y="2152107"/>
                    <a:pt x="2675797" y="1466707"/>
                  </a:cubicBezTo>
                  <a:cubicBezTo>
                    <a:pt x="2735230" y="1365885"/>
                    <a:pt x="2782181" y="1258167"/>
                    <a:pt x="2815612" y="1145953"/>
                  </a:cubicBezTo>
                  <a:cubicBezTo>
                    <a:pt x="2557081" y="1585036"/>
                    <a:pt x="2086286" y="1854375"/>
                    <a:pt x="1577728" y="1854137"/>
                  </a:cubicBezTo>
                  <a:close/>
                </a:path>
              </a:pathLst>
            </a:custGeom>
            <a:solidFill>
              <a:srgbClr val="000000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608;p17">
              <a:extLst>
                <a:ext uri="{FF2B5EF4-FFF2-40B4-BE49-F238E27FC236}">
                  <a16:creationId xmlns:a16="http://schemas.microsoft.com/office/drawing/2014/main" id="{65E2E7F9-573A-49C1-B500-44A0A009FE79}"/>
                </a:ext>
              </a:extLst>
            </p:cNvPr>
            <p:cNvSpPr/>
            <p:nvPr/>
          </p:nvSpPr>
          <p:spPr>
            <a:xfrm>
              <a:off x="2183550" y="4458424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609;p17">
              <a:extLst>
                <a:ext uri="{FF2B5EF4-FFF2-40B4-BE49-F238E27FC236}">
                  <a16:creationId xmlns:a16="http://schemas.microsoft.com/office/drawing/2014/main" id="{2F9367F0-2CBA-4D24-80B5-6B36741DC471}"/>
                </a:ext>
              </a:extLst>
            </p:cNvPr>
            <p:cNvSpPr/>
            <p:nvPr/>
          </p:nvSpPr>
          <p:spPr>
            <a:xfrm>
              <a:off x="2233331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610;p17">
              <a:extLst>
                <a:ext uri="{FF2B5EF4-FFF2-40B4-BE49-F238E27FC236}">
                  <a16:creationId xmlns:a16="http://schemas.microsoft.com/office/drawing/2014/main" id="{636A25C9-4C86-4B6D-BD8C-8CCF428A5BD4}"/>
                </a:ext>
              </a:extLst>
            </p:cNvPr>
            <p:cNvSpPr/>
            <p:nvPr/>
          </p:nvSpPr>
          <p:spPr>
            <a:xfrm>
              <a:off x="2233331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611;p17">
              <a:extLst>
                <a:ext uri="{FF2B5EF4-FFF2-40B4-BE49-F238E27FC236}">
                  <a16:creationId xmlns:a16="http://schemas.microsoft.com/office/drawing/2014/main" id="{F04E87B2-E1D5-4873-B70E-3BDEAC5638B1}"/>
                </a:ext>
              </a:extLst>
            </p:cNvPr>
            <p:cNvSpPr/>
            <p:nvPr/>
          </p:nvSpPr>
          <p:spPr>
            <a:xfrm>
              <a:off x="2447182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612;p17">
              <a:extLst>
                <a:ext uri="{FF2B5EF4-FFF2-40B4-BE49-F238E27FC236}">
                  <a16:creationId xmlns:a16="http://schemas.microsoft.com/office/drawing/2014/main" id="{DD696C7D-76D6-4E76-9689-1E9006E8B1E6}"/>
                </a:ext>
              </a:extLst>
            </p:cNvPr>
            <p:cNvSpPr/>
            <p:nvPr/>
          </p:nvSpPr>
          <p:spPr>
            <a:xfrm>
              <a:off x="2726476" y="4553957"/>
              <a:ext cx="159649" cy="89989"/>
            </a:xfrm>
            <a:custGeom>
              <a:avLst/>
              <a:gdLst/>
              <a:ahLst/>
              <a:cxnLst/>
              <a:rect l="l" t="t" r="r" b="b"/>
              <a:pathLst>
                <a:path w="159649" h="89989" extrusionOk="0">
                  <a:moveTo>
                    <a:pt x="8089" y="21720"/>
                  </a:moveTo>
                  <a:cubicBezTo>
                    <a:pt x="26619" y="26806"/>
                    <a:pt x="46400" y="24415"/>
                    <a:pt x="63190" y="15052"/>
                  </a:cubicBezTo>
                  <a:cubicBezTo>
                    <a:pt x="76395" y="15052"/>
                    <a:pt x="148692" y="-15523"/>
                    <a:pt x="158193" y="10480"/>
                  </a:cubicBezTo>
                  <a:cubicBezTo>
                    <a:pt x="166743" y="33150"/>
                    <a:pt x="135582" y="54200"/>
                    <a:pt x="118862" y="58105"/>
                  </a:cubicBezTo>
                  <a:cubicBezTo>
                    <a:pt x="82476" y="66963"/>
                    <a:pt x="55590" y="85156"/>
                    <a:pt x="40959" y="88204"/>
                  </a:cubicBezTo>
                  <a:cubicBezTo>
                    <a:pt x="30034" y="90490"/>
                    <a:pt x="15974" y="92014"/>
                    <a:pt x="7329" y="83442"/>
                  </a:cubicBezTo>
                  <a:cubicBezTo>
                    <a:pt x="-3027" y="73345"/>
                    <a:pt x="-2077" y="35245"/>
                    <a:pt x="8089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613;p17">
              <a:extLst>
                <a:ext uri="{FF2B5EF4-FFF2-40B4-BE49-F238E27FC236}">
                  <a16:creationId xmlns:a16="http://schemas.microsoft.com/office/drawing/2014/main" id="{FFF28962-976D-4BEB-AD5F-FD667F69C893}"/>
                </a:ext>
              </a:extLst>
            </p:cNvPr>
            <p:cNvSpPr/>
            <p:nvPr/>
          </p:nvSpPr>
          <p:spPr>
            <a:xfrm>
              <a:off x="2729149" y="4569009"/>
              <a:ext cx="157010" cy="75128"/>
            </a:xfrm>
            <a:custGeom>
              <a:avLst/>
              <a:gdLst/>
              <a:ahLst/>
              <a:cxnLst/>
              <a:rect l="l" t="t" r="r" b="b"/>
              <a:pathLst>
                <a:path w="157010" h="75128" extrusionOk="0">
                  <a:moveTo>
                    <a:pt x="38381" y="67056"/>
                  </a:moveTo>
                  <a:cubicBezTo>
                    <a:pt x="53011" y="63913"/>
                    <a:pt x="79897" y="45815"/>
                    <a:pt x="116283" y="36957"/>
                  </a:cubicBezTo>
                  <a:cubicBezTo>
                    <a:pt x="130249" y="33528"/>
                    <a:pt x="154284" y="17907"/>
                    <a:pt x="156754" y="0"/>
                  </a:cubicBezTo>
                  <a:cubicBezTo>
                    <a:pt x="159984" y="20860"/>
                    <a:pt x="131864" y="39434"/>
                    <a:pt x="116283" y="43244"/>
                  </a:cubicBezTo>
                  <a:cubicBezTo>
                    <a:pt x="79897" y="52102"/>
                    <a:pt x="53011" y="70295"/>
                    <a:pt x="38381" y="73343"/>
                  </a:cubicBezTo>
                  <a:cubicBezTo>
                    <a:pt x="27456" y="75629"/>
                    <a:pt x="13395" y="77153"/>
                    <a:pt x="4750" y="68580"/>
                  </a:cubicBezTo>
                  <a:cubicBezTo>
                    <a:pt x="2496" y="66075"/>
                    <a:pt x="867" y="63075"/>
                    <a:pt x="0" y="59817"/>
                  </a:cubicBezTo>
                  <a:cubicBezTo>
                    <a:pt x="10928" y="68189"/>
                    <a:pt x="25166" y="70876"/>
                    <a:pt x="38381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614;p17">
              <a:extLst>
                <a:ext uri="{FF2B5EF4-FFF2-40B4-BE49-F238E27FC236}">
                  <a16:creationId xmlns:a16="http://schemas.microsoft.com/office/drawing/2014/main" id="{1E6F3170-0575-473F-8509-82E9F1DAF6D6}"/>
                </a:ext>
              </a:extLst>
            </p:cNvPr>
            <p:cNvSpPr/>
            <p:nvPr/>
          </p:nvSpPr>
          <p:spPr>
            <a:xfrm>
              <a:off x="2596621" y="4484615"/>
              <a:ext cx="159662" cy="89989"/>
            </a:xfrm>
            <a:custGeom>
              <a:avLst/>
              <a:gdLst/>
              <a:ahLst/>
              <a:cxnLst/>
              <a:rect l="l" t="t" r="r" b="b"/>
              <a:pathLst>
                <a:path w="159662" h="89989" extrusionOk="0">
                  <a:moveTo>
                    <a:pt x="8075" y="21720"/>
                  </a:moveTo>
                  <a:cubicBezTo>
                    <a:pt x="26602" y="26863"/>
                    <a:pt x="46403" y="24463"/>
                    <a:pt x="63177" y="15052"/>
                  </a:cubicBezTo>
                  <a:cubicBezTo>
                    <a:pt x="76382" y="15052"/>
                    <a:pt x="148679" y="-15523"/>
                    <a:pt x="158179" y="10480"/>
                  </a:cubicBezTo>
                  <a:cubicBezTo>
                    <a:pt x="166825" y="33245"/>
                    <a:pt x="135569" y="54295"/>
                    <a:pt x="118943" y="58105"/>
                  </a:cubicBezTo>
                  <a:cubicBezTo>
                    <a:pt x="82557" y="66963"/>
                    <a:pt x="55672" y="85156"/>
                    <a:pt x="41041" y="88204"/>
                  </a:cubicBezTo>
                  <a:cubicBezTo>
                    <a:pt x="30116" y="90490"/>
                    <a:pt x="16055" y="92014"/>
                    <a:pt x="7410" y="83442"/>
                  </a:cubicBezTo>
                  <a:cubicBezTo>
                    <a:pt x="-3040" y="73345"/>
                    <a:pt x="-2090" y="35245"/>
                    <a:pt x="8075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615;p17">
              <a:extLst>
                <a:ext uri="{FF2B5EF4-FFF2-40B4-BE49-F238E27FC236}">
                  <a16:creationId xmlns:a16="http://schemas.microsoft.com/office/drawing/2014/main" id="{FCE93FF9-0BFE-46D3-91B1-B88183688D82}"/>
                </a:ext>
              </a:extLst>
            </p:cNvPr>
            <p:cNvSpPr/>
            <p:nvPr/>
          </p:nvSpPr>
          <p:spPr>
            <a:xfrm>
              <a:off x="2599186" y="4499667"/>
              <a:ext cx="157105" cy="75128"/>
            </a:xfrm>
            <a:custGeom>
              <a:avLst/>
              <a:gdLst/>
              <a:ahLst/>
              <a:cxnLst/>
              <a:rect l="l" t="t" r="r" b="b"/>
              <a:pathLst>
                <a:path w="157105" h="75128" extrusionOk="0">
                  <a:moveTo>
                    <a:pt x="38476" y="67056"/>
                  </a:moveTo>
                  <a:cubicBezTo>
                    <a:pt x="53106" y="64008"/>
                    <a:pt x="79992" y="45815"/>
                    <a:pt x="116378" y="36957"/>
                  </a:cubicBezTo>
                  <a:cubicBezTo>
                    <a:pt x="130344" y="33528"/>
                    <a:pt x="154379" y="17907"/>
                    <a:pt x="156849" y="0"/>
                  </a:cubicBezTo>
                  <a:cubicBezTo>
                    <a:pt x="160079" y="20955"/>
                    <a:pt x="131959" y="39434"/>
                    <a:pt x="116378" y="43244"/>
                  </a:cubicBezTo>
                  <a:cubicBezTo>
                    <a:pt x="79992" y="52102"/>
                    <a:pt x="53106" y="70295"/>
                    <a:pt x="38476" y="73343"/>
                  </a:cubicBezTo>
                  <a:cubicBezTo>
                    <a:pt x="27551" y="75629"/>
                    <a:pt x="13490" y="77153"/>
                    <a:pt x="4845" y="68580"/>
                  </a:cubicBezTo>
                  <a:cubicBezTo>
                    <a:pt x="2578" y="66113"/>
                    <a:pt x="919" y="63141"/>
                    <a:pt x="0" y="59912"/>
                  </a:cubicBezTo>
                  <a:cubicBezTo>
                    <a:pt x="10998" y="68209"/>
                    <a:pt x="25243" y="70856"/>
                    <a:pt x="38476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616;p17">
              <a:extLst>
                <a:ext uri="{FF2B5EF4-FFF2-40B4-BE49-F238E27FC236}">
                  <a16:creationId xmlns:a16="http://schemas.microsoft.com/office/drawing/2014/main" id="{E2A657D3-ECFB-45FB-B71D-E39B20C27790}"/>
                </a:ext>
              </a:extLst>
            </p:cNvPr>
            <p:cNvSpPr/>
            <p:nvPr/>
          </p:nvSpPr>
          <p:spPr>
            <a:xfrm>
              <a:off x="2302147" y="4142110"/>
              <a:ext cx="514696" cy="443940"/>
            </a:xfrm>
            <a:custGeom>
              <a:avLst/>
              <a:gdLst/>
              <a:ahLst/>
              <a:cxnLst/>
              <a:rect l="l" t="t" r="r" b="b"/>
              <a:pathLst>
                <a:path w="514696" h="443940" extrusionOk="0">
                  <a:moveTo>
                    <a:pt x="99908" y="274309"/>
                  </a:moveTo>
                  <a:cubicBezTo>
                    <a:pt x="156055" y="299074"/>
                    <a:pt x="209066" y="302884"/>
                    <a:pt x="252388" y="279643"/>
                  </a:cubicBezTo>
                  <a:lnTo>
                    <a:pt x="297134" y="253735"/>
                  </a:lnTo>
                  <a:cubicBezTo>
                    <a:pt x="299794" y="311647"/>
                    <a:pt x="302359" y="367273"/>
                    <a:pt x="302359" y="367273"/>
                  </a:cubicBezTo>
                  <a:cubicBezTo>
                    <a:pt x="302359" y="367273"/>
                    <a:pt x="336655" y="393371"/>
                    <a:pt x="363351" y="370130"/>
                  </a:cubicBezTo>
                  <a:cubicBezTo>
                    <a:pt x="363351" y="370130"/>
                    <a:pt x="368956" y="288787"/>
                    <a:pt x="374656" y="208872"/>
                  </a:cubicBezTo>
                  <a:lnTo>
                    <a:pt x="421872" y="181440"/>
                  </a:lnTo>
                  <a:cubicBezTo>
                    <a:pt x="420813" y="185707"/>
                    <a:pt x="420239" y="190089"/>
                    <a:pt x="420162" y="194489"/>
                  </a:cubicBezTo>
                  <a:cubicBezTo>
                    <a:pt x="420162" y="209729"/>
                    <a:pt x="430992" y="435472"/>
                    <a:pt x="430992" y="435472"/>
                  </a:cubicBezTo>
                  <a:cubicBezTo>
                    <a:pt x="430992" y="435472"/>
                    <a:pt x="465573" y="456141"/>
                    <a:pt x="492269" y="432900"/>
                  </a:cubicBezTo>
                  <a:cubicBezTo>
                    <a:pt x="492269" y="432900"/>
                    <a:pt x="510225" y="171248"/>
                    <a:pt x="514405" y="129434"/>
                  </a:cubicBezTo>
                  <a:cubicBezTo>
                    <a:pt x="519060" y="82475"/>
                    <a:pt x="466903" y="59329"/>
                    <a:pt x="434033" y="71331"/>
                  </a:cubicBezTo>
                  <a:lnTo>
                    <a:pt x="383681" y="90381"/>
                  </a:lnTo>
                  <a:cubicBezTo>
                    <a:pt x="384726" y="77236"/>
                    <a:pt x="385581" y="67045"/>
                    <a:pt x="386151" y="61330"/>
                  </a:cubicBezTo>
                  <a:cubicBezTo>
                    <a:pt x="390806" y="14276"/>
                    <a:pt x="338650" y="-8870"/>
                    <a:pt x="305874" y="3132"/>
                  </a:cubicBezTo>
                  <a:cubicBezTo>
                    <a:pt x="275853" y="14086"/>
                    <a:pt x="73213" y="90286"/>
                    <a:pt x="73213" y="90286"/>
                  </a:cubicBezTo>
                  <a:cubicBezTo>
                    <a:pt x="74494" y="109831"/>
                    <a:pt x="76873" y="129300"/>
                    <a:pt x="80338" y="148579"/>
                  </a:cubicBezTo>
                  <a:lnTo>
                    <a:pt x="346" y="141816"/>
                  </a:lnTo>
                  <a:cubicBezTo>
                    <a:pt x="-4594" y="217254"/>
                    <a:pt x="44142" y="249544"/>
                    <a:pt x="99908" y="274309"/>
                  </a:cubicBezTo>
                  <a:close/>
                  <a:moveTo>
                    <a:pt x="240132" y="144293"/>
                  </a:moveTo>
                  <a:lnTo>
                    <a:pt x="293714" y="113241"/>
                  </a:lnTo>
                  <a:cubicBezTo>
                    <a:pt x="292795" y="117022"/>
                    <a:pt x="292191" y="120880"/>
                    <a:pt x="291909" y="124766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617;p17">
              <a:extLst>
                <a:ext uri="{FF2B5EF4-FFF2-40B4-BE49-F238E27FC236}">
                  <a16:creationId xmlns:a16="http://schemas.microsoft.com/office/drawing/2014/main" id="{82B4F4B1-9C65-4E25-AAE1-A6D1C9A97B47}"/>
                </a:ext>
              </a:extLst>
            </p:cNvPr>
            <p:cNvSpPr/>
            <p:nvPr/>
          </p:nvSpPr>
          <p:spPr>
            <a:xfrm>
              <a:off x="2258507" y="4054849"/>
              <a:ext cx="110678" cy="194691"/>
            </a:xfrm>
            <a:custGeom>
              <a:avLst/>
              <a:gdLst/>
              <a:ahLst/>
              <a:cxnLst/>
              <a:rect l="l" t="t" r="r" b="b"/>
              <a:pathLst>
                <a:path w="110678" h="194691" extrusionOk="0">
                  <a:moveTo>
                    <a:pt x="0" y="0"/>
                  </a:moveTo>
                  <a:cubicBezTo>
                    <a:pt x="0" y="0"/>
                    <a:pt x="6555" y="99917"/>
                    <a:pt x="19666" y="114300"/>
                  </a:cubicBezTo>
                  <a:cubicBezTo>
                    <a:pt x="32776" y="128683"/>
                    <a:pt x="76667" y="138493"/>
                    <a:pt x="76667" y="138493"/>
                  </a:cubicBezTo>
                  <a:lnTo>
                    <a:pt x="110678" y="194691"/>
                  </a:lnTo>
                  <a:cubicBezTo>
                    <a:pt x="110678" y="194691"/>
                    <a:pt x="79612" y="16192"/>
                    <a:pt x="72677" y="11906"/>
                  </a:cubicBezTo>
                  <a:cubicBezTo>
                    <a:pt x="65742" y="762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618;p17">
              <a:extLst>
                <a:ext uri="{FF2B5EF4-FFF2-40B4-BE49-F238E27FC236}">
                  <a16:creationId xmlns:a16="http://schemas.microsoft.com/office/drawing/2014/main" id="{BE2DBDA4-3FA4-42AD-875D-347236030B90}"/>
                </a:ext>
              </a:extLst>
            </p:cNvPr>
            <p:cNvSpPr/>
            <p:nvPr/>
          </p:nvSpPr>
          <p:spPr>
            <a:xfrm>
              <a:off x="2250051" y="3940511"/>
              <a:ext cx="73912" cy="142900"/>
            </a:xfrm>
            <a:custGeom>
              <a:avLst/>
              <a:gdLst/>
              <a:ahLst/>
              <a:cxnLst/>
              <a:rect l="l" t="t" r="r" b="b"/>
              <a:pathLst>
                <a:path w="73912" h="142900" extrusionOk="0">
                  <a:moveTo>
                    <a:pt x="73912" y="3467"/>
                  </a:moveTo>
                  <a:cubicBezTo>
                    <a:pt x="56731" y="-4505"/>
                    <a:pt x="36318" y="1677"/>
                    <a:pt x="26411" y="17850"/>
                  </a:cubicBezTo>
                  <a:cubicBezTo>
                    <a:pt x="13965" y="38614"/>
                    <a:pt x="950" y="109957"/>
                    <a:pt x="0" y="122149"/>
                  </a:cubicBezTo>
                  <a:cubicBezTo>
                    <a:pt x="0" y="122149"/>
                    <a:pt x="17575" y="146533"/>
                    <a:pt x="43891" y="1424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619;p17">
              <a:extLst>
                <a:ext uri="{FF2B5EF4-FFF2-40B4-BE49-F238E27FC236}">
                  <a16:creationId xmlns:a16="http://schemas.microsoft.com/office/drawing/2014/main" id="{15773D1F-E3FC-4D8D-A901-F3224AD0323D}"/>
                </a:ext>
              </a:extLst>
            </p:cNvPr>
            <p:cNvSpPr/>
            <p:nvPr/>
          </p:nvSpPr>
          <p:spPr>
            <a:xfrm>
              <a:off x="2326123" y="3751123"/>
              <a:ext cx="169201" cy="272154"/>
            </a:xfrm>
            <a:custGeom>
              <a:avLst/>
              <a:gdLst/>
              <a:ahLst/>
              <a:cxnLst/>
              <a:rect l="l" t="t" r="r" b="b"/>
              <a:pathLst>
                <a:path w="169201" h="272154" extrusionOk="0">
                  <a:moveTo>
                    <a:pt x="9431" y="194093"/>
                  </a:moveTo>
                  <a:cubicBezTo>
                    <a:pt x="26626" y="194951"/>
                    <a:pt x="39452" y="199427"/>
                    <a:pt x="41542" y="194093"/>
                  </a:cubicBezTo>
                  <a:cubicBezTo>
                    <a:pt x="43431" y="185197"/>
                    <a:pt x="44764" y="176196"/>
                    <a:pt x="45532" y="167138"/>
                  </a:cubicBezTo>
                  <a:cubicBezTo>
                    <a:pt x="43537" y="162185"/>
                    <a:pt x="41827" y="156755"/>
                    <a:pt x="41827" y="156755"/>
                  </a:cubicBezTo>
                  <a:cubicBezTo>
                    <a:pt x="20166" y="143420"/>
                    <a:pt x="13326" y="119989"/>
                    <a:pt x="10571" y="92748"/>
                  </a:cubicBezTo>
                  <a:cubicBezTo>
                    <a:pt x="5726" y="46170"/>
                    <a:pt x="30806" y="5308"/>
                    <a:pt x="77073" y="450"/>
                  </a:cubicBezTo>
                  <a:cubicBezTo>
                    <a:pt x="120774" y="-4122"/>
                    <a:pt x="153075" y="26644"/>
                    <a:pt x="161530" y="68935"/>
                  </a:cubicBezTo>
                  <a:cubicBezTo>
                    <a:pt x="166185" y="89890"/>
                    <a:pt x="175400" y="129324"/>
                    <a:pt x="162955" y="163613"/>
                  </a:cubicBezTo>
                  <a:cubicBezTo>
                    <a:pt x="156020" y="182663"/>
                    <a:pt x="146995" y="198094"/>
                    <a:pt x="138064" y="201047"/>
                  </a:cubicBezTo>
                  <a:cubicBezTo>
                    <a:pt x="129411" y="200818"/>
                    <a:pt x="120781" y="200056"/>
                    <a:pt x="112224" y="198761"/>
                  </a:cubicBezTo>
                  <a:lnTo>
                    <a:pt x="112224" y="198761"/>
                  </a:lnTo>
                  <a:cubicBezTo>
                    <a:pt x="112224" y="198761"/>
                    <a:pt x="109943" y="211715"/>
                    <a:pt x="108328" y="220097"/>
                  </a:cubicBezTo>
                  <a:cubicBezTo>
                    <a:pt x="106713" y="228479"/>
                    <a:pt x="107378" y="232765"/>
                    <a:pt x="123814" y="242957"/>
                  </a:cubicBezTo>
                  <a:cubicBezTo>
                    <a:pt x="140249" y="253149"/>
                    <a:pt x="98923" y="274103"/>
                    <a:pt x="71847" y="272008"/>
                  </a:cubicBezTo>
                  <a:cubicBezTo>
                    <a:pt x="44772" y="269912"/>
                    <a:pt x="14276" y="253625"/>
                    <a:pt x="5916" y="236003"/>
                  </a:cubicBezTo>
                  <a:cubicBezTo>
                    <a:pt x="-2825" y="216668"/>
                    <a:pt x="-2065" y="193522"/>
                    <a:pt x="9431" y="194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" name="Google Shape;620;p17">
              <a:extLst>
                <a:ext uri="{FF2B5EF4-FFF2-40B4-BE49-F238E27FC236}">
                  <a16:creationId xmlns:a16="http://schemas.microsoft.com/office/drawing/2014/main" id="{6B3500B3-9FB9-476B-AAD3-60F7A5C75D54}"/>
                </a:ext>
              </a:extLst>
            </p:cNvPr>
            <p:cNvGrpSpPr/>
            <p:nvPr/>
          </p:nvGrpSpPr>
          <p:grpSpPr>
            <a:xfrm>
              <a:off x="2428704" y="3970322"/>
              <a:ext cx="350131" cy="370523"/>
              <a:chOff x="4512354" y="4952197"/>
              <a:chExt cx="350131" cy="370523"/>
            </a:xfrm>
          </p:grpSpPr>
          <p:grpSp>
            <p:nvGrpSpPr>
              <p:cNvPr id="64" name="Google Shape;621;p17">
                <a:extLst>
                  <a:ext uri="{FF2B5EF4-FFF2-40B4-BE49-F238E27FC236}">
                    <a16:creationId xmlns:a16="http://schemas.microsoft.com/office/drawing/2014/main" id="{08B931AA-7C82-4083-96A5-E49D8291E339}"/>
                  </a:ext>
                </a:extLst>
              </p:cNvPr>
              <p:cNvGrpSpPr/>
              <p:nvPr/>
            </p:nvGrpSpPr>
            <p:grpSpPr>
              <a:xfrm>
                <a:off x="4512354" y="5116449"/>
                <a:ext cx="343196" cy="206271"/>
                <a:chOff x="4512354" y="5116449"/>
                <a:chExt cx="343196" cy="206271"/>
              </a:xfrm>
            </p:grpSpPr>
            <p:sp>
              <p:nvSpPr>
                <p:cNvPr id="75" name="Google Shape;622;p17">
                  <a:extLst>
                    <a:ext uri="{FF2B5EF4-FFF2-40B4-BE49-F238E27FC236}">
                      <a16:creationId xmlns:a16="http://schemas.microsoft.com/office/drawing/2014/main" id="{FD5D4876-DEE3-409E-9805-54B8A8009FB3}"/>
                    </a:ext>
                  </a:extLst>
                </p:cNvPr>
                <p:cNvSpPr/>
                <p:nvPr/>
              </p:nvSpPr>
              <p:spPr>
                <a:xfrm>
                  <a:off x="4512496" y="5200650"/>
                  <a:ext cx="343054" cy="122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54" h="122070" extrusionOk="0">
                      <a:moveTo>
                        <a:pt x="343054" y="31909"/>
                      </a:moveTo>
                      <a:lnTo>
                        <a:pt x="343054" y="31909"/>
                      </a:lnTo>
                      <a:cubicBezTo>
                        <a:pt x="343053" y="36890"/>
                        <a:pt x="340413" y="41500"/>
                        <a:pt x="336119" y="44005"/>
                      </a:cubicBezTo>
                      <a:lnTo>
                        <a:pt x="204921" y="120205"/>
                      </a:lnTo>
                      <a:cubicBezTo>
                        <a:pt x="200594" y="122692"/>
                        <a:pt x="195282" y="122692"/>
                        <a:pt x="190955" y="120205"/>
                      </a:cubicBezTo>
                      <a:lnTo>
                        <a:pt x="7030" y="13526"/>
                      </a:lnTo>
                      <a:cubicBezTo>
                        <a:pt x="2686" y="11059"/>
                        <a:pt x="0" y="6439"/>
                        <a:pt x="0" y="1429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6" name="Google Shape;623;p17">
                  <a:extLst>
                    <a:ext uri="{FF2B5EF4-FFF2-40B4-BE49-F238E27FC236}">
                      <a16:creationId xmlns:a16="http://schemas.microsoft.com/office/drawing/2014/main" id="{0BF9B089-9764-4CBA-85D6-C16FE6C8DAAE}"/>
                    </a:ext>
                  </a:extLst>
                </p:cNvPr>
                <p:cNvSpPr/>
                <p:nvPr/>
              </p:nvSpPr>
              <p:spPr>
                <a:xfrm>
                  <a:off x="4710387" y="5232749"/>
                  <a:ext cx="145163" cy="89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163" h="89916" extrusionOk="0">
                      <a:moveTo>
                        <a:pt x="138229" y="11906"/>
                      </a:moveTo>
                      <a:lnTo>
                        <a:pt x="7030" y="88106"/>
                      </a:lnTo>
                      <a:cubicBezTo>
                        <a:pt x="4885" y="89316"/>
                        <a:pt x="2461" y="89945"/>
                        <a:pt x="0" y="89916"/>
                      </a:cubicBezTo>
                      <a:lnTo>
                        <a:pt x="0" y="0"/>
                      </a:lnTo>
                      <a:lnTo>
                        <a:pt x="145164" y="0"/>
                      </a:lnTo>
                      <a:cubicBezTo>
                        <a:pt x="145097" y="4915"/>
                        <a:pt x="142464" y="9430"/>
                        <a:pt x="138229" y="11906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7" name="Google Shape;624;p17">
                  <a:extLst>
                    <a:ext uri="{FF2B5EF4-FFF2-40B4-BE49-F238E27FC236}">
                      <a16:creationId xmlns:a16="http://schemas.microsoft.com/office/drawing/2014/main" id="{557C2A21-3E8A-4011-BECA-ED3979E4DD9D}"/>
                    </a:ext>
                  </a:extLst>
                </p:cNvPr>
                <p:cNvSpPr/>
                <p:nvPr/>
              </p:nvSpPr>
              <p:spPr>
                <a:xfrm>
                  <a:off x="4512354" y="5116449"/>
                  <a:ext cx="343006" cy="198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06" h="198541" extrusionOk="0">
                      <a:moveTo>
                        <a:pt x="202973" y="197263"/>
                      </a:moveTo>
                      <a:cubicBezTo>
                        <a:pt x="200034" y="198968"/>
                        <a:pt x="196412" y="198968"/>
                        <a:pt x="193473" y="197263"/>
                      </a:cubicBezTo>
                      <a:lnTo>
                        <a:pt x="1853" y="86582"/>
                      </a:lnTo>
                      <a:cubicBezTo>
                        <a:pt x="-618" y="85249"/>
                        <a:pt x="-618" y="82963"/>
                        <a:pt x="1853" y="81534"/>
                      </a:cubicBezTo>
                      <a:lnTo>
                        <a:pt x="142551" y="0"/>
                      </a:lnTo>
                      <a:lnTo>
                        <a:pt x="343007" y="116110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78" name="Google Shape;625;p17">
                  <a:extLst>
                    <a:ext uri="{FF2B5EF4-FFF2-40B4-BE49-F238E27FC236}">
                      <a16:creationId xmlns:a16="http://schemas.microsoft.com/office/drawing/2014/main" id="{49938F7F-8D5C-4955-B04B-E0AC04F94B1B}"/>
                    </a:ext>
                  </a:extLst>
                </p:cNvPr>
                <p:cNvGrpSpPr/>
                <p:nvPr/>
              </p:nvGrpSpPr>
              <p:grpSpPr>
                <a:xfrm>
                  <a:off x="4592868" y="5212556"/>
                  <a:ext cx="96807" cy="56007"/>
                  <a:chOff x="4592868" y="5212556"/>
                  <a:chExt cx="96807" cy="56007"/>
                </a:xfrm>
              </p:grpSpPr>
              <p:sp>
                <p:nvSpPr>
                  <p:cNvPr id="143" name="Google Shape;626;p17">
                    <a:extLst>
                      <a:ext uri="{FF2B5EF4-FFF2-40B4-BE49-F238E27FC236}">
                        <a16:creationId xmlns:a16="http://schemas.microsoft.com/office/drawing/2014/main" id="{D46FE513-E3AC-4D2F-B16B-4B450D00AE70}"/>
                      </a:ext>
                    </a:extLst>
                  </p:cNvPr>
                  <p:cNvSpPr/>
                  <p:nvPr/>
                </p:nvSpPr>
                <p:spPr>
                  <a:xfrm>
                    <a:off x="4592868" y="5212556"/>
                    <a:ext cx="96807" cy="560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6807" h="56007" extrusionOk="0">
                        <a:moveTo>
                          <a:pt x="0" y="20003"/>
                        </a:moveTo>
                        <a:lnTo>
                          <a:pt x="950" y="20479"/>
                        </a:lnTo>
                        <a:lnTo>
                          <a:pt x="62227" y="56007"/>
                        </a:lnTo>
                        <a:lnTo>
                          <a:pt x="95858" y="36481"/>
                        </a:lnTo>
                        <a:lnTo>
                          <a:pt x="96808" y="36004"/>
                        </a:lnTo>
                        <a:lnTo>
                          <a:pt x="34581" y="0"/>
                        </a:lnTo>
                        <a:lnTo>
                          <a:pt x="0" y="20003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4" name="Google Shape;627;p17">
                    <a:extLst>
                      <a:ext uri="{FF2B5EF4-FFF2-40B4-BE49-F238E27FC236}">
                        <a16:creationId xmlns:a16="http://schemas.microsoft.com/office/drawing/2014/main" id="{BEA53624-7057-4888-85D9-03D35CE5EA39}"/>
                      </a:ext>
                    </a:extLst>
                  </p:cNvPr>
                  <p:cNvSpPr/>
                  <p:nvPr/>
                </p:nvSpPr>
                <p:spPr>
                  <a:xfrm>
                    <a:off x="4593818" y="5213603"/>
                    <a:ext cx="94907" cy="54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907" h="54959" extrusionOk="0">
                        <a:moveTo>
                          <a:pt x="0" y="19431"/>
                        </a:moveTo>
                        <a:lnTo>
                          <a:pt x="61277" y="54959"/>
                        </a:lnTo>
                        <a:lnTo>
                          <a:pt x="94908" y="35433"/>
                        </a:lnTo>
                        <a:lnTo>
                          <a:pt x="33631" y="0"/>
                        </a:lnTo>
                        <a:lnTo>
                          <a:pt x="0" y="1943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79" name="Google Shape;628;p17">
                  <a:extLst>
                    <a:ext uri="{FF2B5EF4-FFF2-40B4-BE49-F238E27FC236}">
                      <a16:creationId xmlns:a16="http://schemas.microsoft.com/office/drawing/2014/main" id="{522CA2E5-C058-4D5B-98B0-1F61E4B24B6E}"/>
                    </a:ext>
                  </a:extLst>
                </p:cNvPr>
                <p:cNvSpPr/>
                <p:nvPr/>
              </p:nvSpPr>
              <p:spPr>
                <a:xfrm>
                  <a:off x="4803130" y="5231915"/>
                  <a:ext cx="21235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120"/>
                      </a:lnTo>
                      <a:cubicBezTo>
                        <a:pt x="21449" y="7120"/>
                        <a:pt x="21449" y="5882"/>
                        <a:pt x="20594" y="550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215"/>
                        <a:pt x="-211" y="5882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0" name="Google Shape;629;p17">
                  <a:extLst>
                    <a:ext uri="{FF2B5EF4-FFF2-40B4-BE49-F238E27FC236}">
                      <a16:creationId xmlns:a16="http://schemas.microsoft.com/office/drawing/2014/main" id="{B5E6636D-280F-40A1-B423-4056BA3D45FB}"/>
                    </a:ext>
                  </a:extLst>
                </p:cNvPr>
                <p:cNvSpPr/>
                <p:nvPr/>
              </p:nvSpPr>
              <p:spPr>
                <a:xfrm>
                  <a:off x="4790604" y="52242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1" name="Google Shape;630;p17">
                  <a:extLst>
                    <a:ext uri="{FF2B5EF4-FFF2-40B4-BE49-F238E27FC236}">
                      <a16:creationId xmlns:a16="http://schemas.microsoft.com/office/drawing/2014/main" id="{90FA9EEF-0F3E-41A5-AB5A-35F035A79835}"/>
                    </a:ext>
                  </a:extLst>
                </p:cNvPr>
                <p:cNvSpPr/>
                <p:nvPr/>
              </p:nvSpPr>
              <p:spPr>
                <a:xfrm>
                  <a:off x="4778123" y="5216961"/>
                  <a:ext cx="2119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97" h="12299" extrusionOk="0">
                      <a:moveTo>
                        <a:pt x="475" y="6834"/>
                      </a:moveTo>
                      <a:lnTo>
                        <a:pt x="9310" y="11978"/>
                      </a:lnTo>
                      <a:cubicBezTo>
                        <a:pt x="10212" y="12406"/>
                        <a:pt x="11259" y="12406"/>
                        <a:pt x="12160" y="11978"/>
                      </a:cubicBezTo>
                      <a:lnTo>
                        <a:pt x="20521" y="7120"/>
                      </a:lnTo>
                      <a:cubicBezTo>
                        <a:pt x="21376" y="6644"/>
                        <a:pt x="21471" y="5881"/>
                        <a:pt x="20521" y="5501"/>
                      </a:cubicBezTo>
                      <a:lnTo>
                        <a:pt x="11685" y="357"/>
                      </a:lnTo>
                      <a:cubicBezTo>
                        <a:pt x="10794" y="-119"/>
                        <a:pt x="9726" y="-119"/>
                        <a:pt x="8835" y="357"/>
                      </a:cubicBezTo>
                      <a:lnTo>
                        <a:pt x="380" y="5215"/>
                      </a:lnTo>
                      <a:cubicBezTo>
                        <a:pt x="-95" y="5691"/>
                        <a:pt x="-190" y="6358"/>
                        <a:pt x="47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2" name="Google Shape;631;p17">
                  <a:extLst>
                    <a:ext uri="{FF2B5EF4-FFF2-40B4-BE49-F238E27FC236}">
                      <a16:creationId xmlns:a16="http://schemas.microsoft.com/office/drawing/2014/main" id="{62AB6B67-15BF-409C-B3EC-C86A7A5DD987}"/>
                    </a:ext>
                  </a:extLst>
                </p:cNvPr>
                <p:cNvSpPr/>
                <p:nvPr/>
              </p:nvSpPr>
              <p:spPr>
                <a:xfrm>
                  <a:off x="4765618" y="520972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3" name="Google Shape;632;p17">
                  <a:extLst>
                    <a:ext uri="{FF2B5EF4-FFF2-40B4-BE49-F238E27FC236}">
                      <a16:creationId xmlns:a16="http://schemas.microsoft.com/office/drawing/2014/main" id="{78FB5F2E-3920-4B38-975F-E516153FDE1C}"/>
                    </a:ext>
                  </a:extLst>
                </p:cNvPr>
                <p:cNvSpPr/>
                <p:nvPr/>
              </p:nvSpPr>
              <p:spPr>
                <a:xfrm>
                  <a:off x="4753078" y="520248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4" name="Google Shape;633;p17">
                  <a:extLst>
                    <a:ext uri="{FF2B5EF4-FFF2-40B4-BE49-F238E27FC236}">
                      <a16:creationId xmlns:a16="http://schemas.microsoft.com/office/drawing/2014/main" id="{7FB5D309-7073-4D44-BF36-9C279CD77A6E}"/>
                    </a:ext>
                  </a:extLst>
                </p:cNvPr>
                <p:cNvSpPr/>
                <p:nvPr/>
              </p:nvSpPr>
              <p:spPr>
                <a:xfrm>
                  <a:off x="4740609" y="5195244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405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5" name="Google Shape;634;p17">
                  <a:extLst>
                    <a:ext uri="{FF2B5EF4-FFF2-40B4-BE49-F238E27FC236}">
                      <a16:creationId xmlns:a16="http://schemas.microsoft.com/office/drawing/2014/main" id="{4DD8B1C1-2A01-4633-BD4A-E3FFFFFB60AB}"/>
                    </a:ext>
                  </a:extLst>
                </p:cNvPr>
                <p:cNvSpPr/>
                <p:nvPr/>
              </p:nvSpPr>
              <p:spPr>
                <a:xfrm>
                  <a:off x="4728092" y="518800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6" name="Google Shape;635;p17">
                  <a:extLst>
                    <a:ext uri="{FF2B5EF4-FFF2-40B4-BE49-F238E27FC236}">
                      <a16:creationId xmlns:a16="http://schemas.microsoft.com/office/drawing/2014/main" id="{4EDF0D13-5AB3-4F21-A0A9-7570DC77A859}"/>
                    </a:ext>
                  </a:extLst>
                </p:cNvPr>
                <p:cNvSpPr/>
                <p:nvPr/>
              </p:nvSpPr>
              <p:spPr>
                <a:xfrm>
                  <a:off x="4715552" y="518076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7" name="Google Shape;636;p17">
                  <a:extLst>
                    <a:ext uri="{FF2B5EF4-FFF2-40B4-BE49-F238E27FC236}">
                      <a16:creationId xmlns:a16="http://schemas.microsoft.com/office/drawing/2014/main" id="{945B0204-FF51-4EE7-BCC2-7958276164BE}"/>
                    </a:ext>
                  </a:extLst>
                </p:cNvPr>
                <p:cNvSpPr/>
                <p:nvPr/>
              </p:nvSpPr>
              <p:spPr>
                <a:xfrm>
                  <a:off x="4703083" y="517352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8" name="Google Shape;637;p17">
                  <a:extLst>
                    <a:ext uri="{FF2B5EF4-FFF2-40B4-BE49-F238E27FC236}">
                      <a16:creationId xmlns:a16="http://schemas.microsoft.com/office/drawing/2014/main" id="{66CDDC52-F712-4421-9BA8-E8308E061E4A}"/>
                    </a:ext>
                  </a:extLst>
                </p:cNvPr>
                <p:cNvSpPr/>
                <p:nvPr/>
              </p:nvSpPr>
              <p:spPr>
                <a:xfrm>
                  <a:off x="4690566" y="5166324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39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9" name="Google Shape;638;p17">
                  <a:extLst>
                    <a:ext uri="{FF2B5EF4-FFF2-40B4-BE49-F238E27FC236}">
                      <a16:creationId xmlns:a16="http://schemas.microsoft.com/office/drawing/2014/main" id="{06BB07DD-6276-4DBB-A52B-33AE846C6C04}"/>
                    </a:ext>
                  </a:extLst>
                </p:cNvPr>
                <p:cNvSpPr/>
                <p:nvPr/>
              </p:nvSpPr>
              <p:spPr>
                <a:xfrm>
                  <a:off x="4678026" y="515908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72" y="12371"/>
                        <a:pt x="11319" y="12371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656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0" name="Google Shape;639;p17">
                  <a:extLst>
                    <a:ext uri="{FF2B5EF4-FFF2-40B4-BE49-F238E27FC236}">
                      <a16:creationId xmlns:a16="http://schemas.microsoft.com/office/drawing/2014/main" id="{40961992-2254-43E0-8D8E-A43FFF514B59}"/>
                    </a:ext>
                  </a:extLst>
                </p:cNvPr>
                <p:cNvSpPr/>
                <p:nvPr/>
              </p:nvSpPr>
              <p:spPr>
                <a:xfrm>
                  <a:off x="4665615" y="5151846"/>
                  <a:ext cx="21342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42" h="12263" extrusionOk="0">
                      <a:moveTo>
                        <a:pt x="596" y="6798"/>
                      </a:moveTo>
                      <a:lnTo>
                        <a:pt x="9431" y="11942"/>
                      </a:lnTo>
                      <a:cubicBezTo>
                        <a:pt x="10333" y="12371"/>
                        <a:pt x="11380" y="12371"/>
                        <a:pt x="12281" y="11942"/>
                      </a:cubicBezTo>
                      <a:lnTo>
                        <a:pt x="20736" y="7084"/>
                      </a:lnTo>
                      <a:cubicBezTo>
                        <a:pt x="21496" y="6608"/>
                        <a:pt x="21591" y="5846"/>
                        <a:pt x="20736" y="5465"/>
                      </a:cubicBezTo>
                      <a:lnTo>
                        <a:pt x="11901" y="322"/>
                      </a:lnTo>
                      <a:cubicBezTo>
                        <a:pt x="10999" y="-107"/>
                        <a:pt x="9953" y="-107"/>
                        <a:pt x="9051" y="322"/>
                      </a:cubicBezTo>
                      <a:lnTo>
                        <a:pt x="691" y="5274"/>
                      </a:lnTo>
                      <a:cubicBezTo>
                        <a:pt x="-164" y="5656"/>
                        <a:pt x="-259" y="6322"/>
                        <a:pt x="59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1" name="Google Shape;640;p17">
                  <a:extLst>
                    <a:ext uri="{FF2B5EF4-FFF2-40B4-BE49-F238E27FC236}">
                      <a16:creationId xmlns:a16="http://schemas.microsoft.com/office/drawing/2014/main" id="{D77C5D1F-1EE8-4EC2-8847-349B4558F627}"/>
                    </a:ext>
                  </a:extLst>
                </p:cNvPr>
                <p:cNvSpPr/>
                <p:nvPr/>
              </p:nvSpPr>
              <p:spPr>
                <a:xfrm>
                  <a:off x="4653040" y="51445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2" name="Google Shape;641;p17">
                  <a:extLst>
                    <a:ext uri="{FF2B5EF4-FFF2-40B4-BE49-F238E27FC236}">
                      <a16:creationId xmlns:a16="http://schemas.microsoft.com/office/drawing/2014/main" id="{F4E1F8AD-5337-45AC-9C09-23806F184DD3}"/>
                    </a:ext>
                  </a:extLst>
                </p:cNvPr>
                <p:cNvSpPr/>
                <p:nvPr/>
              </p:nvSpPr>
              <p:spPr>
                <a:xfrm>
                  <a:off x="4634503" y="5133808"/>
                  <a:ext cx="27254" cy="15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4" h="15763" extrusionOk="0">
                      <a:moveTo>
                        <a:pt x="546" y="6834"/>
                      </a:moveTo>
                      <a:lnTo>
                        <a:pt x="15367" y="15407"/>
                      </a:lnTo>
                      <a:cubicBezTo>
                        <a:pt x="16258" y="15883"/>
                        <a:pt x="17326" y="15883"/>
                        <a:pt x="18217" y="15407"/>
                      </a:cubicBezTo>
                      <a:lnTo>
                        <a:pt x="26577" y="10549"/>
                      </a:lnTo>
                      <a:cubicBezTo>
                        <a:pt x="27432" y="10073"/>
                        <a:pt x="27527" y="9311"/>
                        <a:pt x="26577" y="8930"/>
                      </a:cubicBezTo>
                      <a:lnTo>
                        <a:pt x="11662" y="357"/>
                      </a:lnTo>
                      <a:cubicBezTo>
                        <a:pt x="10805" y="-119"/>
                        <a:pt x="9763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691"/>
                        <a:pt x="-214" y="6453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3" name="Google Shape;642;p17">
                  <a:extLst>
                    <a:ext uri="{FF2B5EF4-FFF2-40B4-BE49-F238E27FC236}">
                      <a16:creationId xmlns:a16="http://schemas.microsoft.com/office/drawing/2014/main" id="{D8F472FE-947D-4A13-8A4E-3629556E1AEE}"/>
                    </a:ext>
                  </a:extLst>
                </p:cNvPr>
                <p:cNvSpPr/>
                <p:nvPr/>
              </p:nvSpPr>
              <p:spPr>
                <a:xfrm>
                  <a:off x="4772458" y="522766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44" y="-107"/>
                        <a:pt x="9797" y="-107"/>
                        <a:pt x="8895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" name="Google Shape;643;p17">
                  <a:extLst>
                    <a:ext uri="{FF2B5EF4-FFF2-40B4-BE49-F238E27FC236}">
                      <a16:creationId xmlns:a16="http://schemas.microsoft.com/office/drawing/2014/main" id="{322949E9-E33C-4CF1-AAFB-C44FD82DF542}"/>
                    </a:ext>
                  </a:extLst>
                </p:cNvPr>
                <p:cNvSpPr/>
                <p:nvPr/>
              </p:nvSpPr>
              <p:spPr>
                <a:xfrm>
                  <a:off x="4759918" y="522042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5" name="Google Shape;644;p17">
                  <a:extLst>
                    <a:ext uri="{FF2B5EF4-FFF2-40B4-BE49-F238E27FC236}">
                      <a16:creationId xmlns:a16="http://schemas.microsoft.com/office/drawing/2014/main" id="{7FF943C0-C06E-4A3C-9784-D63497D7FBC2}"/>
                    </a:ext>
                  </a:extLst>
                </p:cNvPr>
                <p:cNvSpPr/>
                <p:nvPr/>
              </p:nvSpPr>
              <p:spPr>
                <a:xfrm>
                  <a:off x="4747378" y="5212806"/>
                  <a:ext cx="21257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8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179"/>
                      </a:lnTo>
                      <a:cubicBezTo>
                        <a:pt x="-130" y="6036"/>
                        <a:pt x="-225" y="6894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6" name="Google Shape;645;p17">
                  <a:extLst>
                    <a:ext uri="{FF2B5EF4-FFF2-40B4-BE49-F238E27FC236}">
                      <a16:creationId xmlns:a16="http://schemas.microsoft.com/office/drawing/2014/main" id="{6BA0BAEE-69B0-4A95-AC0E-42C302A275AE}"/>
                    </a:ext>
                  </a:extLst>
                </p:cNvPr>
                <p:cNvSpPr/>
                <p:nvPr/>
              </p:nvSpPr>
              <p:spPr>
                <a:xfrm>
                  <a:off x="4734837" y="52059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" name="Google Shape;646;p17">
                  <a:extLst>
                    <a:ext uri="{FF2B5EF4-FFF2-40B4-BE49-F238E27FC236}">
                      <a16:creationId xmlns:a16="http://schemas.microsoft.com/office/drawing/2014/main" id="{2571E5B7-A8B9-4162-BEF2-222A3415D7CF}"/>
                    </a:ext>
                  </a:extLst>
                </p:cNvPr>
                <p:cNvSpPr/>
                <p:nvPr/>
              </p:nvSpPr>
              <p:spPr>
                <a:xfrm>
                  <a:off x="4722523" y="5198768"/>
                  <a:ext cx="2141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11" h="12299" extrusionOk="0">
                      <a:moveTo>
                        <a:pt x="689" y="6834"/>
                      </a:moveTo>
                      <a:lnTo>
                        <a:pt x="9524" y="11978"/>
                      </a:lnTo>
                      <a:cubicBezTo>
                        <a:pt x="10426" y="12406"/>
                        <a:pt x="11473" y="12406"/>
                        <a:pt x="12374" y="11978"/>
                      </a:cubicBezTo>
                      <a:lnTo>
                        <a:pt x="20734" y="7120"/>
                      </a:lnTo>
                      <a:cubicBezTo>
                        <a:pt x="21589" y="7120"/>
                        <a:pt x="21684" y="5882"/>
                        <a:pt x="20734" y="5501"/>
                      </a:cubicBezTo>
                      <a:lnTo>
                        <a:pt x="11899" y="357"/>
                      </a:lnTo>
                      <a:cubicBezTo>
                        <a:pt x="11008" y="-119"/>
                        <a:pt x="9940" y="-119"/>
                        <a:pt x="9049" y="357"/>
                      </a:cubicBezTo>
                      <a:lnTo>
                        <a:pt x="594" y="5215"/>
                      </a:lnTo>
                      <a:cubicBezTo>
                        <a:pt x="-166" y="5691"/>
                        <a:pt x="-261" y="6358"/>
                        <a:pt x="689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" name="Google Shape;647;p17">
                  <a:extLst>
                    <a:ext uri="{FF2B5EF4-FFF2-40B4-BE49-F238E27FC236}">
                      <a16:creationId xmlns:a16="http://schemas.microsoft.com/office/drawing/2014/main" id="{DEEE1F83-3EB3-4BD8-9643-357893AF0C9B}"/>
                    </a:ext>
                  </a:extLst>
                </p:cNvPr>
                <p:cNvSpPr/>
                <p:nvPr/>
              </p:nvSpPr>
              <p:spPr>
                <a:xfrm>
                  <a:off x="4709923" y="5191470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7084"/>
                        <a:pt x="21459" y="5846"/>
                        <a:pt x="20604" y="5465"/>
                      </a:cubicBezTo>
                      <a:lnTo>
                        <a:pt x="11769" y="322"/>
                      </a:lnTo>
                      <a:cubicBezTo>
                        <a:pt x="10868" y="-107"/>
                        <a:pt x="9821" y="-107"/>
                        <a:pt x="8919" y="322"/>
                      </a:cubicBezTo>
                      <a:lnTo>
                        <a:pt x="464" y="5274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" name="Google Shape;648;p17">
                  <a:extLst>
                    <a:ext uri="{FF2B5EF4-FFF2-40B4-BE49-F238E27FC236}">
                      <a16:creationId xmlns:a16="http://schemas.microsoft.com/office/drawing/2014/main" id="{9EC0A0E3-C10B-4310-8BE4-8299FAC4EDB8}"/>
                    </a:ext>
                  </a:extLst>
                </p:cNvPr>
                <p:cNvSpPr/>
                <p:nvPr/>
              </p:nvSpPr>
              <p:spPr>
                <a:xfrm>
                  <a:off x="4697392" y="5184231"/>
                  <a:ext cx="21235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8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449" y="5846"/>
                        <a:pt x="20594" y="5465"/>
                      </a:cubicBezTo>
                      <a:lnTo>
                        <a:pt x="11759" y="321"/>
                      </a:lnTo>
                      <a:cubicBezTo>
                        <a:pt x="10858" y="-107"/>
                        <a:pt x="9811" y="-107"/>
                        <a:pt x="8909" y="321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894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" name="Google Shape;649;p17">
                  <a:extLst>
                    <a:ext uri="{FF2B5EF4-FFF2-40B4-BE49-F238E27FC236}">
                      <a16:creationId xmlns:a16="http://schemas.microsoft.com/office/drawing/2014/main" id="{5D6B88E1-3C8C-42B5-BE40-B5DB207DCE1B}"/>
                    </a:ext>
                  </a:extLst>
                </p:cNvPr>
                <p:cNvSpPr/>
                <p:nvPr/>
              </p:nvSpPr>
              <p:spPr>
                <a:xfrm>
                  <a:off x="4684958" y="5176992"/>
                  <a:ext cx="2097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76" h="12299" extrusionOk="0">
                      <a:moveTo>
                        <a:pt x="253" y="6799"/>
                      </a:moveTo>
                      <a:lnTo>
                        <a:pt x="9089" y="11942"/>
                      </a:lnTo>
                      <a:cubicBezTo>
                        <a:pt x="9946" y="12418"/>
                        <a:pt x="10987" y="12418"/>
                        <a:pt x="11844" y="11942"/>
                      </a:cubicBezTo>
                      <a:lnTo>
                        <a:pt x="20299" y="7084"/>
                      </a:lnTo>
                      <a:cubicBezTo>
                        <a:pt x="21154" y="6608"/>
                        <a:pt x="21249" y="5846"/>
                        <a:pt x="20299" y="5465"/>
                      </a:cubicBezTo>
                      <a:lnTo>
                        <a:pt x="11464" y="321"/>
                      </a:lnTo>
                      <a:cubicBezTo>
                        <a:pt x="10562" y="-107"/>
                        <a:pt x="9515" y="-107"/>
                        <a:pt x="8614" y="321"/>
                      </a:cubicBezTo>
                      <a:lnTo>
                        <a:pt x="253" y="5179"/>
                      </a:lnTo>
                      <a:cubicBezTo>
                        <a:pt x="253" y="5655"/>
                        <a:pt x="-317" y="6417"/>
                        <a:pt x="253" y="679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" name="Google Shape;650;p17">
                  <a:extLst>
                    <a:ext uri="{FF2B5EF4-FFF2-40B4-BE49-F238E27FC236}">
                      <a16:creationId xmlns:a16="http://schemas.microsoft.com/office/drawing/2014/main" id="{DCCD070E-5B49-42CE-900C-DCF5A17A9139}"/>
                    </a:ext>
                  </a:extLst>
                </p:cNvPr>
                <p:cNvSpPr/>
                <p:nvPr/>
              </p:nvSpPr>
              <p:spPr>
                <a:xfrm>
                  <a:off x="4672326" y="516971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9"/>
                        <a:pt x="21531" y="5882"/>
                        <a:pt x="20581" y="5406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2" name="Google Shape;651;p17">
                  <a:extLst>
                    <a:ext uri="{FF2B5EF4-FFF2-40B4-BE49-F238E27FC236}">
                      <a16:creationId xmlns:a16="http://schemas.microsoft.com/office/drawing/2014/main" id="{A680A46C-73BA-4C34-926C-EF238338CB16}"/>
                    </a:ext>
                  </a:extLst>
                </p:cNvPr>
                <p:cNvSpPr/>
                <p:nvPr/>
              </p:nvSpPr>
              <p:spPr>
                <a:xfrm>
                  <a:off x="4659785" y="516247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3" name="Google Shape;652;p17">
                  <a:extLst>
                    <a:ext uri="{FF2B5EF4-FFF2-40B4-BE49-F238E27FC236}">
                      <a16:creationId xmlns:a16="http://schemas.microsoft.com/office/drawing/2014/main" id="{E31CC6F3-3E8B-442D-92CA-728BC0F9C8CA}"/>
                    </a:ext>
                  </a:extLst>
                </p:cNvPr>
                <p:cNvSpPr/>
                <p:nvPr/>
              </p:nvSpPr>
              <p:spPr>
                <a:xfrm>
                  <a:off x="4647352" y="5155656"/>
                  <a:ext cx="21150" cy="123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50" h="12358" extrusionOk="0">
                      <a:moveTo>
                        <a:pt x="428" y="6894"/>
                      </a:moveTo>
                      <a:lnTo>
                        <a:pt x="9263" y="12037"/>
                      </a:lnTo>
                      <a:cubicBezTo>
                        <a:pt x="10164" y="12466"/>
                        <a:pt x="11211" y="12466"/>
                        <a:pt x="12113" y="12037"/>
                      </a:cubicBezTo>
                      <a:lnTo>
                        <a:pt x="20473" y="7084"/>
                      </a:lnTo>
                      <a:cubicBezTo>
                        <a:pt x="21328" y="7084"/>
                        <a:pt x="21423" y="5941"/>
                        <a:pt x="20473" y="5465"/>
                      </a:cubicBezTo>
                      <a:lnTo>
                        <a:pt x="11638" y="321"/>
                      </a:lnTo>
                      <a:cubicBezTo>
                        <a:pt x="10769" y="-107"/>
                        <a:pt x="9752" y="-107"/>
                        <a:pt x="8883" y="321"/>
                      </a:cubicBezTo>
                      <a:lnTo>
                        <a:pt x="428" y="5179"/>
                      </a:lnTo>
                      <a:cubicBezTo>
                        <a:pt x="-143" y="5274"/>
                        <a:pt x="-143" y="6036"/>
                        <a:pt x="428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4" name="Google Shape;653;p17">
                  <a:extLst>
                    <a:ext uri="{FF2B5EF4-FFF2-40B4-BE49-F238E27FC236}">
                      <a16:creationId xmlns:a16="http://schemas.microsoft.com/office/drawing/2014/main" id="{58DFE1E7-0673-472E-B495-00E9BE9413AB}"/>
                    </a:ext>
                  </a:extLst>
                </p:cNvPr>
                <p:cNvSpPr/>
                <p:nvPr/>
              </p:nvSpPr>
              <p:spPr>
                <a:xfrm>
                  <a:off x="4634693" y="5148036"/>
                  <a:ext cx="21269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63" extrusionOk="0">
                      <a:moveTo>
                        <a:pt x="546" y="6798"/>
                      </a:moveTo>
                      <a:lnTo>
                        <a:pt x="9381" y="11942"/>
                      </a:lnTo>
                      <a:cubicBezTo>
                        <a:pt x="10283" y="12371"/>
                        <a:pt x="11330" y="12371"/>
                        <a:pt x="12232" y="11942"/>
                      </a:cubicBezTo>
                      <a:lnTo>
                        <a:pt x="20592" y="7084"/>
                      </a:lnTo>
                      <a:cubicBezTo>
                        <a:pt x="21447" y="6608"/>
                        <a:pt x="21542" y="5846"/>
                        <a:pt x="20592" y="5465"/>
                      </a:cubicBezTo>
                      <a:lnTo>
                        <a:pt x="11757" y="322"/>
                      </a:lnTo>
                      <a:cubicBezTo>
                        <a:pt x="10855" y="-107"/>
                        <a:pt x="9808" y="-107"/>
                        <a:pt x="8906" y="322"/>
                      </a:cubicBezTo>
                      <a:lnTo>
                        <a:pt x="451" y="5179"/>
                      </a:lnTo>
                      <a:cubicBezTo>
                        <a:pt x="-119" y="5656"/>
                        <a:pt x="-214" y="6417"/>
                        <a:pt x="54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5" name="Google Shape;654;p17">
                  <a:extLst>
                    <a:ext uri="{FF2B5EF4-FFF2-40B4-BE49-F238E27FC236}">
                      <a16:creationId xmlns:a16="http://schemas.microsoft.com/office/drawing/2014/main" id="{8086F00D-38EE-4A68-885A-3BB59ABAA8A9}"/>
                    </a:ext>
                  </a:extLst>
                </p:cNvPr>
                <p:cNvSpPr/>
                <p:nvPr/>
              </p:nvSpPr>
              <p:spPr>
                <a:xfrm>
                  <a:off x="4784985" y="5234904"/>
                  <a:ext cx="27256" cy="158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6" h="15823" extrusionOk="0">
                      <a:moveTo>
                        <a:pt x="454" y="6894"/>
                      </a:moveTo>
                      <a:lnTo>
                        <a:pt x="15369" y="15466"/>
                      </a:lnTo>
                      <a:cubicBezTo>
                        <a:pt x="16226" y="15942"/>
                        <a:pt x="17267" y="15942"/>
                        <a:pt x="18124" y="15466"/>
                      </a:cubicBezTo>
                      <a:lnTo>
                        <a:pt x="26580" y="10608"/>
                      </a:lnTo>
                      <a:cubicBezTo>
                        <a:pt x="27435" y="10132"/>
                        <a:pt x="27530" y="9370"/>
                        <a:pt x="26580" y="8989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513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6" name="Google Shape;655;p17">
                  <a:extLst>
                    <a:ext uri="{FF2B5EF4-FFF2-40B4-BE49-F238E27FC236}">
                      <a16:creationId xmlns:a16="http://schemas.microsoft.com/office/drawing/2014/main" id="{8F543590-1EDD-48D3-804C-5DF56BC00E5E}"/>
                    </a:ext>
                  </a:extLst>
                </p:cNvPr>
                <p:cNvSpPr/>
                <p:nvPr/>
              </p:nvSpPr>
              <p:spPr>
                <a:xfrm>
                  <a:off x="4610064" y="5140680"/>
                  <a:ext cx="3353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535" h="17487" extrusionOk="0">
                      <a:moveTo>
                        <a:pt x="24131" y="343"/>
                      </a:moveTo>
                      <a:lnTo>
                        <a:pt x="32966" y="5487"/>
                      </a:lnTo>
                      <a:cubicBezTo>
                        <a:pt x="33726" y="5487"/>
                        <a:pt x="33726" y="6534"/>
                        <a:pt x="32966" y="6915"/>
                      </a:cubicBezTo>
                      <a:lnTo>
                        <a:pt x="24036" y="12154"/>
                      </a:lnTo>
                      <a:cubicBezTo>
                        <a:pt x="23222" y="12535"/>
                        <a:pt x="22284" y="12535"/>
                        <a:pt x="21471" y="12154"/>
                      </a:cubicBezTo>
                      <a:lnTo>
                        <a:pt x="20711" y="11678"/>
                      </a:lnTo>
                      <a:cubicBezTo>
                        <a:pt x="19963" y="11306"/>
                        <a:pt x="19083" y="11306"/>
                        <a:pt x="18336" y="11678"/>
                      </a:cubicBezTo>
                      <a:lnTo>
                        <a:pt x="8835" y="17202"/>
                      </a:lnTo>
                      <a:cubicBezTo>
                        <a:pt x="7990" y="17583"/>
                        <a:pt x="7021" y="17583"/>
                        <a:pt x="6175" y="17202"/>
                      </a:cubicBezTo>
                      <a:lnTo>
                        <a:pt x="570" y="13964"/>
                      </a:lnTo>
                      <a:cubicBezTo>
                        <a:pt x="-190" y="13487"/>
                        <a:pt x="-190" y="12821"/>
                        <a:pt x="570" y="12440"/>
                      </a:cubicBezTo>
                      <a:lnTo>
                        <a:pt x="9405" y="7296"/>
                      </a:lnTo>
                      <a:lnTo>
                        <a:pt x="11210" y="6248"/>
                      </a:lnTo>
                      <a:lnTo>
                        <a:pt x="12540" y="5487"/>
                      </a:lnTo>
                      <a:lnTo>
                        <a:pt x="13870" y="4725"/>
                      </a:lnTo>
                      <a:lnTo>
                        <a:pt x="21471" y="343"/>
                      </a:lnTo>
                      <a:cubicBezTo>
                        <a:pt x="22298" y="-114"/>
                        <a:pt x="23302" y="-114"/>
                        <a:pt x="24131" y="343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7" name="Google Shape;656;p17">
                  <a:extLst>
                    <a:ext uri="{FF2B5EF4-FFF2-40B4-BE49-F238E27FC236}">
                      <a16:creationId xmlns:a16="http://schemas.microsoft.com/office/drawing/2014/main" id="{A4759C85-5623-482E-A8F9-AE237B572EF3}"/>
                    </a:ext>
                  </a:extLst>
                </p:cNvPr>
                <p:cNvSpPr/>
                <p:nvPr/>
              </p:nvSpPr>
              <p:spPr>
                <a:xfrm>
                  <a:off x="4754598" y="525944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7025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8" name="Google Shape;657;p17">
                  <a:extLst>
                    <a:ext uri="{FF2B5EF4-FFF2-40B4-BE49-F238E27FC236}">
                      <a16:creationId xmlns:a16="http://schemas.microsoft.com/office/drawing/2014/main" id="{8E9B4B56-B94E-4FF5-A30D-7CC3CF517236}"/>
                    </a:ext>
                  </a:extLst>
                </p:cNvPr>
                <p:cNvSpPr/>
                <p:nvPr/>
              </p:nvSpPr>
              <p:spPr>
                <a:xfrm>
                  <a:off x="4742212" y="5252239"/>
                  <a:ext cx="2074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46" h="12299" extrusionOk="0">
                      <a:moveTo>
                        <a:pt x="0" y="6798"/>
                      </a:moveTo>
                      <a:lnTo>
                        <a:pt x="8835" y="11942"/>
                      </a:lnTo>
                      <a:cubicBezTo>
                        <a:pt x="9726" y="12418"/>
                        <a:pt x="10794" y="12418"/>
                        <a:pt x="11685" y="11942"/>
                      </a:cubicBezTo>
                      <a:lnTo>
                        <a:pt x="20141" y="7084"/>
                      </a:lnTo>
                      <a:cubicBezTo>
                        <a:pt x="20901" y="7084"/>
                        <a:pt x="20996" y="5846"/>
                        <a:pt x="20141" y="5465"/>
                      </a:cubicBezTo>
                      <a:lnTo>
                        <a:pt x="11305" y="322"/>
                      </a:lnTo>
                      <a:cubicBezTo>
                        <a:pt x="10404" y="-107"/>
                        <a:pt x="9357" y="-107"/>
                        <a:pt x="8455" y="322"/>
                      </a:cubicBezTo>
                      <a:lnTo>
                        <a:pt x="0" y="5179"/>
                      </a:lnTo>
                      <a:cubicBezTo>
                        <a:pt x="0" y="5560"/>
                        <a:pt x="0" y="6417"/>
                        <a:pt x="0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9" name="Google Shape;658;p17">
                  <a:extLst>
                    <a:ext uri="{FF2B5EF4-FFF2-40B4-BE49-F238E27FC236}">
                      <a16:creationId xmlns:a16="http://schemas.microsoft.com/office/drawing/2014/main" id="{19D1635C-4062-4EA4-A7A7-734FCB853452}"/>
                    </a:ext>
                  </a:extLst>
                </p:cNvPr>
                <p:cNvSpPr/>
                <p:nvPr/>
              </p:nvSpPr>
              <p:spPr>
                <a:xfrm>
                  <a:off x="4729612" y="52450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0" name="Google Shape;659;p17">
                  <a:extLst>
                    <a:ext uri="{FF2B5EF4-FFF2-40B4-BE49-F238E27FC236}">
                      <a16:creationId xmlns:a16="http://schemas.microsoft.com/office/drawing/2014/main" id="{C26A4145-BCF8-4D96-B86B-9DDAA7536FEA}"/>
                    </a:ext>
                  </a:extLst>
                </p:cNvPr>
                <p:cNvSpPr/>
                <p:nvPr/>
              </p:nvSpPr>
              <p:spPr>
                <a:xfrm>
                  <a:off x="4623423" y="5183528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9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1" name="Google Shape;660;p17">
                  <a:extLst>
                    <a:ext uri="{FF2B5EF4-FFF2-40B4-BE49-F238E27FC236}">
                      <a16:creationId xmlns:a16="http://schemas.microsoft.com/office/drawing/2014/main" id="{DC60FA1D-B09C-4A72-A16A-376C99730895}"/>
                    </a:ext>
                  </a:extLst>
                </p:cNvPr>
                <p:cNvSpPr/>
                <p:nvPr/>
              </p:nvSpPr>
              <p:spPr>
                <a:xfrm>
                  <a:off x="4610954" y="51763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2" name="Google Shape;661;p17">
                  <a:extLst>
                    <a:ext uri="{FF2B5EF4-FFF2-40B4-BE49-F238E27FC236}">
                      <a16:creationId xmlns:a16="http://schemas.microsoft.com/office/drawing/2014/main" id="{6770891D-7447-417B-8280-782336BF8D2D}"/>
                    </a:ext>
                  </a:extLst>
                </p:cNvPr>
                <p:cNvSpPr/>
                <p:nvPr/>
              </p:nvSpPr>
              <p:spPr>
                <a:xfrm>
                  <a:off x="4598509" y="516908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3" name="Google Shape;662;p17">
                  <a:extLst>
                    <a:ext uri="{FF2B5EF4-FFF2-40B4-BE49-F238E27FC236}">
                      <a16:creationId xmlns:a16="http://schemas.microsoft.com/office/drawing/2014/main" id="{7AC0852E-033F-492A-A1DD-91596C0CFEA5}"/>
                    </a:ext>
                  </a:extLst>
                </p:cNvPr>
                <p:cNvSpPr/>
                <p:nvPr/>
              </p:nvSpPr>
              <p:spPr>
                <a:xfrm>
                  <a:off x="4586039" y="516190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4" name="Google Shape;663;p17">
                  <a:extLst>
                    <a:ext uri="{FF2B5EF4-FFF2-40B4-BE49-F238E27FC236}">
                      <a16:creationId xmlns:a16="http://schemas.microsoft.com/office/drawing/2014/main" id="{BB6158C2-B6E2-4EF4-9AA6-3D844E789652}"/>
                    </a:ext>
                  </a:extLst>
                </p:cNvPr>
                <p:cNvSpPr/>
                <p:nvPr/>
              </p:nvSpPr>
              <p:spPr>
                <a:xfrm>
                  <a:off x="4713902" y="5236011"/>
                  <a:ext cx="2452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23" h="14108" extrusionOk="0">
                      <a:moveTo>
                        <a:pt x="570" y="6739"/>
                      </a:moveTo>
                      <a:lnTo>
                        <a:pt x="12635" y="13787"/>
                      </a:lnTo>
                      <a:cubicBezTo>
                        <a:pt x="13505" y="14216"/>
                        <a:pt x="14521" y="14216"/>
                        <a:pt x="15390" y="13787"/>
                      </a:cubicBezTo>
                      <a:lnTo>
                        <a:pt x="23846" y="8930"/>
                      </a:lnTo>
                      <a:cubicBezTo>
                        <a:pt x="24701" y="8453"/>
                        <a:pt x="24796" y="7691"/>
                        <a:pt x="23846" y="7310"/>
                      </a:cubicBezTo>
                      <a:lnTo>
                        <a:pt x="11780" y="357"/>
                      </a:lnTo>
                      <a:cubicBezTo>
                        <a:pt x="10923" y="-119"/>
                        <a:pt x="9882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596"/>
                        <a:pt x="-190" y="6358"/>
                        <a:pt x="570" y="673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5" name="Google Shape;664;p17">
                  <a:extLst>
                    <a:ext uri="{FF2B5EF4-FFF2-40B4-BE49-F238E27FC236}">
                      <a16:creationId xmlns:a16="http://schemas.microsoft.com/office/drawing/2014/main" id="{946D218F-F9A4-4F70-B437-CEA21EB83C77}"/>
                    </a:ext>
                  </a:extLst>
                </p:cNvPr>
                <p:cNvSpPr/>
                <p:nvPr/>
              </p:nvSpPr>
              <p:spPr>
                <a:xfrm>
                  <a:off x="4635943" y="5190803"/>
                  <a:ext cx="2441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13" h="14108" extrusionOk="0">
                      <a:moveTo>
                        <a:pt x="436" y="6798"/>
                      </a:moveTo>
                      <a:lnTo>
                        <a:pt x="12502" y="13752"/>
                      </a:lnTo>
                      <a:cubicBezTo>
                        <a:pt x="13393" y="14228"/>
                        <a:pt x="14461" y="14228"/>
                        <a:pt x="15352" y="13752"/>
                      </a:cubicBezTo>
                      <a:lnTo>
                        <a:pt x="23807" y="8894"/>
                      </a:lnTo>
                      <a:cubicBezTo>
                        <a:pt x="24567" y="8418"/>
                        <a:pt x="24662" y="7656"/>
                        <a:pt x="23807" y="7275"/>
                      </a:cubicBezTo>
                      <a:lnTo>
                        <a:pt x="11932" y="322"/>
                      </a:lnTo>
                      <a:cubicBezTo>
                        <a:pt x="11030" y="-107"/>
                        <a:pt x="9983" y="-107"/>
                        <a:pt x="9082" y="322"/>
                      </a:cubicBezTo>
                      <a:lnTo>
                        <a:pt x="721" y="5179"/>
                      </a:lnTo>
                      <a:cubicBezTo>
                        <a:pt x="-134" y="5656"/>
                        <a:pt x="-229" y="6418"/>
                        <a:pt x="43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6" name="Google Shape;665;p17">
                  <a:extLst>
                    <a:ext uri="{FF2B5EF4-FFF2-40B4-BE49-F238E27FC236}">
                      <a16:creationId xmlns:a16="http://schemas.microsoft.com/office/drawing/2014/main" id="{5D6C7A34-1720-4DA2-8E9A-E6A976175104}"/>
                    </a:ext>
                  </a:extLst>
                </p:cNvPr>
                <p:cNvSpPr/>
                <p:nvPr/>
              </p:nvSpPr>
              <p:spPr>
                <a:xfrm>
                  <a:off x="4651601" y="5199816"/>
                  <a:ext cx="71148" cy="411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148" h="41195" extrusionOk="0">
                      <a:moveTo>
                        <a:pt x="454" y="6834"/>
                      </a:moveTo>
                      <a:lnTo>
                        <a:pt x="59260" y="40839"/>
                      </a:lnTo>
                      <a:cubicBezTo>
                        <a:pt x="60117" y="41315"/>
                        <a:pt x="61159" y="41315"/>
                        <a:pt x="62016" y="40839"/>
                      </a:cubicBezTo>
                      <a:lnTo>
                        <a:pt x="70471" y="35981"/>
                      </a:lnTo>
                      <a:cubicBezTo>
                        <a:pt x="71326" y="35505"/>
                        <a:pt x="71421" y="34742"/>
                        <a:pt x="70471" y="3436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7" name="Google Shape;666;p17">
                  <a:extLst>
                    <a:ext uri="{FF2B5EF4-FFF2-40B4-BE49-F238E27FC236}">
                      <a16:creationId xmlns:a16="http://schemas.microsoft.com/office/drawing/2014/main" id="{01E58393-0687-4FA2-A16A-05C2F9E715DB}"/>
                    </a:ext>
                  </a:extLst>
                </p:cNvPr>
                <p:cNvSpPr/>
                <p:nvPr/>
              </p:nvSpPr>
              <p:spPr>
                <a:xfrm>
                  <a:off x="4756949" y="5232713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275"/>
                      </a:lnTo>
                      <a:cubicBezTo>
                        <a:pt x="-106" y="6036"/>
                        <a:pt x="-201" y="6036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8" name="Google Shape;667;p17">
                  <a:extLst>
                    <a:ext uri="{FF2B5EF4-FFF2-40B4-BE49-F238E27FC236}">
                      <a16:creationId xmlns:a16="http://schemas.microsoft.com/office/drawing/2014/main" id="{FB9666E6-1956-46C9-ADD6-22F2ABF381B3}"/>
                    </a:ext>
                  </a:extLst>
                </p:cNvPr>
                <p:cNvSpPr/>
                <p:nvPr/>
              </p:nvSpPr>
              <p:spPr>
                <a:xfrm>
                  <a:off x="4744433" y="5225534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" name="Google Shape;668;p17">
                  <a:extLst>
                    <a:ext uri="{FF2B5EF4-FFF2-40B4-BE49-F238E27FC236}">
                      <a16:creationId xmlns:a16="http://schemas.microsoft.com/office/drawing/2014/main" id="{50277847-4D08-4A56-9FF0-FEAB846D03C7}"/>
                    </a:ext>
                  </a:extLst>
                </p:cNvPr>
                <p:cNvSpPr/>
                <p:nvPr/>
              </p:nvSpPr>
              <p:spPr>
                <a:xfrm>
                  <a:off x="4732035" y="5218330"/>
                  <a:ext cx="21424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24" h="12263" extrusionOk="0">
                      <a:moveTo>
                        <a:pt x="677" y="6798"/>
                      </a:moveTo>
                      <a:lnTo>
                        <a:pt x="9513" y="11942"/>
                      </a:lnTo>
                      <a:cubicBezTo>
                        <a:pt x="10414" y="12371"/>
                        <a:pt x="11461" y="12371"/>
                        <a:pt x="12363" y="11942"/>
                      </a:cubicBezTo>
                      <a:lnTo>
                        <a:pt x="20818" y="7084"/>
                      </a:lnTo>
                      <a:cubicBezTo>
                        <a:pt x="21578" y="6608"/>
                        <a:pt x="21673" y="5846"/>
                        <a:pt x="20818" y="5465"/>
                      </a:cubicBezTo>
                      <a:lnTo>
                        <a:pt x="11983" y="322"/>
                      </a:lnTo>
                      <a:cubicBezTo>
                        <a:pt x="11081" y="-107"/>
                        <a:pt x="10034" y="-107"/>
                        <a:pt x="9133" y="322"/>
                      </a:cubicBezTo>
                      <a:lnTo>
                        <a:pt x="677" y="5179"/>
                      </a:lnTo>
                      <a:cubicBezTo>
                        <a:pt x="-178" y="5656"/>
                        <a:pt x="-273" y="6417"/>
                        <a:pt x="677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0" name="Google Shape;669;p17">
                  <a:extLst>
                    <a:ext uri="{FF2B5EF4-FFF2-40B4-BE49-F238E27FC236}">
                      <a16:creationId xmlns:a16="http://schemas.microsoft.com/office/drawing/2014/main" id="{E6F9689E-D0F4-418D-BFD7-F0141BB487E3}"/>
                    </a:ext>
                  </a:extLst>
                </p:cNvPr>
                <p:cNvSpPr/>
                <p:nvPr/>
              </p:nvSpPr>
              <p:spPr>
                <a:xfrm>
                  <a:off x="4719447" y="5211091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941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1" name="Google Shape;670;p17">
                  <a:extLst>
                    <a:ext uri="{FF2B5EF4-FFF2-40B4-BE49-F238E27FC236}">
                      <a16:creationId xmlns:a16="http://schemas.microsoft.com/office/drawing/2014/main" id="{1557CA39-8747-4020-A0F5-E3795997DA80}"/>
                    </a:ext>
                  </a:extLst>
                </p:cNvPr>
                <p:cNvSpPr/>
                <p:nvPr/>
              </p:nvSpPr>
              <p:spPr>
                <a:xfrm>
                  <a:off x="4706978" y="5203817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8"/>
                        <a:pt x="21459" y="5882"/>
                        <a:pt x="20604" y="5405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2" name="Google Shape;671;p17">
                  <a:extLst>
                    <a:ext uri="{FF2B5EF4-FFF2-40B4-BE49-F238E27FC236}">
                      <a16:creationId xmlns:a16="http://schemas.microsoft.com/office/drawing/2014/main" id="{C4B15EE7-541D-4434-A253-0F40A48FE2B0}"/>
                    </a:ext>
                  </a:extLst>
                </p:cNvPr>
                <p:cNvSpPr/>
                <p:nvPr/>
              </p:nvSpPr>
              <p:spPr>
                <a:xfrm>
                  <a:off x="4694711" y="5196578"/>
                  <a:ext cx="20722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22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05" y="12406"/>
                        <a:pt x="10721" y="12406"/>
                        <a:pt x="11590" y="11978"/>
                      </a:cubicBezTo>
                      <a:lnTo>
                        <a:pt x="20046" y="7025"/>
                      </a:lnTo>
                      <a:cubicBezTo>
                        <a:pt x="20901" y="6549"/>
                        <a:pt x="20996" y="5882"/>
                        <a:pt x="20046" y="5406"/>
                      </a:cubicBezTo>
                      <a:lnTo>
                        <a:pt x="11210" y="357"/>
                      </a:lnTo>
                      <a:cubicBezTo>
                        <a:pt x="10353" y="-119"/>
                        <a:pt x="9312" y="-119"/>
                        <a:pt x="8455" y="357"/>
                      </a:cubicBezTo>
                      <a:lnTo>
                        <a:pt x="0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" name="Google Shape;672;p17">
                  <a:extLst>
                    <a:ext uri="{FF2B5EF4-FFF2-40B4-BE49-F238E27FC236}">
                      <a16:creationId xmlns:a16="http://schemas.microsoft.com/office/drawing/2014/main" id="{16AFDE64-B9F1-4831-B2DB-90FE09EE4B6A}"/>
                    </a:ext>
                  </a:extLst>
                </p:cNvPr>
                <p:cNvSpPr/>
                <p:nvPr/>
              </p:nvSpPr>
              <p:spPr>
                <a:xfrm>
                  <a:off x="4681992" y="5189338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9"/>
                        <a:pt x="21459" y="5882"/>
                        <a:pt x="20604" y="5406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453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4" name="Google Shape;673;p17">
                  <a:extLst>
                    <a:ext uri="{FF2B5EF4-FFF2-40B4-BE49-F238E27FC236}">
                      <a16:creationId xmlns:a16="http://schemas.microsoft.com/office/drawing/2014/main" id="{9C970A17-9D41-4EF6-8222-5C804E1E2050}"/>
                    </a:ext>
                  </a:extLst>
                </p:cNvPr>
                <p:cNvSpPr/>
                <p:nvPr/>
              </p:nvSpPr>
              <p:spPr>
                <a:xfrm>
                  <a:off x="4669476" y="51821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5" name="Google Shape;674;p17">
                  <a:extLst>
                    <a:ext uri="{FF2B5EF4-FFF2-40B4-BE49-F238E27FC236}">
                      <a16:creationId xmlns:a16="http://schemas.microsoft.com/office/drawing/2014/main" id="{F3749415-3232-4341-BB1A-79B2EBD4B414}"/>
                    </a:ext>
                  </a:extLst>
                </p:cNvPr>
                <p:cNvSpPr/>
                <p:nvPr/>
              </p:nvSpPr>
              <p:spPr>
                <a:xfrm>
                  <a:off x="4656900" y="5174765"/>
                  <a:ext cx="2131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16" h="12299" extrusionOk="0">
                      <a:moveTo>
                        <a:pt x="570" y="6834"/>
                      </a:moveTo>
                      <a:lnTo>
                        <a:pt x="9405" y="11978"/>
                      </a:lnTo>
                      <a:cubicBezTo>
                        <a:pt x="10307" y="12406"/>
                        <a:pt x="11354" y="12406"/>
                        <a:pt x="12255" y="11978"/>
                      </a:cubicBezTo>
                      <a:lnTo>
                        <a:pt x="20711" y="7120"/>
                      </a:lnTo>
                      <a:cubicBezTo>
                        <a:pt x="21471" y="7120"/>
                        <a:pt x="21566" y="5882"/>
                        <a:pt x="20711" y="5501"/>
                      </a:cubicBezTo>
                      <a:lnTo>
                        <a:pt x="11875" y="357"/>
                      </a:lnTo>
                      <a:cubicBezTo>
                        <a:pt x="10984" y="-119"/>
                        <a:pt x="9916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787"/>
                        <a:pt x="-190" y="6834"/>
                        <a:pt x="57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" name="Google Shape;675;p17">
                  <a:extLst>
                    <a:ext uri="{FF2B5EF4-FFF2-40B4-BE49-F238E27FC236}">
                      <a16:creationId xmlns:a16="http://schemas.microsoft.com/office/drawing/2014/main" id="{95B9A0A3-6394-4ED2-94C3-35CFDC1C914E}"/>
                    </a:ext>
                  </a:extLst>
                </p:cNvPr>
                <p:cNvSpPr/>
                <p:nvPr/>
              </p:nvSpPr>
              <p:spPr>
                <a:xfrm>
                  <a:off x="4644490" y="516765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7" name="Google Shape;676;p17">
                  <a:extLst>
                    <a:ext uri="{FF2B5EF4-FFF2-40B4-BE49-F238E27FC236}">
                      <a16:creationId xmlns:a16="http://schemas.microsoft.com/office/drawing/2014/main" id="{DDDDB5C4-ED47-4E75-9488-CC975B35505B}"/>
                    </a:ext>
                  </a:extLst>
                </p:cNvPr>
                <p:cNvSpPr/>
                <p:nvPr/>
              </p:nvSpPr>
              <p:spPr>
                <a:xfrm>
                  <a:off x="4632021" y="5160418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179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8" name="Google Shape;677;p17">
                  <a:extLst>
                    <a:ext uri="{FF2B5EF4-FFF2-40B4-BE49-F238E27FC236}">
                      <a16:creationId xmlns:a16="http://schemas.microsoft.com/office/drawing/2014/main" id="{93FFB6A4-4BBB-40C6-87E1-43B094C3A1EC}"/>
                    </a:ext>
                  </a:extLst>
                </p:cNvPr>
                <p:cNvSpPr/>
                <p:nvPr/>
              </p:nvSpPr>
              <p:spPr>
                <a:xfrm>
                  <a:off x="4619504" y="5153179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59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9" name="Google Shape;678;p17">
                  <a:extLst>
                    <a:ext uri="{FF2B5EF4-FFF2-40B4-BE49-F238E27FC236}">
                      <a16:creationId xmlns:a16="http://schemas.microsoft.com/office/drawing/2014/main" id="{46273032-C1D8-4966-B918-2602E03B1DA0}"/>
                    </a:ext>
                  </a:extLst>
                </p:cNvPr>
                <p:cNvSpPr/>
                <p:nvPr/>
              </p:nvSpPr>
              <p:spPr>
                <a:xfrm>
                  <a:off x="4769418" y="5240428"/>
                  <a:ext cx="30663" cy="17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63" h="17728" extrusionOk="0">
                      <a:moveTo>
                        <a:pt x="535" y="6417"/>
                      </a:moveTo>
                      <a:lnTo>
                        <a:pt x="18775" y="17371"/>
                      </a:lnTo>
                      <a:cubicBezTo>
                        <a:pt x="19667" y="17847"/>
                        <a:pt x="20734" y="17847"/>
                        <a:pt x="21626" y="17371"/>
                      </a:cubicBezTo>
                      <a:lnTo>
                        <a:pt x="29986" y="12513"/>
                      </a:lnTo>
                      <a:cubicBezTo>
                        <a:pt x="30841" y="12037"/>
                        <a:pt x="30936" y="11370"/>
                        <a:pt x="29986" y="10894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275"/>
                        <a:pt x="-225" y="5941"/>
                        <a:pt x="535" y="641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0" name="Google Shape;679;p17">
                  <a:extLst>
                    <a:ext uri="{FF2B5EF4-FFF2-40B4-BE49-F238E27FC236}">
                      <a16:creationId xmlns:a16="http://schemas.microsoft.com/office/drawing/2014/main" id="{121B90B0-4FA2-44DF-8B6B-F709CB01174F}"/>
                    </a:ext>
                  </a:extLst>
                </p:cNvPr>
                <p:cNvSpPr/>
                <p:nvPr/>
              </p:nvSpPr>
              <p:spPr>
                <a:xfrm>
                  <a:off x="4751035" y="5243345"/>
                  <a:ext cx="214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00" h="12299" extrusionOk="0">
                      <a:moveTo>
                        <a:pt x="677" y="6834"/>
                      </a:moveTo>
                      <a:lnTo>
                        <a:pt x="9513" y="11978"/>
                      </a:lnTo>
                      <a:cubicBezTo>
                        <a:pt x="10382" y="12406"/>
                        <a:pt x="11398" y="12406"/>
                        <a:pt x="12268" y="11978"/>
                      </a:cubicBezTo>
                      <a:lnTo>
                        <a:pt x="20723" y="7025"/>
                      </a:lnTo>
                      <a:cubicBezTo>
                        <a:pt x="21578" y="7025"/>
                        <a:pt x="21673" y="5882"/>
                        <a:pt x="20723" y="5405"/>
                      </a:cubicBezTo>
                      <a:lnTo>
                        <a:pt x="11888" y="357"/>
                      </a:lnTo>
                      <a:cubicBezTo>
                        <a:pt x="11031" y="-119"/>
                        <a:pt x="9990" y="-119"/>
                        <a:pt x="9133" y="357"/>
                      </a:cubicBezTo>
                      <a:lnTo>
                        <a:pt x="677" y="4929"/>
                      </a:lnTo>
                      <a:cubicBezTo>
                        <a:pt x="-178" y="5691"/>
                        <a:pt x="-273" y="6453"/>
                        <a:pt x="677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1" name="Google Shape;680;p17">
                  <a:extLst>
                    <a:ext uri="{FF2B5EF4-FFF2-40B4-BE49-F238E27FC236}">
                      <a16:creationId xmlns:a16="http://schemas.microsoft.com/office/drawing/2014/main" id="{8983EEA0-335D-4210-AEF3-1012EB552D16}"/>
                    </a:ext>
                  </a:extLst>
                </p:cNvPr>
                <p:cNvSpPr/>
                <p:nvPr/>
              </p:nvSpPr>
              <p:spPr>
                <a:xfrm>
                  <a:off x="4738529" y="5236106"/>
                  <a:ext cx="212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00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025"/>
                      </a:lnTo>
                      <a:cubicBezTo>
                        <a:pt x="21354" y="6549"/>
                        <a:pt x="21449" y="5882"/>
                        <a:pt x="20594" y="5406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2" name="Google Shape;681;p17">
                  <a:extLst>
                    <a:ext uri="{FF2B5EF4-FFF2-40B4-BE49-F238E27FC236}">
                      <a16:creationId xmlns:a16="http://schemas.microsoft.com/office/drawing/2014/main" id="{D97C0F3B-F725-46D6-AE2D-81AFE3E7782A}"/>
                    </a:ext>
                  </a:extLst>
                </p:cNvPr>
                <p:cNvSpPr/>
                <p:nvPr/>
              </p:nvSpPr>
              <p:spPr>
                <a:xfrm>
                  <a:off x="4726002" y="522886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3" name="Google Shape;682;p17">
                  <a:extLst>
                    <a:ext uri="{FF2B5EF4-FFF2-40B4-BE49-F238E27FC236}">
                      <a16:creationId xmlns:a16="http://schemas.microsoft.com/office/drawing/2014/main" id="{A2EFD531-F1DA-4CED-A3B2-250C2478BF00}"/>
                    </a:ext>
                  </a:extLst>
                </p:cNvPr>
                <p:cNvSpPr/>
                <p:nvPr/>
              </p:nvSpPr>
              <p:spPr>
                <a:xfrm>
                  <a:off x="4713712" y="5221628"/>
                  <a:ext cx="2078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81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37" y="12406"/>
                        <a:pt x="10784" y="12406"/>
                        <a:pt x="11685" y="11978"/>
                      </a:cubicBezTo>
                      <a:lnTo>
                        <a:pt x="20141" y="7120"/>
                      </a:lnTo>
                      <a:cubicBezTo>
                        <a:pt x="20996" y="6644"/>
                        <a:pt x="20996" y="5882"/>
                        <a:pt x="20141" y="5501"/>
                      </a:cubicBezTo>
                      <a:lnTo>
                        <a:pt x="11305" y="357"/>
                      </a:lnTo>
                      <a:cubicBezTo>
                        <a:pt x="10414" y="-119"/>
                        <a:pt x="9346" y="-119"/>
                        <a:pt x="8455" y="357"/>
                      </a:cubicBezTo>
                      <a:lnTo>
                        <a:pt x="95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4" name="Google Shape;683;p17">
                  <a:extLst>
                    <a:ext uri="{FF2B5EF4-FFF2-40B4-BE49-F238E27FC236}">
                      <a16:creationId xmlns:a16="http://schemas.microsoft.com/office/drawing/2014/main" id="{BAE723F2-C488-47F2-A529-FE8E46D7DB83}"/>
                    </a:ext>
                  </a:extLst>
                </p:cNvPr>
                <p:cNvSpPr/>
                <p:nvPr/>
              </p:nvSpPr>
              <p:spPr>
                <a:xfrm>
                  <a:off x="4701016" y="52144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5" name="Google Shape;684;p17">
                  <a:extLst>
                    <a:ext uri="{FF2B5EF4-FFF2-40B4-BE49-F238E27FC236}">
                      <a16:creationId xmlns:a16="http://schemas.microsoft.com/office/drawing/2014/main" id="{FD9C3FD3-7BB0-4AFA-8E18-6E5063B66609}"/>
                    </a:ext>
                  </a:extLst>
                </p:cNvPr>
                <p:cNvSpPr/>
                <p:nvPr/>
              </p:nvSpPr>
              <p:spPr>
                <a:xfrm>
                  <a:off x="4688557" y="5207186"/>
                  <a:ext cx="2127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71" h="12299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544" y="5846"/>
                        <a:pt x="20594" y="5465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274"/>
                      </a:lnTo>
                      <a:cubicBezTo>
                        <a:pt x="-116" y="5751"/>
                        <a:pt x="-211" y="6417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6" name="Google Shape;685;p17">
                  <a:extLst>
                    <a:ext uri="{FF2B5EF4-FFF2-40B4-BE49-F238E27FC236}">
                      <a16:creationId xmlns:a16="http://schemas.microsoft.com/office/drawing/2014/main" id="{FE789AA4-05A4-4C94-8E42-6E4B13ECF98D}"/>
                    </a:ext>
                  </a:extLst>
                </p:cNvPr>
                <p:cNvSpPr/>
                <p:nvPr/>
              </p:nvSpPr>
              <p:spPr>
                <a:xfrm>
                  <a:off x="4675924" y="5199947"/>
                  <a:ext cx="2136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64" h="12299" extrusionOk="0">
                      <a:moveTo>
                        <a:pt x="641" y="6894"/>
                      </a:moveTo>
                      <a:lnTo>
                        <a:pt x="9477" y="11942"/>
                      </a:lnTo>
                      <a:cubicBezTo>
                        <a:pt x="10368" y="12418"/>
                        <a:pt x="11435" y="12418"/>
                        <a:pt x="12327" y="11942"/>
                      </a:cubicBezTo>
                      <a:lnTo>
                        <a:pt x="20687" y="7084"/>
                      </a:lnTo>
                      <a:cubicBezTo>
                        <a:pt x="21542" y="6608"/>
                        <a:pt x="21637" y="5846"/>
                        <a:pt x="20687" y="5465"/>
                      </a:cubicBezTo>
                      <a:lnTo>
                        <a:pt x="11852" y="321"/>
                      </a:lnTo>
                      <a:cubicBezTo>
                        <a:pt x="10982" y="-107"/>
                        <a:pt x="9966" y="-107"/>
                        <a:pt x="9096" y="321"/>
                      </a:cubicBezTo>
                      <a:lnTo>
                        <a:pt x="641" y="5275"/>
                      </a:lnTo>
                      <a:cubicBezTo>
                        <a:pt x="-214" y="5751"/>
                        <a:pt x="-214" y="6417"/>
                        <a:pt x="641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7" name="Google Shape;686;p17">
                  <a:extLst>
                    <a:ext uri="{FF2B5EF4-FFF2-40B4-BE49-F238E27FC236}">
                      <a16:creationId xmlns:a16="http://schemas.microsoft.com/office/drawing/2014/main" id="{9D274198-E291-49BD-AD95-F5D95DC38D51}"/>
                    </a:ext>
                  </a:extLst>
                </p:cNvPr>
                <p:cNvSpPr/>
                <p:nvPr/>
              </p:nvSpPr>
              <p:spPr>
                <a:xfrm>
                  <a:off x="4663585" y="519270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8" name="Google Shape;687;p17">
                  <a:extLst>
                    <a:ext uri="{FF2B5EF4-FFF2-40B4-BE49-F238E27FC236}">
                      <a16:creationId xmlns:a16="http://schemas.microsoft.com/office/drawing/2014/main" id="{F940BD9B-A0DC-4CA6-B0AE-8AA6342CC006}"/>
                    </a:ext>
                  </a:extLst>
                </p:cNvPr>
                <p:cNvSpPr/>
                <p:nvPr/>
              </p:nvSpPr>
              <p:spPr>
                <a:xfrm>
                  <a:off x="4651034" y="5185529"/>
                  <a:ext cx="21269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99" extrusionOk="0">
                      <a:moveTo>
                        <a:pt x="546" y="6834"/>
                      </a:moveTo>
                      <a:lnTo>
                        <a:pt x="9381" y="11978"/>
                      </a:lnTo>
                      <a:cubicBezTo>
                        <a:pt x="10283" y="12406"/>
                        <a:pt x="11330" y="12406"/>
                        <a:pt x="12232" y="11978"/>
                      </a:cubicBezTo>
                      <a:lnTo>
                        <a:pt x="20592" y="7120"/>
                      </a:lnTo>
                      <a:cubicBezTo>
                        <a:pt x="21447" y="6644"/>
                        <a:pt x="21542" y="5882"/>
                        <a:pt x="20592" y="5501"/>
                      </a:cubicBezTo>
                      <a:lnTo>
                        <a:pt x="11757" y="357"/>
                      </a:lnTo>
                      <a:cubicBezTo>
                        <a:pt x="10865" y="-119"/>
                        <a:pt x="9798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596"/>
                        <a:pt x="-214" y="6358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9" name="Google Shape;688;p17">
                  <a:extLst>
                    <a:ext uri="{FF2B5EF4-FFF2-40B4-BE49-F238E27FC236}">
                      <a16:creationId xmlns:a16="http://schemas.microsoft.com/office/drawing/2014/main" id="{FF173B5C-7421-465D-A532-ADC39EC9696A}"/>
                    </a:ext>
                  </a:extLst>
                </p:cNvPr>
                <p:cNvSpPr/>
                <p:nvPr/>
              </p:nvSpPr>
              <p:spPr>
                <a:xfrm>
                  <a:off x="4638600" y="517832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40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0" name="Google Shape;689;p17">
                  <a:extLst>
                    <a:ext uri="{FF2B5EF4-FFF2-40B4-BE49-F238E27FC236}">
                      <a16:creationId xmlns:a16="http://schemas.microsoft.com/office/drawing/2014/main" id="{2FA8F349-44E4-474E-8DA0-6B1C0908480A}"/>
                    </a:ext>
                  </a:extLst>
                </p:cNvPr>
                <p:cNvSpPr/>
                <p:nvPr/>
              </p:nvSpPr>
              <p:spPr>
                <a:xfrm>
                  <a:off x="4626083" y="5171051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8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1" name="Google Shape;690;p17">
                  <a:extLst>
                    <a:ext uri="{FF2B5EF4-FFF2-40B4-BE49-F238E27FC236}">
                      <a16:creationId xmlns:a16="http://schemas.microsoft.com/office/drawing/2014/main" id="{89B670F8-9EA4-4D4D-AEBB-3052E3E05FF0}"/>
                    </a:ext>
                  </a:extLst>
                </p:cNvPr>
                <p:cNvSpPr/>
                <p:nvPr/>
              </p:nvSpPr>
              <p:spPr>
                <a:xfrm>
                  <a:off x="4598129" y="5154858"/>
                  <a:ext cx="36743" cy="21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743" h="21252" extrusionOk="0">
                      <a:moveTo>
                        <a:pt x="535" y="6834"/>
                      </a:moveTo>
                      <a:lnTo>
                        <a:pt x="24856" y="20931"/>
                      </a:lnTo>
                      <a:cubicBezTo>
                        <a:pt x="25725" y="21360"/>
                        <a:pt x="26741" y="21360"/>
                        <a:pt x="27611" y="20931"/>
                      </a:cubicBezTo>
                      <a:lnTo>
                        <a:pt x="36066" y="15978"/>
                      </a:lnTo>
                      <a:cubicBezTo>
                        <a:pt x="36921" y="15502"/>
                        <a:pt x="37016" y="14835"/>
                        <a:pt x="36066" y="14359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2" name="Google Shape;691;p17">
                  <a:extLst>
                    <a:ext uri="{FF2B5EF4-FFF2-40B4-BE49-F238E27FC236}">
                      <a16:creationId xmlns:a16="http://schemas.microsoft.com/office/drawing/2014/main" id="{3B9502E5-FFF6-4F0A-AF86-DD9AF96E6777}"/>
                    </a:ext>
                  </a:extLst>
                </p:cNvPr>
                <p:cNvSpPr/>
                <p:nvPr/>
              </p:nvSpPr>
              <p:spPr>
                <a:xfrm>
                  <a:off x="4763493" y="5250906"/>
                  <a:ext cx="24428" cy="142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28" h="14204" extrusionOk="0">
                      <a:moveTo>
                        <a:pt x="475" y="6894"/>
                      </a:moveTo>
                      <a:lnTo>
                        <a:pt x="12540" y="13847"/>
                      </a:lnTo>
                      <a:cubicBezTo>
                        <a:pt x="13431" y="14323"/>
                        <a:pt x="14499" y="14323"/>
                        <a:pt x="15390" y="13847"/>
                      </a:cubicBezTo>
                      <a:lnTo>
                        <a:pt x="23751" y="8989"/>
                      </a:lnTo>
                      <a:cubicBezTo>
                        <a:pt x="24606" y="8513"/>
                        <a:pt x="24701" y="7751"/>
                        <a:pt x="23751" y="7370"/>
                      </a:cubicBezTo>
                      <a:lnTo>
                        <a:pt x="11685" y="321"/>
                      </a:lnTo>
                      <a:cubicBezTo>
                        <a:pt x="10784" y="-107"/>
                        <a:pt x="9737" y="-107"/>
                        <a:pt x="8835" y="321"/>
                      </a:cubicBezTo>
                      <a:lnTo>
                        <a:pt x="380" y="5179"/>
                      </a:lnTo>
                      <a:cubicBezTo>
                        <a:pt x="-95" y="5370"/>
                        <a:pt x="-190" y="6132"/>
                        <a:pt x="47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5" name="Google Shape;692;p17">
                <a:extLst>
                  <a:ext uri="{FF2B5EF4-FFF2-40B4-BE49-F238E27FC236}">
                    <a16:creationId xmlns:a16="http://schemas.microsoft.com/office/drawing/2014/main" id="{8400DAD5-75C5-45A9-8EE9-39016236364D}"/>
                  </a:ext>
                </a:extLst>
              </p:cNvPr>
              <p:cNvGrpSpPr/>
              <p:nvPr/>
            </p:nvGrpSpPr>
            <p:grpSpPr>
              <a:xfrm>
                <a:off x="4655095" y="4952197"/>
                <a:ext cx="207390" cy="280361"/>
                <a:chOff x="4655095" y="4952197"/>
                <a:chExt cx="207390" cy="280361"/>
              </a:xfrm>
            </p:grpSpPr>
            <p:grpSp>
              <p:nvGrpSpPr>
                <p:cNvPr id="66" name="Google Shape;693;p17">
                  <a:extLst>
                    <a:ext uri="{FF2B5EF4-FFF2-40B4-BE49-F238E27FC236}">
                      <a16:creationId xmlns:a16="http://schemas.microsoft.com/office/drawing/2014/main" id="{1B3E7BC6-0085-4ABE-9EAF-746E235C074B}"/>
                    </a:ext>
                  </a:extLst>
                </p:cNvPr>
                <p:cNvGrpSpPr/>
                <p:nvPr/>
              </p:nvGrpSpPr>
              <p:grpSpPr>
                <a:xfrm>
                  <a:off x="4655095" y="4952197"/>
                  <a:ext cx="207390" cy="280361"/>
                  <a:chOff x="4655095" y="4952197"/>
                  <a:chExt cx="207390" cy="280361"/>
                </a:xfrm>
              </p:grpSpPr>
              <p:sp>
                <p:nvSpPr>
                  <p:cNvPr id="70" name="Google Shape;694;p17">
                    <a:extLst>
                      <a:ext uri="{FF2B5EF4-FFF2-40B4-BE49-F238E27FC236}">
                        <a16:creationId xmlns:a16="http://schemas.microsoft.com/office/drawing/2014/main" id="{0B68C222-2F31-4A4F-A197-97BC63F83987}"/>
                      </a:ext>
                    </a:extLst>
                  </p:cNvPr>
                  <p:cNvSpPr/>
                  <p:nvPr/>
                </p:nvSpPr>
                <p:spPr>
                  <a:xfrm>
                    <a:off x="4655095" y="4952197"/>
                    <a:ext cx="207390" cy="2803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7390" h="280361" extrusionOk="0">
                        <a:moveTo>
                          <a:pt x="200455" y="280361"/>
                        </a:moveTo>
                        <a:lnTo>
                          <a:pt x="200455" y="280361"/>
                        </a:lnTo>
                        <a:lnTo>
                          <a:pt x="0" y="164251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4734" y="110530"/>
                          <a:pt x="207375" y="115102"/>
                          <a:pt x="207391" y="120055"/>
                        </a:cubicBezTo>
                        <a:lnTo>
                          <a:pt x="207391" y="268360"/>
                        </a:lnTo>
                        <a:cubicBezTo>
                          <a:pt x="206156" y="275980"/>
                          <a:pt x="204731" y="277885"/>
                          <a:pt x="200455" y="280361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1" name="Google Shape;695;p17">
                    <a:extLst>
                      <a:ext uri="{FF2B5EF4-FFF2-40B4-BE49-F238E27FC236}">
                        <a16:creationId xmlns:a16="http://schemas.microsoft.com/office/drawing/2014/main" id="{51863884-9B22-4B21-A1FE-26C0216EADB9}"/>
                      </a:ext>
                    </a:extLst>
                  </p:cNvPr>
                  <p:cNvSpPr/>
                  <p:nvPr/>
                </p:nvSpPr>
                <p:spPr>
                  <a:xfrm>
                    <a:off x="4655095" y="4952197"/>
                    <a:ext cx="205775" cy="1271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5775" h="127104" extrusionOk="0">
                        <a:moveTo>
                          <a:pt x="182120" y="127104"/>
                        </a:moveTo>
                        <a:lnTo>
                          <a:pt x="0" y="11470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2698" y="109330"/>
                          <a:pt x="204541" y="111216"/>
                          <a:pt x="205776" y="113483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2" name="Google Shape;696;p17">
                    <a:extLst>
                      <a:ext uri="{FF2B5EF4-FFF2-40B4-BE49-F238E27FC236}">
                        <a16:creationId xmlns:a16="http://schemas.microsoft.com/office/drawing/2014/main" id="{8E636A9F-4128-4899-B98E-9F0EEAFCFFB6}"/>
                      </a:ext>
                    </a:extLst>
                  </p:cNvPr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3" name="Google Shape;697;p17">
                    <a:extLst>
                      <a:ext uri="{FF2B5EF4-FFF2-40B4-BE49-F238E27FC236}">
                        <a16:creationId xmlns:a16="http://schemas.microsoft.com/office/drawing/2014/main" id="{EF8D9411-9845-4D13-A932-241B2F543F12}"/>
                      </a:ext>
                    </a:extLst>
                  </p:cNvPr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4" name="Google Shape;698;p17">
                    <a:extLst>
                      <a:ext uri="{FF2B5EF4-FFF2-40B4-BE49-F238E27FC236}">
                        <a16:creationId xmlns:a16="http://schemas.microsoft.com/office/drawing/2014/main" id="{9E114B08-13A6-4F53-B6C4-AD0CD697AA65}"/>
                      </a:ext>
                    </a:extLst>
                  </p:cNvPr>
                  <p:cNvSpPr/>
                  <p:nvPr/>
                </p:nvSpPr>
                <p:spPr>
                  <a:xfrm>
                    <a:off x="4655095" y="5110733"/>
                    <a:ext cx="200455" cy="1218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121824" extrusionOk="0">
                        <a:moveTo>
                          <a:pt x="200455" y="121825"/>
                        </a:moveTo>
                        <a:lnTo>
                          <a:pt x="200455" y="116014"/>
                        </a:lnTo>
                        <a:lnTo>
                          <a:pt x="0" y="0"/>
                        </a:lnTo>
                        <a:lnTo>
                          <a:pt x="0" y="5715"/>
                        </a:lnTo>
                        <a:lnTo>
                          <a:pt x="200455" y="121825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7" name="Google Shape;699;p17">
                  <a:extLst>
                    <a:ext uri="{FF2B5EF4-FFF2-40B4-BE49-F238E27FC236}">
                      <a16:creationId xmlns:a16="http://schemas.microsoft.com/office/drawing/2014/main" id="{5BABAEC5-D42B-4FD5-AE7A-E74CC9BBC0F4}"/>
                    </a:ext>
                  </a:extLst>
                </p:cNvPr>
                <p:cNvSpPr/>
                <p:nvPr/>
              </p:nvSpPr>
              <p:spPr>
                <a:xfrm>
                  <a:off x="4660320" y="4963096"/>
                  <a:ext cx="2375" cy="144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5" h="144970" extrusionOk="0">
                      <a:moveTo>
                        <a:pt x="0" y="144971"/>
                      </a:moveTo>
                      <a:lnTo>
                        <a:pt x="0" y="0"/>
                      </a:lnTo>
                      <a:lnTo>
                        <a:pt x="2375" y="1429"/>
                      </a:lnTo>
                      <a:lnTo>
                        <a:pt x="2375" y="143732"/>
                      </a:lnTo>
                      <a:lnTo>
                        <a:pt x="0" y="14497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" name="Google Shape;700;p17">
                  <a:extLst>
                    <a:ext uri="{FF2B5EF4-FFF2-40B4-BE49-F238E27FC236}">
                      <a16:creationId xmlns:a16="http://schemas.microsoft.com/office/drawing/2014/main" id="{3FEA6E67-5FD1-487A-AE07-A54E6F37FDF4}"/>
                    </a:ext>
                  </a:extLst>
                </p:cNvPr>
                <p:cNvSpPr/>
                <p:nvPr/>
              </p:nvSpPr>
              <p:spPr>
                <a:xfrm>
                  <a:off x="4662695" y="4964525"/>
                  <a:ext cx="186490" cy="249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490" h="249936" extrusionOk="0">
                      <a:moveTo>
                        <a:pt x="0" y="0"/>
                      </a:moveTo>
                      <a:lnTo>
                        <a:pt x="0" y="142304"/>
                      </a:lnTo>
                      <a:lnTo>
                        <a:pt x="186490" y="249936"/>
                      </a:lnTo>
                      <a:lnTo>
                        <a:pt x="186490" y="10791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" name="Google Shape;701;p17">
                  <a:extLst>
                    <a:ext uri="{FF2B5EF4-FFF2-40B4-BE49-F238E27FC236}">
                      <a16:creationId xmlns:a16="http://schemas.microsoft.com/office/drawing/2014/main" id="{3BA0BF21-3F80-40AC-B0A8-224F134F32B2}"/>
                    </a:ext>
                  </a:extLst>
                </p:cNvPr>
                <p:cNvSpPr/>
                <p:nvPr/>
              </p:nvSpPr>
              <p:spPr>
                <a:xfrm>
                  <a:off x="4660320" y="5106828"/>
                  <a:ext cx="188865" cy="110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865" h="110490" extrusionOk="0">
                      <a:moveTo>
                        <a:pt x="0" y="1238"/>
                      </a:moveTo>
                      <a:lnTo>
                        <a:pt x="188865" y="110490"/>
                      </a:lnTo>
                      <a:lnTo>
                        <a:pt x="188865" y="107633"/>
                      </a:lnTo>
                      <a:lnTo>
                        <a:pt x="2375" y="0"/>
                      </a:lnTo>
                      <a:lnTo>
                        <a:pt x="0" y="123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29" name="Google Shape;702;p17">
              <a:extLst>
                <a:ext uri="{FF2B5EF4-FFF2-40B4-BE49-F238E27FC236}">
                  <a16:creationId xmlns:a16="http://schemas.microsoft.com/office/drawing/2014/main" id="{904B2D17-B2A6-483F-8C30-D991BBACFDC2}"/>
                </a:ext>
              </a:extLst>
            </p:cNvPr>
            <p:cNvSpPr/>
            <p:nvPr/>
          </p:nvSpPr>
          <p:spPr>
            <a:xfrm>
              <a:off x="2270876" y="3943763"/>
              <a:ext cx="260754" cy="432930"/>
            </a:xfrm>
            <a:custGeom>
              <a:avLst/>
              <a:gdLst/>
              <a:ahLst/>
              <a:cxnLst/>
              <a:rect l="l" t="t" r="r" b="b"/>
              <a:pathLst>
                <a:path w="260754" h="432930" extrusionOk="0">
                  <a:moveTo>
                    <a:pt x="89949" y="4025"/>
                  </a:moveTo>
                  <a:cubicBezTo>
                    <a:pt x="85198" y="15931"/>
                    <a:pt x="97264" y="30504"/>
                    <a:pt x="129565" y="40696"/>
                  </a:cubicBezTo>
                  <a:cubicBezTo>
                    <a:pt x="161866" y="50888"/>
                    <a:pt x="164811" y="37839"/>
                    <a:pt x="164811" y="37839"/>
                  </a:cubicBezTo>
                  <a:cubicBezTo>
                    <a:pt x="186348" y="47478"/>
                    <a:pt x="207342" y="58289"/>
                    <a:pt x="227702" y="70224"/>
                  </a:cubicBezTo>
                  <a:cubicBezTo>
                    <a:pt x="246703" y="83844"/>
                    <a:pt x="255633" y="123183"/>
                    <a:pt x="258293" y="189667"/>
                  </a:cubicBezTo>
                  <a:cubicBezTo>
                    <a:pt x="261333" y="266534"/>
                    <a:pt x="261523" y="380167"/>
                    <a:pt x="259053" y="400265"/>
                  </a:cubicBezTo>
                  <a:cubicBezTo>
                    <a:pt x="259053" y="400265"/>
                    <a:pt x="222762" y="436460"/>
                    <a:pt x="176401" y="432650"/>
                  </a:cubicBezTo>
                  <a:cubicBezTo>
                    <a:pt x="130040" y="428840"/>
                    <a:pt x="51948" y="387692"/>
                    <a:pt x="32947" y="355878"/>
                  </a:cubicBezTo>
                  <a:cubicBezTo>
                    <a:pt x="33517" y="288441"/>
                    <a:pt x="41307" y="277488"/>
                    <a:pt x="30477" y="238626"/>
                  </a:cubicBezTo>
                  <a:cubicBezTo>
                    <a:pt x="5586" y="149757"/>
                    <a:pt x="-7524" y="113372"/>
                    <a:pt x="4541" y="54317"/>
                  </a:cubicBezTo>
                  <a:cubicBezTo>
                    <a:pt x="14517" y="5644"/>
                    <a:pt x="28482" y="-452"/>
                    <a:pt x="47672" y="24"/>
                  </a:cubicBezTo>
                  <a:cubicBezTo>
                    <a:pt x="61825" y="605"/>
                    <a:pt x="75937" y="1939"/>
                    <a:pt x="89949" y="40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703;p17">
              <a:extLst>
                <a:ext uri="{FF2B5EF4-FFF2-40B4-BE49-F238E27FC236}">
                  <a16:creationId xmlns:a16="http://schemas.microsoft.com/office/drawing/2014/main" id="{28F953F5-322D-4C9C-8E4D-19156879B4C7}"/>
                </a:ext>
              </a:extLst>
            </p:cNvPr>
            <p:cNvSpPr/>
            <p:nvPr/>
          </p:nvSpPr>
          <p:spPr>
            <a:xfrm>
              <a:off x="2458935" y="4016678"/>
              <a:ext cx="330765" cy="258321"/>
            </a:xfrm>
            <a:custGeom>
              <a:avLst/>
              <a:gdLst/>
              <a:ahLst/>
              <a:cxnLst/>
              <a:rect l="l" t="t" r="r" b="b"/>
              <a:pathLst>
                <a:path w="330765" h="258321" extrusionOk="0">
                  <a:moveTo>
                    <a:pt x="146521" y="199144"/>
                  </a:moveTo>
                  <a:cubicBezTo>
                    <a:pt x="108520" y="208669"/>
                    <a:pt x="99495" y="184666"/>
                    <a:pt x="94460" y="164759"/>
                  </a:cubicBezTo>
                  <a:cubicBezTo>
                    <a:pt x="82394" y="116467"/>
                    <a:pt x="75459" y="72938"/>
                    <a:pt x="66814" y="45506"/>
                  </a:cubicBezTo>
                  <a:cubicBezTo>
                    <a:pt x="56174" y="13216"/>
                    <a:pt x="45058" y="8073"/>
                    <a:pt x="29383" y="1786"/>
                  </a:cubicBezTo>
                  <a:cubicBezTo>
                    <a:pt x="11047" y="-5643"/>
                    <a:pt x="-4818" y="9977"/>
                    <a:pt x="1357" y="51031"/>
                  </a:cubicBezTo>
                  <a:cubicBezTo>
                    <a:pt x="8834" y="98770"/>
                    <a:pt x="20501" y="145747"/>
                    <a:pt x="36223" y="191429"/>
                  </a:cubicBezTo>
                  <a:cubicBezTo>
                    <a:pt x="40973" y="206478"/>
                    <a:pt x="51614" y="233148"/>
                    <a:pt x="67479" y="246102"/>
                  </a:cubicBezTo>
                  <a:cubicBezTo>
                    <a:pt x="87144" y="262009"/>
                    <a:pt x="116690" y="261342"/>
                    <a:pt x="161437" y="250103"/>
                  </a:cubicBezTo>
                  <a:cubicBezTo>
                    <a:pt x="180437" y="245340"/>
                    <a:pt x="201528" y="233910"/>
                    <a:pt x="237439" y="217051"/>
                  </a:cubicBezTo>
                  <a:cubicBezTo>
                    <a:pt x="246939" y="212479"/>
                    <a:pt x="254634" y="209526"/>
                    <a:pt x="273255" y="200763"/>
                  </a:cubicBezTo>
                  <a:cubicBezTo>
                    <a:pt x="291856" y="192334"/>
                    <a:pt x="308153" y="179523"/>
                    <a:pt x="320756" y="163425"/>
                  </a:cubicBezTo>
                  <a:cubicBezTo>
                    <a:pt x="330256" y="149328"/>
                    <a:pt x="331776" y="142661"/>
                    <a:pt x="330256" y="139423"/>
                  </a:cubicBezTo>
                  <a:cubicBezTo>
                    <a:pt x="328736" y="136184"/>
                    <a:pt x="323321" y="136279"/>
                    <a:pt x="318096" y="142185"/>
                  </a:cubicBezTo>
                  <a:cubicBezTo>
                    <a:pt x="310637" y="152300"/>
                    <a:pt x="301357" y="160920"/>
                    <a:pt x="290735" y="167616"/>
                  </a:cubicBezTo>
                  <a:cubicBezTo>
                    <a:pt x="290735" y="167616"/>
                    <a:pt x="302800" y="155139"/>
                    <a:pt x="309261" y="147042"/>
                  </a:cubicBezTo>
                  <a:cubicBezTo>
                    <a:pt x="315140" y="139908"/>
                    <a:pt x="320001" y="131993"/>
                    <a:pt x="323701" y="123516"/>
                  </a:cubicBezTo>
                  <a:cubicBezTo>
                    <a:pt x="327121" y="115229"/>
                    <a:pt x="319996" y="103989"/>
                    <a:pt x="314201" y="109895"/>
                  </a:cubicBezTo>
                  <a:cubicBezTo>
                    <a:pt x="308406" y="115800"/>
                    <a:pt x="306221" y="121801"/>
                    <a:pt x="296340" y="133612"/>
                  </a:cubicBezTo>
                  <a:cubicBezTo>
                    <a:pt x="291172" y="139918"/>
                    <a:pt x="285271" y="145576"/>
                    <a:pt x="278765" y="150471"/>
                  </a:cubicBezTo>
                  <a:cubicBezTo>
                    <a:pt x="284870" y="142194"/>
                    <a:pt x="290302" y="133431"/>
                    <a:pt x="295010" y="124277"/>
                  </a:cubicBezTo>
                  <a:cubicBezTo>
                    <a:pt x="299192" y="117096"/>
                    <a:pt x="301237" y="108866"/>
                    <a:pt x="300900" y="100560"/>
                  </a:cubicBezTo>
                  <a:cubicBezTo>
                    <a:pt x="300900" y="96274"/>
                    <a:pt x="294535" y="91035"/>
                    <a:pt x="288835" y="99322"/>
                  </a:cubicBezTo>
                  <a:cubicBezTo>
                    <a:pt x="283306" y="110552"/>
                    <a:pt x="276448" y="121077"/>
                    <a:pt x="268409" y="130659"/>
                  </a:cubicBezTo>
                  <a:cubicBezTo>
                    <a:pt x="259669" y="139708"/>
                    <a:pt x="252354" y="144852"/>
                    <a:pt x="252069" y="142375"/>
                  </a:cubicBezTo>
                  <a:cubicBezTo>
                    <a:pt x="251784" y="139899"/>
                    <a:pt x="257389" y="134946"/>
                    <a:pt x="260429" y="124373"/>
                  </a:cubicBezTo>
                  <a:cubicBezTo>
                    <a:pt x="263469" y="113800"/>
                    <a:pt x="260429" y="102656"/>
                    <a:pt x="254634" y="101513"/>
                  </a:cubicBezTo>
                  <a:cubicBezTo>
                    <a:pt x="248839" y="100370"/>
                    <a:pt x="249979" y="100560"/>
                    <a:pt x="245134" y="110466"/>
                  </a:cubicBezTo>
                  <a:cubicBezTo>
                    <a:pt x="238797" y="120601"/>
                    <a:pt x="233117" y="131126"/>
                    <a:pt x="228128" y="141994"/>
                  </a:cubicBezTo>
                  <a:cubicBezTo>
                    <a:pt x="225144" y="152138"/>
                    <a:pt x="219767" y="161416"/>
                    <a:pt x="212453" y="169045"/>
                  </a:cubicBezTo>
                  <a:cubicBezTo>
                    <a:pt x="203428" y="178951"/>
                    <a:pt x="182717" y="190000"/>
                    <a:pt x="146521" y="19914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704;p17">
              <a:extLst>
                <a:ext uri="{FF2B5EF4-FFF2-40B4-BE49-F238E27FC236}">
                  <a16:creationId xmlns:a16="http://schemas.microsoft.com/office/drawing/2014/main" id="{5109148D-BD0B-4461-A175-499885924F5F}"/>
                </a:ext>
              </a:extLst>
            </p:cNvPr>
            <p:cNvSpPr/>
            <p:nvPr/>
          </p:nvSpPr>
          <p:spPr>
            <a:xfrm>
              <a:off x="2447141" y="4011203"/>
              <a:ext cx="100743" cy="148055"/>
            </a:xfrm>
            <a:custGeom>
              <a:avLst/>
              <a:gdLst/>
              <a:ahLst/>
              <a:cxnLst/>
              <a:rect l="l" t="t" r="r" b="b"/>
              <a:pathLst>
                <a:path w="100743" h="148055" extrusionOk="0">
                  <a:moveTo>
                    <a:pt x="27117" y="689"/>
                  </a:moveTo>
                  <a:cubicBezTo>
                    <a:pt x="52482" y="-3121"/>
                    <a:pt x="70438" y="8404"/>
                    <a:pt x="81743" y="46981"/>
                  </a:cubicBezTo>
                  <a:cubicBezTo>
                    <a:pt x="93049" y="85557"/>
                    <a:pt x="100744" y="117370"/>
                    <a:pt x="100744" y="117370"/>
                  </a:cubicBezTo>
                  <a:cubicBezTo>
                    <a:pt x="90684" y="132001"/>
                    <a:pt x="75423" y="142231"/>
                    <a:pt x="58088" y="145945"/>
                  </a:cubicBezTo>
                  <a:cubicBezTo>
                    <a:pt x="27687" y="153375"/>
                    <a:pt x="16761" y="138801"/>
                    <a:pt x="16761" y="138801"/>
                  </a:cubicBezTo>
                  <a:cubicBezTo>
                    <a:pt x="16761" y="138801"/>
                    <a:pt x="8306" y="98320"/>
                    <a:pt x="3081" y="70793"/>
                  </a:cubicBezTo>
                  <a:cubicBezTo>
                    <a:pt x="-2144" y="43266"/>
                    <a:pt x="-4329" y="5356"/>
                    <a:pt x="27117" y="68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705;p17">
              <a:extLst>
                <a:ext uri="{FF2B5EF4-FFF2-40B4-BE49-F238E27FC236}">
                  <a16:creationId xmlns:a16="http://schemas.microsoft.com/office/drawing/2014/main" id="{BFBFCEDD-946D-4AE9-992B-995BE5B1EAEB}"/>
                </a:ext>
              </a:extLst>
            </p:cNvPr>
            <p:cNvSpPr/>
            <p:nvPr/>
          </p:nvSpPr>
          <p:spPr>
            <a:xfrm>
              <a:off x="2331622" y="3739152"/>
              <a:ext cx="164429" cy="181621"/>
            </a:xfrm>
            <a:custGeom>
              <a:avLst/>
              <a:gdLst/>
              <a:ahLst/>
              <a:cxnLst/>
              <a:rect l="l" t="t" r="r" b="b"/>
              <a:pathLst>
                <a:path w="164429" h="181621" extrusionOk="0">
                  <a:moveTo>
                    <a:pt x="155175" y="75001"/>
                  </a:moveTo>
                  <a:cubicBezTo>
                    <a:pt x="155175" y="75001"/>
                    <a:pt x="195362" y="13755"/>
                    <a:pt x="108244" y="1277"/>
                  </a:cubicBezTo>
                  <a:cubicBezTo>
                    <a:pt x="45447" y="-7771"/>
                    <a:pt x="5166" y="32710"/>
                    <a:pt x="511" y="76620"/>
                  </a:cubicBezTo>
                  <a:cubicBezTo>
                    <a:pt x="-3954" y="118530"/>
                    <a:pt x="21792" y="162345"/>
                    <a:pt x="40412" y="179300"/>
                  </a:cubicBezTo>
                  <a:cubicBezTo>
                    <a:pt x="58682" y="183929"/>
                    <a:pt x="78014" y="181586"/>
                    <a:pt x="94659" y="172727"/>
                  </a:cubicBezTo>
                  <a:cubicBezTo>
                    <a:pt x="95657" y="161326"/>
                    <a:pt x="96038" y="149877"/>
                    <a:pt x="95799" y="138437"/>
                  </a:cubicBezTo>
                  <a:cubicBezTo>
                    <a:pt x="95799" y="138437"/>
                    <a:pt x="65208" y="73858"/>
                    <a:pt x="155175" y="7500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706;p17">
              <a:extLst>
                <a:ext uri="{FF2B5EF4-FFF2-40B4-BE49-F238E27FC236}">
                  <a16:creationId xmlns:a16="http://schemas.microsoft.com/office/drawing/2014/main" id="{35D0BD63-8557-4A71-8EB1-771BFAA07C12}"/>
                </a:ext>
              </a:extLst>
            </p:cNvPr>
            <p:cNvSpPr/>
            <p:nvPr/>
          </p:nvSpPr>
          <p:spPr>
            <a:xfrm>
              <a:off x="2515394" y="4404988"/>
              <a:ext cx="145638" cy="201549"/>
            </a:xfrm>
            <a:custGeom>
              <a:avLst/>
              <a:gdLst/>
              <a:ahLst/>
              <a:cxnLst/>
              <a:rect l="l" t="t" r="r" b="b"/>
              <a:pathLst>
                <a:path w="145638" h="201549" extrusionOk="0">
                  <a:moveTo>
                    <a:pt x="145639" y="183928"/>
                  </a:moveTo>
                  <a:lnTo>
                    <a:pt x="145639" y="0"/>
                  </a:lnTo>
                  <a:lnTo>
                    <a:pt x="0" y="85249"/>
                  </a:lnTo>
                  <a:lnTo>
                    <a:pt x="56052" y="201549"/>
                  </a:lnTo>
                  <a:lnTo>
                    <a:pt x="145639" y="183928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707;p17">
              <a:extLst>
                <a:ext uri="{FF2B5EF4-FFF2-40B4-BE49-F238E27FC236}">
                  <a16:creationId xmlns:a16="http://schemas.microsoft.com/office/drawing/2014/main" id="{E18F94DA-710C-4170-B76C-4812432DA378}"/>
                </a:ext>
              </a:extLst>
            </p:cNvPr>
            <p:cNvSpPr/>
            <p:nvPr/>
          </p:nvSpPr>
          <p:spPr>
            <a:xfrm>
              <a:off x="2565555" y="4383081"/>
              <a:ext cx="95477" cy="55816"/>
            </a:xfrm>
            <a:custGeom>
              <a:avLst/>
              <a:gdLst/>
              <a:ahLst/>
              <a:cxnLst/>
              <a:rect l="l" t="t" r="r" b="b"/>
              <a:pathLst>
                <a:path w="95477" h="55816" extrusionOk="0">
                  <a:moveTo>
                    <a:pt x="0" y="32480"/>
                  </a:moveTo>
                  <a:lnTo>
                    <a:pt x="55862" y="0"/>
                  </a:lnTo>
                  <a:lnTo>
                    <a:pt x="95478" y="22860"/>
                  </a:lnTo>
                  <a:lnTo>
                    <a:pt x="37526" y="55816"/>
                  </a:lnTo>
                  <a:lnTo>
                    <a:pt x="0" y="32480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708;p17">
              <a:extLst>
                <a:ext uri="{FF2B5EF4-FFF2-40B4-BE49-F238E27FC236}">
                  <a16:creationId xmlns:a16="http://schemas.microsoft.com/office/drawing/2014/main" id="{BBC7B3F2-8FEB-4EB9-9AA5-E6EA34F431F3}"/>
                </a:ext>
              </a:extLst>
            </p:cNvPr>
            <p:cNvSpPr/>
            <p:nvPr/>
          </p:nvSpPr>
          <p:spPr>
            <a:xfrm>
              <a:off x="4383145" y="3435820"/>
              <a:ext cx="77712" cy="44958"/>
            </a:xfrm>
            <a:custGeom>
              <a:avLst/>
              <a:gdLst/>
              <a:ahLst/>
              <a:cxnLst/>
              <a:rect l="l" t="t" r="r" b="b"/>
              <a:pathLst>
                <a:path w="77712" h="44958" extrusionOk="0">
                  <a:moveTo>
                    <a:pt x="77712" y="22479"/>
                  </a:moveTo>
                  <a:cubicBezTo>
                    <a:pt x="77712" y="34894"/>
                    <a:pt x="60316" y="44958"/>
                    <a:pt x="38856" y="44958"/>
                  </a:cubicBezTo>
                  <a:cubicBezTo>
                    <a:pt x="17396" y="44958"/>
                    <a:pt x="0" y="34894"/>
                    <a:pt x="0" y="22479"/>
                  </a:cubicBezTo>
                  <a:cubicBezTo>
                    <a:pt x="0" y="10064"/>
                    <a:pt x="17397" y="0"/>
                    <a:pt x="38856" y="0"/>
                  </a:cubicBezTo>
                  <a:cubicBezTo>
                    <a:pt x="60316" y="0"/>
                    <a:pt x="77712" y="10064"/>
                    <a:pt x="77712" y="22479"/>
                  </a:cubicBez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709;p17">
              <a:extLst>
                <a:ext uri="{FF2B5EF4-FFF2-40B4-BE49-F238E27FC236}">
                  <a16:creationId xmlns:a16="http://schemas.microsoft.com/office/drawing/2014/main" id="{E8993B04-CC0E-4991-BD28-40A18EB117DA}"/>
                </a:ext>
              </a:extLst>
            </p:cNvPr>
            <p:cNvSpPr/>
            <p:nvPr/>
          </p:nvSpPr>
          <p:spPr>
            <a:xfrm flipH="1">
              <a:off x="4682927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710;p17">
              <a:extLst>
                <a:ext uri="{FF2B5EF4-FFF2-40B4-BE49-F238E27FC236}">
                  <a16:creationId xmlns:a16="http://schemas.microsoft.com/office/drawing/2014/main" id="{B69D547F-A3DF-4294-8BB6-6204CF0B8A54}"/>
                </a:ext>
              </a:extLst>
            </p:cNvPr>
            <p:cNvSpPr/>
            <p:nvPr/>
          </p:nvSpPr>
          <p:spPr>
            <a:xfrm rot="10800000">
              <a:off x="6022844" y="4502970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711;p17">
              <a:extLst>
                <a:ext uri="{FF2B5EF4-FFF2-40B4-BE49-F238E27FC236}">
                  <a16:creationId xmlns:a16="http://schemas.microsoft.com/office/drawing/2014/main" id="{AE47F9F1-AC4D-4353-B581-8DDA3E1BF703}"/>
                </a:ext>
              </a:extLst>
            </p:cNvPr>
            <p:cNvSpPr/>
            <p:nvPr/>
          </p:nvSpPr>
          <p:spPr>
            <a:xfrm flipH="1">
              <a:off x="6190049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712;p17">
              <a:extLst>
                <a:ext uri="{FF2B5EF4-FFF2-40B4-BE49-F238E27FC236}">
                  <a16:creationId xmlns:a16="http://schemas.microsoft.com/office/drawing/2014/main" id="{03113B7B-875D-45E3-ACA8-B357D1661FE9}"/>
                </a:ext>
              </a:extLst>
            </p:cNvPr>
            <p:cNvSpPr/>
            <p:nvPr/>
          </p:nvSpPr>
          <p:spPr>
            <a:xfrm flipH="1">
              <a:off x="6403900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713;p17">
              <a:extLst>
                <a:ext uri="{FF2B5EF4-FFF2-40B4-BE49-F238E27FC236}">
                  <a16:creationId xmlns:a16="http://schemas.microsoft.com/office/drawing/2014/main" id="{FD02FDDE-73FE-4BBC-B625-CDC4F78CAB90}"/>
                </a:ext>
              </a:extLst>
            </p:cNvPr>
            <p:cNvSpPr/>
            <p:nvPr/>
          </p:nvSpPr>
          <p:spPr>
            <a:xfrm flipH="1">
              <a:off x="6190049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714;p17">
              <a:extLst>
                <a:ext uri="{FF2B5EF4-FFF2-40B4-BE49-F238E27FC236}">
                  <a16:creationId xmlns:a16="http://schemas.microsoft.com/office/drawing/2014/main" id="{2A25510B-624C-4B7F-A0F3-A5907E563616}"/>
                </a:ext>
              </a:extLst>
            </p:cNvPr>
            <p:cNvSpPr/>
            <p:nvPr/>
          </p:nvSpPr>
          <p:spPr>
            <a:xfrm>
              <a:off x="6351541" y="3874743"/>
              <a:ext cx="217302" cy="317702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715;p17">
              <a:extLst>
                <a:ext uri="{FF2B5EF4-FFF2-40B4-BE49-F238E27FC236}">
                  <a16:creationId xmlns:a16="http://schemas.microsoft.com/office/drawing/2014/main" id="{46D03DBA-D4DD-476A-ADEA-F45A3FC213AB}"/>
                </a:ext>
              </a:extLst>
            </p:cNvPr>
            <p:cNvSpPr/>
            <p:nvPr/>
          </p:nvSpPr>
          <p:spPr>
            <a:xfrm>
              <a:off x="6368017" y="3871983"/>
              <a:ext cx="104086" cy="12826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716;p17">
              <a:extLst>
                <a:ext uri="{FF2B5EF4-FFF2-40B4-BE49-F238E27FC236}">
                  <a16:creationId xmlns:a16="http://schemas.microsoft.com/office/drawing/2014/main" id="{0BDA82AF-4412-4C5F-A75E-F6BD2465CA34}"/>
                </a:ext>
              </a:extLst>
            </p:cNvPr>
            <p:cNvSpPr/>
            <p:nvPr/>
          </p:nvSpPr>
          <p:spPr>
            <a:xfrm>
              <a:off x="6388363" y="4011215"/>
              <a:ext cx="128390" cy="14369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717;p17">
              <a:extLst>
                <a:ext uri="{FF2B5EF4-FFF2-40B4-BE49-F238E27FC236}">
                  <a16:creationId xmlns:a16="http://schemas.microsoft.com/office/drawing/2014/main" id="{8BD91B30-0F43-4913-B846-5ADDE8900137}"/>
                </a:ext>
              </a:extLst>
            </p:cNvPr>
            <p:cNvSpPr/>
            <p:nvPr/>
          </p:nvSpPr>
          <p:spPr>
            <a:xfrm>
              <a:off x="6169126" y="4068541"/>
              <a:ext cx="242294" cy="344916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718;p17">
              <a:extLst>
                <a:ext uri="{FF2B5EF4-FFF2-40B4-BE49-F238E27FC236}">
                  <a16:creationId xmlns:a16="http://schemas.microsoft.com/office/drawing/2014/main" id="{192C2919-B139-4578-8490-B6DDF31FCD1C}"/>
                </a:ext>
              </a:extLst>
            </p:cNvPr>
            <p:cNvSpPr/>
            <p:nvPr/>
          </p:nvSpPr>
          <p:spPr>
            <a:xfrm>
              <a:off x="6350989" y="4058254"/>
              <a:ext cx="187162" cy="24687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719;p17">
              <a:extLst>
                <a:ext uri="{FF2B5EF4-FFF2-40B4-BE49-F238E27FC236}">
                  <a16:creationId xmlns:a16="http://schemas.microsoft.com/office/drawing/2014/main" id="{AFCC92CC-E980-4708-8B9A-429AB306B233}"/>
                </a:ext>
              </a:extLst>
            </p:cNvPr>
            <p:cNvSpPr/>
            <p:nvPr/>
          </p:nvSpPr>
          <p:spPr>
            <a:xfrm>
              <a:off x="6384325" y="3881810"/>
              <a:ext cx="137686" cy="169616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720;p17">
              <a:extLst>
                <a:ext uri="{FF2B5EF4-FFF2-40B4-BE49-F238E27FC236}">
                  <a16:creationId xmlns:a16="http://schemas.microsoft.com/office/drawing/2014/main" id="{72E71DE6-FD9C-4C3C-BF5B-819493EEA9A0}"/>
                </a:ext>
              </a:extLst>
            </p:cNvPr>
            <p:cNvSpPr/>
            <p:nvPr/>
          </p:nvSpPr>
          <p:spPr>
            <a:xfrm>
              <a:off x="6389913" y="3881145"/>
              <a:ext cx="138230" cy="13009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721;p17">
              <a:extLst>
                <a:ext uri="{FF2B5EF4-FFF2-40B4-BE49-F238E27FC236}">
                  <a16:creationId xmlns:a16="http://schemas.microsoft.com/office/drawing/2014/main" id="{6BEC0CE1-7DDA-41D1-AFC6-B44FDA26BF7E}"/>
                </a:ext>
              </a:extLst>
            </p:cNvPr>
            <p:cNvSpPr/>
            <p:nvPr/>
          </p:nvSpPr>
          <p:spPr>
            <a:xfrm>
              <a:off x="6223986" y="4735273"/>
              <a:ext cx="108702" cy="82916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722;p17">
              <a:extLst>
                <a:ext uri="{FF2B5EF4-FFF2-40B4-BE49-F238E27FC236}">
                  <a16:creationId xmlns:a16="http://schemas.microsoft.com/office/drawing/2014/main" id="{7F1AB9A3-4432-4958-B55E-96157246951F}"/>
                </a:ext>
              </a:extLst>
            </p:cNvPr>
            <p:cNvSpPr/>
            <p:nvPr/>
          </p:nvSpPr>
          <p:spPr>
            <a:xfrm>
              <a:off x="6224466" y="4761723"/>
              <a:ext cx="108209" cy="5649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723;p17">
              <a:extLst>
                <a:ext uri="{FF2B5EF4-FFF2-40B4-BE49-F238E27FC236}">
                  <a16:creationId xmlns:a16="http://schemas.microsoft.com/office/drawing/2014/main" id="{63B6F3BB-95C1-4B6C-B074-1B52FAA58613}"/>
                </a:ext>
              </a:extLst>
            </p:cNvPr>
            <p:cNvSpPr/>
            <p:nvPr/>
          </p:nvSpPr>
          <p:spPr>
            <a:xfrm>
              <a:off x="6169601" y="4699543"/>
              <a:ext cx="99502" cy="77082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724;p17">
              <a:extLst>
                <a:ext uri="{FF2B5EF4-FFF2-40B4-BE49-F238E27FC236}">
                  <a16:creationId xmlns:a16="http://schemas.microsoft.com/office/drawing/2014/main" id="{DB41E02D-0D6F-4A8F-BE3C-50031E2748B3}"/>
                </a:ext>
              </a:extLst>
            </p:cNvPr>
            <p:cNvSpPr/>
            <p:nvPr/>
          </p:nvSpPr>
          <p:spPr>
            <a:xfrm>
              <a:off x="6170058" y="4724979"/>
              <a:ext cx="99108" cy="51736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725;p17">
              <a:extLst>
                <a:ext uri="{FF2B5EF4-FFF2-40B4-BE49-F238E27FC236}">
                  <a16:creationId xmlns:a16="http://schemas.microsoft.com/office/drawing/2014/main" id="{18D4CC6D-D483-41A1-BCFA-1AA4FD94F79A}"/>
                </a:ext>
              </a:extLst>
            </p:cNvPr>
            <p:cNvSpPr/>
            <p:nvPr/>
          </p:nvSpPr>
          <p:spPr>
            <a:xfrm>
              <a:off x="6206498" y="4301929"/>
              <a:ext cx="236938" cy="40866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726;p17">
              <a:extLst>
                <a:ext uri="{FF2B5EF4-FFF2-40B4-BE49-F238E27FC236}">
                  <a16:creationId xmlns:a16="http://schemas.microsoft.com/office/drawing/2014/main" id="{563775C2-F36D-44B4-B26A-018A90F70710}"/>
                </a:ext>
              </a:extLst>
            </p:cNvPr>
            <p:cNvSpPr/>
            <p:nvPr/>
          </p:nvSpPr>
          <p:spPr>
            <a:xfrm>
              <a:off x="6271102" y="4302737"/>
              <a:ext cx="235887" cy="442489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727;p17">
              <a:extLst>
                <a:ext uri="{FF2B5EF4-FFF2-40B4-BE49-F238E27FC236}">
                  <a16:creationId xmlns:a16="http://schemas.microsoft.com/office/drawing/2014/main" id="{52B39076-3561-4D03-B7D1-BE254DABF0ED}"/>
                </a:ext>
              </a:extLst>
            </p:cNvPr>
            <p:cNvSpPr/>
            <p:nvPr/>
          </p:nvSpPr>
          <p:spPr>
            <a:xfrm>
              <a:off x="6183254" y="4274877"/>
              <a:ext cx="352749" cy="324700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728;p17">
              <a:extLst>
                <a:ext uri="{FF2B5EF4-FFF2-40B4-BE49-F238E27FC236}">
                  <a16:creationId xmlns:a16="http://schemas.microsoft.com/office/drawing/2014/main" id="{527469D2-EC87-486F-BF15-6D4D533C2AAC}"/>
                </a:ext>
              </a:extLst>
            </p:cNvPr>
            <p:cNvSpPr/>
            <p:nvPr/>
          </p:nvSpPr>
          <p:spPr>
            <a:xfrm>
              <a:off x="6466820" y="4083042"/>
              <a:ext cx="122590" cy="42978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729;p17">
              <a:extLst>
                <a:ext uri="{FF2B5EF4-FFF2-40B4-BE49-F238E27FC236}">
                  <a16:creationId xmlns:a16="http://schemas.microsoft.com/office/drawing/2014/main" id="{AB7199CF-1889-4F0B-8A7F-EEFBFD7E4235}"/>
                </a:ext>
              </a:extLst>
            </p:cNvPr>
            <p:cNvSpPr/>
            <p:nvPr/>
          </p:nvSpPr>
          <p:spPr>
            <a:xfrm>
              <a:off x="6490841" y="4077626"/>
              <a:ext cx="74124" cy="94270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730;p17">
              <a:extLst>
                <a:ext uri="{FF2B5EF4-FFF2-40B4-BE49-F238E27FC236}">
                  <a16:creationId xmlns:a16="http://schemas.microsoft.com/office/drawing/2014/main" id="{98821A36-AC6F-4CAA-9C0B-1A90DFCBD345}"/>
                </a:ext>
              </a:extLst>
            </p:cNvPr>
            <p:cNvSpPr/>
            <p:nvPr/>
          </p:nvSpPr>
          <p:spPr>
            <a:xfrm>
              <a:off x="6345497" y="4058119"/>
              <a:ext cx="63405" cy="6657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8" name="Google Shape;731;p17">
              <a:extLst>
                <a:ext uri="{FF2B5EF4-FFF2-40B4-BE49-F238E27FC236}">
                  <a16:creationId xmlns:a16="http://schemas.microsoft.com/office/drawing/2014/main" id="{F0C81A43-FAC1-48FA-81F5-FDC3260F83A0}"/>
                </a:ext>
              </a:extLst>
            </p:cNvPr>
            <p:cNvGrpSpPr/>
            <p:nvPr/>
          </p:nvGrpSpPr>
          <p:grpSpPr>
            <a:xfrm>
              <a:off x="6161836" y="4215479"/>
              <a:ext cx="350682" cy="265782"/>
              <a:chOff x="6621095" y="1452181"/>
              <a:chExt cx="330894" cy="250785"/>
            </a:xfrm>
          </p:grpSpPr>
          <p:sp>
            <p:nvSpPr>
              <p:cNvPr id="59" name="Google Shape;732;p17">
                <a:extLst>
                  <a:ext uri="{FF2B5EF4-FFF2-40B4-BE49-F238E27FC236}">
                    <a16:creationId xmlns:a16="http://schemas.microsoft.com/office/drawing/2014/main" id="{FAD6D55C-407E-4375-B4A2-CD5656CA036B}"/>
                  </a:ext>
                </a:extLst>
              </p:cNvPr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" name="Google Shape;733;p17">
                <a:extLst>
                  <a:ext uri="{FF2B5EF4-FFF2-40B4-BE49-F238E27FC236}">
                    <a16:creationId xmlns:a16="http://schemas.microsoft.com/office/drawing/2014/main" id="{BB94282D-86C3-43C1-B53D-6E658346AC15}"/>
                  </a:ext>
                </a:extLst>
              </p:cNvPr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" name="Google Shape;734;p17">
                <a:extLst>
                  <a:ext uri="{FF2B5EF4-FFF2-40B4-BE49-F238E27FC236}">
                    <a16:creationId xmlns:a16="http://schemas.microsoft.com/office/drawing/2014/main" id="{DB9FD39C-2D5F-4D4B-AF14-0B9A172632CF}"/>
                  </a:ext>
                </a:extLst>
              </p:cNvPr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" name="Google Shape;735;p17">
                <a:extLst>
                  <a:ext uri="{FF2B5EF4-FFF2-40B4-BE49-F238E27FC236}">
                    <a16:creationId xmlns:a16="http://schemas.microsoft.com/office/drawing/2014/main" id="{44F91479-4B42-418B-8C9D-A44D445CE30D}"/>
                  </a:ext>
                </a:extLst>
              </p:cNvPr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" name="Google Shape;736;p17">
                <a:extLst>
                  <a:ext uri="{FF2B5EF4-FFF2-40B4-BE49-F238E27FC236}">
                    <a16:creationId xmlns:a16="http://schemas.microsoft.com/office/drawing/2014/main" id="{4841C079-AD20-4000-A112-5B7D2768ABD5}"/>
                  </a:ext>
                </a:extLst>
              </p:cNvPr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146" name="Picture 145">
            <a:extLst>
              <a:ext uri="{FF2B5EF4-FFF2-40B4-BE49-F238E27FC236}">
                <a16:creationId xmlns:a16="http://schemas.microsoft.com/office/drawing/2014/main" id="{556CD531-644C-4B2C-A2E5-A1DE2E19E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24" y="1880200"/>
            <a:ext cx="5524500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0890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IN" dirty="0"/>
              <a:t>INSERT</a:t>
            </a:r>
            <a:br>
              <a:rPr lang="en-IN" dirty="0"/>
            </a:br>
            <a:r>
              <a:rPr lang="en-IN" dirty="0"/>
              <a:t>COMMAND</a:t>
            </a:r>
            <a:endParaRPr dirty="0"/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8D154D-41B7-4299-BE62-A2721A66F1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1" y="1688300"/>
            <a:ext cx="7209446" cy="3511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4456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D8E25-FDB5-48FB-AC38-65585C342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SELECT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75D9FE-7664-40BE-99DD-5714F27905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The SELECT command is used to fetch the data from a database table which returns this data in the form of  result tables.</a:t>
            </a:r>
          </a:p>
          <a:p>
            <a:r>
              <a:rPr lang="en-IN" dirty="0"/>
              <a:t>These result tables are called result-sets.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137BE3-455D-4DC8-BE68-8550071E3A1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grpSp>
        <p:nvGrpSpPr>
          <p:cNvPr id="5" name="Google Shape;597;p17">
            <a:extLst>
              <a:ext uri="{FF2B5EF4-FFF2-40B4-BE49-F238E27FC236}">
                <a16:creationId xmlns:a16="http://schemas.microsoft.com/office/drawing/2014/main" id="{6EC077FC-2CC1-47D1-A62E-488F28F3C450}"/>
              </a:ext>
            </a:extLst>
          </p:cNvPr>
          <p:cNvGrpSpPr/>
          <p:nvPr/>
        </p:nvGrpSpPr>
        <p:grpSpPr>
          <a:xfrm>
            <a:off x="5796744" y="1573487"/>
            <a:ext cx="2928488" cy="3139481"/>
            <a:chOff x="2183550" y="65875"/>
            <a:chExt cx="4483981" cy="4807045"/>
          </a:xfrm>
        </p:grpSpPr>
        <p:sp>
          <p:nvSpPr>
            <p:cNvPr id="6" name="Google Shape;598;p17">
              <a:extLst>
                <a:ext uri="{FF2B5EF4-FFF2-40B4-BE49-F238E27FC236}">
                  <a16:creationId xmlns:a16="http://schemas.microsoft.com/office/drawing/2014/main" id="{1A0EBE16-5AE8-436E-B01A-2246EB57A7EB}"/>
                </a:ext>
              </a:extLst>
            </p:cNvPr>
            <p:cNvSpPr/>
            <p:nvPr/>
          </p:nvSpPr>
          <p:spPr>
            <a:xfrm>
              <a:off x="3889897" y="3280283"/>
              <a:ext cx="998038" cy="577710"/>
            </a:xfrm>
            <a:custGeom>
              <a:avLst/>
              <a:gdLst/>
              <a:ahLst/>
              <a:cxnLst/>
              <a:rect l="l" t="t" r="r" b="b"/>
              <a:pathLst>
                <a:path w="998038" h="577710" extrusionOk="0">
                  <a:moveTo>
                    <a:pt x="461327" y="569588"/>
                  </a:moveTo>
                  <a:lnTo>
                    <a:pt x="14055" y="310699"/>
                  </a:lnTo>
                  <a:cubicBezTo>
                    <a:pt x="-6751" y="298602"/>
                    <a:pt x="-4186" y="277552"/>
                    <a:pt x="19945" y="263645"/>
                  </a:cubicBezTo>
                  <a:lnTo>
                    <a:pt x="455437" y="11519"/>
                  </a:lnTo>
                  <a:cubicBezTo>
                    <a:pt x="479568" y="-2388"/>
                    <a:pt x="515954" y="-3912"/>
                    <a:pt x="536759" y="8090"/>
                  </a:cubicBezTo>
                  <a:lnTo>
                    <a:pt x="983936" y="266979"/>
                  </a:lnTo>
                  <a:cubicBezTo>
                    <a:pt x="1004837" y="279076"/>
                    <a:pt x="1002177" y="300126"/>
                    <a:pt x="978141" y="314033"/>
                  </a:cubicBezTo>
                  <a:lnTo>
                    <a:pt x="542554" y="566159"/>
                  </a:lnTo>
                  <a:cubicBezTo>
                    <a:pt x="518519" y="580161"/>
                    <a:pt x="482133" y="581590"/>
                    <a:pt x="461327" y="56958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599;p17">
              <a:extLst>
                <a:ext uri="{FF2B5EF4-FFF2-40B4-BE49-F238E27FC236}">
                  <a16:creationId xmlns:a16="http://schemas.microsoft.com/office/drawing/2014/main" id="{B6E0C482-E258-48E3-A7CC-92D35E028531}"/>
                </a:ext>
              </a:extLst>
            </p:cNvPr>
            <p:cNvSpPr/>
            <p:nvPr/>
          </p:nvSpPr>
          <p:spPr>
            <a:xfrm>
              <a:off x="2372415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600;p17">
              <a:extLst>
                <a:ext uri="{FF2B5EF4-FFF2-40B4-BE49-F238E27FC236}">
                  <a16:creationId xmlns:a16="http://schemas.microsoft.com/office/drawing/2014/main" id="{8EDC751F-8C8B-4DE1-880E-46EE7444FBFF}"/>
                </a:ext>
              </a:extLst>
            </p:cNvPr>
            <p:cNvSpPr/>
            <p:nvPr/>
          </p:nvSpPr>
          <p:spPr>
            <a:xfrm>
              <a:off x="3921527" y="3261804"/>
              <a:ext cx="998857" cy="577329"/>
            </a:xfrm>
            <a:custGeom>
              <a:avLst/>
              <a:gdLst/>
              <a:ahLst/>
              <a:cxnLst/>
              <a:rect l="l" t="t" r="r" b="b"/>
              <a:pathLst>
                <a:path w="998857" h="577329" extrusionOk="0">
                  <a:moveTo>
                    <a:pt x="998097" y="255644"/>
                  </a:moveTo>
                  <a:lnTo>
                    <a:pt x="976057" y="262407"/>
                  </a:lnTo>
                  <a:lnTo>
                    <a:pt x="536860" y="8090"/>
                  </a:lnTo>
                  <a:cubicBezTo>
                    <a:pt x="516054" y="-3912"/>
                    <a:pt x="479858" y="-2388"/>
                    <a:pt x="455632" y="11519"/>
                  </a:cubicBezTo>
                  <a:lnTo>
                    <a:pt x="20046" y="263645"/>
                  </a:lnTo>
                  <a:lnTo>
                    <a:pt x="19001" y="264312"/>
                  </a:lnTo>
                  <a:lnTo>
                    <a:pt x="0" y="258502"/>
                  </a:lnTo>
                  <a:lnTo>
                    <a:pt x="0" y="287077"/>
                  </a:lnTo>
                  <a:cubicBezTo>
                    <a:pt x="0" y="288125"/>
                    <a:pt x="0" y="289173"/>
                    <a:pt x="0" y="290316"/>
                  </a:cubicBezTo>
                  <a:lnTo>
                    <a:pt x="0" y="292601"/>
                  </a:lnTo>
                  <a:lnTo>
                    <a:pt x="0" y="292601"/>
                  </a:lnTo>
                  <a:cubicBezTo>
                    <a:pt x="1596" y="300307"/>
                    <a:pt x="6641" y="306841"/>
                    <a:pt x="13680" y="310318"/>
                  </a:cubicBezTo>
                  <a:lnTo>
                    <a:pt x="460953" y="569208"/>
                  </a:lnTo>
                  <a:cubicBezTo>
                    <a:pt x="481758" y="581209"/>
                    <a:pt x="517954" y="579780"/>
                    <a:pt x="542275" y="565778"/>
                  </a:cubicBezTo>
                  <a:lnTo>
                    <a:pt x="979097" y="314033"/>
                  </a:lnTo>
                  <a:cubicBezTo>
                    <a:pt x="989404" y="309413"/>
                    <a:pt x="996786" y="300012"/>
                    <a:pt x="998857" y="288887"/>
                  </a:cubicBezTo>
                  <a:lnTo>
                    <a:pt x="998857" y="288887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601;p17">
              <a:extLst>
                <a:ext uri="{FF2B5EF4-FFF2-40B4-BE49-F238E27FC236}">
                  <a16:creationId xmlns:a16="http://schemas.microsoft.com/office/drawing/2014/main" id="{7841A42D-CAF7-4C72-A9DD-7CA85431ADBF}"/>
                </a:ext>
              </a:extLst>
            </p:cNvPr>
            <p:cNvSpPr/>
            <p:nvPr/>
          </p:nvSpPr>
          <p:spPr>
            <a:xfrm>
              <a:off x="3922039" y="3231825"/>
              <a:ext cx="998054" cy="577388"/>
            </a:xfrm>
            <a:custGeom>
              <a:avLst/>
              <a:gdLst/>
              <a:ahLst/>
              <a:cxnLst/>
              <a:rect l="l" t="t" r="r" b="b"/>
              <a:pathLst>
                <a:path w="998054" h="577388" extrusionOk="0">
                  <a:moveTo>
                    <a:pt x="461295" y="569183"/>
                  </a:moveTo>
                  <a:lnTo>
                    <a:pt x="14023" y="310674"/>
                  </a:lnTo>
                  <a:cubicBezTo>
                    <a:pt x="-6783" y="298673"/>
                    <a:pt x="-4123" y="277623"/>
                    <a:pt x="19913" y="263716"/>
                  </a:cubicBezTo>
                  <a:lnTo>
                    <a:pt x="455500" y="11589"/>
                  </a:lnTo>
                  <a:cubicBezTo>
                    <a:pt x="479536" y="-2412"/>
                    <a:pt x="515922" y="-3936"/>
                    <a:pt x="536727" y="8160"/>
                  </a:cubicBezTo>
                  <a:lnTo>
                    <a:pt x="984000" y="267050"/>
                  </a:lnTo>
                  <a:cubicBezTo>
                    <a:pt x="1004805" y="279147"/>
                    <a:pt x="1002240" y="300197"/>
                    <a:pt x="978110" y="314103"/>
                  </a:cubicBezTo>
                  <a:lnTo>
                    <a:pt x="542618" y="566230"/>
                  </a:lnTo>
                  <a:cubicBezTo>
                    <a:pt x="518487" y="579756"/>
                    <a:pt x="482101" y="581280"/>
                    <a:pt x="461295" y="56918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602;p17">
              <a:extLst>
                <a:ext uri="{FF2B5EF4-FFF2-40B4-BE49-F238E27FC236}">
                  <a16:creationId xmlns:a16="http://schemas.microsoft.com/office/drawing/2014/main" id="{DB690116-F845-4DAE-AA56-C4FA39AC5FE3}"/>
                </a:ext>
              </a:extLst>
            </p:cNvPr>
            <p:cNvSpPr/>
            <p:nvPr/>
          </p:nvSpPr>
          <p:spPr>
            <a:xfrm>
              <a:off x="4231770" y="3400376"/>
              <a:ext cx="378145" cy="218912"/>
            </a:xfrm>
            <a:custGeom>
              <a:avLst/>
              <a:gdLst/>
              <a:ahLst/>
              <a:cxnLst/>
              <a:rect l="l" t="t" r="r" b="b"/>
              <a:pathLst>
                <a:path w="378145" h="218912" extrusionOk="0">
                  <a:moveTo>
                    <a:pt x="377956" y="96880"/>
                  </a:moveTo>
                  <a:lnTo>
                    <a:pt x="377956" y="58780"/>
                  </a:lnTo>
                  <a:lnTo>
                    <a:pt x="323804" y="73067"/>
                  </a:lnTo>
                  <a:lnTo>
                    <a:pt x="203341" y="3058"/>
                  </a:lnTo>
                  <a:cubicBezTo>
                    <a:pt x="193461" y="-1447"/>
                    <a:pt x="182023" y="-952"/>
                    <a:pt x="172560" y="4392"/>
                  </a:cubicBezTo>
                  <a:lnTo>
                    <a:pt x="55422" y="72210"/>
                  </a:lnTo>
                  <a:lnTo>
                    <a:pt x="36" y="57541"/>
                  </a:lnTo>
                  <a:lnTo>
                    <a:pt x="36" y="98594"/>
                  </a:lnTo>
                  <a:lnTo>
                    <a:pt x="36" y="98594"/>
                  </a:lnTo>
                  <a:lnTo>
                    <a:pt x="36" y="108119"/>
                  </a:lnTo>
                  <a:cubicBezTo>
                    <a:pt x="-12" y="108500"/>
                    <a:pt x="-12" y="108881"/>
                    <a:pt x="36" y="109262"/>
                  </a:cubicBezTo>
                  <a:lnTo>
                    <a:pt x="36" y="110215"/>
                  </a:lnTo>
                  <a:lnTo>
                    <a:pt x="36" y="110215"/>
                  </a:lnTo>
                  <a:cubicBezTo>
                    <a:pt x="644" y="113139"/>
                    <a:pt x="2572" y="115606"/>
                    <a:pt x="5261" y="116882"/>
                  </a:cubicBezTo>
                  <a:lnTo>
                    <a:pt x="174840" y="215847"/>
                  </a:lnTo>
                  <a:cubicBezTo>
                    <a:pt x="184721" y="220333"/>
                    <a:pt x="196130" y="219876"/>
                    <a:pt x="205621" y="214608"/>
                  </a:cubicBezTo>
                  <a:lnTo>
                    <a:pt x="370736" y="119358"/>
                  </a:lnTo>
                  <a:cubicBezTo>
                    <a:pt x="374621" y="117606"/>
                    <a:pt x="377395" y="114044"/>
                    <a:pt x="378146" y="109833"/>
                  </a:cubicBezTo>
                  <a:lnTo>
                    <a:pt x="378146" y="109833"/>
                  </a:lnTo>
                  <a:lnTo>
                    <a:pt x="378146" y="97261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603;p17">
              <a:extLst>
                <a:ext uri="{FF2B5EF4-FFF2-40B4-BE49-F238E27FC236}">
                  <a16:creationId xmlns:a16="http://schemas.microsoft.com/office/drawing/2014/main" id="{29007F6D-A087-4F52-BEFA-D02B5645EC44}"/>
                </a:ext>
              </a:extLst>
            </p:cNvPr>
            <p:cNvSpPr/>
            <p:nvPr/>
          </p:nvSpPr>
          <p:spPr>
            <a:xfrm>
              <a:off x="4231502" y="3348848"/>
              <a:ext cx="378432" cy="218803"/>
            </a:xfrm>
            <a:custGeom>
              <a:avLst/>
              <a:gdLst/>
              <a:ahLst/>
              <a:cxnLst/>
              <a:rect l="l" t="t" r="r" b="b"/>
              <a:pathLst>
                <a:path w="378432" h="218803" extrusionOk="0">
                  <a:moveTo>
                    <a:pt x="175108" y="215844"/>
                  </a:moveTo>
                  <a:lnTo>
                    <a:pt x="5339" y="117451"/>
                  </a:lnTo>
                  <a:cubicBezTo>
                    <a:pt x="-2547" y="112879"/>
                    <a:pt x="-1597" y="104878"/>
                    <a:pt x="7524" y="99639"/>
                  </a:cubicBezTo>
                  <a:lnTo>
                    <a:pt x="172638" y="4389"/>
                  </a:lnTo>
                  <a:cubicBezTo>
                    <a:pt x="182167" y="-992"/>
                    <a:pt x="193691" y="-1449"/>
                    <a:pt x="203609" y="3151"/>
                  </a:cubicBezTo>
                  <a:lnTo>
                    <a:pt x="373094" y="101259"/>
                  </a:lnTo>
                  <a:cubicBezTo>
                    <a:pt x="380979" y="105831"/>
                    <a:pt x="380029" y="113832"/>
                    <a:pt x="370909" y="119166"/>
                  </a:cubicBezTo>
                  <a:lnTo>
                    <a:pt x="205794" y="214416"/>
                  </a:lnTo>
                  <a:cubicBezTo>
                    <a:pt x="196360" y="219712"/>
                    <a:pt x="184988" y="220245"/>
                    <a:pt x="175108" y="215844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604;p17">
              <a:extLst>
                <a:ext uri="{FF2B5EF4-FFF2-40B4-BE49-F238E27FC236}">
                  <a16:creationId xmlns:a16="http://schemas.microsoft.com/office/drawing/2014/main" id="{BD4F7A2A-00E2-4935-BE0A-1476ED9C96E8}"/>
                </a:ext>
              </a:extLst>
            </p:cNvPr>
            <p:cNvSpPr/>
            <p:nvPr/>
          </p:nvSpPr>
          <p:spPr>
            <a:xfrm>
              <a:off x="3409843" y="2513133"/>
              <a:ext cx="2024410" cy="945165"/>
            </a:xfrm>
            <a:custGeom>
              <a:avLst/>
              <a:gdLst/>
              <a:ahLst/>
              <a:cxnLst/>
              <a:rect l="l" t="t" r="r" b="b"/>
              <a:pathLst>
                <a:path w="2024410" h="945165" extrusionOk="0">
                  <a:moveTo>
                    <a:pt x="1010828" y="945166"/>
                  </a:moveTo>
                  <a:lnTo>
                    <a:pt x="0" y="38005"/>
                  </a:lnTo>
                  <a:lnTo>
                    <a:pt x="2024411" y="0"/>
                  </a:lnTo>
                  <a:lnTo>
                    <a:pt x="1010828" y="945166"/>
                  </a:ln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605;p17">
              <a:extLst>
                <a:ext uri="{FF2B5EF4-FFF2-40B4-BE49-F238E27FC236}">
                  <a16:creationId xmlns:a16="http://schemas.microsoft.com/office/drawing/2014/main" id="{87BA9C16-0802-45B4-9A46-1147991AF99C}"/>
                </a:ext>
              </a:extLst>
            </p:cNvPr>
            <p:cNvSpPr/>
            <p:nvPr/>
          </p:nvSpPr>
          <p:spPr>
            <a:xfrm>
              <a:off x="2963426" y="65875"/>
              <a:ext cx="2875158" cy="2882646"/>
            </a:xfrm>
            <a:custGeom>
              <a:avLst/>
              <a:gdLst/>
              <a:ahLst/>
              <a:cxnLst/>
              <a:rect l="l" t="t" r="r" b="b"/>
              <a:pathLst>
                <a:path w="2875158" h="2882646" extrusionOk="0">
                  <a:moveTo>
                    <a:pt x="2875159" y="1441323"/>
                  </a:moveTo>
                  <a:cubicBezTo>
                    <a:pt x="2875159" y="2237344"/>
                    <a:pt x="2231533" y="2882646"/>
                    <a:pt x="1437579" y="2882646"/>
                  </a:cubicBezTo>
                  <a:cubicBezTo>
                    <a:pt x="643626" y="2882646"/>
                    <a:pt x="0" y="2237344"/>
                    <a:pt x="0" y="1441323"/>
                  </a:cubicBezTo>
                  <a:cubicBezTo>
                    <a:pt x="0" y="645302"/>
                    <a:pt x="643626" y="0"/>
                    <a:pt x="1437579" y="0"/>
                  </a:cubicBezTo>
                  <a:cubicBezTo>
                    <a:pt x="2231532" y="0"/>
                    <a:pt x="2875159" y="645302"/>
                    <a:pt x="2875159" y="144132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606;p17">
              <a:extLst>
                <a:ext uri="{FF2B5EF4-FFF2-40B4-BE49-F238E27FC236}">
                  <a16:creationId xmlns:a16="http://schemas.microsoft.com/office/drawing/2014/main" id="{CA96BC88-C9DF-4AE0-93F0-FCBDC2E98206}"/>
                </a:ext>
              </a:extLst>
            </p:cNvPr>
            <p:cNvSpPr/>
            <p:nvPr/>
          </p:nvSpPr>
          <p:spPr>
            <a:xfrm>
              <a:off x="2986102" y="165506"/>
              <a:ext cx="2752826" cy="2463451"/>
            </a:xfrm>
            <a:custGeom>
              <a:avLst/>
              <a:gdLst/>
              <a:ahLst/>
              <a:cxnLst/>
              <a:rect l="l" t="t" r="r" b="b"/>
              <a:pathLst>
                <a:path w="2752826" h="2463451" extrusionOk="0">
                  <a:moveTo>
                    <a:pt x="1036794" y="484346"/>
                  </a:moveTo>
                  <a:lnTo>
                    <a:pt x="1041639" y="467297"/>
                  </a:lnTo>
                  <a:lnTo>
                    <a:pt x="1041639" y="430340"/>
                  </a:lnTo>
                  <a:cubicBezTo>
                    <a:pt x="1034789" y="431164"/>
                    <a:pt x="1027873" y="431164"/>
                    <a:pt x="1021023" y="430340"/>
                  </a:cubicBezTo>
                  <a:cubicBezTo>
                    <a:pt x="1017413" y="428720"/>
                    <a:pt x="1019883" y="418624"/>
                    <a:pt x="1019883" y="418624"/>
                  </a:cubicBezTo>
                  <a:lnTo>
                    <a:pt x="1036794" y="404051"/>
                  </a:lnTo>
                  <a:lnTo>
                    <a:pt x="1002878" y="411290"/>
                  </a:lnTo>
                  <a:lnTo>
                    <a:pt x="990717" y="430340"/>
                  </a:lnTo>
                  <a:lnTo>
                    <a:pt x="952716" y="453866"/>
                  </a:lnTo>
                  <a:lnTo>
                    <a:pt x="969722" y="463391"/>
                  </a:lnTo>
                  <a:lnTo>
                    <a:pt x="980647" y="470630"/>
                  </a:lnTo>
                  <a:lnTo>
                    <a:pt x="996988" y="473107"/>
                  </a:lnTo>
                  <a:lnTo>
                    <a:pt x="996988" y="462344"/>
                  </a:lnTo>
                  <a:cubicBezTo>
                    <a:pt x="996988" y="462344"/>
                    <a:pt x="1015988" y="457486"/>
                    <a:pt x="1020643" y="464725"/>
                  </a:cubicBezTo>
                  <a:lnTo>
                    <a:pt x="1018268" y="478155"/>
                  </a:lnTo>
                  <a:lnTo>
                    <a:pt x="1036794" y="484346"/>
                  </a:lnTo>
                  <a:close/>
                  <a:moveTo>
                    <a:pt x="616692" y="1010603"/>
                  </a:moveTo>
                  <a:cubicBezTo>
                    <a:pt x="606783" y="1006135"/>
                    <a:pt x="595440" y="1006135"/>
                    <a:pt x="585531" y="1010603"/>
                  </a:cubicBezTo>
                  <a:cubicBezTo>
                    <a:pt x="585702" y="1024414"/>
                    <a:pt x="574967" y="1035891"/>
                    <a:pt x="561211" y="1036606"/>
                  </a:cubicBezTo>
                  <a:lnTo>
                    <a:pt x="588951" y="1052132"/>
                  </a:lnTo>
                  <a:lnTo>
                    <a:pt x="616692" y="1041749"/>
                  </a:lnTo>
                  <a:lnTo>
                    <a:pt x="652983" y="1029653"/>
                  </a:lnTo>
                  <a:lnTo>
                    <a:pt x="684049" y="1052132"/>
                  </a:lnTo>
                  <a:cubicBezTo>
                    <a:pt x="707420" y="1023557"/>
                    <a:pt x="684049" y="1007078"/>
                    <a:pt x="684049" y="1007078"/>
                  </a:cubicBezTo>
                  <a:lnTo>
                    <a:pt x="616692" y="1010603"/>
                  </a:lnTo>
                  <a:close/>
                  <a:moveTo>
                    <a:pt x="1206658" y="1540478"/>
                  </a:moveTo>
                  <a:lnTo>
                    <a:pt x="1179773" y="1534763"/>
                  </a:lnTo>
                  <a:lnTo>
                    <a:pt x="1133031" y="1504950"/>
                  </a:lnTo>
                  <a:lnTo>
                    <a:pt x="1091990" y="1504950"/>
                  </a:lnTo>
                  <a:lnTo>
                    <a:pt x="1056554" y="1486567"/>
                  </a:lnTo>
                  <a:lnTo>
                    <a:pt x="1042399" y="1486567"/>
                  </a:lnTo>
                  <a:cubicBezTo>
                    <a:pt x="1042399" y="1486567"/>
                    <a:pt x="1045249" y="1466660"/>
                    <a:pt x="1040974" y="1465231"/>
                  </a:cubicBezTo>
                  <a:cubicBezTo>
                    <a:pt x="1036699" y="1463802"/>
                    <a:pt x="1005633" y="1445324"/>
                    <a:pt x="1005633" y="1445324"/>
                  </a:cubicBezTo>
                  <a:lnTo>
                    <a:pt x="981502" y="1453896"/>
                  </a:lnTo>
                  <a:lnTo>
                    <a:pt x="981502" y="1436846"/>
                  </a:lnTo>
                  <a:lnTo>
                    <a:pt x="964497" y="1429703"/>
                  </a:lnTo>
                  <a:lnTo>
                    <a:pt x="950341" y="1429703"/>
                  </a:lnTo>
                  <a:lnTo>
                    <a:pt x="951766" y="1415510"/>
                  </a:lnTo>
                  <a:cubicBezTo>
                    <a:pt x="951766" y="1415510"/>
                    <a:pt x="964497" y="1390269"/>
                    <a:pt x="957467" y="1385888"/>
                  </a:cubicBezTo>
                  <a:cubicBezTo>
                    <a:pt x="950436" y="1381506"/>
                    <a:pt x="924881" y="1324642"/>
                    <a:pt x="924881" y="1324642"/>
                  </a:cubicBezTo>
                  <a:lnTo>
                    <a:pt x="886880" y="1303306"/>
                  </a:lnTo>
                  <a:lnTo>
                    <a:pt x="845838" y="1303306"/>
                  </a:lnTo>
                  <a:lnTo>
                    <a:pt x="810403" y="1269302"/>
                  </a:lnTo>
                  <a:lnTo>
                    <a:pt x="775062" y="1240727"/>
                  </a:lnTo>
                  <a:lnTo>
                    <a:pt x="755206" y="1201007"/>
                  </a:lnTo>
                  <a:lnTo>
                    <a:pt x="733925" y="1186815"/>
                  </a:lnTo>
                  <a:cubicBezTo>
                    <a:pt x="733925" y="1186815"/>
                    <a:pt x="709890" y="1202436"/>
                    <a:pt x="704190" y="1201007"/>
                  </a:cubicBezTo>
                  <a:cubicBezTo>
                    <a:pt x="698489" y="1199579"/>
                    <a:pt x="663149" y="1186815"/>
                    <a:pt x="663149" y="1186815"/>
                  </a:cubicBezTo>
                  <a:lnTo>
                    <a:pt x="633413" y="1178338"/>
                  </a:lnTo>
                  <a:lnTo>
                    <a:pt x="596267" y="1195769"/>
                  </a:lnTo>
                  <a:lnTo>
                    <a:pt x="596267" y="1233869"/>
                  </a:lnTo>
                  <a:lnTo>
                    <a:pt x="582111" y="1224344"/>
                  </a:lnTo>
                  <a:lnTo>
                    <a:pt x="582111" y="1210056"/>
                  </a:lnTo>
                  <a:lnTo>
                    <a:pt x="594842" y="1185958"/>
                  </a:lnTo>
                  <a:lnTo>
                    <a:pt x="600542" y="1168908"/>
                  </a:lnTo>
                  <a:lnTo>
                    <a:pt x="587812" y="1163288"/>
                  </a:lnTo>
                  <a:lnTo>
                    <a:pt x="570806" y="1183100"/>
                  </a:lnTo>
                  <a:lnTo>
                    <a:pt x="528340" y="1195769"/>
                  </a:lnTo>
                  <a:lnTo>
                    <a:pt x="519790" y="1214247"/>
                  </a:lnTo>
                  <a:lnTo>
                    <a:pt x="499934" y="1232726"/>
                  </a:lnTo>
                  <a:lnTo>
                    <a:pt x="494329" y="1248347"/>
                  </a:lnTo>
                  <a:lnTo>
                    <a:pt x="463168" y="1222820"/>
                  </a:lnTo>
                  <a:cubicBezTo>
                    <a:pt x="452661" y="1228335"/>
                    <a:pt x="441773" y="1233078"/>
                    <a:pt x="430582" y="1237012"/>
                  </a:cubicBezTo>
                  <a:cubicBezTo>
                    <a:pt x="419096" y="1230897"/>
                    <a:pt x="408190" y="1223762"/>
                    <a:pt x="397996" y="1215676"/>
                  </a:cubicBezTo>
                  <a:lnTo>
                    <a:pt x="382416" y="1185863"/>
                  </a:lnTo>
                  <a:lnTo>
                    <a:pt x="390966" y="1146143"/>
                  </a:lnTo>
                  <a:lnTo>
                    <a:pt x="397996" y="1104900"/>
                  </a:lnTo>
                  <a:lnTo>
                    <a:pt x="371111" y="1087850"/>
                  </a:lnTo>
                  <a:lnTo>
                    <a:pt x="334250" y="1087850"/>
                  </a:lnTo>
                  <a:lnTo>
                    <a:pt x="305749" y="1079373"/>
                  </a:lnTo>
                  <a:lnTo>
                    <a:pt x="319049" y="1058037"/>
                  </a:lnTo>
                  <a:lnTo>
                    <a:pt x="334629" y="1026795"/>
                  </a:lnTo>
                  <a:lnTo>
                    <a:pt x="348785" y="1004126"/>
                  </a:lnTo>
                  <a:cubicBezTo>
                    <a:pt x="348785" y="1004126"/>
                    <a:pt x="352775" y="993743"/>
                    <a:pt x="357335" y="991362"/>
                  </a:cubicBezTo>
                  <a:cubicBezTo>
                    <a:pt x="375386" y="981837"/>
                    <a:pt x="357335" y="972884"/>
                    <a:pt x="357335" y="972884"/>
                  </a:cubicBezTo>
                  <a:cubicBezTo>
                    <a:pt x="357335" y="972884"/>
                    <a:pt x="319334" y="970026"/>
                    <a:pt x="313444" y="972884"/>
                  </a:cubicBezTo>
                  <a:cubicBezTo>
                    <a:pt x="307554" y="975741"/>
                    <a:pt x="292163" y="984218"/>
                    <a:pt x="292163" y="984218"/>
                  </a:cubicBezTo>
                  <a:lnTo>
                    <a:pt x="292163" y="1016889"/>
                  </a:lnTo>
                  <a:lnTo>
                    <a:pt x="263663" y="1029653"/>
                  </a:lnTo>
                  <a:lnTo>
                    <a:pt x="219771" y="1039178"/>
                  </a:lnTo>
                  <a:lnTo>
                    <a:pt x="190036" y="1009269"/>
                  </a:lnTo>
                  <a:cubicBezTo>
                    <a:pt x="185760" y="1005078"/>
                    <a:pt x="175880" y="958215"/>
                    <a:pt x="175880" y="958215"/>
                  </a:cubicBezTo>
                  <a:lnTo>
                    <a:pt x="194216" y="941165"/>
                  </a:lnTo>
                  <a:lnTo>
                    <a:pt x="202766" y="926973"/>
                  </a:lnTo>
                  <a:lnTo>
                    <a:pt x="204191" y="892874"/>
                  </a:lnTo>
                  <a:lnTo>
                    <a:pt x="222526" y="877253"/>
                  </a:lnTo>
                  <a:lnTo>
                    <a:pt x="229652" y="858774"/>
                  </a:lnTo>
                  <a:lnTo>
                    <a:pt x="250742" y="843344"/>
                  </a:lnTo>
                  <a:lnTo>
                    <a:pt x="270978" y="824770"/>
                  </a:lnTo>
                  <a:lnTo>
                    <a:pt x="289408" y="819150"/>
                  </a:lnTo>
                  <a:lnTo>
                    <a:pt x="314869" y="824770"/>
                  </a:lnTo>
                  <a:cubicBezTo>
                    <a:pt x="316294" y="815245"/>
                    <a:pt x="363035" y="819150"/>
                    <a:pt x="363035" y="819150"/>
                  </a:cubicBezTo>
                  <a:lnTo>
                    <a:pt x="381466" y="818198"/>
                  </a:lnTo>
                  <a:lnTo>
                    <a:pt x="380041" y="807815"/>
                  </a:lnTo>
                  <a:cubicBezTo>
                    <a:pt x="388591" y="800671"/>
                    <a:pt x="416902" y="807815"/>
                    <a:pt x="416902" y="807815"/>
                  </a:cubicBezTo>
                  <a:lnTo>
                    <a:pt x="454903" y="804577"/>
                  </a:lnTo>
                  <a:cubicBezTo>
                    <a:pt x="463263" y="806387"/>
                    <a:pt x="470293" y="823627"/>
                    <a:pt x="470293" y="823627"/>
                  </a:cubicBezTo>
                  <a:lnTo>
                    <a:pt x="453288" y="839248"/>
                  </a:lnTo>
                  <a:lnTo>
                    <a:pt x="464688" y="873252"/>
                  </a:lnTo>
                  <a:lnTo>
                    <a:pt x="475993" y="888873"/>
                  </a:lnTo>
                  <a:lnTo>
                    <a:pt x="471718" y="904494"/>
                  </a:lnTo>
                  <a:lnTo>
                    <a:pt x="498984" y="900494"/>
                  </a:lnTo>
                  <a:cubicBezTo>
                    <a:pt x="499427" y="891477"/>
                    <a:pt x="499871" y="882460"/>
                    <a:pt x="500314" y="873443"/>
                  </a:cubicBezTo>
                  <a:lnTo>
                    <a:pt x="501739" y="840772"/>
                  </a:lnTo>
                  <a:lnTo>
                    <a:pt x="497559" y="804958"/>
                  </a:lnTo>
                  <a:lnTo>
                    <a:pt x="523020" y="749903"/>
                  </a:lnTo>
                  <a:lnTo>
                    <a:pt x="626383" y="683228"/>
                  </a:lnTo>
                  <a:cubicBezTo>
                    <a:pt x="625908" y="675164"/>
                    <a:pt x="625432" y="667099"/>
                    <a:pt x="624957" y="659035"/>
                  </a:cubicBezTo>
                  <a:lnTo>
                    <a:pt x="631988" y="624269"/>
                  </a:lnTo>
                  <a:lnTo>
                    <a:pt x="650418" y="630650"/>
                  </a:lnTo>
                  <a:lnTo>
                    <a:pt x="683004" y="591884"/>
                  </a:lnTo>
                  <a:lnTo>
                    <a:pt x="725470" y="577787"/>
                  </a:lnTo>
                  <a:lnTo>
                    <a:pt x="750931" y="560451"/>
                  </a:lnTo>
                  <a:lnTo>
                    <a:pt x="763661" y="534829"/>
                  </a:lnTo>
                  <a:lnTo>
                    <a:pt x="810403" y="520637"/>
                  </a:lnTo>
                  <a:lnTo>
                    <a:pt x="857144" y="496538"/>
                  </a:lnTo>
                  <a:lnTo>
                    <a:pt x="835673" y="519494"/>
                  </a:lnTo>
                  <a:lnTo>
                    <a:pt x="832823" y="539401"/>
                  </a:lnTo>
                  <a:lnTo>
                    <a:pt x="858284" y="533686"/>
                  </a:lnTo>
                  <a:lnTo>
                    <a:pt x="880990" y="520922"/>
                  </a:lnTo>
                  <a:lnTo>
                    <a:pt x="900750" y="515302"/>
                  </a:lnTo>
                  <a:lnTo>
                    <a:pt x="919180" y="509588"/>
                  </a:lnTo>
                  <a:lnTo>
                    <a:pt x="924881" y="496824"/>
                  </a:lnTo>
                  <a:lnTo>
                    <a:pt x="912150" y="496824"/>
                  </a:lnTo>
                  <a:lnTo>
                    <a:pt x="892295" y="489680"/>
                  </a:lnTo>
                  <a:lnTo>
                    <a:pt x="863794" y="468440"/>
                  </a:lnTo>
                  <a:cubicBezTo>
                    <a:pt x="863196" y="463742"/>
                    <a:pt x="864734" y="459023"/>
                    <a:pt x="867974" y="455581"/>
                  </a:cubicBezTo>
                  <a:lnTo>
                    <a:pt x="880799" y="444056"/>
                  </a:lnTo>
                  <a:cubicBezTo>
                    <a:pt x="880799" y="444056"/>
                    <a:pt x="886405" y="437198"/>
                    <a:pt x="882224" y="437198"/>
                  </a:cubicBezTo>
                  <a:cubicBezTo>
                    <a:pt x="878044" y="437198"/>
                    <a:pt x="846789" y="430340"/>
                    <a:pt x="846789" y="430340"/>
                  </a:cubicBezTo>
                  <a:lnTo>
                    <a:pt x="812778" y="444056"/>
                  </a:lnTo>
                  <a:lnTo>
                    <a:pt x="793492" y="444056"/>
                  </a:lnTo>
                  <a:lnTo>
                    <a:pt x="817623" y="423005"/>
                  </a:lnTo>
                  <a:lnTo>
                    <a:pt x="844508" y="423005"/>
                  </a:lnTo>
                  <a:lnTo>
                    <a:pt x="874244" y="415862"/>
                  </a:lnTo>
                  <a:lnTo>
                    <a:pt x="935996" y="415862"/>
                  </a:lnTo>
                  <a:lnTo>
                    <a:pt x="970007" y="408718"/>
                  </a:lnTo>
                  <a:lnTo>
                    <a:pt x="994233" y="395669"/>
                  </a:lnTo>
                  <a:lnTo>
                    <a:pt x="1023968" y="392621"/>
                  </a:lnTo>
                  <a:lnTo>
                    <a:pt x="1032519" y="360712"/>
                  </a:lnTo>
                  <a:lnTo>
                    <a:pt x="1012663" y="343662"/>
                  </a:lnTo>
                  <a:lnTo>
                    <a:pt x="984162" y="328898"/>
                  </a:lnTo>
                  <a:lnTo>
                    <a:pt x="978462" y="295370"/>
                  </a:lnTo>
                  <a:lnTo>
                    <a:pt x="962882" y="261271"/>
                  </a:lnTo>
                  <a:lnTo>
                    <a:pt x="948726" y="261271"/>
                  </a:lnTo>
                  <a:lnTo>
                    <a:pt x="947301" y="279749"/>
                  </a:lnTo>
                  <a:lnTo>
                    <a:pt x="924691" y="279749"/>
                  </a:lnTo>
                  <a:lnTo>
                    <a:pt x="918991" y="291084"/>
                  </a:lnTo>
                  <a:lnTo>
                    <a:pt x="910535" y="296799"/>
                  </a:lnTo>
                  <a:lnTo>
                    <a:pt x="896380" y="299656"/>
                  </a:lnTo>
                  <a:lnTo>
                    <a:pt x="883555" y="286798"/>
                  </a:lnTo>
                  <a:lnTo>
                    <a:pt x="900560" y="268415"/>
                  </a:lnTo>
                  <a:lnTo>
                    <a:pt x="880799" y="249936"/>
                  </a:lnTo>
                  <a:lnTo>
                    <a:pt x="856669" y="237173"/>
                  </a:lnTo>
                  <a:lnTo>
                    <a:pt x="831493" y="237173"/>
                  </a:lnTo>
                  <a:lnTo>
                    <a:pt x="813063" y="242792"/>
                  </a:lnTo>
                  <a:lnTo>
                    <a:pt x="787602" y="272606"/>
                  </a:lnTo>
                  <a:lnTo>
                    <a:pt x="767746" y="289655"/>
                  </a:lnTo>
                  <a:lnTo>
                    <a:pt x="773447" y="305276"/>
                  </a:lnTo>
                  <a:lnTo>
                    <a:pt x="766226" y="328994"/>
                  </a:lnTo>
                  <a:lnTo>
                    <a:pt x="770501" y="338519"/>
                  </a:lnTo>
                  <a:lnTo>
                    <a:pt x="746371" y="347091"/>
                  </a:lnTo>
                  <a:lnTo>
                    <a:pt x="719485" y="352711"/>
                  </a:lnTo>
                  <a:lnTo>
                    <a:pt x="708180" y="349853"/>
                  </a:lnTo>
                  <a:lnTo>
                    <a:pt x="699629" y="361283"/>
                  </a:lnTo>
                  <a:lnTo>
                    <a:pt x="715210" y="393192"/>
                  </a:lnTo>
                  <a:lnTo>
                    <a:pt x="699629" y="403860"/>
                  </a:lnTo>
                  <a:lnTo>
                    <a:pt x="678444" y="403860"/>
                  </a:lnTo>
                  <a:lnTo>
                    <a:pt x="660488" y="380714"/>
                  </a:lnTo>
                  <a:lnTo>
                    <a:pt x="656213" y="367570"/>
                  </a:lnTo>
                  <a:lnTo>
                    <a:pt x="668944" y="360521"/>
                  </a:lnTo>
                  <a:lnTo>
                    <a:pt x="659443" y="343472"/>
                  </a:lnTo>
                  <a:lnTo>
                    <a:pt x="629708" y="342043"/>
                  </a:lnTo>
                  <a:lnTo>
                    <a:pt x="590091" y="317373"/>
                  </a:lnTo>
                  <a:lnTo>
                    <a:pt x="571661" y="317373"/>
                  </a:lnTo>
                  <a:lnTo>
                    <a:pt x="567386" y="302228"/>
                  </a:lnTo>
                  <a:lnTo>
                    <a:pt x="554656" y="296609"/>
                  </a:lnTo>
                  <a:lnTo>
                    <a:pt x="573086" y="275273"/>
                  </a:lnTo>
                  <a:lnTo>
                    <a:pt x="599972" y="259652"/>
                  </a:lnTo>
                  <a:lnTo>
                    <a:pt x="646713" y="242602"/>
                  </a:lnTo>
                  <a:lnTo>
                    <a:pt x="663718" y="236982"/>
                  </a:lnTo>
                  <a:lnTo>
                    <a:pt x="700485" y="228409"/>
                  </a:lnTo>
                  <a:lnTo>
                    <a:pt x="725185" y="214694"/>
                  </a:lnTo>
                  <a:lnTo>
                    <a:pt x="747796" y="194786"/>
                  </a:lnTo>
                  <a:lnTo>
                    <a:pt x="777532" y="194786"/>
                  </a:lnTo>
                  <a:lnTo>
                    <a:pt x="812968" y="185833"/>
                  </a:lnTo>
                  <a:lnTo>
                    <a:pt x="835673" y="185833"/>
                  </a:lnTo>
                  <a:lnTo>
                    <a:pt x="845174" y="159353"/>
                  </a:lnTo>
                  <a:lnTo>
                    <a:pt x="799857" y="159353"/>
                  </a:lnTo>
                  <a:lnTo>
                    <a:pt x="782852" y="172403"/>
                  </a:lnTo>
                  <a:lnTo>
                    <a:pt x="753116" y="172403"/>
                  </a:lnTo>
                  <a:cubicBezTo>
                    <a:pt x="746798" y="166154"/>
                    <a:pt x="738980" y="161657"/>
                    <a:pt x="730410" y="159353"/>
                  </a:cubicBezTo>
                  <a:lnTo>
                    <a:pt x="730410" y="148876"/>
                  </a:lnTo>
                  <a:lnTo>
                    <a:pt x="745991" y="134684"/>
                  </a:lnTo>
                  <a:lnTo>
                    <a:pt x="766226" y="119444"/>
                  </a:lnTo>
                  <a:cubicBezTo>
                    <a:pt x="773304" y="110380"/>
                    <a:pt x="779023" y="100338"/>
                    <a:pt x="783232" y="89630"/>
                  </a:cubicBezTo>
                  <a:lnTo>
                    <a:pt x="824273" y="103823"/>
                  </a:lnTo>
                  <a:lnTo>
                    <a:pt x="855339" y="102203"/>
                  </a:lnTo>
                  <a:lnTo>
                    <a:pt x="876714" y="100965"/>
                  </a:lnTo>
                  <a:lnTo>
                    <a:pt x="903600" y="102394"/>
                  </a:lnTo>
                  <a:lnTo>
                    <a:pt x="919180" y="108109"/>
                  </a:lnTo>
                  <a:cubicBezTo>
                    <a:pt x="914905" y="119444"/>
                    <a:pt x="897995" y="110966"/>
                    <a:pt x="897995" y="110966"/>
                  </a:cubicBezTo>
                  <a:lnTo>
                    <a:pt x="846979" y="116586"/>
                  </a:lnTo>
                  <a:lnTo>
                    <a:pt x="824273" y="128969"/>
                  </a:lnTo>
                  <a:lnTo>
                    <a:pt x="831398" y="113348"/>
                  </a:lnTo>
                  <a:lnTo>
                    <a:pt x="807267" y="114776"/>
                  </a:lnTo>
                  <a:lnTo>
                    <a:pt x="778767" y="133160"/>
                  </a:lnTo>
                  <a:lnTo>
                    <a:pt x="798622" y="143161"/>
                  </a:lnTo>
                  <a:lnTo>
                    <a:pt x="845364" y="143161"/>
                  </a:lnTo>
                  <a:lnTo>
                    <a:pt x="870824" y="152686"/>
                  </a:lnTo>
                  <a:lnTo>
                    <a:pt x="892105" y="144209"/>
                  </a:lnTo>
                  <a:lnTo>
                    <a:pt x="914715" y="152686"/>
                  </a:lnTo>
                  <a:lnTo>
                    <a:pt x="941696" y="161258"/>
                  </a:lnTo>
                  <a:lnTo>
                    <a:pt x="909110" y="171450"/>
                  </a:lnTo>
                  <a:lnTo>
                    <a:pt x="880609" y="184880"/>
                  </a:lnTo>
                  <a:lnTo>
                    <a:pt x="852109" y="191072"/>
                  </a:lnTo>
                  <a:lnTo>
                    <a:pt x="829498" y="199549"/>
                  </a:lnTo>
                  <a:lnTo>
                    <a:pt x="838998" y="219456"/>
                  </a:lnTo>
                  <a:lnTo>
                    <a:pt x="898470" y="218027"/>
                  </a:lnTo>
                  <a:lnTo>
                    <a:pt x="935996" y="241173"/>
                  </a:lnTo>
                  <a:lnTo>
                    <a:pt x="967157" y="241173"/>
                  </a:lnTo>
                  <a:lnTo>
                    <a:pt x="968582" y="228409"/>
                  </a:lnTo>
                  <a:lnTo>
                    <a:pt x="975612" y="215646"/>
                  </a:lnTo>
                  <a:lnTo>
                    <a:pt x="989862" y="212789"/>
                  </a:lnTo>
                  <a:lnTo>
                    <a:pt x="978462" y="197168"/>
                  </a:lnTo>
                  <a:lnTo>
                    <a:pt x="974282" y="185357"/>
                  </a:lnTo>
                  <a:lnTo>
                    <a:pt x="991192" y="185357"/>
                  </a:lnTo>
                  <a:lnTo>
                    <a:pt x="1005443" y="195739"/>
                  </a:lnTo>
                  <a:cubicBezTo>
                    <a:pt x="1016748" y="204311"/>
                    <a:pt x="1040784" y="185357"/>
                    <a:pt x="1040784" y="185357"/>
                  </a:cubicBezTo>
                  <a:lnTo>
                    <a:pt x="1076220" y="171926"/>
                  </a:lnTo>
                  <a:lnTo>
                    <a:pt x="1032329" y="158877"/>
                  </a:lnTo>
                  <a:lnTo>
                    <a:pt x="1018173" y="144685"/>
                  </a:lnTo>
                  <a:cubicBezTo>
                    <a:pt x="1022353" y="136112"/>
                    <a:pt x="971432" y="123349"/>
                    <a:pt x="971432" y="123349"/>
                  </a:cubicBezTo>
                  <a:lnTo>
                    <a:pt x="931721" y="99250"/>
                  </a:lnTo>
                  <a:lnTo>
                    <a:pt x="922221" y="89249"/>
                  </a:lnTo>
                  <a:lnTo>
                    <a:pt x="888495" y="89249"/>
                  </a:lnTo>
                  <a:lnTo>
                    <a:pt x="915380" y="77914"/>
                  </a:lnTo>
                  <a:lnTo>
                    <a:pt x="981882" y="84963"/>
                  </a:lnTo>
                  <a:lnTo>
                    <a:pt x="1015893" y="77914"/>
                  </a:lnTo>
                  <a:lnTo>
                    <a:pt x="1093795" y="58007"/>
                  </a:lnTo>
                  <a:lnTo>
                    <a:pt x="1146142" y="45244"/>
                  </a:lnTo>
                  <a:lnTo>
                    <a:pt x="1184143" y="31052"/>
                  </a:lnTo>
                  <a:lnTo>
                    <a:pt x="1140157" y="24194"/>
                  </a:lnTo>
                  <a:cubicBezTo>
                    <a:pt x="1140157" y="24194"/>
                    <a:pt x="1108996" y="32766"/>
                    <a:pt x="1104721" y="32766"/>
                  </a:cubicBezTo>
                  <a:cubicBezTo>
                    <a:pt x="1100445" y="32766"/>
                    <a:pt x="1063680" y="35623"/>
                    <a:pt x="1059404" y="35623"/>
                  </a:cubicBezTo>
                  <a:lnTo>
                    <a:pt x="960222" y="35623"/>
                  </a:lnTo>
                  <a:lnTo>
                    <a:pt x="929156" y="42672"/>
                  </a:lnTo>
                  <a:lnTo>
                    <a:pt x="957657" y="49816"/>
                  </a:lnTo>
                  <a:lnTo>
                    <a:pt x="940651" y="59341"/>
                  </a:lnTo>
                  <a:lnTo>
                    <a:pt x="910915" y="59341"/>
                  </a:lnTo>
                  <a:lnTo>
                    <a:pt x="893910" y="65056"/>
                  </a:lnTo>
                  <a:lnTo>
                    <a:pt x="916520" y="48006"/>
                  </a:lnTo>
                  <a:lnTo>
                    <a:pt x="892485" y="42291"/>
                  </a:lnTo>
                  <a:lnTo>
                    <a:pt x="862749" y="49435"/>
                  </a:lnTo>
                  <a:lnTo>
                    <a:pt x="825888" y="70675"/>
                  </a:lnTo>
                  <a:lnTo>
                    <a:pt x="842893" y="76390"/>
                  </a:lnTo>
                  <a:lnTo>
                    <a:pt x="867024" y="66865"/>
                  </a:lnTo>
                  <a:lnTo>
                    <a:pt x="886785" y="71057"/>
                  </a:lnTo>
                  <a:lnTo>
                    <a:pt x="865599" y="76772"/>
                  </a:lnTo>
                  <a:lnTo>
                    <a:pt x="857049" y="88106"/>
                  </a:lnTo>
                  <a:lnTo>
                    <a:pt x="871204" y="92393"/>
                  </a:lnTo>
                  <a:lnTo>
                    <a:pt x="833203" y="95250"/>
                  </a:lnTo>
                  <a:lnTo>
                    <a:pt x="766701" y="83915"/>
                  </a:lnTo>
                  <a:lnTo>
                    <a:pt x="739816" y="116491"/>
                  </a:lnTo>
                  <a:lnTo>
                    <a:pt x="685949" y="154591"/>
                  </a:lnTo>
                  <a:lnTo>
                    <a:pt x="700105" y="165925"/>
                  </a:lnTo>
                  <a:lnTo>
                    <a:pt x="690604" y="171926"/>
                  </a:lnTo>
                  <a:lnTo>
                    <a:pt x="677874" y="178689"/>
                  </a:lnTo>
                  <a:lnTo>
                    <a:pt x="641013" y="171926"/>
                  </a:lnTo>
                  <a:lnTo>
                    <a:pt x="590091" y="185357"/>
                  </a:lnTo>
                  <a:lnTo>
                    <a:pt x="477559" y="240252"/>
                  </a:lnTo>
                  <a:cubicBezTo>
                    <a:pt x="181848" y="530352"/>
                    <a:pt x="102036" y="696627"/>
                    <a:pt x="0" y="1091502"/>
                  </a:cubicBezTo>
                  <a:lnTo>
                    <a:pt x="114699" y="1064800"/>
                  </a:lnTo>
                  <a:lnTo>
                    <a:pt x="134554" y="1086041"/>
                  </a:lnTo>
                  <a:lnTo>
                    <a:pt x="168565" y="1091756"/>
                  </a:lnTo>
                  <a:lnTo>
                    <a:pt x="191271" y="1105948"/>
                  </a:lnTo>
                  <a:lnTo>
                    <a:pt x="215306" y="1096423"/>
                  </a:lnTo>
                  <a:lnTo>
                    <a:pt x="235162" y="1116330"/>
                  </a:lnTo>
                  <a:lnTo>
                    <a:pt x="279053" y="1140428"/>
                  </a:lnTo>
                  <a:lnTo>
                    <a:pt x="321519" y="1146143"/>
                  </a:lnTo>
                  <a:lnTo>
                    <a:pt x="334250" y="1188720"/>
                  </a:lnTo>
                  <a:cubicBezTo>
                    <a:pt x="334250" y="1188720"/>
                    <a:pt x="363985" y="1215676"/>
                    <a:pt x="362750" y="1221391"/>
                  </a:cubicBezTo>
                  <a:cubicBezTo>
                    <a:pt x="361515" y="1227106"/>
                    <a:pt x="372251" y="1252633"/>
                    <a:pt x="378331" y="1252633"/>
                  </a:cubicBezTo>
                  <a:cubicBezTo>
                    <a:pt x="392505" y="1257710"/>
                    <a:pt x="406252" y="1263891"/>
                    <a:pt x="419467" y="1271111"/>
                  </a:cubicBezTo>
                  <a:lnTo>
                    <a:pt x="443503" y="1273874"/>
                  </a:lnTo>
                  <a:lnTo>
                    <a:pt x="453003" y="1252633"/>
                  </a:lnTo>
                  <a:lnTo>
                    <a:pt x="474283" y="1252633"/>
                  </a:lnTo>
                  <a:lnTo>
                    <a:pt x="474283" y="1273874"/>
                  </a:lnTo>
                  <a:lnTo>
                    <a:pt x="482834" y="1285304"/>
                  </a:lnTo>
                  <a:lnTo>
                    <a:pt x="485589" y="1317879"/>
                  </a:lnTo>
                  <a:lnTo>
                    <a:pt x="494139" y="1342073"/>
                  </a:lnTo>
                  <a:lnTo>
                    <a:pt x="479983" y="1357694"/>
                  </a:lnTo>
                  <a:lnTo>
                    <a:pt x="457278" y="1386269"/>
                  </a:lnTo>
                  <a:lnTo>
                    <a:pt x="428777" y="1425797"/>
                  </a:lnTo>
                  <a:lnTo>
                    <a:pt x="431627" y="1463897"/>
                  </a:lnTo>
                  <a:lnTo>
                    <a:pt x="424502" y="1489424"/>
                  </a:lnTo>
                  <a:lnTo>
                    <a:pt x="445782" y="1496568"/>
                  </a:lnTo>
                  <a:lnTo>
                    <a:pt x="427352" y="1522095"/>
                  </a:lnTo>
                  <a:cubicBezTo>
                    <a:pt x="431114" y="1532801"/>
                    <a:pt x="434287" y="1543707"/>
                    <a:pt x="436852" y="1554766"/>
                  </a:cubicBezTo>
                  <a:cubicBezTo>
                    <a:pt x="441251" y="1566948"/>
                    <a:pt x="446457" y="1578816"/>
                    <a:pt x="452433" y="1590294"/>
                  </a:cubicBezTo>
                  <a:lnTo>
                    <a:pt x="472288" y="1607344"/>
                  </a:lnTo>
                  <a:lnTo>
                    <a:pt x="480838" y="1635919"/>
                  </a:lnTo>
                  <a:lnTo>
                    <a:pt x="529005" y="1735265"/>
                  </a:lnTo>
                  <a:lnTo>
                    <a:pt x="562921" y="1763840"/>
                  </a:lnTo>
                  <a:lnTo>
                    <a:pt x="612512" y="1789367"/>
                  </a:lnTo>
                  <a:cubicBezTo>
                    <a:pt x="612512" y="1789367"/>
                    <a:pt x="643673" y="1823466"/>
                    <a:pt x="645098" y="1827467"/>
                  </a:cubicBezTo>
                  <a:cubicBezTo>
                    <a:pt x="646523" y="1831467"/>
                    <a:pt x="662103" y="1894142"/>
                    <a:pt x="662103" y="1894142"/>
                  </a:cubicBezTo>
                  <a:cubicBezTo>
                    <a:pt x="661882" y="1905826"/>
                    <a:pt x="661660" y="1917510"/>
                    <a:pt x="661439" y="1929194"/>
                  </a:cubicBezTo>
                  <a:lnTo>
                    <a:pt x="670939" y="1966055"/>
                  </a:lnTo>
                  <a:lnTo>
                    <a:pt x="673789" y="2007299"/>
                  </a:lnTo>
                  <a:lnTo>
                    <a:pt x="678064" y="2064449"/>
                  </a:lnTo>
                  <a:lnTo>
                    <a:pt x="692219" y="2109883"/>
                  </a:lnTo>
                  <a:lnTo>
                    <a:pt x="704950" y="2169509"/>
                  </a:lnTo>
                  <a:lnTo>
                    <a:pt x="689369" y="2189417"/>
                  </a:lnTo>
                  <a:lnTo>
                    <a:pt x="698869" y="2218849"/>
                  </a:lnTo>
                  <a:lnTo>
                    <a:pt x="710270" y="2261807"/>
                  </a:lnTo>
                  <a:lnTo>
                    <a:pt x="730030" y="2283143"/>
                  </a:lnTo>
                  <a:cubicBezTo>
                    <a:pt x="729587" y="2294509"/>
                    <a:pt x="729143" y="2305876"/>
                    <a:pt x="728700" y="2317242"/>
                  </a:cubicBezTo>
                  <a:lnTo>
                    <a:pt x="732880" y="2351246"/>
                  </a:lnTo>
                  <a:lnTo>
                    <a:pt x="820758" y="2444972"/>
                  </a:lnTo>
                  <a:lnTo>
                    <a:pt x="837668" y="2463451"/>
                  </a:lnTo>
                  <a:lnTo>
                    <a:pt x="837668" y="2419445"/>
                  </a:lnTo>
                  <a:lnTo>
                    <a:pt x="866169" y="2402967"/>
                  </a:lnTo>
                  <a:lnTo>
                    <a:pt x="866169" y="2376869"/>
                  </a:lnTo>
                  <a:lnTo>
                    <a:pt x="837668" y="2364105"/>
                  </a:lnTo>
                  <a:lnTo>
                    <a:pt x="837668" y="2344198"/>
                  </a:lnTo>
                  <a:lnTo>
                    <a:pt x="851634" y="2331434"/>
                  </a:lnTo>
                  <a:lnTo>
                    <a:pt x="865694" y="2308670"/>
                  </a:lnTo>
                  <a:lnTo>
                    <a:pt x="865694" y="2290191"/>
                  </a:lnTo>
                  <a:cubicBezTo>
                    <a:pt x="877379" y="2286000"/>
                    <a:pt x="865694" y="2273141"/>
                    <a:pt x="865694" y="2273141"/>
                  </a:cubicBezTo>
                  <a:lnTo>
                    <a:pt x="846219" y="2273141"/>
                  </a:lnTo>
                  <a:lnTo>
                    <a:pt x="844793" y="2254758"/>
                  </a:lnTo>
                  <a:lnTo>
                    <a:pt x="863224" y="2254758"/>
                  </a:lnTo>
                  <a:lnTo>
                    <a:pt x="870824" y="2266093"/>
                  </a:lnTo>
                  <a:lnTo>
                    <a:pt x="885835" y="2254758"/>
                  </a:lnTo>
                  <a:lnTo>
                    <a:pt x="874529" y="2231993"/>
                  </a:lnTo>
                  <a:cubicBezTo>
                    <a:pt x="877379" y="2224945"/>
                    <a:pt x="897235" y="2231993"/>
                    <a:pt x="897235" y="2231993"/>
                  </a:cubicBezTo>
                  <a:lnTo>
                    <a:pt x="931151" y="2212086"/>
                  </a:lnTo>
                  <a:lnTo>
                    <a:pt x="945306" y="2195132"/>
                  </a:lnTo>
                  <a:lnTo>
                    <a:pt x="945306" y="2172367"/>
                  </a:lnTo>
                  <a:lnTo>
                    <a:pt x="929156" y="2157794"/>
                  </a:lnTo>
                  <a:lnTo>
                    <a:pt x="914905" y="2135029"/>
                  </a:lnTo>
                  <a:lnTo>
                    <a:pt x="931911" y="2135029"/>
                  </a:lnTo>
                  <a:cubicBezTo>
                    <a:pt x="931911" y="2135029"/>
                    <a:pt x="957467" y="2147888"/>
                    <a:pt x="965922" y="2135029"/>
                  </a:cubicBezTo>
                  <a:cubicBezTo>
                    <a:pt x="974377" y="2122170"/>
                    <a:pt x="987202" y="2105216"/>
                    <a:pt x="987202" y="2105216"/>
                  </a:cubicBezTo>
                  <a:lnTo>
                    <a:pt x="1002783" y="2068354"/>
                  </a:lnTo>
                  <a:cubicBezTo>
                    <a:pt x="1002783" y="2068354"/>
                    <a:pt x="1032519" y="2014347"/>
                    <a:pt x="1035369" y="2010061"/>
                  </a:cubicBezTo>
                  <a:cubicBezTo>
                    <a:pt x="1038219" y="2005774"/>
                    <a:pt x="1035369" y="1952911"/>
                    <a:pt x="1035369" y="1952911"/>
                  </a:cubicBezTo>
                  <a:lnTo>
                    <a:pt x="1082110" y="1914811"/>
                  </a:lnTo>
                  <a:lnTo>
                    <a:pt x="1113271" y="1914811"/>
                  </a:lnTo>
                  <a:lnTo>
                    <a:pt x="1138732" y="1872139"/>
                  </a:lnTo>
                  <a:lnTo>
                    <a:pt x="1158587" y="1844135"/>
                  </a:lnTo>
                  <a:lnTo>
                    <a:pt x="1158587" y="1796510"/>
                  </a:lnTo>
                  <a:lnTo>
                    <a:pt x="1165617" y="1751076"/>
                  </a:lnTo>
                  <a:lnTo>
                    <a:pt x="1154502" y="1706690"/>
                  </a:lnTo>
                  <a:lnTo>
                    <a:pt x="1194118" y="1654112"/>
                  </a:lnTo>
                  <a:lnTo>
                    <a:pt x="1223854" y="1625537"/>
                  </a:lnTo>
                  <a:lnTo>
                    <a:pt x="1212549" y="1573054"/>
                  </a:lnTo>
                  <a:lnTo>
                    <a:pt x="1206658" y="1540478"/>
                  </a:lnTo>
                  <a:close/>
                  <a:moveTo>
                    <a:pt x="1522257" y="424720"/>
                  </a:moveTo>
                  <a:lnTo>
                    <a:pt x="1531757" y="430340"/>
                  </a:lnTo>
                  <a:lnTo>
                    <a:pt x="1544678" y="419100"/>
                  </a:lnTo>
                  <a:lnTo>
                    <a:pt x="1563013" y="419100"/>
                  </a:lnTo>
                  <a:lnTo>
                    <a:pt x="1579924" y="413385"/>
                  </a:lnTo>
                  <a:lnTo>
                    <a:pt x="1587524" y="402907"/>
                  </a:lnTo>
                  <a:lnTo>
                    <a:pt x="1583914" y="388430"/>
                  </a:lnTo>
                  <a:lnTo>
                    <a:pt x="1591134" y="380714"/>
                  </a:lnTo>
                  <a:cubicBezTo>
                    <a:pt x="1591989" y="368999"/>
                    <a:pt x="1573463" y="360521"/>
                    <a:pt x="1573463" y="360521"/>
                  </a:cubicBezTo>
                  <a:lnTo>
                    <a:pt x="1563013" y="360521"/>
                  </a:lnTo>
                  <a:lnTo>
                    <a:pt x="1550093" y="375476"/>
                  </a:lnTo>
                  <a:lnTo>
                    <a:pt x="1536412" y="375476"/>
                  </a:lnTo>
                  <a:lnTo>
                    <a:pt x="1531567" y="392430"/>
                  </a:lnTo>
                  <a:lnTo>
                    <a:pt x="1533562" y="405194"/>
                  </a:lnTo>
                  <a:lnTo>
                    <a:pt x="1522257" y="412242"/>
                  </a:lnTo>
                  <a:lnTo>
                    <a:pt x="1522257" y="424720"/>
                  </a:lnTo>
                  <a:close/>
                  <a:moveTo>
                    <a:pt x="1607759" y="317373"/>
                  </a:moveTo>
                  <a:lnTo>
                    <a:pt x="1593319" y="323850"/>
                  </a:lnTo>
                  <a:lnTo>
                    <a:pt x="1593319" y="345662"/>
                  </a:lnTo>
                  <a:lnTo>
                    <a:pt x="1594934" y="351282"/>
                  </a:lnTo>
                  <a:cubicBezTo>
                    <a:pt x="1595988" y="355778"/>
                    <a:pt x="1596530" y="360379"/>
                    <a:pt x="1596549" y="364998"/>
                  </a:cubicBezTo>
                  <a:lnTo>
                    <a:pt x="1606999" y="372237"/>
                  </a:lnTo>
                  <a:lnTo>
                    <a:pt x="1617450" y="378714"/>
                  </a:lnTo>
                  <a:lnTo>
                    <a:pt x="1622295" y="388239"/>
                  </a:lnTo>
                  <a:cubicBezTo>
                    <a:pt x="1622295" y="388239"/>
                    <a:pt x="1620680" y="397764"/>
                    <a:pt x="1615075" y="397764"/>
                  </a:cubicBezTo>
                  <a:lnTo>
                    <a:pt x="1602154" y="401860"/>
                  </a:lnTo>
                  <a:lnTo>
                    <a:pt x="1606999" y="410718"/>
                  </a:lnTo>
                  <a:cubicBezTo>
                    <a:pt x="1606999" y="410718"/>
                    <a:pt x="1597499" y="415576"/>
                    <a:pt x="1596549" y="419576"/>
                  </a:cubicBezTo>
                  <a:lnTo>
                    <a:pt x="1605384" y="426053"/>
                  </a:lnTo>
                  <a:lnTo>
                    <a:pt x="1597309" y="434150"/>
                  </a:lnTo>
                  <a:lnTo>
                    <a:pt x="1579639" y="434150"/>
                  </a:lnTo>
                  <a:lnTo>
                    <a:pt x="1579639" y="443675"/>
                  </a:lnTo>
                  <a:lnTo>
                    <a:pt x="1616690" y="443675"/>
                  </a:lnTo>
                  <a:lnTo>
                    <a:pt x="1631985" y="434150"/>
                  </a:lnTo>
                  <a:lnTo>
                    <a:pt x="1654501" y="438150"/>
                  </a:lnTo>
                  <a:cubicBezTo>
                    <a:pt x="1654501" y="438150"/>
                    <a:pt x="1673026" y="434150"/>
                    <a:pt x="1677016" y="434150"/>
                  </a:cubicBezTo>
                  <a:lnTo>
                    <a:pt x="1673786" y="430054"/>
                  </a:lnTo>
                  <a:lnTo>
                    <a:pt x="1679486" y="422815"/>
                  </a:lnTo>
                  <a:lnTo>
                    <a:pt x="1688322" y="412337"/>
                  </a:lnTo>
                  <a:lnTo>
                    <a:pt x="1677016" y="407765"/>
                  </a:lnTo>
                  <a:lnTo>
                    <a:pt x="1664191" y="403765"/>
                  </a:lnTo>
                  <a:lnTo>
                    <a:pt x="1665806" y="390049"/>
                  </a:lnTo>
                  <a:lnTo>
                    <a:pt x="1653646" y="380524"/>
                  </a:lnTo>
                  <a:lnTo>
                    <a:pt x="1635215" y="370427"/>
                  </a:lnTo>
                  <a:lnTo>
                    <a:pt x="1633600" y="351854"/>
                  </a:lnTo>
                  <a:lnTo>
                    <a:pt x="1635215" y="335756"/>
                  </a:lnTo>
                  <a:lnTo>
                    <a:pt x="1616215" y="335756"/>
                  </a:lnTo>
                  <a:lnTo>
                    <a:pt x="1612224" y="327660"/>
                  </a:lnTo>
                  <a:lnTo>
                    <a:pt x="1623435" y="317182"/>
                  </a:lnTo>
                  <a:lnTo>
                    <a:pt x="1607759" y="317373"/>
                  </a:lnTo>
                  <a:close/>
                  <a:moveTo>
                    <a:pt x="1713212" y="386810"/>
                  </a:moveTo>
                  <a:lnTo>
                    <a:pt x="1713212" y="380714"/>
                  </a:lnTo>
                  <a:lnTo>
                    <a:pt x="1726133" y="380714"/>
                  </a:lnTo>
                  <a:lnTo>
                    <a:pt x="1733353" y="375476"/>
                  </a:lnTo>
                  <a:lnTo>
                    <a:pt x="1733353" y="355282"/>
                  </a:lnTo>
                  <a:lnTo>
                    <a:pt x="1742853" y="350425"/>
                  </a:lnTo>
                  <a:lnTo>
                    <a:pt x="1739623" y="334328"/>
                  </a:lnTo>
                  <a:lnTo>
                    <a:pt x="1724518" y="328994"/>
                  </a:lnTo>
                  <a:lnTo>
                    <a:pt x="1702002" y="336232"/>
                  </a:lnTo>
                  <a:lnTo>
                    <a:pt x="1702002" y="348044"/>
                  </a:lnTo>
                  <a:lnTo>
                    <a:pt x="1688322" y="349663"/>
                  </a:lnTo>
                  <a:lnTo>
                    <a:pt x="1685092" y="360521"/>
                  </a:lnTo>
                  <a:lnTo>
                    <a:pt x="1694592" y="364998"/>
                  </a:lnTo>
                  <a:lnTo>
                    <a:pt x="1679296" y="373856"/>
                  </a:lnTo>
                  <a:lnTo>
                    <a:pt x="1675211" y="380714"/>
                  </a:lnTo>
                  <a:lnTo>
                    <a:pt x="1688132" y="392430"/>
                  </a:lnTo>
                  <a:lnTo>
                    <a:pt x="1713212" y="386810"/>
                  </a:lnTo>
                  <a:close/>
                  <a:moveTo>
                    <a:pt x="2524534" y="876110"/>
                  </a:moveTo>
                  <a:lnTo>
                    <a:pt x="2577736" y="904685"/>
                  </a:lnTo>
                  <a:lnTo>
                    <a:pt x="2605192" y="894017"/>
                  </a:lnTo>
                  <a:lnTo>
                    <a:pt x="2623432" y="919925"/>
                  </a:lnTo>
                  <a:lnTo>
                    <a:pt x="2672169" y="930688"/>
                  </a:lnTo>
                  <a:lnTo>
                    <a:pt x="2693449" y="941356"/>
                  </a:lnTo>
                  <a:lnTo>
                    <a:pt x="2752826" y="809593"/>
                  </a:lnTo>
                  <a:cubicBezTo>
                    <a:pt x="2662503" y="608118"/>
                    <a:pt x="2543606" y="384419"/>
                    <a:pt x="2300883" y="208344"/>
                  </a:cubicBezTo>
                  <a:lnTo>
                    <a:pt x="2251877" y="211265"/>
                  </a:lnTo>
                  <a:lnTo>
                    <a:pt x="2241237" y="232696"/>
                  </a:lnTo>
                  <a:lnTo>
                    <a:pt x="2218531" y="224219"/>
                  </a:lnTo>
                  <a:lnTo>
                    <a:pt x="2207796" y="205169"/>
                  </a:lnTo>
                  <a:lnTo>
                    <a:pt x="2186420" y="205169"/>
                  </a:lnTo>
                  <a:lnTo>
                    <a:pt x="2195920" y="214694"/>
                  </a:lnTo>
                  <a:lnTo>
                    <a:pt x="2203616" y="230029"/>
                  </a:lnTo>
                  <a:lnTo>
                    <a:pt x="2170080" y="230029"/>
                  </a:lnTo>
                  <a:lnTo>
                    <a:pt x="2170080" y="248983"/>
                  </a:lnTo>
                  <a:lnTo>
                    <a:pt x="2146139" y="245459"/>
                  </a:lnTo>
                  <a:lnTo>
                    <a:pt x="2131604" y="243269"/>
                  </a:lnTo>
                  <a:lnTo>
                    <a:pt x="2123433" y="247364"/>
                  </a:lnTo>
                  <a:lnTo>
                    <a:pt x="2131034" y="252031"/>
                  </a:lnTo>
                  <a:lnTo>
                    <a:pt x="2141579" y="254413"/>
                  </a:lnTo>
                  <a:lnTo>
                    <a:pt x="2132079" y="257937"/>
                  </a:lnTo>
                  <a:lnTo>
                    <a:pt x="2119348" y="252794"/>
                  </a:lnTo>
                  <a:lnTo>
                    <a:pt x="2103483" y="247459"/>
                  </a:lnTo>
                  <a:lnTo>
                    <a:pt x="2098733" y="236887"/>
                  </a:lnTo>
                  <a:lnTo>
                    <a:pt x="2087048" y="227362"/>
                  </a:lnTo>
                  <a:lnTo>
                    <a:pt x="2073557" y="225552"/>
                  </a:lnTo>
                  <a:lnTo>
                    <a:pt x="2064057" y="214408"/>
                  </a:lnTo>
                  <a:lnTo>
                    <a:pt x="2084768" y="216218"/>
                  </a:lnTo>
                  <a:lnTo>
                    <a:pt x="2103008" y="224409"/>
                  </a:lnTo>
                  <a:lnTo>
                    <a:pt x="2118208" y="226219"/>
                  </a:lnTo>
                  <a:cubicBezTo>
                    <a:pt x="2118208" y="226219"/>
                    <a:pt x="2127709" y="223837"/>
                    <a:pt x="2128754" y="225552"/>
                  </a:cubicBezTo>
                  <a:cubicBezTo>
                    <a:pt x="2136021" y="227877"/>
                    <a:pt x="2143498" y="229473"/>
                    <a:pt x="2151079" y="230315"/>
                  </a:cubicBezTo>
                  <a:lnTo>
                    <a:pt x="2163430" y="220790"/>
                  </a:lnTo>
                  <a:lnTo>
                    <a:pt x="2142529" y="205169"/>
                  </a:lnTo>
                  <a:lnTo>
                    <a:pt x="2105478" y="194215"/>
                  </a:lnTo>
                  <a:lnTo>
                    <a:pt x="2040306" y="185833"/>
                  </a:lnTo>
                  <a:cubicBezTo>
                    <a:pt x="2031376" y="183581"/>
                    <a:pt x="2022560" y="180879"/>
                    <a:pt x="2013895" y="177737"/>
                  </a:cubicBezTo>
                  <a:lnTo>
                    <a:pt x="1992235" y="172403"/>
                  </a:lnTo>
                  <a:lnTo>
                    <a:pt x="1944734" y="172403"/>
                  </a:lnTo>
                  <a:lnTo>
                    <a:pt x="1872531" y="185833"/>
                  </a:lnTo>
                  <a:lnTo>
                    <a:pt x="1832631" y="211265"/>
                  </a:lnTo>
                  <a:lnTo>
                    <a:pt x="1785129" y="254222"/>
                  </a:lnTo>
                  <a:lnTo>
                    <a:pt x="1741713" y="260699"/>
                  </a:lnTo>
                  <a:cubicBezTo>
                    <a:pt x="1734977" y="266327"/>
                    <a:pt x="1728631" y="272405"/>
                    <a:pt x="1722712" y="278892"/>
                  </a:cubicBezTo>
                  <a:lnTo>
                    <a:pt x="1732213" y="299561"/>
                  </a:lnTo>
                  <a:lnTo>
                    <a:pt x="1729838" y="309086"/>
                  </a:lnTo>
                  <a:lnTo>
                    <a:pt x="1736298" y="314325"/>
                  </a:lnTo>
                  <a:lnTo>
                    <a:pt x="1741048" y="323850"/>
                  </a:lnTo>
                  <a:lnTo>
                    <a:pt x="1747508" y="333375"/>
                  </a:lnTo>
                  <a:lnTo>
                    <a:pt x="1771544" y="329851"/>
                  </a:lnTo>
                  <a:lnTo>
                    <a:pt x="1797385" y="315182"/>
                  </a:lnTo>
                  <a:lnTo>
                    <a:pt x="1817335" y="325755"/>
                  </a:lnTo>
                  <a:lnTo>
                    <a:pt x="1832631" y="352235"/>
                  </a:lnTo>
                  <a:lnTo>
                    <a:pt x="1835481" y="368141"/>
                  </a:lnTo>
                  <a:lnTo>
                    <a:pt x="1853721" y="371666"/>
                  </a:lnTo>
                  <a:lnTo>
                    <a:pt x="1866071" y="361093"/>
                  </a:lnTo>
                  <a:lnTo>
                    <a:pt x="1878992" y="358140"/>
                  </a:lnTo>
                  <a:lnTo>
                    <a:pt x="1886022" y="336899"/>
                  </a:lnTo>
                  <a:lnTo>
                    <a:pt x="1887162" y="320421"/>
                  </a:lnTo>
                  <a:lnTo>
                    <a:pt x="1904833" y="315182"/>
                  </a:lnTo>
                  <a:lnTo>
                    <a:pt x="1904833" y="304324"/>
                  </a:lnTo>
                  <a:lnTo>
                    <a:pt x="1898372" y="299656"/>
                  </a:lnTo>
                  <a:lnTo>
                    <a:pt x="1890107" y="294323"/>
                  </a:lnTo>
                  <a:lnTo>
                    <a:pt x="1887162" y="275273"/>
                  </a:lnTo>
                  <a:lnTo>
                    <a:pt x="1914048" y="258223"/>
                  </a:lnTo>
                  <a:cubicBezTo>
                    <a:pt x="1914048" y="258223"/>
                    <a:pt x="1928298" y="245269"/>
                    <a:pt x="1928298" y="242983"/>
                  </a:cubicBezTo>
                  <a:cubicBezTo>
                    <a:pt x="1928298" y="240697"/>
                    <a:pt x="1935328" y="232886"/>
                    <a:pt x="1935328" y="232886"/>
                  </a:cubicBezTo>
                  <a:cubicBezTo>
                    <a:pt x="1935328" y="232886"/>
                    <a:pt x="1946539" y="233553"/>
                    <a:pt x="1950054" y="234125"/>
                  </a:cubicBezTo>
                  <a:cubicBezTo>
                    <a:pt x="1953569" y="234696"/>
                    <a:pt x="1972284" y="241173"/>
                    <a:pt x="1972284" y="241173"/>
                  </a:cubicBezTo>
                  <a:lnTo>
                    <a:pt x="1979409" y="246507"/>
                  </a:lnTo>
                  <a:lnTo>
                    <a:pt x="1957654" y="257080"/>
                  </a:lnTo>
                  <a:lnTo>
                    <a:pt x="1944829" y="270034"/>
                  </a:lnTo>
                  <a:lnTo>
                    <a:pt x="1935328" y="276511"/>
                  </a:lnTo>
                  <a:lnTo>
                    <a:pt x="1944164" y="297085"/>
                  </a:lnTo>
                  <a:lnTo>
                    <a:pt x="1967059" y="308896"/>
                  </a:lnTo>
                  <a:lnTo>
                    <a:pt x="1987580" y="304705"/>
                  </a:lnTo>
                  <a:lnTo>
                    <a:pt x="2020166" y="303086"/>
                  </a:lnTo>
                  <a:cubicBezTo>
                    <a:pt x="2020166" y="303086"/>
                    <a:pt x="2057502" y="310610"/>
                    <a:pt x="2059212" y="311849"/>
                  </a:cubicBezTo>
                  <a:cubicBezTo>
                    <a:pt x="2060922" y="313087"/>
                    <a:pt x="2048476" y="317087"/>
                    <a:pt x="2048476" y="317087"/>
                  </a:cubicBezTo>
                  <a:lnTo>
                    <a:pt x="2033941" y="321183"/>
                  </a:lnTo>
                  <a:lnTo>
                    <a:pt x="2025771" y="326517"/>
                  </a:lnTo>
                  <a:lnTo>
                    <a:pt x="2011900" y="319469"/>
                  </a:lnTo>
                  <a:cubicBezTo>
                    <a:pt x="2006305" y="315543"/>
                    <a:pt x="1999721" y="313296"/>
                    <a:pt x="1992900" y="312992"/>
                  </a:cubicBezTo>
                  <a:cubicBezTo>
                    <a:pt x="1987152" y="314112"/>
                    <a:pt x="1981728" y="316521"/>
                    <a:pt x="1977034" y="320040"/>
                  </a:cubicBezTo>
                  <a:lnTo>
                    <a:pt x="1985870" y="333566"/>
                  </a:lnTo>
                  <a:lnTo>
                    <a:pt x="1998125" y="341852"/>
                  </a:lnTo>
                  <a:cubicBezTo>
                    <a:pt x="1998125" y="341852"/>
                    <a:pt x="1992900" y="357092"/>
                    <a:pt x="1989385" y="356521"/>
                  </a:cubicBezTo>
                  <a:cubicBezTo>
                    <a:pt x="1985870" y="355949"/>
                    <a:pt x="1979885" y="345377"/>
                    <a:pt x="1979885" y="345377"/>
                  </a:cubicBezTo>
                  <a:lnTo>
                    <a:pt x="1966299" y="340043"/>
                  </a:lnTo>
                  <a:lnTo>
                    <a:pt x="1957559" y="345377"/>
                  </a:lnTo>
                  <a:lnTo>
                    <a:pt x="1958699" y="358331"/>
                  </a:lnTo>
                  <a:lnTo>
                    <a:pt x="1954899" y="376619"/>
                  </a:lnTo>
                  <a:lnTo>
                    <a:pt x="1940268" y="386144"/>
                  </a:lnTo>
                  <a:lnTo>
                    <a:pt x="1929628" y="394430"/>
                  </a:lnTo>
                  <a:lnTo>
                    <a:pt x="1915568" y="386144"/>
                  </a:lnTo>
                  <a:lnTo>
                    <a:pt x="1897422" y="391478"/>
                  </a:lnTo>
                  <a:lnTo>
                    <a:pt x="1865691" y="389668"/>
                  </a:lnTo>
                  <a:lnTo>
                    <a:pt x="1858661" y="396145"/>
                  </a:lnTo>
                  <a:lnTo>
                    <a:pt x="1847451" y="391478"/>
                  </a:lnTo>
                  <a:cubicBezTo>
                    <a:pt x="1847451" y="391478"/>
                    <a:pt x="1819900" y="392621"/>
                    <a:pt x="1818095" y="393192"/>
                  </a:cubicBezTo>
                  <a:cubicBezTo>
                    <a:pt x="1811797" y="391068"/>
                    <a:pt x="1805716" y="388324"/>
                    <a:pt x="1799950" y="385001"/>
                  </a:cubicBezTo>
                  <a:lnTo>
                    <a:pt x="1792920" y="369094"/>
                  </a:lnTo>
                  <a:lnTo>
                    <a:pt x="1801660" y="358521"/>
                  </a:lnTo>
                  <a:lnTo>
                    <a:pt x="1797575" y="353759"/>
                  </a:lnTo>
                  <a:lnTo>
                    <a:pt x="1794060" y="344996"/>
                  </a:lnTo>
                  <a:lnTo>
                    <a:pt x="1799950" y="337852"/>
                  </a:lnTo>
                  <a:lnTo>
                    <a:pt x="1791114" y="335566"/>
                  </a:lnTo>
                  <a:lnTo>
                    <a:pt x="1776484" y="350234"/>
                  </a:lnTo>
                  <a:cubicBezTo>
                    <a:pt x="1776262" y="354965"/>
                    <a:pt x="1776041" y="359696"/>
                    <a:pt x="1775819" y="364427"/>
                  </a:cubicBezTo>
                  <a:cubicBezTo>
                    <a:pt x="1775819" y="364427"/>
                    <a:pt x="1783514" y="377952"/>
                    <a:pt x="1784084" y="379667"/>
                  </a:cubicBezTo>
                  <a:cubicBezTo>
                    <a:pt x="1784521" y="383779"/>
                    <a:pt x="1784711" y="387914"/>
                    <a:pt x="1784654" y="392049"/>
                  </a:cubicBezTo>
                  <a:lnTo>
                    <a:pt x="1770024" y="397955"/>
                  </a:lnTo>
                  <a:lnTo>
                    <a:pt x="1754158" y="402622"/>
                  </a:lnTo>
                  <a:lnTo>
                    <a:pt x="1757103" y="408527"/>
                  </a:lnTo>
                  <a:lnTo>
                    <a:pt x="1773539" y="411480"/>
                  </a:lnTo>
                  <a:lnTo>
                    <a:pt x="1768219" y="421005"/>
                  </a:lnTo>
                  <a:lnTo>
                    <a:pt x="1758719" y="421577"/>
                  </a:lnTo>
                  <a:lnTo>
                    <a:pt x="1754063" y="433388"/>
                  </a:lnTo>
                  <a:lnTo>
                    <a:pt x="1751118" y="439865"/>
                  </a:lnTo>
                  <a:lnTo>
                    <a:pt x="1738198" y="436340"/>
                  </a:lnTo>
                  <a:lnTo>
                    <a:pt x="1738768" y="428054"/>
                  </a:lnTo>
                  <a:lnTo>
                    <a:pt x="1739338" y="417481"/>
                  </a:lnTo>
                  <a:lnTo>
                    <a:pt x="1734113" y="412147"/>
                  </a:lnTo>
                  <a:lnTo>
                    <a:pt x="1726418" y="420434"/>
                  </a:lnTo>
                  <a:lnTo>
                    <a:pt x="1718247" y="431006"/>
                  </a:lnTo>
                  <a:lnTo>
                    <a:pt x="1699247" y="434531"/>
                  </a:lnTo>
                  <a:lnTo>
                    <a:pt x="1690412" y="441579"/>
                  </a:lnTo>
                  <a:lnTo>
                    <a:pt x="1684522" y="454533"/>
                  </a:lnTo>
                  <a:lnTo>
                    <a:pt x="1670461" y="461010"/>
                  </a:lnTo>
                  <a:lnTo>
                    <a:pt x="1659346" y="468059"/>
                  </a:lnTo>
                  <a:lnTo>
                    <a:pt x="1642245" y="459296"/>
                  </a:lnTo>
                  <a:lnTo>
                    <a:pt x="1639965" y="463391"/>
                  </a:lnTo>
                  <a:lnTo>
                    <a:pt x="1643480" y="472154"/>
                  </a:lnTo>
                  <a:lnTo>
                    <a:pt x="1639395" y="476917"/>
                  </a:lnTo>
                  <a:lnTo>
                    <a:pt x="1617070" y="475107"/>
                  </a:lnTo>
                  <a:lnTo>
                    <a:pt x="1604719" y="473393"/>
                  </a:lnTo>
                  <a:lnTo>
                    <a:pt x="1602914" y="489871"/>
                  </a:lnTo>
                  <a:lnTo>
                    <a:pt x="1624670" y="493395"/>
                  </a:lnTo>
                  <a:lnTo>
                    <a:pt x="1635215" y="502920"/>
                  </a:lnTo>
                  <a:cubicBezTo>
                    <a:pt x="1635215" y="502920"/>
                    <a:pt x="1643480" y="512921"/>
                    <a:pt x="1645190" y="512921"/>
                  </a:cubicBezTo>
                  <a:cubicBezTo>
                    <a:pt x="1646900" y="512921"/>
                    <a:pt x="1658776" y="515874"/>
                    <a:pt x="1658776" y="515874"/>
                  </a:cubicBezTo>
                  <a:lnTo>
                    <a:pt x="1654026" y="541782"/>
                  </a:lnTo>
                  <a:lnTo>
                    <a:pt x="1643480" y="565880"/>
                  </a:lnTo>
                  <a:lnTo>
                    <a:pt x="1599399" y="565309"/>
                  </a:lnTo>
                  <a:lnTo>
                    <a:pt x="1551328" y="564166"/>
                  </a:lnTo>
                  <a:lnTo>
                    <a:pt x="1536032" y="569976"/>
                  </a:lnTo>
                  <a:lnTo>
                    <a:pt x="1531282" y="583502"/>
                  </a:lnTo>
                  <a:lnTo>
                    <a:pt x="1535462" y="597694"/>
                  </a:lnTo>
                  <a:lnTo>
                    <a:pt x="1526912" y="624269"/>
                  </a:lnTo>
                  <a:lnTo>
                    <a:pt x="1523397" y="638461"/>
                  </a:lnTo>
                  <a:cubicBezTo>
                    <a:pt x="1523416" y="643299"/>
                    <a:pt x="1523958" y="648122"/>
                    <a:pt x="1525012" y="652844"/>
                  </a:cubicBezTo>
                  <a:cubicBezTo>
                    <a:pt x="1526247" y="654558"/>
                    <a:pt x="1533277" y="666941"/>
                    <a:pt x="1533277" y="666941"/>
                  </a:cubicBezTo>
                  <a:lnTo>
                    <a:pt x="1527957" y="686943"/>
                  </a:lnTo>
                  <a:lnTo>
                    <a:pt x="1543823" y="691706"/>
                  </a:lnTo>
                  <a:lnTo>
                    <a:pt x="1570233" y="693420"/>
                  </a:lnTo>
                  <a:lnTo>
                    <a:pt x="1584294" y="701135"/>
                  </a:lnTo>
                  <a:lnTo>
                    <a:pt x="1594934" y="702850"/>
                  </a:lnTo>
                  <a:lnTo>
                    <a:pt x="1612510" y="695230"/>
                  </a:lnTo>
                  <a:lnTo>
                    <a:pt x="1638920" y="691706"/>
                  </a:lnTo>
                  <a:lnTo>
                    <a:pt x="1663621" y="671036"/>
                  </a:lnTo>
                  <a:lnTo>
                    <a:pt x="1659536" y="645795"/>
                  </a:lnTo>
                  <a:lnTo>
                    <a:pt x="1674736" y="626745"/>
                  </a:lnTo>
                  <a:lnTo>
                    <a:pt x="1707037" y="606171"/>
                  </a:lnTo>
                  <a:lnTo>
                    <a:pt x="1721098" y="601409"/>
                  </a:lnTo>
                  <a:lnTo>
                    <a:pt x="1719387" y="580263"/>
                  </a:lnTo>
                  <a:lnTo>
                    <a:pt x="1738388" y="569024"/>
                  </a:lnTo>
                  <a:lnTo>
                    <a:pt x="1757388" y="575501"/>
                  </a:lnTo>
                  <a:lnTo>
                    <a:pt x="1770309" y="568452"/>
                  </a:lnTo>
                  <a:lnTo>
                    <a:pt x="1810020" y="556260"/>
                  </a:lnTo>
                  <a:lnTo>
                    <a:pt x="1849351" y="592836"/>
                  </a:lnTo>
                  <a:lnTo>
                    <a:pt x="1903313" y="629888"/>
                  </a:lnTo>
                  <a:cubicBezTo>
                    <a:pt x="1903313" y="629888"/>
                    <a:pt x="1914523" y="652272"/>
                    <a:pt x="1915093" y="653987"/>
                  </a:cubicBezTo>
                  <a:cubicBezTo>
                    <a:pt x="1912946" y="659405"/>
                    <a:pt x="1910172" y="664553"/>
                    <a:pt x="1906828" y="669322"/>
                  </a:cubicBezTo>
                  <a:lnTo>
                    <a:pt x="1876522" y="669322"/>
                  </a:lnTo>
                  <a:lnTo>
                    <a:pt x="1865121" y="671894"/>
                  </a:lnTo>
                  <a:cubicBezTo>
                    <a:pt x="1865121" y="671894"/>
                    <a:pt x="1868637" y="680657"/>
                    <a:pt x="1870917" y="680657"/>
                  </a:cubicBezTo>
                  <a:cubicBezTo>
                    <a:pt x="1873197" y="680657"/>
                    <a:pt x="1897422" y="691896"/>
                    <a:pt x="1897422" y="691896"/>
                  </a:cubicBezTo>
                  <a:lnTo>
                    <a:pt x="1905022" y="697802"/>
                  </a:lnTo>
                  <a:lnTo>
                    <a:pt x="1909108" y="696563"/>
                  </a:lnTo>
                  <a:lnTo>
                    <a:pt x="1908538" y="685419"/>
                  </a:lnTo>
                  <a:lnTo>
                    <a:pt x="1910913" y="674846"/>
                  </a:lnTo>
                  <a:lnTo>
                    <a:pt x="1919083" y="675989"/>
                  </a:lnTo>
                  <a:cubicBezTo>
                    <a:pt x="1922417" y="672357"/>
                    <a:pt x="1925372" y="668401"/>
                    <a:pt x="1927918" y="664178"/>
                  </a:cubicBezTo>
                  <a:cubicBezTo>
                    <a:pt x="1930379" y="658963"/>
                    <a:pt x="1933105" y="653877"/>
                    <a:pt x="1936088" y="648938"/>
                  </a:cubicBezTo>
                  <a:lnTo>
                    <a:pt x="1929628" y="636556"/>
                  </a:lnTo>
                  <a:lnTo>
                    <a:pt x="1933238" y="628269"/>
                  </a:lnTo>
                  <a:lnTo>
                    <a:pt x="1942739" y="629507"/>
                  </a:lnTo>
                  <a:lnTo>
                    <a:pt x="1943879" y="641794"/>
                  </a:lnTo>
                  <a:lnTo>
                    <a:pt x="1947394" y="641794"/>
                  </a:lnTo>
                  <a:lnTo>
                    <a:pt x="1946254" y="626555"/>
                  </a:lnTo>
                  <a:lnTo>
                    <a:pt x="1936753" y="620649"/>
                  </a:lnTo>
                  <a:lnTo>
                    <a:pt x="1924023" y="612172"/>
                  </a:lnTo>
                  <a:lnTo>
                    <a:pt x="1915188" y="599313"/>
                  </a:lnTo>
                  <a:lnTo>
                    <a:pt x="1899892" y="595122"/>
                  </a:lnTo>
                  <a:lnTo>
                    <a:pt x="1882317" y="582740"/>
                  </a:lnTo>
                  <a:lnTo>
                    <a:pt x="1878232" y="568643"/>
                  </a:lnTo>
                  <a:lnTo>
                    <a:pt x="1861796" y="560451"/>
                  </a:lnTo>
                  <a:lnTo>
                    <a:pt x="1857521" y="547497"/>
                  </a:lnTo>
                  <a:lnTo>
                    <a:pt x="1862271" y="533971"/>
                  </a:lnTo>
                  <a:lnTo>
                    <a:pt x="1872816" y="532162"/>
                  </a:lnTo>
                  <a:cubicBezTo>
                    <a:pt x="1873006" y="536480"/>
                    <a:pt x="1873197" y="540798"/>
                    <a:pt x="1873387" y="545116"/>
                  </a:cubicBezTo>
                  <a:lnTo>
                    <a:pt x="1883932" y="548640"/>
                  </a:lnTo>
                  <a:lnTo>
                    <a:pt x="1891057" y="544544"/>
                  </a:lnTo>
                  <a:lnTo>
                    <a:pt x="1901603" y="563594"/>
                  </a:lnTo>
                  <a:lnTo>
                    <a:pt x="1923263" y="575882"/>
                  </a:lnTo>
                  <a:lnTo>
                    <a:pt x="1940363" y="585407"/>
                  </a:lnTo>
                  <a:lnTo>
                    <a:pt x="1950909" y="586645"/>
                  </a:lnTo>
                  <a:lnTo>
                    <a:pt x="1968484" y="605695"/>
                  </a:lnTo>
                  <a:lnTo>
                    <a:pt x="1972664" y="630365"/>
                  </a:lnTo>
                  <a:lnTo>
                    <a:pt x="2005535" y="664559"/>
                  </a:lnTo>
                  <a:lnTo>
                    <a:pt x="2010190" y="688658"/>
                  </a:lnTo>
                  <a:lnTo>
                    <a:pt x="2033656" y="705136"/>
                  </a:lnTo>
                  <a:lnTo>
                    <a:pt x="2040116" y="699802"/>
                  </a:lnTo>
                  <a:lnTo>
                    <a:pt x="2036601" y="684562"/>
                  </a:lnTo>
                  <a:lnTo>
                    <a:pt x="2049521" y="677513"/>
                  </a:lnTo>
                  <a:lnTo>
                    <a:pt x="2045436" y="666845"/>
                  </a:lnTo>
                  <a:lnTo>
                    <a:pt x="2032421" y="662369"/>
                  </a:lnTo>
                  <a:lnTo>
                    <a:pt x="2027101" y="651796"/>
                  </a:lnTo>
                  <a:lnTo>
                    <a:pt x="2029476" y="634651"/>
                  </a:lnTo>
                  <a:lnTo>
                    <a:pt x="2021876" y="625888"/>
                  </a:lnTo>
                  <a:lnTo>
                    <a:pt x="2028906" y="627031"/>
                  </a:lnTo>
                  <a:lnTo>
                    <a:pt x="2034131" y="633508"/>
                  </a:lnTo>
                  <a:lnTo>
                    <a:pt x="2042396" y="622364"/>
                  </a:lnTo>
                  <a:lnTo>
                    <a:pt x="2056457" y="622935"/>
                  </a:lnTo>
                  <a:lnTo>
                    <a:pt x="2070612" y="628841"/>
                  </a:lnTo>
                  <a:lnTo>
                    <a:pt x="2081157" y="643319"/>
                  </a:lnTo>
                  <a:lnTo>
                    <a:pt x="2091703" y="659797"/>
                  </a:lnTo>
                  <a:cubicBezTo>
                    <a:pt x="2091703" y="659797"/>
                    <a:pt x="2084673" y="663893"/>
                    <a:pt x="2084102" y="665702"/>
                  </a:cubicBezTo>
                  <a:cubicBezTo>
                    <a:pt x="2085499" y="670258"/>
                    <a:pt x="2087475" y="674613"/>
                    <a:pt x="2089993" y="678656"/>
                  </a:cubicBezTo>
                  <a:lnTo>
                    <a:pt x="2103483" y="690944"/>
                  </a:lnTo>
                  <a:lnTo>
                    <a:pt x="2114028" y="705803"/>
                  </a:lnTo>
                  <a:lnTo>
                    <a:pt x="2135119" y="705231"/>
                  </a:lnTo>
                  <a:lnTo>
                    <a:pt x="2137494" y="714756"/>
                  </a:lnTo>
                  <a:lnTo>
                    <a:pt x="2152789" y="716471"/>
                  </a:lnTo>
                  <a:lnTo>
                    <a:pt x="2167420" y="712946"/>
                  </a:lnTo>
                  <a:lnTo>
                    <a:pt x="2171600" y="703421"/>
                  </a:lnTo>
                  <a:lnTo>
                    <a:pt x="2178060" y="712280"/>
                  </a:lnTo>
                  <a:lnTo>
                    <a:pt x="2195065" y="718185"/>
                  </a:lnTo>
                  <a:lnTo>
                    <a:pt x="2209696" y="717042"/>
                  </a:lnTo>
                  <a:lnTo>
                    <a:pt x="2222046" y="703421"/>
                  </a:lnTo>
                  <a:lnTo>
                    <a:pt x="2233162" y="708184"/>
                  </a:lnTo>
                  <a:lnTo>
                    <a:pt x="2241427" y="713423"/>
                  </a:lnTo>
                  <a:lnTo>
                    <a:pt x="2238482" y="725234"/>
                  </a:lnTo>
                  <a:lnTo>
                    <a:pt x="2245797" y="749427"/>
                  </a:lnTo>
                  <a:lnTo>
                    <a:pt x="2235157" y="773906"/>
                  </a:lnTo>
                  <a:lnTo>
                    <a:pt x="2235157" y="805910"/>
                  </a:lnTo>
                  <a:lnTo>
                    <a:pt x="2171030" y="805910"/>
                  </a:lnTo>
                  <a:lnTo>
                    <a:pt x="2146709" y="815435"/>
                  </a:lnTo>
                  <a:lnTo>
                    <a:pt x="2107283" y="795719"/>
                  </a:lnTo>
                  <a:lnTo>
                    <a:pt x="2081442" y="798767"/>
                  </a:lnTo>
                  <a:lnTo>
                    <a:pt x="2037266" y="782765"/>
                  </a:lnTo>
                  <a:lnTo>
                    <a:pt x="2002305" y="782765"/>
                  </a:lnTo>
                  <a:lnTo>
                    <a:pt x="1991665" y="792290"/>
                  </a:lnTo>
                  <a:lnTo>
                    <a:pt x="1997745" y="809054"/>
                  </a:lnTo>
                  <a:lnTo>
                    <a:pt x="1984065" y="822769"/>
                  </a:lnTo>
                  <a:lnTo>
                    <a:pt x="1949009" y="801434"/>
                  </a:lnTo>
                  <a:lnTo>
                    <a:pt x="1921648" y="804482"/>
                  </a:lnTo>
                  <a:lnTo>
                    <a:pt x="1911008" y="786194"/>
                  </a:lnTo>
                  <a:lnTo>
                    <a:pt x="1869871" y="774002"/>
                  </a:lnTo>
                  <a:lnTo>
                    <a:pt x="1841371" y="760190"/>
                  </a:lnTo>
                  <a:lnTo>
                    <a:pt x="1819520" y="749427"/>
                  </a:lnTo>
                  <a:lnTo>
                    <a:pt x="1845361" y="718947"/>
                  </a:lnTo>
                  <a:lnTo>
                    <a:pt x="1837761" y="693039"/>
                  </a:lnTo>
                  <a:lnTo>
                    <a:pt x="1819520" y="682276"/>
                  </a:lnTo>
                  <a:lnTo>
                    <a:pt x="1711407" y="694563"/>
                  </a:lnTo>
                  <a:lnTo>
                    <a:pt x="1668846" y="711327"/>
                  </a:lnTo>
                  <a:lnTo>
                    <a:pt x="1641390" y="712851"/>
                  </a:lnTo>
                  <a:lnTo>
                    <a:pt x="1612890" y="723519"/>
                  </a:lnTo>
                  <a:lnTo>
                    <a:pt x="1577929" y="715899"/>
                  </a:lnTo>
                  <a:lnTo>
                    <a:pt x="1555033" y="743331"/>
                  </a:lnTo>
                  <a:lnTo>
                    <a:pt x="1527672" y="761619"/>
                  </a:lnTo>
                  <a:lnTo>
                    <a:pt x="1502971" y="813530"/>
                  </a:lnTo>
                  <a:lnTo>
                    <a:pt x="1509432" y="836390"/>
                  </a:lnTo>
                  <a:lnTo>
                    <a:pt x="1477511" y="866966"/>
                  </a:lnTo>
                  <a:lnTo>
                    <a:pt x="1445590" y="879158"/>
                  </a:lnTo>
                  <a:lnTo>
                    <a:pt x="1430389" y="907733"/>
                  </a:lnTo>
                  <a:cubicBezTo>
                    <a:pt x="1430389" y="907733"/>
                    <a:pt x="1396854" y="982504"/>
                    <a:pt x="1393814" y="988600"/>
                  </a:cubicBezTo>
                  <a:cubicBezTo>
                    <a:pt x="1390773" y="994696"/>
                    <a:pt x="1393814" y="1032891"/>
                    <a:pt x="1393814" y="1032891"/>
                  </a:cubicBezTo>
                  <a:lnTo>
                    <a:pt x="1407494" y="1077087"/>
                  </a:lnTo>
                  <a:lnTo>
                    <a:pt x="1375573" y="1151858"/>
                  </a:lnTo>
                  <a:lnTo>
                    <a:pt x="1387733" y="1188530"/>
                  </a:lnTo>
                  <a:lnTo>
                    <a:pt x="1404454" y="1222058"/>
                  </a:lnTo>
                  <a:lnTo>
                    <a:pt x="1448630" y="1284637"/>
                  </a:lnTo>
                  <a:cubicBezTo>
                    <a:pt x="1448187" y="1295114"/>
                    <a:pt x="1447743" y="1305592"/>
                    <a:pt x="1447300" y="1316069"/>
                  </a:cubicBezTo>
                  <a:lnTo>
                    <a:pt x="1538312" y="1385507"/>
                  </a:lnTo>
                  <a:lnTo>
                    <a:pt x="1599304" y="1360932"/>
                  </a:lnTo>
                  <a:lnTo>
                    <a:pt x="1658016" y="1379601"/>
                  </a:lnTo>
                  <a:lnTo>
                    <a:pt x="1730978" y="1339977"/>
                  </a:lnTo>
                  <a:cubicBezTo>
                    <a:pt x="1730978" y="1339977"/>
                    <a:pt x="1755393" y="1339977"/>
                    <a:pt x="1762994" y="1353693"/>
                  </a:cubicBezTo>
                  <a:cubicBezTo>
                    <a:pt x="1770594" y="1367409"/>
                    <a:pt x="1775154" y="1379601"/>
                    <a:pt x="1802515" y="1379601"/>
                  </a:cubicBezTo>
                  <a:cubicBezTo>
                    <a:pt x="1829875" y="1379601"/>
                    <a:pt x="1843651" y="1410176"/>
                    <a:pt x="1843651" y="1410176"/>
                  </a:cubicBezTo>
                  <a:lnTo>
                    <a:pt x="1831491" y="1445228"/>
                  </a:lnTo>
                  <a:lnTo>
                    <a:pt x="1837571" y="1463516"/>
                  </a:lnTo>
                  <a:lnTo>
                    <a:pt x="1825410" y="1492091"/>
                  </a:lnTo>
                  <a:lnTo>
                    <a:pt x="1853911" y="1551527"/>
                  </a:lnTo>
                  <a:lnTo>
                    <a:pt x="1875192" y="1597343"/>
                  </a:lnTo>
                  <a:lnTo>
                    <a:pt x="1895047" y="1641634"/>
                  </a:lnTo>
                  <a:lnTo>
                    <a:pt x="1899607" y="1698022"/>
                  </a:lnTo>
                  <a:lnTo>
                    <a:pt x="1895047" y="1730121"/>
                  </a:lnTo>
                  <a:lnTo>
                    <a:pt x="1859991" y="1791176"/>
                  </a:lnTo>
                  <a:lnTo>
                    <a:pt x="1870632" y="1885760"/>
                  </a:lnTo>
                  <a:lnTo>
                    <a:pt x="1882792" y="1907095"/>
                  </a:lnTo>
                  <a:lnTo>
                    <a:pt x="1878232" y="1922336"/>
                  </a:lnTo>
                  <a:lnTo>
                    <a:pt x="1899607" y="1945291"/>
                  </a:lnTo>
                  <a:lnTo>
                    <a:pt x="1913288" y="1998631"/>
                  </a:lnTo>
                  <a:lnTo>
                    <a:pt x="1901127" y="2049018"/>
                  </a:lnTo>
                  <a:lnTo>
                    <a:pt x="1919368" y="2087118"/>
                  </a:lnTo>
                  <a:cubicBezTo>
                    <a:pt x="1919368" y="2087118"/>
                    <a:pt x="1936088" y="2128361"/>
                    <a:pt x="1937608" y="2132933"/>
                  </a:cubicBezTo>
                  <a:cubicBezTo>
                    <a:pt x="1939128" y="2137505"/>
                    <a:pt x="1949769" y="2152745"/>
                    <a:pt x="1948249" y="2160365"/>
                  </a:cubicBezTo>
                  <a:cubicBezTo>
                    <a:pt x="1946729" y="2167985"/>
                    <a:pt x="1942169" y="2187893"/>
                    <a:pt x="1942169" y="2187893"/>
                  </a:cubicBezTo>
                  <a:lnTo>
                    <a:pt x="1948249" y="2218373"/>
                  </a:lnTo>
                  <a:lnTo>
                    <a:pt x="2025866" y="2218373"/>
                  </a:lnTo>
                  <a:lnTo>
                    <a:pt x="2062442" y="2206181"/>
                  </a:lnTo>
                  <a:lnTo>
                    <a:pt x="2152219" y="2114645"/>
                  </a:lnTo>
                  <a:cubicBezTo>
                    <a:pt x="2160428" y="2104920"/>
                    <a:pt x="2168037" y="2094709"/>
                    <a:pt x="2175020" y="2084070"/>
                  </a:cubicBezTo>
                  <a:cubicBezTo>
                    <a:pt x="2176540" y="2079498"/>
                    <a:pt x="2188700" y="2023110"/>
                    <a:pt x="2188700" y="2023110"/>
                  </a:cubicBezTo>
                  <a:lnTo>
                    <a:pt x="2252637" y="1997107"/>
                  </a:lnTo>
                  <a:lnTo>
                    <a:pt x="2252637" y="1947291"/>
                  </a:lnTo>
                  <a:lnTo>
                    <a:pt x="2238957" y="1907572"/>
                  </a:lnTo>
                  <a:lnTo>
                    <a:pt x="2272398" y="1875568"/>
                  </a:lnTo>
                  <a:lnTo>
                    <a:pt x="2362270" y="1823657"/>
                  </a:lnTo>
                  <a:lnTo>
                    <a:pt x="2369870" y="1783937"/>
                  </a:lnTo>
                  <a:lnTo>
                    <a:pt x="2369870" y="1715357"/>
                  </a:lnTo>
                  <a:lnTo>
                    <a:pt x="2353055" y="1663446"/>
                  </a:lnTo>
                  <a:lnTo>
                    <a:pt x="2357615" y="1631442"/>
                  </a:lnTo>
                  <a:lnTo>
                    <a:pt x="2342035" y="1617631"/>
                  </a:lnTo>
                  <a:lnTo>
                    <a:pt x="2371010" y="1574959"/>
                  </a:lnTo>
                  <a:lnTo>
                    <a:pt x="2381651" y="1518476"/>
                  </a:lnTo>
                  <a:lnTo>
                    <a:pt x="2424212" y="1492568"/>
                  </a:lnTo>
                  <a:lnTo>
                    <a:pt x="2433712" y="1466564"/>
                  </a:lnTo>
                  <a:lnTo>
                    <a:pt x="2511329" y="1385888"/>
                  </a:lnTo>
                  <a:lnTo>
                    <a:pt x="2535745" y="1309116"/>
                  </a:lnTo>
                  <a:lnTo>
                    <a:pt x="2558546" y="1266730"/>
                  </a:lnTo>
                  <a:lnTo>
                    <a:pt x="2558546" y="1220915"/>
                  </a:lnTo>
                  <a:lnTo>
                    <a:pt x="2537265" y="1213295"/>
                  </a:lnTo>
                  <a:lnTo>
                    <a:pt x="2512849" y="1233107"/>
                  </a:lnTo>
                  <a:lnTo>
                    <a:pt x="2479408" y="1236155"/>
                  </a:lnTo>
                  <a:lnTo>
                    <a:pt x="2444447" y="1245680"/>
                  </a:lnTo>
                  <a:lnTo>
                    <a:pt x="2415472" y="1227296"/>
                  </a:lnTo>
                  <a:lnTo>
                    <a:pt x="2418511" y="1204436"/>
                  </a:lnTo>
                  <a:lnTo>
                    <a:pt x="2382031" y="1163288"/>
                  </a:lnTo>
                  <a:lnTo>
                    <a:pt x="2345454" y="1141857"/>
                  </a:lnTo>
                  <a:lnTo>
                    <a:pt x="2328734" y="1086993"/>
                  </a:lnTo>
                  <a:lnTo>
                    <a:pt x="2293013" y="1052894"/>
                  </a:lnTo>
                  <a:lnTo>
                    <a:pt x="2289973" y="1010221"/>
                  </a:lnTo>
                  <a:lnTo>
                    <a:pt x="2264037" y="972121"/>
                  </a:lnTo>
                  <a:lnTo>
                    <a:pt x="2232116" y="900494"/>
                  </a:lnTo>
                  <a:lnTo>
                    <a:pt x="2198581" y="866966"/>
                  </a:lnTo>
                  <a:lnTo>
                    <a:pt x="2195540" y="839438"/>
                  </a:lnTo>
                  <a:lnTo>
                    <a:pt x="2209316" y="845630"/>
                  </a:lnTo>
                  <a:lnTo>
                    <a:pt x="2224516" y="857821"/>
                  </a:lnTo>
                  <a:lnTo>
                    <a:pt x="2230596" y="880682"/>
                  </a:lnTo>
                  <a:cubicBezTo>
                    <a:pt x="2242757" y="880682"/>
                    <a:pt x="2247317" y="857821"/>
                    <a:pt x="2247317" y="857821"/>
                  </a:cubicBezTo>
                  <a:lnTo>
                    <a:pt x="2257957" y="880682"/>
                  </a:lnTo>
                  <a:lnTo>
                    <a:pt x="2268597" y="909257"/>
                  </a:lnTo>
                  <a:lnTo>
                    <a:pt x="2302133" y="959644"/>
                  </a:lnTo>
                  <a:lnTo>
                    <a:pt x="2320374" y="962692"/>
                  </a:lnTo>
                  <a:lnTo>
                    <a:pt x="2341654" y="1006983"/>
                  </a:lnTo>
                  <a:lnTo>
                    <a:pt x="2340134" y="1026795"/>
                  </a:lnTo>
                  <a:lnTo>
                    <a:pt x="2401031" y="1089374"/>
                  </a:lnTo>
                  <a:lnTo>
                    <a:pt x="2411671" y="1147286"/>
                  </a:lnTo>
                  <a:lnTo>
                    <a:pt x="2422312" y="1173290"/>
                  </a:lnTo>
                  <a:lnTo>
                    <a:pt x="2442167" y="1193102"/>
                  </a:lnTo>
                  <a:lnTo>
                    <a:pt x="2533465" y="1168718"/>
                  </a:lnTo>
                  <a:lnTo>
                    <a:pt x="2550185" y="1153382"/>
                  </a:lnTo>
                  <a:lnTo>
                    <a:pt x="2589706" y="1141190"/>
                  </a:lnTo>
                  <a:lnTo>
                    <a:pt x="2589706" y="1122902"/>
                  </a:lnTo>
                  <a:lnTo>
                    <a:pt x="2635403" y="1092422"/>
                  </a:lnTo>
                  <a:lnTo>
                    <a:pt x="2654403" y="1056989"/>
                  </a:lnTo>
                  <a:lnTo>
                    <a:pt x="2665423" y="1038987"/>
                  </a:lnTo>
                  <a:lnTo>
                    <a:pt x="2680719" y="1017651"/>
                  </a:lnTo>
                  <a:lnTo>
                    <a:pt x="2655543" y="982885"/>
                  </a:lnTo>
                  <a:lnTo>
                    <a:pt x="2620392" y="953071"/>
                  </a:lnTo>
                  <a:lnTo>
                    <a:pt x="2609182" y="924496"/>
                  </a:lnTo>
                  <a:lnTo>
                    <a:pt x="2596262" y="927544"/>
                  </a:lnTo>
                  <a:lnTo>
                    <a:pt x="2586761" y="954977"/>
                  </a:lnTo>
                  <a:lnTo>
                    <a:pt x="2551800" y="964502"/>
                  </a:lnTo>
                  <a:lnTo>
                    <a:pt x="2533560" y="952310"/>
                  </a:lnTo>
                  <a:lnTo>
                    <a:pt x="2527479" y="926402"/>
                  </a:lnTo>
                  <a:lnTo>
                    <a:pt x="2515319" y="929450"/>
                  </a:lnTo>
                  <a:lnTo>
                    <a:pt x="2496984" y="895826"/>
                  </a:lnTo>
                  <a:lnTo>
                    <a:pt x="2480263" y="886301"/>
                  </a:lnTo>
                  <a:lnTo>
                    <a:pt x="2458983" y="851249"/>
                  </a:lnTo>
                  <a:lnTo>
                    <a:pt x="2474183" y="834390"/>
                  </a:lnTo>
                  <a:lnTo>
                    <a:pt x="2524534" y="876110"/>
                  </a:lnTo>
                  <a:close/>
                  <a:moveTo>
                    <a:pt x="1812015" y="651510"/>
                  </a:moveTo>
                  <a:lnTo>
                    <a:pt x="1815245" y="636937"/>
                  </a:lnTo>
                  <a:lnTo>
                    <a:pt x="1815245" y="615982"/>
                  </a:lnTo>
                  <a:cubicBezTo>
                    <a:pt x="1811948" y="613046"/>
                    <a:pt x="1807901" y="611098"/>
                    <a:pt x="1803560" y="610362"/>
                  </a:cubicBezTo>
                  <a:cubicBezTo>
                    <a:pt x="1800444" y="610367"/>
                    <a:pt x="1797432" y="611519"/>
                    <a:pt x="1795104" y="613601"/>
                  </a:cubicBezTo>
                  <a:lnTo>
                    <a:pt x="1795104" y="636937"/>
                  </a:lnTo>
                  <a:cubicBezTo>
                    <a:pt x="1795921" y="641759"/>
                    <a:pt x="1795921" y="646688"/>
                    <a:pt x="1795104" y="651510"/>
                  </a:cubicBezTo>
                  <a:lnTo>
                    <a:pt x="1812015" y="651510"/>
                  </a:lnTo>
                  <a:close/>
                  <a:moveTo>
                    <a:pt x="1812015" y="588550"/>
                  </a:moveTo>
                  <a:cubicBezTo>
                    <a:pt x="1812642" y="583327"/>
                    <a:pt x="1808927" y="578583"/>
                    <a:pt x="1803721" y="577954"/>
                  </a:cubicBezTo>
                  <a:cubicBezTo>
                    <a:pt x="1802714" y="577832"/>
                    <a:pt x="1801698" y="577872"/>
                    <a:pt x="1800710" y="578072"/>
                  </a:cubicBezTo>
                  <a:lnTo>
                    <a:pt x="1795104" y="594169"/>
                  </a:lnTo>
                  <a:lnTo>
                    <a:pt x="1800710" y="606266"/>
                  </a:lnTo>
                  <a:lnTo>
                    <a:pt x="1812015" y="606266"/>
                  </a:lnTo>
                  <a:lnTo>
                    <a:pt x="1812015" y="588550"/>
                  </a:lnTo>
                  <a:close/>
                  <a:moveTo>
                    <a:pt x="1396854" y="171926"/>
                  </a:moveTo>
                  <a:lnTo>
                    <a:pt x="1453855" y="171926"/>
                  </a:lnTo>
                  <a:lnTo>
                    <a:pt x="1484921" y="127063"/>
                  </a:lnTo>
                  <a:lnTo>
                    <a:pt x="1556458" y="127063"/>
                  </a:lnTo>
                  <a:lnTo>
                    <a:pt x="1567953" y="98488"/>
                  </a:lnTo>
                  <a:lnTo>
                    <a:pt x="1611939" y="75152"/>
                  </a:lnTo>
                  <a:cubicBezTo>
                    <a:pt x="1632745" y="56960"/>
                    <a:pt x="1611939" y="24003"/>
                    <a:pt x="1611939" y="24003"/>
                  </a:cubicBezTo>
                  <a:lnTo>
                    <a:pt x="1522257" y="12764"/>
                  </a:lnTo>
                  <a:lnTo>
                    <a:pt x="1433145" y="24194"/>
                  </a:lnTo>
                  <a:lnTo>
                    <a:pt x="1303561" y="0"/>
                  </a:lnTo>
                  <a:lnTo>
                    <a:pt x="1223664" y="36385"/>
                  </a:lnTo>
                  <a:cubicBezTo>
                    <a:pt x="1223664" y="36385"/>
                    <a:pt x="1166187" y="67532"/>
                    <a:pt x="1158397" y="64961"/>
                  </a:cubicBezTo>
                  <a:cubicBezTo>
                    <a:pt x="1142874" y="63646"/>
                    <a:pt x="1127274" y="63646"/>
                    <a:pt x="1111751" y="64961"/>
                  </a:cubicBezTo>
                  <a:cubicBezTo>
                    <a:pt x="1111751" y="64961"/>
                    <a:pt x="1140252" y="90869"/>
                    <a:pt x="1153172" y="93536"/>
                  </a:cubicBezTo>
                  <a:cubicBezTo>
                    <a:pt x="1162615" y="94992"/>
                    <a:pt x="1172229" y="94992"/>
                    <a:pt x="1181673" y="93536"/>
                  </a:cubicBezTo>
                  <a:cubicBezTo>
                    <a:pt x="1181673" y="93536"/>
                    <a:pt x="1181673" y="118872"/>
                    <a:pt x="1186898" y="124682"/>
                  </a:cubicBezTo>
                  <a:cubicBezTo>
                    <a:pt x="1205043" y="145542"/>
                    <a:pt x="1167897" y="161068"/>
                    <a:pt x="1167897" y="161068"/>
                  </a:cubicBezTo>
                  <a:lnTo>
                    <a:pt x="1167897" y="185642"/>
                  </a:lnTo>
                  <a:cubicBezTo>
                    <a:pt x="1167897" y="185642"/>
                    <a:pt x="1171982" y="232029"/>
                    <a:pt x="1179678" y="229933"/>
                  </a:cubicBezTo>
                  <a:cubicBezTo>
                    <a:pt x="1187373" y="227838"/>
                    <a:pt x="1200008" y="254603"/>
                    <a:pt x="1200008" y="254603"/>
                  </a:cubicBezTo>
                  <a:lnTo>
                    <a:pt x="1223854" y="280606"/>
                  </a:lnTo>
                  <a:lnTo>
                    <a:pt x="1267460" y="280606"/>
                  </a:lnTo>
                  <a:lnTo>
                    <a:pt x="1321897" y="215646"/>
                  </a:lnTo>
                  <a:lnTo>
                    <a:pt x="1375478" y="192310"/>
                  </a:lnTo>
                  <a:lnTo>
                    <a:pt x="1396854" y="171926"/>
                  </a:lnTo>
                  <a:close/>
                  <a:moveTo>
                    <a:pt x="2516459" y="1725835"/>
                  </a:moveTo>
                  <a:lnTo>
                    <a:pt x="2509429" y="1706785"/>
                  </a:lnTo>
                  <a:lnTo>
                    <a:pt x="2501354" y="1714786"/>
                  </a:lnTo>
                  <a:lnTo>
                    <a:pt x="2494324" y="1730978"/>
                  </a:lnTo>
                  <a:lnTo>
                    <a:pt x="2478268" y="1740503"/>
                  </a:lnTo>
                  <a:lnTo>
                    <a:pt x="2471238" y="1761744"/>
                  </a:lnTo>
                  <a:lnTo>
                    <a:pt x="2461168" y="1786890"/>
                  </a:lnTo>
                  <a:lnTo>
                    <a:pt x="2421932" y="1798987"/>
                  </a:lnTo>
                  <a:lnTo>
                    <a:pt x="2404831" y="1828229"/>
                  </a:lnTo>
                  <a:lnTo>
                    <a:pt x="2400841" y="1876616"/>
                  </a:lnTo>
                  <a:lnTo>
                    <a:pt x="2386781" y="1900619"/>
                  </a:lnTo>
                  <a:lnTo>
                    <a:pt x="2370725" y="1917764"/>
                  </a:lnTo>
                  <a:lnTo>
                    <a:pt x="2376710" y="1946339"/>
                  </a:lnTo>
                  <a:lnTo>
                    <a:pt x="2387826" y="1959483"/>
                  </a:lnTo>
                  <a:lnTo>
                    <a:pt x="2376710" y="1974533"/>
                  </a:lnTo>
                  <a:lnTo>
                    <a:pt x="2387826" y="1984058"/>
                  </a:lnTo>
                  <a:lnTo>
                    <a:pt x="2424972" y="1984058"/>
                  </a:lnTo>
                  <a:lnTo>
                    <a:pt x="2446062" y="1952816"/>
                  </a:lnTo>
                  <a:cubicBezTo>
                    <a:pt x="2446062" y="1952816"/>
                    <a:pt x="2463163" y="1916525"/>
                    <a:pt x="2463163" y="1913477"/>
                  </a:cubicBezTo>
                  <a:cubicBezTo>
                    <a:pt x="2463163" y="1910429"/>
                    <a:pt x="2471238" y="1877187"/>
                    <a:pt x="2471238" y="1877187"/>
                  </a:cubicBezTo>
                  <a:lnTo>
                    <a:pt x="2500309" y="1839087"/>
                  </a:lnTo>
                  <a:lnTo>
                    <a:pt x="2500309" y="1786319"/>
                  </a:lnTo>
                  <a:lnTo>
                    <a:pt x="2520449" y="1786319"/>
                  </a:lnTo>
                  <a:lnTo>
                    <a:pt x="2514464" y="1748981"/>
                  </a:lnTo>
                  <a:lnTo>
                    <a:pt x="2516459" y="1725835"/>
                  </a:lnTo>
                  <a:close/>
                  <a:moveTo>
                    <a:pt x="487109" y="952881"/>
                  </a:moveTo>
                  <a:lnTo>
                    <a:pt x="443027" y="937832"/>
                  </a:lnTo>
                  <a:cubicBezTo>
                    <a:pt x="443027" y="937832"/>
                    <a:pt x="430772" y="939546"/>
                    <a:pt x="416427" y="942975"/>
                  </a:cubicBezTo>
                  <a:cubicBezTo>
                    <a:pt x="405872" y="945099"/>
                    <a:pt x="395564" y="948290"/>
                    <a:pt x="385646" y="952500"/>
                  </a:cubicBezTo>
                  <a:lnTo>
                    <a:pt x="448158" y="973836"/>
                  </a:lnTo>
                  <a:lnTo>
                    <a:pt x="473428" y="973836"/>
                  </a:lnTo>
                  <a:lnTo>
                    <a:pt x="515609" y="1010221"/>
                  </a:lnTo>
                  <a:lnTo>
                    <a:pt x="544110" y="1010221"/>
                  </a:lnTo>
                  <a:cubicBezTo>
                    <a:pt x="544110" y="1010221"/>
                    <a:pt x="567386" y="999839"/>
                    <a:pt x="559596" y="981646"/>
                  </a:cubicBezTo>
                  <a:lnTo>
                    <a:pt x="523400" y="968597"/>
                  </a:lnTo>
                  <a:lnTo>
                    <a:pt x="487109" y="952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607;p17">
              <a:extLst>
                <a:ext uri="{FF2B5EF4-FFF2-40B4-BE49-F238E27FC236}">
                  <a16:creationId xmlns:a16="http://schemas.microsoft.com/office/drawing/2014/main" id="{DD09BC7E-45A1-4849-9788-C1CAD1922881}"/>
                </a:ext>
              </a:extLst>
            </p:cNvPr>
            <p:cNvSpPr/>
            <p:nvPr/>
          </p:nvSpPr>
          <p:spPr>
            <a:xfrm>
              <a:off x="2963026" y="773963"/>
              <a:ext cx="2815611" cy="2175092"/>
            </a:xfrm>
            <a:custGeom>
              <a:avLst/>
              <a:gdLst/>
              <a:ahLst/>
              <a:cxnLst/>
              <a:rect l="l" t="t" r="r" b="b"/>
              <a:pathLst>
                <a:path w="2815611" h="2175092" extrusionOk="0">
                  <a:moveTo>
                    <a:pt x="1577728" y="1854137"/>
                  </a:moveTo>
                  <a:cubicBezTo>
                    <a:pt x="783307" y="1853603"/>
                    <a:pt x="139725" y="1207484"/>
                    <a:pt x="140258" y="410994"/>
                  </a:cubicBezTo>
                  <a:cubicBezTo>
                    <a:pt x="140350" y="271815"/>
                    <a:pt x="160537" y="133380"/>
                    <a:pt x="200190" y="0"/>
                  </a:cubicBezTo>
                  <a:cubicBezTo>
                    <a:pt x="-203778" y="685400"/>
                    <a:pt x="22925" y="1569358"/>
                    <a:pt x="706545" y="1974380"/>
                  </a:cubicBezTo>
                  <a:cubicBezTo>
                    <a:pt x="1390164" y="2379402"/>
                    <a:pt x="2271836" y="2152107"/>
                    <a:pt x="2675797" y="1466707"/>
                  </a:cubicBezTo>
                  <a:cubicBezTo>
                    <a:pt x="2735230" y="1365885"/>
                    <a:pt x="2782181" y="1258167"/>
                    <a:pt x="2815612" y="1145953"/>
                  </a:cubicBezTo>
                  <a:cubicBezTo>
                    <a:pt x="2557081" y="1585036"/>
                    <a:pt x="2086286" y="1854375"/>
                    <a:pt x="1577728" y="1854137"/>
                  </a:cubicBezTo>
                  <a:close/>
                </a:path>
              </a:pathLst>
            </a:custGeom>
            <a:solidFill>
              <a:srgbClr val="000000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608;p17">
              <a:extLst>
                <a:ext uri="{FF2B5EF4-FFF2-40B4-BE49-F238E27FC236}">
                  <a16:creationId xmlns:a16="http://schemas.microsoft.com/office/drawing/2014/main" id="{65E2E7F9-573A-49C1-B500-44A0A009FE79}"/>
                </a:ext>
              </a:extLst>
            </p:cNvPr>
            <p:cNvSpPr/>
            <p:nvPr/>
          </p:nvSpPr>
          <p:spPr>
            <a:xfrm>
              <a:off x="2183550" y="4458424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609;p17">
              <a:extLst>
                <a:ext uri="{FF2B5EF4-FFF2-40B4-BE49-F238E27FC236}">
                  <a16:creationId xmlns:a16="http://schemas.microsoft.com/office/drawing/2014/main" id="{2F9367F0-2CBA-4D24-80B5-6B36741DC471}"/>
                </a:ext>
              </a:extLst>
            </p:cNvPr>
            <p:cNvSpPr/>
            <p:nvPr/>
          </p:nvSpPr>
          <p:spPr>
            <a:xfrm>
              <a:off x="2233331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610;p17">
              <a:extLst>
                <a:ext uri="{FF2B5EF4-FFF2-40B4-BE49-F238E27FC236}">
                  <a16:creationId xmlns:a16="http://schemas.microsoft.com/office/drawing/2014/main" id="{636A25C9-4C86-4B6D-BD8C-8CCF428A5BD4}"/>
                </a:ext>
              </a:extLst>
            </p:cNvPr>
            <p:cNvSpPr/>
            <p:nvPr/>
          </p:nvSpPr>
          <p:spPr>
            <a:xfrm>
              <a:off x="2233331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611;p17">
              <a:extLst>
                <a:ext uri="{FF2B5EF4-FFF2-40B4-BE49-F238E27FC236}">
                  <a16:creationId xmlns:a16="http://schemas.microsoft.com/office/drawing/2014/main" id="{F04E87B2-E1D5-4873-B70E-3BDEAC5638B1}"/>
                </a:ext>
              </a:extLst>
            </p:cNvPr>
            <p:cNvSpPr/>
            <p:nvPr/>
          </p:nvSpPr>
          <p:spPr>
            <a:xfrm>
              <a:off x="2447182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612;p17">
              <a:extLst>
                <a:ext uri="{FF2B5EF4-FFF2-40B4-BE49-F238E27FC236}">
                  <a16:creationId xmlns:a16="http://schemas.microsoft.com/office/drawing/2014/main" id="{DD696C7D-76D6-4E76-9689-1E9006E8B1E6}"/>
                </a:ext>
              </a:extLst>
            </p:cNvPr>
            <p:cNvSpPr/>
            <p:nvPr/>
          </p:nvSpPr>
          <p:spPr>
            <a:xfrm>
              <a:off x="2726476" y="4553957"/>
              <a:ext cx="159649" cy="89989"/>
            </a:xfrm>
            <a:custGeom>
              <a:avLst/>
              <a:gdLst/>
              <a:ahLst/>
              <a:cxnLst/>
              <a:rect l="l" t="t" r="r" b="b"/>
              <a:pathLst>
                <a:path w="159649" h="89989" extrusionOk="0">
                  <a:moveTo>
                    <a:pt x="8089" y="21720"/>
                  </a:moveTo>
                  <a:cubicBezTo>
                    <a:pt x="26619" y="26806"/>
                    <a:pt x="46400" y="24415"/>
                    <a:pt x="63190" y="15052"/>
                  </a:cubicBezTo>
                  <a:cubicBezTo>
                    <a:pt x="76395" y="15052"/>
                    <a:pt x="148692" y="-15523"/>
                    <a:pt x="158193" y="10480"/>
                  </a:cubicBezTo>
                  <a:cubicBezTo>
                    <a:pt x="166743" y="33150"/>
                    <a:pt x="135582" y="54200"/>
                    <a:pt x="118862" y="58105"/>
                  </a:cubicBezTo>
                  <a:cubicBezTo>
                    <a:pt x="82476" y="66963"/>
                    <a:pt x="55590" y="85156"/>
                    <a:pt x="40959" y="88204"/>
                  </a:cubicBezTo>
                  <a:cubicBezTo>
                    <a:pt x="30034" y="90490"/>
                    <a:pt x="15974" y="92014"/>
                    <a:pt x="7329" y="83442"/>
                  </a:cubicBezTo>
                  <a:cubicBezTo>
                    <a:pt x="-3027" y="73345"/>
                    <a:pt x="-2077" y="35245"/>
                    <a:pt x="8089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613;p17">
              <a:extLst>
                <a:ext uri="{FF2B5EF4-FFF2-40B4-BE49-F238E27FC236}">
                  <a16:creationId xmlns:a16="http://schemas.microsoft.com/office/drawing/2014/main" id="{FFF28962-976D-4BEB-AD5F-FD667F69C893}"/>
                </a:ext>
              </a:extLst>
            </p:cNvPr>
            <p:cNvSpPr/>
            <p:nvPr/>
          </p:nvSpPr>
          <p:spPr>
            <a:xfrm>
              <a:off x="2729149" y="4569009"/>
              <a:ext cx="157010" cy="75128"/>
            </a:xfrm>
            <a:custGeom>
              <a:avLst/>
              <a:gdLst/>
              <a:ahLst/>
              <a:cxnLst/>
              <a:rect l="l" t="t" r="r" b="b"/>
              <a:pathLst>
                <a:path w="157010" h="75128" extrusionOk="0">
                  <a:moveTo>
                    <a:pt x="38381" y="67056"/>
                  </a:moveTo>
                  <a:cubicBezTo>
                    <a:pt x="53011" y="63913"/>
                    <a:pt x="79897" y="45815"/>
                    <a:pt x="116283" y="36957"/>
                  </a:cubicBezTo>
                  <a:cubicBezTo>
                    <a:pt x="130249" y="33528"/>
                    <a:pt x="154284" y="17907"/>
                    <a:pt x="156754" y="0"/>
                  </a:cubicBezTo>
                  <a:cubicBezTo>
                    <a:pt x="159984" y="20860"/>
                    <a:pt x="131864" y="39434"/>
                    <a:pt x="116283" y="43244"/>
                  </a:cubicBezTo>
                  <a:cubicBezTo>
                    <a:pt x="79897" y="52102"/>
                    <a:pt x="53011" y="70295"/>
                    <a:pt x="38381" y="73343"/>
                  </a:cubicBezTo>
                  <a:cubicBezTo>
                    <a:pt x="27456" y="75629"/>
                    <a:pt x="13395" y="77153"/>
                    <a:pt x="4750" y="68580"/>
                  </a:cubicBezTo>
                  <a:cubicBezTo>
                    <a:pt x="2496" y="66075"/>
                    <a:pt x="867" y="63075"/>
                    <a:pt x="0" y="59817"/>
                  </a:cubicBezTo>
                  <a:cubicBezTo>
                    <a:pt x="10928" y="68189"/>
                    <a:pt x="25166" y="70876"/>
                    <a:pt x="38381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614;p17">
              <a:extLst>
                <a:ext uri="{FF2B5EF4-FFF2-40B4-BE49-F238E27FC236}">
                  <a16:creationId xmlns:a16="http://schemas.microsoft.com/office/drawing/2014/main" id="{1E6F3170-0575-473F-8509-82E9F1DAF6D6}"/>
                </a:ext>
              </a:extLst>
            </p:cNvPr>
            <p:cNvSpPr/>
            <p:nvPr/>
          </p:nvSpPr>
          <p:spPr>
            <a:xfrm>
              <a:off x="2596621" y="4484615"/>
              <a:ext cx="159662" cy="89989"/>
            </a:xfrm>
            <a:custGeom>
              <a:avLst/>
              <a:gdLst/>
              <a:ahLst/>
              <a:cxnLst/>
              <a:rect l="l" t="t" r="r" b="b"/>
              <a:pathLst>
                <a:path w="159662" h="89989" extrusionOk="0">
                  <a:moveTo>
                    <a:pt x="8075" y="21720"/>
                  </a:moveTo>
                  <a:cubicBezTo>
                    <a:pt x="26602" y="26863"/>
                    <a:pt x="46403" y="24463"/>
                    <a:pt x="63177" y="15052"/>
                  </a:cubicBezTo>
                  <a:cubicBezTo>
                    <a:pt x="76382" y="15052"/>
                    <a:pt x="148679" y="-15523"/>
                    <a:pt x="158179" y="10480"/>
                  </a:cubicBezTo>
                  <a:cubicBezTo>
                    <a:pt x="166825" y="33245"/>
                    <a:pt x="135569" y="54295"/>
                    <a:pt x="118943" y="58105"/>
                  </a:cubicBezTo>
                  <a:cubicBezTo>
                    <a:pt x="82557" y="66963"/>
                    <a:pt x="55672" y="85156"/>
                    <a:pt x="41041" y="88204"/>
                  </a:cubicBezTo>
                  <a:cubicBezTo>
                    <a:pt x="30116" y="90490"/>
                    <a:pt x="16055" y="92014"/>
                    <a:pt x="7410" y="83442"/>
                  </a:cubicBezTo>
                  <a:cubicBezTo>
                    <a:pt x="-3040" y="73345"/>
                    <a:pt x="-2090" y="35245"/>
                    <a:pt x="8075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615;p17">
              <a:extLst>
                <a:ext uri="{FF2B5EF4-FFF2-40B4-BE49-F238E27FC236}">
                  <a16:creationId xmlns:a16="http://schemas.microsoft.com/office/drawing/2014/main" id="{FCE93FF9-0BFE-46D3-91B1-B88183688D82}"/>
                </a:ext>
              </a:extLst>
            </p:cNvPr>
            <p:cNvSpPr/>
            <p:nvPr/>
          </p:nvSpPr>
          <p:spPr>
            <a:xfrm>
              <a:off x="2599186" y="4499667"/>
              <a:ext cx="157105" cy="75128"/>
            </a:xfrm>
            <a:custGeom>
              <a:avLst/>
              <a:gdLst/>
              <a:ahLst/>
              <a:cxnLst/>
              <a:rect l="l" t="t" r="r" b="b"/>
              <a:pathLst>
                <a:path w="157105" h="75128" extrusionOk="0">
                  <a:moveTo>
                    <a:pt x="38476" y="67056"/>
                  </a:moveTo>
                  <a:cubicBezTo>
                    <a:pt x="53106" y="64008"/>
                    <a:pt x="79992" y="45815"/>
                    <a:pt x="116378" y="36957"/>
                  </a:cubicBezTo>
                  <a:cubicBezTo>
                    <a:pt x="130344" y="33528"/>
                    <a:pt x="154379" y="17907"/>
                    <a:pt x="156849" y="0"/>
                  </a:cubicBezTo>
                  <a:cubicBezTo>
                    <a:pt x="160079" y="20955"/>
                    <a:pt x="131959" y="39434"/>
                    <a:pt x="116378" y="43244"/>
                  </a:cubicBezTo>
                  <a:cubicBezTo>
                    <a:pt x="79992" y="52102"/>
                    <a:pt x="53106" y="70295"/>
                    <a:pt x="38476" y="73343"/>
                  </a:cubicBezTo>
                  <a:cubicBezTo>
                    <a:pt x="27551" y="75629"/>
                    <a:pt x="13490" y="77153"/>
                    <a:pt x="4845" y="68580"/>
                  </a:cubicBezTo>
                  <a:cubicBezTo>
                    <a:pt x="2578" y="66113"/>
                    <a:pt x="919" y="63141"/>
                    <a:pt x="0" y="59912"/>
                  </a:cubicBezTo>
                  <a:cubicBezTo>
                    <a:pt x="10998" y="68209"/>
                    <a:pt x="25243" y="70856"/>
                    <a:pt x="38476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616;p17">
              <a:extLst>
                <a:ext uri="{FF2B5EF4-FFF2-40B4-BE49-F238E27FC236}">
                  <a16:creationId xmlns:a16="http://schemas.microsoft.com/office/drawing/2014/main" id="{E2A657D3-ECFB-45FB-B71D-E39B20C27790}"/>
                </a:ext>
              </a:extLst>
            </p:cNvPr>
            <p:cNvSpPr/>
            <p:nvPr/>
          </p:nvSpPr>
          <p:spPr>
            <a:xfrm>
              <a:off x="2302147" y="4142110"/>
              <a:ext cx="514696" cy="443940"/>
            </a:xfrm>
            <a:custGeom>
              <a:avLst/>
              <a:gdLst/>
              <a:ahLst/>
              <a:cxnLst/>
              <a:rect l="l" t="t" r="r" b="b"/>
              <a:pathLst>
                <a:path w="514696" h="443940" extrusionOk="0">
                  <a:moveTo>
                    <a:pt x="99908" y="274309"/>
                  </a:moveTo>
                  <a:cubicBezTo>
                    <a:pt x="156055" y="299074"/>
                    <a:pt x="209066" y="302884"/>
                    <a:pt x="252388" y="279643"/>
                  </a:cubicBezTo>
                  <a:lnTo>
                    <a:pt x="297134" y="253735"/>
                  </a:lnTo>
                  <a:cubicBezTo>
                    <a:pt x="299794" y="311647"/>
                    <a:pt x="302359" y="367273"/>
                    <a:pt x="302359" y="367273"/>
                  </a:cubicBezTo>
                  <a:cubicBezTo>
                    <a:pt x="302359" y="367273"/>
                    <a:pt x="336655" y="393371"/>
                    <a:pt x="363351" y="370130"/>
                  </a:cubicBezTo>
                  <a:cubicBezTo>
                    <a:pt x="363351" y="370130"/>
                    <a:pt x="368956" y="288787"/>
                    <a:pt x="374656" y="208872"/>
                  </a:cubicBezTo>
                  <a:lnTo>
                    <a:pt x="421872" y="181440"/>
                  </a:lnTo>
                  <a:cubicBezTo>
                    <a:pt x="420813" y="185707"/>
                    <a:pt x="420239" y="190089"/>
                    <a:pt x="420162" y="194489"/>
                  </a:cubicBezTo>
                  <a:cubicBezTo>
                    <a:pt x="420162" y="209729"/>
                    <a:pt x="430992" y="435472"/>
                    <a:pt x="430992" y="435472"/>
                  </a:cubicBezTo>
                  <a:cubicBezTo>
                    <a:pt x="430992" y="435472"/>
                    <a:pt x="465573" y="456141"/>
                    <a:pt x="492269" y="432900"/>
                  </a:cubicBezTo>
                  <a:cubicBezTo>
                    <a:pt x="492269" y="432900"/>
                    <a:pt x="510225" y="171248"/>
                    <a:pt x="514405" y="129434"/>
                  </a:cubicBezTo>
                  <a:cubicBezTo>
                    <a:pt x="519060" y="82475"/>
                    <a:pt x="466903" y="59329"/>
                    <a:pt x="434033" y="71331"/>
                  </a:cubicBezTo>
                  <a:lnTo>
                    <a:pt x="383681" y="90381"/>
                  </a:lnTo>
                  <a:cubicBezTo>
                    <a:pt x="384726" y="77236"/>
                    <a:pt x="385581" y="67045"/>
                    <a:pt x="386151" y="61330"/>
                  </a:cubicBezTo>
                  <a:cubicBezTo>
                    <a:pt x="390806" y="14276"/>
                    <a:pt x="338650" y="-8870"/>
                    <a:pt x="305874" y="3132"/>
                  </a:cubicBezTo>
                  <a:cubicBezTo>
                    <a:pt x="275853" y="14086"/>
                    <a:pt x="73213" y="90286"/>
                    <a:pt x="73213" y="90286"/>
                  </a:cubicBezTo>
                  <a:cubicBezTo>
                    <a:pt x="74494" y="109831"/>
                    <a:pt x="76873" y="129300"/>
                    <a:pt x="80338" y="148579"/>
                  </a:cubicBezTo>
                  <a:lnTo>
                    <a:pt x="346" y="141816"/>
                  </a:lnTo>
                  <a:cubicBezTo>
                    <a:pt x="-4594" y="217254"/>
                    <a:pt x="44142" y="249544"/>
                    <a:pt x="99908" y="274309"/>
                  </a:cubicBezTo>
                  <a:close/>
                  <a:moveTo>
                    <a:pt x="240132" y="144293"/>
                  </a:moveTo>
                  <a:lnTo>
                    <a:pt x="293714" y="113241"/>
                  </a:lnTo>
                  <a:cubicBezTo>
                    <a:pt x="292795" y="117022"/>
                    <a:pt x="292191" y="120880"/>
                    <a:pt x="291909" y="124766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617;p17">
              <a:extLst>
                <a:ext uri="{FF2B5EF4-FFF2-40B4-BE49-F238E27FC236}">
                  <a16:creationId xmlns:a16="http://schemas.microsoft.com/office/drawing/2014/main" id="{82B4F4B1-9C65-4E25-AAE1-A6D1C9A97B47}"/>
                </a:ext>
              </a:extLst>
            </p:cNvPr>
            <p:cNvSpPr/>
            <p:nvPr/>
          </p:nvSpPr>
          <p:spPr>
            <a:xfrm>
              <a:off x="2258507" y="4054849"/>
              <a:ext cx="110678" cy="194691"/>
            </a:xfrm>
            <a:custGeom>
              <a:avLst/>
              <a:gdLst/>
              <a:ahLst/>
              <a:cxnLst/>
              <a:rect l="l" t="t" r="r" b="b"/>
              <a:pathLst>
                <a:path w="110678" h="194691" extrusionOk="0">
                  <a:moveTo>
                    <a:pt x="0" y="0"/>
                  </a:moveTo>
                  <a:cubicBezTo>
                    <a:pt x="0" y="0"/>
                    <a:pt x="6555" y="99917"/>
                    <a:pt x="19666" y="114300"/>
                  </a:cubicBezTo>
                  <a:cubicBezTo>
                    <a:pt x="32776" y="128683"/>
                    <a:pt x="76667" y="138493"/>
                    <a:pt x="76667" y="138493"/>
                  </a:cubicBezTo>
                  <a:lnTo>
                    <a:pt x="110678" y="194691"/>
                  </a:lnTo>
                  <a:cubicBezTo>
                    <a:pt x="110678" y="194691"/>
                    <a:pt x="79612" y="16192"/>
                    <a:pt x="72677" y="11906"/>
                  </a:cubicBezTo>
                  <a:cubicBezTo>
                    <a:pt x="65742" y="762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618;p17">
              <a:extLst>
                <a:ext uri="{FF2B5EF4-FFF2-40B4-BE49-F238E27FC236}">
                  <a16:creationId xmlns:a16="http://schemas.microsoft.com/office/drawing/2014/main" id="{BE2DBDA4-3FA4-42AD-875D-347236030B90}"/>
                </a:ext>
              </a:extLst>
            </p:cNvPr>
            <p:cNvSpPr/>
            <p:nvPr/>
          </p:nvSpPr>
          <p:spPr>
            <a:xfrm>
              <a:off x="2250051" y="3940511"/>
              <a:ext cx="73912" cy="142900"/>
            </a:xfrm>
            <a:custGeom>
              <a:avLst/>
              <a:gdLst/>
              <a:ahLst/>
              <a:cxnLst/>
              <a:rect l="l" t="t" r="r" b="b"/>
              <a:pathLst>
                <a:path w="73912" h="142900" extrusionOk="0">
                  <a:moveTo>
                    <a:pt x="73912" y="3467"/>
                  </a:moveTo>
                  <a:cubicBezTo>
                    <a:pt x="56731" y="-4505"/>
                    <a:pt x="36318" y="1677"/>
                    <a:pt x="26411" y="17850"/>
                  </a:cubicBezTo>
                  <a:cubicBezTo>
                    <a:pt x="13965" y="38614"/>
                    <a:pt x="950" y="109957"/>
                    <a:pt x="0" y="122149"/>
                  </a:cubicBezTo>
                  <a:cubicBezTo>
                    <a:pt x="0" y="122149"/>
                    <a:pt x="17575" y="146533"/>
                    <a:pt x="43891" y="1424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619;p17">
              <a:extLst>
                <a:ext uri="{FF2B5EF4-FFF2-40B4-BE49-F238E27FC236}">
                  <a16:creationId xmlns:a16="http://schemas.microsoft.com/office/drawing/2014/main" id="{15773D1F-E3FC-4D8D-A901-F3224AD0323D}"/>
                </a:ext>
              </a:extLst>
            </p:cNvPr>
            <p:cNvSpPr/>
            <p:nvPr/>
          </p:nvSpPr>
          <p:spPr>
            <a:xfrm>
              <a:off x="2326123" y="3751123"/>
              <a:ext cx="169201" cy="272154"/>
            </a:xfrm>
            <a:custGeom>
              <a:avLst/>
              <a:gdLst/>
              <a:ahLst/>
              <a:cxnLst/>
              <a:rect l="l" t="t" r="r" b="b"/>
              <a:pathLst>
                <a:path w="169201" h="272154" extrusionOk="0">
                  <a:moveTo>
                    <a:pt x="9431" y="194093"/>
                  </a:moveTo>
                  <a:cubicBezTo>
                    <a:pt x="26626" y="194951"/>
                    <a:pt x="39452" y="199427"/>
                    <a:pt x="41542" y="194093"/>
                  </a:cubicBezTo>
                  <a:cubicBezTo>
                    <a:pt x="43431" y="185197"/>
                    <a:pt x="44764" y="176196"/>
                    <a:pt x="45532" y="167138"/>
                  </a:cubicBezTo>
                  <a:cubicBezTo>
                    <a:pt x="43537" y="162185"/>
                    <a:pt x="41827" y="156755"/>
                    <a:pt x="41827" y="156755"/>
                  </a:cubicBezTo>
                  <a:cubicBezTo>
                    <a:pt x="20166" y="143420"/>
                    <a:pt x="13326" y="119989"/>
                    <a:pt x="10571" y="92748"/>
                  </a:cubicBezTo>
                  <a:cubicBezTo>
                    <a:pt x="5726" y="46170"/>
                    <a:pt x="30806" y="5308"/>
                    <a:pt x="77073" y="450"/>
                  </a:cubicBezTo>
                  <a:cubicBezTo>
                    <a:pt x="120774" y="-4122"/>
                    <a:pt x="153075" y="26644"/>
                    <a:pt x="161530" y="68935"/>
                  </a:cubicBezTo>
                  <a:cubicBezTo>
                    <a:pt x="166185" y="89890"/>
                    <a:pt x="175400" y="129324"/>
                    <a:pt x="162955" y="163613"/>
                  </a:cubicBezTo>
                  <a:cubicBezTo>
                    <a:pt x="156020" y="182663"/>
                    <a:pt x="146995" y="198094"/>
                    <a:pt x="138064" y="201047"/>
                  </a:cubicBezTo>
                  <a:cubicBezTo>
                    <a:pt x="129411" y="200818"/>
                    <a:pt x="120781" y="200056"/>
                    <a:pt x="112224" y="198761"/>
                  </a:cubicBezTo>
                  <a:lnTo>
                    <a:pt x="112224" y="198761"/>
                  </a:lnTo>
                  <a:cubicBezTo>
                    <a:pt x="112224" y="198761"/>
                    <a:pt x="109943" y="211715"/>
                    <a:pt x="108328" y="220097"/>
                  </a:cubicBezTo>
                  <a:cubicBezTo>
                    <a:pt x="106713" y="228479"/>
                    <a:pt x="107378" y="232765"/>
                    <a:pt x="123814" y="242957"/>
                  </a:cubicBezTo>
                  <a:cubicBezTo>
                    <a:pt x="140249" y="253149"/>
                    <a:pt x="98923" y="274103"/>
                    <a:pt x="71847" y="272008"/>
                  </a:cubicBezTo>
                  <a:cubicBezTo>
                    <a:pt x="44772" y="269912"/>
                    <a:pt x="14276" y="253625"/>
                    <a:pt x="5916" y="236003"/>
                  </a:cubicBezTo>
                  <a:cubicBezTo>
                    <a:pt x="-2825" y="216668"/>
                    <a:pt x="-2065" y="193522"/>
                    <a:pt x="9431" y="194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" name="Google Shape;620;p17">
              <a:extLst>
                <a:ext uri="{FF2B5EF4-FFF2-40B4-BE49-F238E27FC236}">
                  <a16:creationId xmlns:a16="http://schemas.microsoft.com/office/drawing/2014/main" id="{6B3500B3-9FB9-476B-AAD3-60F7A5C75D54}"/>
                </a:ext>
              </a:extLst>
            </p:cNvPr>
            <p:cNvGrpSpPr/>
            <p:nvPr/>
          </p:nvGrpSpPr>
          <p:grpSpPr>
            <a:xfrm>
              <a:off x="2428704" y="3970322"/>
              <a:ext cx="350131" cy="370523"/>
              <a:chOff x="4512354" y="4952197"/>
              <a:chExt cx="350131" cy="370523"/>
            </a:xfrm>
          </p:grpSpPr>
          <p:grpSp>
            <p:nvGrpSpPr>
              <p:cNvPr id="64" name="Google Shape;621;p17">
                <a:extLst>
                  <a:ext uri="{FF2B5EF4-FFF2-40B4-BE49-F238E27FC236}">
                    <a16:creationId xmlns:a16="http://schemas.microsoft.com/office/drawing/2014/main" id="{08B931AA-7C82-4083-96A5-E49D8291E339}"/>
                  </a:ext>
                </a:extLst>
              </p:cNvPr>
              <p:cNvGrpSpPr/>
              <p:nvPr/>
            </p:nvGrpSpPr>
            <p:grpSpPr>
              <a:xfrm>
                <a:off x="4512354" y="5116449"/>
                <a:ext cx="343196" cy="206271"/>
                <a:chOff x="4512354" y="5116449"/>
                <a:chExt cx="343196" cy="206271"/>
              </a:xfrm>
            </p:grpSpPr>
            <p:sp>
              <p:nvSpPr>
                <p:cNvPr id="75" name="Google Shape;622;p17">
                  <a:extLst>
                    <a:ext uri="{FF2B5EF4-FFF2-40B4-BE49-F238E27FC236}">
                      <a16:creationId xmlns:a16="http://schemas.microsoft.com/office/drawing/2014/main" id="{FD5D4876-DEE3-409E-9805-54B8A8009FB3}"/>
                    </a:ext>
                  </a:extLst>
                </p:cNvPr>
                <p:cNvSpPr/>
                <p:nvPr/>
              </p:nvSpPr>
              <p:spPr>
                <a:xfrm>
                  <a:off x="4512496" y="5200650"/>
                  <a:ext cx="343054" cy="122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54" h="122070" extrusionOk="0">
                      <a:moveTo>
                        <a:pt x="343054" y="31909"/>
                      </a:moveTo>
                      <a:lnTo>
                        <a:pt x="343054" y="31909"/>
                      </a:lnTo>
                      <a:cubicBezTo>
                        <a:pt x="343053" y="36890"/>
                        <a:pt x="340413" y="41500"/>
                        <a:pt x="336119" y="44005"/>
                      </a:cubicBezTo>
                      <a:lnTo>
                        <a:pt x="204921" y="120205"/>
                      </a:lnTo>
                      <a:cubicBezTo>
                        <a:pt x="200594" y="122692"/>
                        <a:pt x="195282" y="122692"/>
                        <a:pt x="190955" y="120205"/>
                      </a:cubicBezTo>
                      <a:lnTo>
                        <a:pt x="7030" y="13526"/>
                      </a:lnTo>
                      <a:cubicBezTo>
                        <a:pt x="2686" y="11059"/>
                        <a:pt x="0" y="6439"/>
                        <a:pt x="0" y="1429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6" name="Google Shape;623;p17">
                  <a:extLst>
                    <a:ext uri="{FF2B5EF4-FFF2-40B4-BE49-F238E27FC236}">
                      <a16:creationId xmlns:a16="http://schemas.microsoft.com/office/drawing/2014/main" id="{0BF9B089-9764-4CBA-85D6-C16FE6C8DAAE}"/>
                    </a:ext>
                  </a:extLst>
                </p:cNvPr>
                <p:cNvSpPr/>
                <p:nvPr/>
              </p:nvSpPr>
              <p:spPr>
                <a:xfrm>
                  <a:off x="4710387" y="5232749"/>
                  <a:ext cx="145163" cy="89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163" h="89916" extrusionOk="0">
                      <a:moveTo>
                        <a:pt x="138229" y="11906"/>
                      </a:moveTo>
                      <a:lnTo>
                        <a:pt x="7030" y="88106"/>
                      </a:lnTo>
                      <a:cubicBezTo>
                        <a:pt x="4885" y="89316"/>
                        <a:pt x="2461" y="89945"/>
                        <a:pt x="0" y="89916"/>
                      </a:cubicBezTo>
                      <a:lnTo>
                        <a:pt x="0" y="0"/>
                      </a:lnTo>
                      <a:lnTo>
                        <a:pt x="145164" y="0"/>
                      </a:lnTo>
                      <a:cubicBezTo>
                        <a:pt x="145097" y="4915"/>
                        <a:pt x="142464" y="9430"/>
                        <a:pt x="138229" y="11906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7" name="Google Shape;624;p17">
                  <a:extLst>
                    <a:ext uri="{FF2B5EF4-FFF2-40B4-BE49-F238E27FC236}">
                      <a16:creationId xmlns:a16="http://schemas.microsoft.com/office/drawing/2014/main" id="{557C2A21-3E8A-4011-BECA-ED3979E4DD9D}"/>
                    </a:ext>
                  </a:extLst>
                </p:cNvPr>
                <p:cNvSpPr/>
                <p:nvPr/>
              </p:nvSpPr>
              <p:spPr>
                <a:xfrm>
                  <a:off x="4512354" y="5116449"/>
                  <a:ext cx="343006" cy="198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06" h="198541" extrusionOk="0">
                      <a:moveTo>
                        <a:pt x="202973" y="197263"/>
                      </a:moveTo>
                      <a:cubicBezTo>
                        <a:pt x="200034" y="198968"/>
                        <a:pt x="196412" y="198968"/>
                        <a:pt x="193473" y="197263"/>
                      </a:cubicBezTo>
                      <a:lnTo>
                        <a:pt x="1853" y="86582"/>
                      </a:lnTo>
                      <a:cubicBezTo>
                        <a:pt x="-618" y="85249"/>
                        <a:pt x="-618" y="82963"/>
                        <a:pt x="1853" y="81534"/>
                      </a:cubicBezTo>
                      <a:lnTo>
                        <a:pt x="142551" y="0"/>
                      </a:lnTo>
                      <a:lnTo>
                        <a:pt x="343007" y="116110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78" name="Google Shape;625;p17">
                  <a:extLst>
                    <a:ext uri="{FF2B5EF4-FFF2-40B4-BE49-F238E27FC236}">
                      <a16:creationId xmlns:a16="http://schemas.microsoft.com/office/drawing/2014/main" id="{49938F7F-8D5C-4955-B04B-E0AC04F94B1B}"/>
                    </a:ext>
                  </a:extLst>
                </p:cNvPr>
                <p:cNvGrpSpPr/>
                <p:nvPr/>
              </p:nvGrpSpPr>
              <p:grpSpPr>
                <a:xfrm>
                  <a:off x="4592868" y="5212556"/>
                  <a:ext cx="96807" cy="56007"/>
                  <a:chOff x="4592868" y="5212556"/>
                  <a:chExt cx="96807" cy="56007"/>
                </a:xfrm>
              </p:grpSpPr>
              <p:sp>
                <p:nvSpPr>
                  <p:cNvPr id="143" name="Google Shape;626;p17">
                    <a:extLst>
                      <a:ext uri="{FF2B5EF4-FFF2-40B4-BE49-F238E27FC236}">
                        <a16:creationId xmlns:a16="http://schemas.microsoft.com/office/drawing/2014/main" id="{D46FE513-E3AC-4D2F-B16B-4B450D00AE70}"/>
                      </a:ext>
                    </a:extLst>
                  </p:cNvPr>
                  <p:cNvSpPr/>
                  <p:nvPr/>
                </p:nvSpPr>
                <p:spPr>
                  <a:xfrm>
                    <a:off x="4592868" y="5212556"/>
                    <a:ext cx="96807" cy="560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6807" h="56007" extrusionOk="0">
                        <a:moveTo>
                          <a:pt x="0" y="20003"/>
                        </a:moveTo>
                        <a:lnTo>
                          <a:pt x="950" y="20479"/>
                        </a:lnTo>
                        <a:lnTo>
                          <a:pt x="62227" y="56007"/>
                        </a:lnTo>
                        <a:lnTo>
                          <a:pt x="95858" y="36481"/>
                        </a:lnTo>
                        <a:lnTo>
                          <a:pt x="96808" y="36004"/>
                        </a:lnTo>
                        <a:lnTo>
                          <a:pt x="34581" y="0"/>
                        </a:lnTo>
                        <a:lnTo>
                          <a:pt x="0" y="20003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4" name="Google Shape;627;p17">
                    <a:extLst>
                      <a:ext uri="{FF2B5EF4-FFF2-40B4-BE49-F238E27FC236}">
                        <a16:creationId xmlns:a16="http://schemas.microsoft.com/office/drawing/2014/main" id="{BEA53624-7057-4888-85D9-03D35CE5EA39}"/>
                      </a:ext>
                    </a:extLst>
                  </p:cNvPr>
                  <p:cNvSpPr/>
                  <p:nvPr/>
                </p:nvSpPr>
                <p:spPr>
                  <a:xfrm>
                    <a:off x="4593818" y="5213603"/>
                    <a:ext cx="94907" cy="54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907" h="54959" extrusionOk="0">
                        <a:moveTo>
                          <a:pt x="0" y="19431"/>
                        </a:moveTo>
                        <a:lnTo>
                          <a:pt x="61277" y="54959"/>
                        </a:lnTo>
                        <a:lnTo>
                          <a:pt x="94908" y="35433"/>
                        </a:lnTo>
                        <a:lnTo>
                          <a:pt x="33631" y="0"/>
                        </a:lnTo>
                        <a:lnTo>
                          <a:pt x="0" y="1943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79" name="Google Shape;628;p17">
                  <a:extLst>
                    <a:ext uri="{FF2B5EF4-FFF2-40B4-BE49-F238E27FC236}">
                      <a16:creationId xmlns:a16="http://schemas.microsoft.com/office/drawing/2014/main" id="{522CA2E5-C058-4D5B-98B0-1F61E4B24B6E}"/>
                    </a:ext>
                  </a:extLst>
                </p:cNvPr>
                <p:cNvSpPr/>
                <p:nvPr/>
              </p:nvSpPr>
              <p:spPr>
                <a:xfrm>
                  <a:off x="4803130" y="5231915"/>
                  <a:ext cx="21235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120"/>
                      </a:lnTo>
                      <a:cubicBezTo>
                        <a:pt x="21449" y="7120"/>
                        <a:pt x="21449" y="5882"/>
                        <a:pt x="20594" y="550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215"/>
                        <a:pt x="-211" y="5882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0" name="Google Shape;629;p17">
                  <a:extLst>
                    <a:ext uri="{FF2B5EF4-FFF2-40B4-BE49-F238E27FC236}">
                      <a16:creationId xmlns:a16="http://schemas.microsoft.com/office/drawing/2014/main" id="{B5E6636D-280F-40A1-B423-4056BA3D45FB}"/>
                    </a:ext>
                  </a:extLst>
                </p:cNvPr>
                <p:cNvSpPr/>
                <p:nvPr/>
              </p:nvSpPr>
              <p:spPr>
                <a:xfrm>
                  <a:off x="4790604" y="52242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1" name="Google Shape;630;p17">
                  <a:extLst>
                    <a:ext uri="{FF2B5EF4-FFF2-40B4-BE49-F238E27FC236}">
                      <a16:creationId xmlns:a16="http://schemas.microsoft.com/office/drawing/2014/main" id="{90FA9EEF-0F3E-41A5-AB5A-35F035A79835}"/>
                    </a:ext>
                  </a:extLst>
                </p:cNvPr>
                <p:cNvSpPr/>
                <p:nvPr/>
              </p:nvSpPr>
              <p:spPr>
                <a:xfrm>
                  <a:off x="4778123" y="5216961"/>
                  <a:ext cx="2119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97" h="12299" extrusionOk="0">
                      <a:moveTo>
                        <a:pt x="475" y="6834"/>
                      </a:moveTo>
                      <a:lnTo>
                        <a:pt x="9310" y="11978"/>
                      </a:lnTo>
                      <a:cubicBezTo>
                        <a:pt x="10212" y="12406"/>
                        <a:pt x="11259" y="12406"/>
                        <a:pt x="12160" y="11978"/>
                      </a:cubicBezTo>
                      <a:lnTo>
                        <a:pt x="20521" y="7120"/>
                      </a:lnTo>
                      <a:cubicBezTo>
                        <a:pt x="21376" y="6644"/>
                        <a:pt x="21471" y="5881"/>
                        <a:pt x="20521" y="5501"/>
                      </a:cubicBezTo>
                      <a:lnTo>
                        <a:pt x="11685" y="357"/>
                      </a:lnTo>
                      <a:cubicBezTo>
                        <a:pt x="10794" y="-119"/>
                        <a:pt x="9726" y="-119"/>
                        <a:pt x="8835" y="357"/>
                      </a:cubicBezTo>
                      <a:lnTo>
                        <a:pt x="380" y="5215"/>
                      </a:lnTo>
                      <a:cubicBezTo>
                        <a:pt x="-95" y="5691"/>
                        <a:pt x="-190" y="6358"/>
                        <a:pt x="47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2" name="Google Shape;631;p17">
                  <a:extLst>
                    <a:ext uri="{FF2B5EF4-FFF2-40B4-BE49-F238E27FC236}">
                      <a16:creationId xmlns:a16="http://schemas.microsoft.com/office/drawing/2014/main" id="{62AB6B67-15BF-409C-B3EC-C86A7A5DD987}"/>
                    </a:ext>
                  </a:extLst>
                </p:cNvPr>
                <p:cNvSpPr/>
                <p:nvPr/>
              </p:nvSpPr>
              <p:spPr>
                <a:xfrm>
                  <a:off x="4765618" y="520972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3" name="Google Shape;632;p17">
                  <a:extLst>
                    <a:ext uri="{FF2B5EF4-FFF2-40B4-BE49-F238E27FC236}">
                      <a16:creationId xmlns:a16="http://schemas.microsoft.com/office/drawing/2014/main" id="{78FB5F2E-3920-4B38-975F-E516153FDE1C}"/>
                    </a:ext>
                  </a:extLst>
                </p:cNvPr>
                <p:cNvSpPr/>
                <p:nvPr/>
              </p:nvSpPr>
              <p:spPr>
                <a:xfrm>
                  <a:off x="4753078" y="520248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4" name="Google Shape;633;p17">
                  <a:extLst>
                    <a:ext uri="{FF2B5EF4-FFF2-40B4-BE49-F238E27FC236}">
                      <a16:creationId xmlns:a16="http://schemas.microsoft.com/office/drawing/2014/main" id="{7FB5D309-7073-4D44-BF36-9C279CD77A6E}"/>
                    </a:ext>
                  </a:extLst>
                </p:cNvPr>
                <p:cNvSpPr/>
                <p:nvPr/>
              </p:nvSpPr>
              <p:spPr>
                <a:xfrm>
                  <a:off x="4740609" y="5195244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405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5" name="Google Shape;634;p17">
                  <a:extLst>
                    <a:ext uri="{FF2B5EF4-FFF2-40B4-BE49-F238E27FC236}">
                      <a16:creationId xmlns:a16="http://schemas.microsoft.com/office/drawing/2014/main" id="{4DD8B1C1-2A01-4633-BD4A-E3FFFFFB60AB}"/>
                    </a:ext>
                  </a:extLst>
                </p:cNvPr>
                <p:cNvSpPr/>
                <p:nvPr/>
              </p:nvSpPr>
              <p:spPr>
                <a:xfrm>
                  <a:off x="4728092" y="518800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6" name="Google Shape;635;p17">
                  <a:extLst>
                    <a:ext uri="{FF2B5EF4-FFF2-40B4-BE49-F238E27FC236}">
                      <a16:creationId xmlns:a16="http://schemas.microsoft.com/office/drawing/2014/main" id="{4EDF0D13-5AB3-4F21-A0A9-7570DC77A859}"/>
                    </a:ext>
                  </a:extLst>
                </p:cNvPr>
                <p:cNvSpPr/>
                <p:nvPr/>
              </p:nvSpPr>
              <p:spPr>
                <a:xfrm>
                  <a:off x="4715552" y="518076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7" name="Google Shape;636;p17">
                  <a:extLst>
                    <a:ext uri="{FF2B5EF4-FFF2-40B4-BE49-F238E27FC236}">
                      <a16:creationId xmlns:a16="http://schemas.microsoft.com/office/drawing/2014/main" id="{945B0204-FF51-4EE7-BCC2-7958276164BE}"/>
                    </a:ext>
                  </a:extLst>
                </p:cNvPr>
                <p:cNvSpPr/>
                <p:nvPr/>
              </p:nvSpPr>
              <p:spPr>
                <a:xfrm>
                  <a:off x="4703083" y="517352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8" name="Google Shape;637;p17">
                  <a:extLst>
                    <a:ext uri="{FF2B5EF4-FFF2-40B4-BE49-F238E27FC236}">
                      <a16:creationId xmlns:a16="http://schemas.microsoft.com/office/drawing/2014/main" id="{66CDDC52-F712-4421-9BA8-E8308E061E4A}"/>
                    </a:ext>
                  </a:extLst>
                </p:cNvPr>
                <p:cNvSpPr/>
                <p:nvPr/>
              </p:nvSpPr>
              <p:spPr>
                <a:xfrm>
                  <a:off x="4690566" y="5166324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39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9" name="Google Shape;638;p17">
                  <a:extLst>
                    <a:ext uri="{FF2B5EF4-FFF2-40B4-BE49-F238E27FC236}">
                      <a16:creationId xmlns:a16="http://schemas.microsoft.com/office/drawing/2014/main" id="{06BB07DD-6276-4DBB-A52B-33AE846C6C04}"/>
                    </a:ext>
                  </a:extLst>
                </p:cNvPr>
                <p:cNvSpPr/>
                <p:nvPr/>
              </p:nvSpPr>
              <p:spPr>
                <a:xfrm>
                  <a:off x="4678026" y="515908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72" y="12371"/>
                        <a:pt x="11319" y="12371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656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0" name="Google Shape;639;p17">
                  <a:extLst>
                    <a:ext uri="{FF2B5EF4-FFF2-40B4-BE49-F238E27FC236}">
                      <a16:creationId xmlns:a16="http://schemas.microsoft.com/office/drawing/2014/main" id="{40961992-2254-43E0-8D8E-A43FFF514B59}"/>
                    </a:ext>
                  </a:extLst>
                </p:cNvPr>
                <p:cNvSpPr/>
                <p:nvPr/>
              </p:nvSpPr>
              <p:spPr>
                <a:xfrm>
                  <a:off x="4665615" y="5151846"/>
                  <a:ext cx="21342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42" h="12263" extrusionOk="0">
                      <a:moveTo>
                        <a:pt x="596" y="6798"/>
                      </a:moveTo>
                      <a:lnTo>
                        <a:pt x="9431" y="11942"/>
                      </a:lnTo>
                      <a:cubicBezTo>
                        <a:pt x="10333" y="12371"/>
                        <a:pt x="11380" y="12371"/>
                        <a:pt x="12281" y="11942"/>
                      </a:cubicBezTo>
                      <a:lnTo>
                        <a:pt x="20736" y="7084"/>
                      </a:lnTo>
                      <a:cubicBezTo>
                        <a:pt x="21496" y="6608"/>
                        <a:pt x="21591" y="5846"/>
                        <a:pt x="20736" y="5465"/>
                      </a:cubicBezTo>
                      <a:lnTo>
                        <a:pt x="11901" y="322"/>
                      </a:lnTo>
                      <a:cubicBezTo>
                        <a:pt x="10999" y="-107"/>
                        <a:pt x="9953" y="-107"/>
                        <a:pt x="9051" y="322"/>
                      </a:cubicBezTo>
                      <a:lnTo>
                        <a:pt x="691" y="5274"/>
                      </a:lnTo>
                      <a:cubicBezTo>
                        <a:pt x="-164" y="5656"/>
                        <a:pt x="-259" y="6322"/>
                        <a:pt x="59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1" name="Google Shape;640;p17">
                  <a:extLst>
                    <a:ext uri="{FF2B5EF4-FFF2-40B4-BE49-F238E27FC236}">
                      <a16:creationId xmlns:a16="http://schemas.microsoft.com/office/drawing/2014/main" id="{D77C5D1F-1EE8-4EC2-8847-349B4558F627}"/>
                    </a:ext>
                  </a:extLst>
                </p:cNvPr>
                <p:cNvSpPr/>
                <p:nvPr/>
              </p:nvSpPr>
              <p:spPr>
                <a:xfrm>
                  <a:off x="4653040" y="51445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2" name="Google Shape;641;p17">
                  <a:extLst>
                    <a:ext uri="{FF2B5EF4-FFF2-40B4-BE49-F238E27FC236}">
                      <a16:creationId xmlns:a16="http://schemas.microsoft.com/office/drawing/2014/main" id="{F4E1F8AD-5337-45AC-9C09-23806F184DD3}"/>
                    </a:ext>
                  </a:extLst>
                </p:cNvPr>
                <p:cNvSpPr/>
                <p:nvPr/>
              </p:nvSpPr>
              <p:spPr>
                <a:xfrm>
                  <a:off x="4634503" y="5133808"/>
                  <a:ext cx="27254" cy="15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4" h="15763" extrusionOk="0">
                      <a:moveTo>
                        <a:pt x="546" y="6834"/>
                      </a:moveTo>
                      <a:lnTo>
                        <a:pt x="15367" y="15407"/>
                      </a:lnTo>
                      <a:cubicBezTo>
                        <a:pt x="16258" y="15883"/>
                        <a:pt x="17326" y="15883"/>
                        <a:pt x="18217" y="15407"/>
                      </a:cubicBezTo>
                      <a:lnTo>
                        <a:pt x="26577" y="10549"/>
                      </a:lnTo>
                      <a:cubicBezTo>
                        <a:pt x="27432" y="10073"/>
                        <a:pt x="27527" y="9311"/>
                        <a:pt x="26577" y="8930"/>
                      </a:cubicBezTo>
                      <a:lnTo>
                        <a:pt x="11662" y="357"/>
                      </a:lnTo>
                      <a:cubicBezTo>
                        <a:pt x="10805" y="-119"/>
                        <a:pt x="9763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691"/>
                        <a:pt x="-214" y="6453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3" name="Google Shape;642;p17">
                  <a:extLst>
                    <a:ext uri="{FF2B5EF4-FFF2-40B4-BE49-F238E27FC236}">
                      <a16:creationId xmlns:a16="http://schemas.microsoft.com/office/drawing/2014/main" id="{D8F472FE-947D-4A13-8A4E-3629556E1AEE}"/>
                    </a:ext>
                  </a:extLst>
                </p:cNvPr>
                <p:cNvSpPr/>
                <p:nvPr/>
              </p:nvSpPr>
              <p:spPr>
                <a:xfrm>
                  <a:off x="4772458" y="522766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44" y="-107"/>
                        <a:pt x="9797" y="-107"/>
                        <a:pt x="8895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" name="Google Shape;643;p17">
                  <a:extLst>
                    <a:ext uri="{FF2B5EF4-FFF2-40B4-BE49-F238E27FC236}">
                      <a16:creationId xmlns:a16="http://schemas.microsoft.com/office/drawing/2014/main" id="{322949E9-E33C-4CF1-AAFB-C44FD82DF542}"/>
                    </a:ext>
                  </a:extLst>
                </p:cNvPr>
                <p:cNvSpPr/>
                <p:nvPr/>
              </p:nvSpPr>
              <p:spPr>
                <a:xfrm>
                  <a:off x="4759918" y="522042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5" name="Google Shape;644;p17">
                  <a:extLst>
                    <a:ext uri="{FF2B5EF4-FFF2-40B4-BE49-F238E27FC236}">
                      <a16:creationId xmlns:a16="http://schemas.microsoft.com/office/drawing/2014/main" id="{7FF943C0-C06E-4A3C-9784-D63497D7FBC2}"/>
                    </a:ext>
                  </a:extLst>
                </p:cNvPr>
                <p:cNvSpPr/>
                <p:nvPr/>
              </p:nvSpPr>
              <p:spPr>
                <a:xfrm>
                  <a:off x="4747378" y="5212806"/>
                  <a:ext cx="21257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8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179"/>
                      </a:lnTo>
                      <a:cubicBezTo>
                        <a:pt x="-130" y="6036"/>
                        <a:pt x="-225" y="6894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6" name="Google Shape;645;p17">
                  <a:extLst>
                    <a:ext uri="{FF2B5EF4-FFF2-40B4-BE49-F238E27FC236}">
                      <a16:creationId xmlns:a16="http://schemas.microsoft.com/office/drawing/2014/main" id="{6BA0BAEE-69B0-4A95-AC0E-42C302A275AE}"/>
                    </a:ext>
                  </a:extLst>
                </p:cNvPr>
                <p:cNvSpPr/>
                <p:nvPr/>
              </p:nvSpPr>
              <p:spPr>
                <a:xfrm>
                  <a:off x="4734837" y="52059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" name="Google Shape;646;p17">
                  <a:extLst>
                    <a:ext uri="{FF2B5EF4-FFF2-40B4-BE49-F238E27FC236}">
                      <a16:creationId xmlns:a16="http://schemas.microsoft.com/office/drawing/2014/main" id="{2571E5B7-A8B9-4162-BEF2-222A3415D7CF}"/>
                    </a:ext>
                  </a:extLst>
                </p:cNvPr>
                <p:cNvSpPr/>
                <p:nvPr/>
              </p:nvSpPr>
              <p:spPr>
                <a:xfrm>
                  <a:off x="4722523" y="5198768"/>
                  <a:ext cx="2141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11" h="12299" extrusionOk="0">
                      <a:moveTo>
                        <a:pt x="689" y="6834"/>
                      </a:moveTo>
                      <a:lnTo>
                        <a:pt x="9524" y="11978"/>
                      </a:lnTo>
                      <a:cubicBezTo>
                        <a:pt x="10426" y="12406"/>
                        <a:pt x="11473" y="12406"/>
                        <a:pt x="12374" y="11978"/>
                      </a:cubicBezTo>
                      <a:lnTo>
                        <a:pt x="20734" y="7120"/>
                      </a:lnTo>
                      <a:cubicBezTo>
                        <a:pt x="21589" y="7120"/>
                        <a:pt x="21684" y="5882"/>
                        <a:pt x="20734" y="5501"/>
                      </a:cubicBezTo>
                      <a:lnTo>
                        <a:pt x="11899" y="357"/>
                      </a:lnTo>
                      <a:cubicBezTo>
                        <a:pt x="11008" y="-119"/>
                        <a:pt x="9940" y="-119"/>
                        <a:pt x="9049" y="357"/>
                      </a:cubicBezTo>
                      <a:lnTo>
                        <a:pt x="594" y="5215"/>
                      </a:lnTo>
                      <a:cubicBezTo>
                        <a:pt x="-166" y="5691"/>
                        <a:pt x="-261" y="6358"/>
                        <a:pt x="689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" name="Google Shape;647;p17">
                  <a:extLst>
                    <a:ext uri="{FF2B5EF4-FFF2-40B4-BE49-F238E27FC236}">
                      <a16:creationId xmlns:a16="http://schemas.microsoft.com/office/drawing/2014/main" id="{DEEE1F83-3EB3-4BD8-9643-357893AF0C9B}"/>
                    </a:ext>
                  </a:extLst>
                </p:cNvPr>
                <p:cNvSpPr/>
                <p:nvPr/>
              </p:nvSpPr>
              <p:spPr>
                <a:xfrm>
                  <a:off x="4709923" y="5191470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7084"/>
                        <a:pt x="21459" y="5846"/>
                        <a:pt x="20604" y="5465"/>
                      </a:cubicBezTo>
                      <a:lnTo>
                        <a:pt x="11769" y="322"/>
                      </a:lnTo>
                      <a:cubicBezTo>
                        <a:pt x="10868" y="-107"/>
                        <a:pt x="9821" y="-107"/>
                        <a:pt x="8919" y="322"/>
                      </a:cubicBezTo>
                      <a:lnTo>
                        <a:pt x="464" y="5274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" name="Google Shape;648;p17">
                  <a:extLst>
                    <a:ext uri="{FF2B5EF4-FFF2-40B4-BE49-F238E27FC236}">
                      <a16:creationId xmlns:a16="http://schemas.microsoft.com/office/drawing/2014/main" id="{9EC0A0E3-C10B-4310-8BE4-8299FAC4EDB8}"/>
                    </a:ext>
                  </a:extLst>
                </p:cNvPr>
                <p:cNvSpPr/>
                <p:nvPr/>
              </p:nvSpPr>
              <p:spPr>
                <a:xfrm>
                  <a:off x="4697392" y="5184231"/>
                  <a:ext cx="21235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8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449" y="5846"/>
                        <a:pt x="20594" y="5465"/>
                      </a:cubicBezTo>
                      <a:lnTo>
                        <a:pt x="11759" y="321"/>
                      </a:lnTo>
                      <a:cubicBezTo>
                        <a:pt x="10858" y="-107"/>
                        <a:pt x="9811" y="-107"/>
                        <a:pt x="8909" y="321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894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" name="Google Shape;649;p17">
                  <a:extLst>
                    <a:ext uri="{FF2B5EF4-FFF2-40B4-BE49-F238E27FC236}">
                      <a16:creationId xmlns:a16="http://schemas.microsoft.com/office/drawing/2014/main" id="{5D6B88E1-3C8C-42B5-BE40-B5DB207DCE1B}"/>
                    </a:ext>
                  </a:extLst>
                </p:cNvPr>
                <p:cNvSpPr/>
                <p:nvPr/>
              </p:nvSpPr>
              <p:spPr>
                <a:xfrm>
                  <a:off x="4684958" y="5176992"/>
                  <a:ext cx="2097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76" h="12299" extrusionOk="0">
                      <a:moveTo>
                        <a:pt x="253" y="6799"/>
                      </a:moveTo>
                      <a:lnTo>
                        <a:pt x="9089" y="11942"/>
                      </a:lnTo>
                      <a:cubicBezTo>
                        <a:pt x="9946" y="12418"/>
                        <a:pt x="10987" y="12418"/>
                        <a:pt x="11844" y="11942"/>
                      </a:cubicBezTo>
                      <a:lnTo>
                        <a:pt x="20299" y="7084"/>
                      </a:lnTo>
                      <a:cubicBezTo>
                        <a:pt x="21154" y="6608"/>
                        <a:pt x="21249" y="5846"/>
                        <a:pt x="20299" y="5465"/>
                      </a:cubicBezTo>
                      <a:lnTo>
                        <a:pt x="11464" y="321"/>
                      </a:lnTo>
                      <a:cubicBezTo>
                        <a:pt x="10562" y="-107"/>
                        <a:pt x="9515" y="-107"/>
                        <a:pt x="8614" y="321"/>
                      </a:cubicBezTo>
                      <a:lnTo>
                        <a:pt x="253" y="5179"/>
                      </a:lnTo>
                      <a:cubicBezTo>
                        <a:pt x="253" y="5655"/>
                        <a:pt x="-317" y="6417"/>
                        <a:pt x="253" y="679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" name="Google Shape;650;p17">
                  <a:extLst>
                    <a:ext uri="{FF2B5EF4-FFF2-40B4-BE49-F238E27FC236}">
                      <a16:creationId xmlns:a16="http://schemas.microsoft.com/office/drawing/2014/main" id="{DCCD070E-5B49-42CE-900C-DCF5A17A9139}"/>
                    </a:ext>
                  </a:extLst>
                </p:cNvPr>
                <p:cNvSpPr/>
                <p:nvPr/>
              </p:nvSpPr>
              <p:spPr>
                <a:xfrm>
                  <a:off x="4672326" y="516971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9"/>
                        <a:pt x="21531" y="5882"/>
                        <a:pt x="20581" y="5406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2" name="Google Shape;651;p17">
                  <a:extLst>
                    <a:ext uri="{FF2B5EF4-FFF2-40B4-BE49-F238E27FC236}">
                      <a16:creationId xmlns:a16="http://schemas.microsoft.com/office/drawing/2014/main" id="{A680A46C-73BA-4C34-926C-EF238338CB16}"/>
                    </a:ext>
                  </a:extLst>
                </p:cNvPr>
                <p:cNvSpPr/>
                <p:nvPr/>
              </p:nvSpPr>
              <p:spPr>
                <a:xfrm>
                  <a:off x="4659785" y="516247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3" name="Google Shape;652;p17">
                  <a:extLst>
                    <a:ext uri="{FF2B5EF4-FFF2-40B4-BE49-F238E27FC236}">
                      <a16:creationId xmlns:a16="http://schemas.microsoft.com/office/drawing/2014/main" id="{E31CC6F3-3E8B-442D-92CA-728BC0F9C8CA}"/>
                    </a:ext>
                  </a:extLst>
                </p:cNvPr>
                <p:cNvSpPr/>
                <p:nvPr/>
              </p:nvSpPr>
              <p:spPr>
                <a:xfrm>
                  <a:off x="4647352" y="5155656"/>
                  <a:ext cx="21150" cy="123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50" h="12358" extrusionOk="0">
                      <a:moveTo>
                        <a:pt x="428" y="6894"/>
                      </a:moveTo>
                      <a:lnTo>
                        <a:pt x="9263" y="12037"/>
                      </a:lnTo>
                      <a:cubicBezTo>
                        <a:pt x="10164" y="12466"/>
                        <a:pt x="11211" y="12466"/>
                        <a:pt x="12113" y="12037"/>
                      </a:cubicBezTo>
                      <a:lnTo>
                        <a:pt x="20473" y="7084"/>
                      </a:lnTo>
                      <a:cubicBezTo>
                        <a:pt x="21328" y="7084"/>
                        <a:pt x="21423" y="5941"/>
                        <a:pt x="20473" y="5465"/>
                      </a:cubicBezTo>
                      <a:lnTo>
                        <a:pt x="11638" y="321"/>
                      </a:lnTo>
                      <a:cubicBezTo>
                        <a:pt x="10769" y="-107"/>
                        <a:pt x="9752" y="-107"/>
                        <a:pt x="8883" y="321"/>
                      </a:cubicBezTo>
                      <a:lnTo>
                        <a:pt x="428" y="5179"/>
                      </a:lnTo>
                      <a:cubicBezTo>
                        <a:pt x="-143" y="5274"/>
                        <a:pt x="-143" y="6036"/>
                        <a:pt x="428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4" name="Google Shape;653;p17">
                  <a:extLst>
                    <a:ext uri="{FF2B5EF4-FFF2-40B4-BE49-F238E27FC236}">
                      <a16:creationId xmlns:a16="http://schemas.microsoft.com/office/drawing/2014/main" id="{58DFE1E7-0673-472E-B495-00E9BE9413AB}"/>
                    </a:ext>
                  </a:extLst>
                </p:cNvPr>
                <p:cNvSpPr/>
                <p:nvPr/>
              </p:nvSpPr>
              <p:spPr>
                <a:xfrm>
                  <a:off x="4634693" y="5148036"/>
                  <a:ext cx="21269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63" extrusionOk="0">
                      <a:moveTo>
                        <a:pt x="546" y="6798"/>
                      </a:moveTo>
                      <a:lnTo>
                        <a:pt x="9381" y="11942"/>
                      </a:lnTo>
                      <a:cubicBezTo>
                        <a:pt x="10283" y="12371"/>
                        <a:pt x="11330" y="12371"/>
                        <a:pt x="12232" y="11942"/>
                      </a:cubicBezTo>
                      <a:lnTo>
                        <a:pt x="20592" y="7084"/>
                      </a:lnTo>
                      <a:cubicBezTo>
                        <a:pt x="21447" y="6608"/>
                        <a:pt x="21542" y="5846"/>
                        <a:pt x="20592" y="5465"/>
                      </a:cubicBezTo>
                      <a:lnTo>
                        <a:pt x="11757" y="322"/>
                      </a:lnTo>
                      <a:cubicBezTo>
                        <a:pt x="10855" y="-107"/>
                        <a:pt x="9808" y="-107"/>
                        <a:pt x="8906" y="322"/>
                      </a:cubicBezTo>
                      <a:lnTo>
                        <a:pt x="451" y="5179"/>
                      </a:lnTo>
                      <a:cubicBezTo>
                        <a:pt x="-119" y="5656"/>
                        <a:pt x="-214" y="6417"/>
                        <a:pt x="54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5" name="Google Shape;654;p17">
                  <a:extLst>
                    <a:ext uri="{FF2B5EF4-FFF2-40B4-BE49-F238E27FC236}">
                      <a16:creationId xmlns:a16="http://schemas.microsoft.com/office/drawing/2014/main" id="{8086F00D-38EE-4A68-885A-3BB59ABAA8A9}"/>
                    </a:ext>
                  </a:extLst>
                </p:cNvPr>
                <p:cNvSpPr/>
                <p:nvPr/>
              </p:nvSpPr>
              <p:spPr>
                <a:xfrm>
                  <a:off x="4784985" y="5234904"/>
                  <a:ext cx="27256" cy="158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6" h="15823" extrusionOk="0">
                      <a:moveTo>
                        <a:pt x="454" y="6894"/>
                      </a:moveTo>
                      <a:lnTo>
                        <a:pt x="15369" y="15466"/>
                      </a:lnTo>
                      <a:cubicBezTo>
                        <a:pt x="16226" y="15942"/>
                        <a:pt x="17267" y="15942"/>
                        <a:pt x="18124" y="15466"/>
                      </a:cubicBezTo>
                      <a:lnTo>
                        <a:pt x="26580" y="10608"/>
                      </a:lnTo>
                      <a:cubicBezTo>
                        <a:pt x="27435" y="10132"/>
                        <a:pt x="27530" y="9370"/>
                        <a:pt x="26580" y="8989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513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6" name="Google Shape;655;p17">
                  <a:extLst>
                    <a:ext uri="{FF2B5EF4-FFF2-40B4-BE49-F238E27FC236}">
                      <a16:creationId xmlns:a16="http://schemas.microsoft.com/office/drawing/2014/main" id="{8F543590-1EDD-48D3-804C-5DF56BC00E5E}"/>
                    </a:ext>
                  </a:extLst>
                </p:cNvPr>
                <p:cNvSpPr/>
                <p:nvPr/>
              </p:nvSpPr>
              <p:spPr>
                <a:xfrm>
                  <a:off x="4610064" y="5140680"/>
                  <a:ext cx="3353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535" h="17487" extrusionOk="0">
                      <a:moveTo>
                        <a:pt x="24131" y="343"/>
                      </a:moveTo>
                      <a:lnTo>
                        <a:pt x="32966" y="5487"/>
                      </a:lnTo>
                      <a:cubicBezTo>
                        <a:pt x="33726" y="5487"/>
                        <a:pt x="33726" y="6534"/>
                        <a:pt x="32966" y="6915"/>
                      </a:cubicBezTo>
                      <a:lnTo>
                        <a:pt x="24036" y="12154"/>
                      </a:lnTo>
                      <a:cubicBezTo>
                        <a:pt x="23222" y="12535"/>
                        <a:pt x="22284" y="12535"/>
                        <a:pt x="21471" y="12154"/>
                      </a:cubicBezTo>
                      <a:lnTo>
                        <a:pt x="20711" y="11678"/>
                      </a:lnTo>
                      <a:cubicBezTo>
                        <a:pt x="19963" y="11306"/>
                        <a:pt x="19083" y="11306"/>
                        <a:pt x="18336" y="11678"/>
                      </a:cubicBezTo>
                      <a:lnTo>
                        <a:pt x="8835" y="17202"/>
                      </a:lnTo>
                      <a:cubicBezTo>
                        <a:pt x="7990" y="17583"/>
                        <a:pt x="7021" y="17583"/>
                        <a:pt x="6175" y="17202"/>
                      </a:cubicBezTo>
                      <a:lnTo>
                        <a:pt x="570" y="13964"/>
                      </a:lnTo>
                      <a:cubicBezTo>
                        <a:pt x="-190" y="13487"/>
                        <a:pt x="-190" y="12821"/>
                        <a:pt x="570" y="12440"/>
                      </a:cubicBezTo>
                      <a:lnTo>
                        <a:pt x="9405" y="7296"/>
                      </a:lnTo>
                      <a:lnTo>
                        <a:pt x="11210" y="6248"/>
                      </a:lnTo>
                      <a:lnTo>
                        <a:pt x="12540" y="5487"/>
                      </a:lnTo>
                      <a:lnTo>
                        <a:pt x="13870" y="4725"/>
                      </a:lnTo>
                      <a:lnTo>
                        <a:pt x="21471" y="343"/>
                      </a:lnTo>
                      <a:cubicBezTo>
                        <a:pt x="22298" y="-114"/>
                        <a:pt x="23302" y="-114"/>
                        <a:pt x="24131" y="343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7" name="Google Shape;656;p17">
                  <a:extLst>
                    <a:ext uri="{FF2B5EF4-FFF2-40B4-BE49-F238E27FC236}">
                      <a16:creationId xmlns:a16="http://schemas.microsoft.com/office/drawing/2014/main" id="{A4759C85-5623-482E-A8F9-AE237B572EF3}"/>
                    </a:ext>
                  </a:extLst>
                </p:cNvPr>
                <p:cNvSpPr/>
                <p:nvPr/>
              </p:nvSpPr>
              <p:spPr>
                <a:xfrm>
                  <a:off x="4754598" y="525944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7025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8" name="Google Shape;657;p17">
                  <a:extLst>
                    <a:ext uri="{FF2B5EF4-FFF2-40B4-BE49-F238E27FC236}">
                      <a16:creationId xmlns:a16="http://schemas.microsoft.com/office/drawing/2014/main" id="{8E9B4B56-B94E-4FF5-A30D-7CC3CF517236}"/>
                    </a:ext>
                  </a:extLst>
                </p:cNvPr>
                <p:cNvSpPr/>
                <p:nvPr/>
              </p:nvSpPr>
              <p:spPr>
                <a:xfrm>
                  <a:off x="4742212" y="5252239"/>
                  <a:ext cx="2074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46" h="12299" extrusionOk="0">
                      <a:moveTo>
                        <a:pt x="0" y="6798"/>
                      </a:moveTo>
                      <a:lnTo>
                        <a:pt x="8835" y="11942"/>
                      </a:lnTo>
                      <a:cubicBezTo>
                        <a:pt x="9726" y="12418"/>
                        <a:pt x="10794" y="12418"/>
                        <a:pt x="11685" y="11942"/>
                      </a:cubicBezTo>
                      <a:lnTo>
                        <a:pt x="20141" y="7084"/>
                      </a:lnTo>
                      <a:cubicBezTo>
                        <a:pt x="20901" y="7084"/>
                        <a:pt x="20996" y="5846"/>
                        <a:pt x="20141" y="5465"/>
                      </a:cubicBezTo>
                      <a:lnTo>
                        <a:pt x="11305" y="322"/>
                      </a:lnTo>
                      <a:cubicBezTo>
                        <a:pt x="10404" y="-107"/>
                        <a:pt x="9357" y="-107"/>
                        <a:pt x="8455" y="322"/>
                      </a:cubicBezTo>
                      <a:lnTo>
                        <a:pt x="0" y="5179"/>
                      </a:lnTo>
                      <a:cubicBezTo>
                        <a:pt x="0" y="5560"/>
                        <a:pt x="0" y="6417"/>
                        <a:pt x="0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9" name="Google Shape;658;p17">
                  <a:extLst>
                    <a:ext uri="{FF2B5EF4-FFF2-40B4-BE49-F238E27FC236}">
                      <a16:creationId xmlns:a16="http://schemas.microsoft.com/office/drawing/2014/main" id="{19D1635C-4062-4EA4-A7A7-734FCB853452}"/>
                    </a:ext>
                  </a:extLst>
                </p:cNvPr>
                <p:cNvSpPr/>
                <p:nvPr/>
              </p:nvSpPr>
              <p:spPr>
                <a:xfrm>
                  <a:off x="4729612" y="52450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0" name="Google Shape;659;p17">
                  <a:extLst>
                    <a:ext uri="{FF2B5EF4-FFF2-40B4-BE49-F238E27FC236}">
                      <a16:creationId xmlns:a16="http://schemas.microsoft.com/office/drawing/2014/main" id="{C26A4145-BCF8-4D96-B86B-9DDAA7536FEA}"/>
                    </a:ext>
                  </a:extLst>
                </p:cNvPr>
                <p:cNvSpPr/>
                <p:nvPr/>
              </p:nvSpPr>
              <p:spPr>
                <a:xfrm>
                  <a:off x="4623423" y="5183528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9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1" name="Google Shape;660;p17">
                  <a:extLst>
                    <a:ext uri="{FF2B5EF4-FFF2-40B4-BE49-F238E27FC236}">
                      <a16:creationId xmlns:a16="http://schemas.microsoft.com/office/drawing/2014/main" id="{DC60FA1D-B09C-4A72-A16A-376C99730895}"/>
                    </a:ext>
                  </a:extLst>
                </p:cNvPr>
                <p:cNvSpPr/>
                <p:nvPr/>
              </p:nvSpPr>
              <p:spPr>
                <a:xfrm>
                  <a:off x="4610954" y="51763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2" name="Google Shape;661;p17">
                  <a:extLst>
                    <a:ext uri="{FF2B5EF4-FFF2-40B4-BE49-F238E27FC236}">
                      <a16:creationId xmlns:a16="http://schemas.microsoft.com/office/drawing/2014/main" id="{6770891D-7447-417B-8280-782336BF8D2D}"/>
                    </a:ext>
                  </a:extLst>
                </p:cNvPr>
                <p:cNvSpPr/>
                <p:nvPr/>
              </p:nvSpPr>
              <p:spPr>
                <a:xfrm>
                  <a:off x="4598509" y="516908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3" name="Google Shape;662;p17">
                  <a:extLst>
                    <a:ext uri="{FF2B5EF4-FFF2-40B4-BE49-F238E27FC236}">
                      <a16:creationId xmlns:a16="http://schemas.microsoft.com/office/drawing/2014/main" id="{7AC0852E-033F-492A-A1DD-91596C0CFEA5}"/>
                    </a:ext>
                  </a:extLst>
                </p:cNvPr>
                <p:cNvSpPr/>
                <p:nvPr/>
              </p:nvSpPr>
              <p:spPr>
                <a:xfrm>
                  <a:off x="4586039" y="516190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4" name="Google Shape;663;p17">
                  <a:extLst>
                    <a:ext uri="{FF2B5EF4-FFF2-40B4-BE49-F238E27FC236}">
                      <a16:creationId xmlns:a16="http://schemas.microsoft.com/office/drawing/2014/main" id="{BB6158C2-B6E2-4EF4-9AA6-3D844E789652}"/>
                    </a:ext>
                  </a:extLst>
                </p:cNvPr>
                <p:cNvSpPr/>
                <p:nvPr/>
              </p:nvSpPr>
              <p:spPr>
                <a:xfrm>
                  <a:off x="4713902" y="5236011"/>
                  <a:ext cx="2452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23" h="14108" extrusionOk="0">
                      <a:moveTo>
                        <a:pt x="570" y="6739"/>
                      </a:moveTo>
                      <a:lnTo>
                        <a:pt x="12635" y="13787"/>
                      </a:lnTo>
                      <a:cubicBezTo>
                        <a:pt x="13505" y="14216"/>
                        <a:pt x="14521" y="14216"/>
                        <a:pt x="15390" y="13787"/>
                      </a:cubicBezTo>
                      <a:lnTo>
                        <a:pt x="23846" y="8930"/>
                      </a:lnTo>
                      <a:cubicBezTo>
                        <a:pt x="24701" y="8453"/>
                        <a:pt x="24796" y="7691"/>
                        <a:pt x="23846" y="7310"/>
                      </a:cubicBezTo>
                      <a:lnTo>
                        <a:pt x="11780" y="357"/>
                      </a:lnTo>
                      <a:cubicBezTo>
                        <a:pt x="10923" y="-119"/>
                        <a:pt x="9882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596"/>
                        <a:pt x="-190" y="6358"/>
                        <a:pt x="570" y="673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5" name="Google Shape;664;p17">
                  <a:extLst>
                    <a:ext uri="{FF2B5EF4-FFF2-40B4-BE49-F238E27FC236}">
                      <a16:creationId xmlns:a16="http://schemas.microsoft.com/office/drawing/2014/main" id="{946D218F-F9A4-4F70-B437-CEA21EB83C77}"/>
                    </a:ext>
                  </a:extLst>
                </p:cNvPr>
                <p:cNvSpPr/>
                <p:nvPr/>
              </p:nvSpPr>
              <p:spPr>
                <a:xfrm>
                  <a:off x="4635943" y="5190803"/>
                  <a:ext cx="2441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13" h="14108" extrusionOk="0">
                      <a:moveTo>
                        <a:pt x="436" y="6798"/>
                      </a:moveTo>
                      <a:lnTo>
                        <a:pt x="12502" y="13752"/>
                      </a:lnTo>
                      <a:cubicBezTo>
                        <a:pt x="13393" y="14228"/>
                        <a:pt x="14461" y="14228"/>
                        <a:pt x="15352" y="13752"/>
                      </a:cubicBezTo>
                      <a:lnTo>
                        <a:pt x="23807" y="8894"/>
                      </a:lnTo>
                      <a:cubicBezTo>
                        <a:pt x="24567" y="8418"/>
                        <a:pt x="24662" y="7656"/>
                        <a:pt x="23807" y="7275"/>
                      </a:cubicBezTo>
                      <a:lnTo>
                        <a:pt x="11932" y="322"/>
                      </a:lnTo>
                      <a:cubicBezTo>
                        <a:pt x="11030" y="-107"/>
                        <a:pt x="9983" y="-107"/>
                        <a:pt x="9082" y="322"/>
                      </a:cubicBezTo>
                      <a:lnTo>
                        <a:pt x="721" y="5179"/>
                      </a:lnTo>
                      <a:cubicBezTo>
                        <a:pt x="-134" y="5656"/>
                        <a:pt x="-229" y="6418"/>
                        <a:pt x="43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6" name="Google Shape;665;p17">
                  <a:extLst>
                    <a:ext uri="{FF2B5EF4-FFF2-40B4-BE49-F238E27FC236}">
                      <a16:creationId xmlns:a16="http://schemas.microsoft.com/office/drawing/2014/main" id="{5D6C7A34-1720-4DA2-8E9A-E6A976175104}"/>
                    </a:ext>
                  </a:extLst>
                </p:cNvPr>
                <p:cNvSpPr/>
                <p:nvPr/>
              </p:nvSpPr>
              <p:spPr>
                <a:xfrm>
                  <a:off x="4651601" y="5199816"/>
                  <a:ext cx="71148" cy="411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148" h="41195" extrusionOk="0">
                      <a:moveTo>
                        <a:pt x="454" y="6834"/>
                      </a:moveTo>
                      <a:lnTo>
                        <a:pt x="59260" y="40839"/>
                      </a:lnTo>
                      <a:cubicBezTo>
                        <a:pt x="60117" y="41315"/>
                        <a:pt x="61159" y="41315"/>
                        <a:pt x="62016" y="40839"/>
                      </a:cubicBezTo>
                      <a:lnTo>
                        <a:pt x="70471" y="35981"/>
                      </a:lnTo>
                      <a:cubicBezTo>
                        <a:pt x="71326" y="35505"/>
                        <a:pt x="71421" y="34742"/>
                        <a:pt x="70471" y="3436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7" name="Google Shape;666;p17">
                  <a:extLst>
                    <a:ext uri="{FF2B5EF4-FFF2-40B4-BE49-F238E27FC236}">
                      <a16:creationId xmlns:a16="http://schemas.microsoft.com/office/drawing/2014/main" id="{01E58393-0687-4FA2-A16A-05C2F9E715DB}"/>
                    </a:ext>
                  </a:extLst>
                </p:cNvPr>
                <p:cNvSpPr/>
                <p:nvPr/>
              </p:nvSpPr>
              <p:spPr>
                <a:xfrm>
                  <a:off x="4756949" y="5232713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275"/>
                      </a:lnTo>
                      <a:cubicBezTo>
                        <a:pt x="-106" y="6036"/>
                        <a:pt x="-201" y="6036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8" name="Google Shape;667;p17">
                  <a:extLst>
                    <a:ext uri="{FF2B5EF4-FFF2-40B4-BE49-F238E27FC236}">
                      <a16:creationId xmlns:a16="http://schemas.microsoft.com/office/drawing/2014/main" id="{FB9666E6-1956-46C9-ADD6-22F2ABF381B3}"/>
                    </a:ext>
                  </a:extLst>
                </p:cNvPr>
                <p:cNvSpPr/>
                <p:nvPr/>
              </p:nvSpPr>
              <p:spPr>
                <a:xfrm>
                  <a:off x="4744433" y="5225534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" name="Google Shape;668;p17">
                  <a:extLst>
                    <a:ext uri="{FF2B5EF4-FFF2-40B4-BE49-F238E27FC236}">
                      <a16:creationId xmlns:a16="http://schemas.microsoft.com/office/drawing/2014/main" id="{50277847-4D08-4A56-9FF0-FEAB846D03C7}"/>
                    </a:ext>
                  </a:extLst>
                </p:cNvPr>
                <p:cNvSpPr/>
                <p:nvPr/>
              </p:nvSpPr>
              <p:spPr>
                <a:xfrm>
                  <a:off x="4732035" y="5218330"/>
                  <a:ext cx="21424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24" h="12263" extrusionOk="0">
                      <a:moveTo>
                        <a:pt x="677" y="6798"/>
                      </a:moveTo>
                      <a:lnTo>
                        <a:pt x="9513" y="11942"/>
                      </a:lnTo>
                      <a:cubicBezTo>
                        <a:pt x="10414" y="12371"/>
                        <a:pt x="11461" y="12371"/>
                        <a:pt x="12363" y="11942"/>
                      </a:cubicBezTo>
                      <a:lnTo>
                        <a:pt x="20818" y="7084"/>
                      </a:lnTo>
                      <a:cubicBezTo>
                        <a:pt x="21578" y="6608"/>
                        <a:pt x="21673" y="5846"/>
                        <a:pt x="20818" y="5465"/>
                      </a:cubicBezTo>
                      <a:lnTo>
                        <a:pt x="11983" y="322"/>
                      </a:lnTo>
                      <a:cubicBezTo>
                        <a:pt x="11081" y="-107"/>
                        <a:pt x="10034" y="-107"/>
                        <a:pt x="9133" y="322"/>
                      </a:cubicBezTo>
                      <a:lnTo>
                        <a:pt x="677" y="5179"/>
                      </a:lnTo>
                      <a:cubicBezTo>
                        <a:pt x="-178" y="5656"/>
                        <a:pt x="-273" y="6417"/>
                        <a:pt x="677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0" name="Google Shape;669;p17">
                  <a:extLst>
                    <a:ext uri="{FF2B5EF4-FFF2-40B4-BE49-F238E27FC236}">
                      <a16:creationId xmlns:a16="http://schemas.microsoft.com/office/drawing/2014/main" id="{E6F9689E-D0F4-418D-BFD7-F0141BB487E3}"/>
                    </a:ext>
                  </a:extLst>
                </p:cNvPr>
                <p:cNvSpPr/>
                <p:nvPr/>
              </p:nvSpPr>
              <p:spPr>
                <a:xfrm>
                  <a:off x="4719447" y="5211091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941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1" name="Google Shape;670;p17">
                  <a:extLst>
                    <a:ext uri="{FF2B5EF4-FFF2-40B4-BE49-F238E27FC236}">
                      <a16:creationId xmlns:a16="http://schemas.microsoft.com/office/drawing/2014/main" id="{1557CA39-8747-4020-A0F5-E3795997DA80}"/>
                    </a:ext>
                  </a:extLst>
                </p:cNvPr>
                <p:cNvSpPr/>
                <p:nvPr/>
              </p:nvSpPr>
              <p:spPr>
                <a:xfrm>
                  <a:off x="4706978" y="5203817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8"/>
                        <a:pt x="21459" y="5882"/>
                        <a:pt x="20604" y="5405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2" name="Google Shape;671;p17">
                  <a:extLst>
                    <a:ext uri="{FF2B5EF4-FFF2-40B4-BE49-F238E27FC236}">
                      <a16:creationId xmlns:a16="http://schemas.microsoft.com/office/drawing/2014/main" id="{C4B15EE7-541D-4434-A253-0F40A48FE2B0}"/>
                    </a:ext>
                  </a:extLst>
                </p:cNvPr>
                <p:cNvSpPr/>
                <p:nvPr/>
              </p:nvSpPr>
              <p:spPr>
                <a:xfrm>
                  <a:off x="4694711" y="5196578"/>
                  <a:ext cx="20722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22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05" y="12406"/>
                        <a:pt x="10721" y="12406"/>
                        <a:pt x="11590" y="11978"/>
                      </a:cubicBezTo>
                      <a:lnTo>
                        <a:pt x="20046" y="7025"/>
                      </a:lnTo>
                      <a:cubicBezTo>
                        <a:pt x="20901" y="6549"/>
                        <a:pt x="20996" y="5882"/>
                        <a:pt x="20046" y="5406"/>
                      </a:cubicBezTo>
                      <a:lnTo>
                        <a:pt x="11210" y="357"/>
                      </a:lnTo>
                      <a:cubicBezTo>
                        <a:pt x="10353" y="-119"/>
                        <a:pt x="9312" y="-119"/>
                        <a:pt x="8455" y="357"/>
                      </a:cubicBezTo>
                      <a:lnTo>
                        <a:pt x="0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" name="Google Shape;672;p17">
                  <a:extLst>
                    <a:ext uri="{FF2B5EF4-FFF2-40B4-BE49-F238E27FC236}">
                      <a16:creationId xmlns:a16="http://schemas.microsoft.com/office/drawing/2014/main" id="{16AFDE64-B9F1-4831-B2DB-90FE09EE4B6A}"/>
                    </a:ext>
                  </a:extLst>
                </p:cNvPr>
                <p:cNvSpPr/>
                <p:nvPr/>
              </p:nvSpPr>
              <p:spPr>
                <a:xfrm>
                  <a:off x="4681992" y="5189338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9"/>
                        <a:pt x="21459" y="5882"/>
                        <a:pt x="20604" y="5406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453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4" name="Google Shape;673;p17">
                  <a:extLst>
                    <a:ext uri="{FF2B5EF4-FFF2-40B4-BE49-F238E27FC236}">
                      <a16:creationId xmlns:a16="http://schemas.microsoft.com/office/drawing/2014/main" id="{9C970A17-9D41-4EF6-8222-5C804E1E2050}"/>
                    </a:ext>
                  </a:extLst>
                </p:cNvPr>
                <p:cNvSpPr/>
                <p:nvPr/>
              </p:nvSpPr>
              <p:spPr>
                <a:xfrm>
                  <a:off x="4669476" y="51821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5" name="Google Shape;674;p17">
                  <a:extLst>
                    <a:ext uri="{FF2B5EF4-FFF2-40B4-BE49-F238E27FC236}">
                      <a16:creationId xmlns:a16="http://schemas.microsoft.com/office/drawing/2014/main" id="{F3749415-3232-4341-BB1A-79B2EBD4B414}"/>
                    </a:ext>
                  </a:extLst>
                </p:cNvPr>
                <p:cNvSpPr/>
                <p:nvPr/>
              </p:nvSpPr>
              <p:spPr>
                <a:xfrm>
                  <a:off x="4656900" y="5174765"/>
                  <a:ext cx="2131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16" h="12299" extrusionOk="0">
                      <a:moveTo>
                        <a:pt x="570" y="6834"/>
                      </a:moveTo>
                      <a:lnTo>
                        <a:pt x="9405" y="11978"/>
                      </a:lnTo>
                      <a:cubicBezTo>
                        <a:pt x="10307" y="12406"/>
                        <a:pt x="11354" y="12406"/>
                        <a:pt x="12255" y="11978"/>
                      </a:cubicBezTo>
                      <a:lnTo>
                        <a:pt x="20711" y="7120"/>
                      </a:lnTo>
                      <a:cubicBezTo>
                        <a:pt x="21471" y="7120"/>
                        <a:pt x="21566" y="5882"/>
                        <a:pt x="20711" y="5501"/>
                      </a:cubicBezTo>
                      <a:lnTo>
                        <a:pt x="11875" y="357"/>
                      </a:lnTo>
                      <a:cubicBezTo>
                        <a:pt x="10984" y="-119"/>
                        <a:pt x="9916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787"/>
                        <a:pt x="-190" y="6834"/>
                        <a:pt x="57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" name="Google Shape;675;p17">
                  <a:extLst>
                    <a:ext uri="{FF2B5EF4-FFF2-40B4-BE49-F238E27FC236}">
                      <a16:creationId xmlns:a16="http://schemas.microsoft.com/office/drawing/2014/main" id="{95B9A0A3-6394-4ED2-94C3-35CFDC1C914E}"/>
                    </a:ext>
                  </a:extLst>
                </p:cNvPr>
                <p:cNvSpPr/>
                <p:nvPr/>
              </p:nvSpPr>
              <p:spPr>
                <a:xfrm>
                  <a:off x="4644490" y="516765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7" name="Google Shape;676;p17">
                  <a:extLst>
                    <a:ext uri="{FF2B5EF4-FFF2-40B4-BE49-F238E27FC236}">
                      <a16:creationId xmlns:a16="http://schemas.microsoft.com/office/drawing/2014/main" id="{DDDDB5C4-ED47-4E75-9488-CC975B35505B}"/>
                    </a:ext>
                  </a:extLst>
                </p:cNvPr>
                <p:cNvSpPr/>
                <p:nvPr/>
              </p:nvSpPr>
              <p:spPr>
                <a:xfrm>
                  <a:off x="4632021" y="5160418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179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8" name="Google Shape;677;p17">
                  <a:extLst>
                    <a:ext uri="{FF2B5EF4-FFF2-40B4-BE49-F238E27FC236}">
                      <a16:creationId xmlns:a16="http://schemas.microsoft.com/office/drawing/2014/main" id="{93FFB6A4-4BBB-40C6-87E1-43B094C3A1EC}"/>
                    </a:ext>
                  </a:extLst>
                </p:cNvPr>
                <p:cNvSpPr/>
                <p:nvPr/>
              </p:nvSpPr>
              <p:spPr>
                <a:xfrm>
                  <a:off x="4619504" y="5153179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59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9" name="Google Shape;678;p17">
                  <a:extLst>
                    <a:ext uri="{FF2B5EF4-FFF2-40B4-BE49-F238E27FC236}">
                      <a16:creationId xmlns:a16="http://schemas.microsoft.com/office/drawing/2014/main" id="{46273032-C1D8-4966-B918-2602E03B1DA0}"/>
                    </a:ext>
                  </a:extLst>
                </p:cNvPr>
                <p:cNvSpPr/>
                <p:nvPr/>
              </p:nvSpPr>
              <p:spPr>
                <a:xfrm>
                  <a:off x="4769418" y="5240428"/>
                  <a:ext cx="30663" cy="17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63" h="17728" extrusionOk="0">
                      <a:moveTo>
                        <a:pt x="535" y="6417"/>
                      </a:moveTo>
                      <a:lnTo>
                        <a:pt x="18775" y="17371"/>
                      </a:lnTo>
                      <a:cubicBezTo>
                        <a:pt x="19667" y="17847"/>
                        <a:pt x="20734" y="17847"/>
                        <a:pt x="21626" y="17371"/>
                      </a:cubicBezTo>
                      <a:lnTo>
                        <a:pt x="29986" y="12513"/>
                      </a:lnTo>
                      <a:cubicBezTo>
                        <a:pt x="30841" y="12037"/>
                        <a:pt x="30936" y="11370"/>
                        <a:pt x="29986" y="10894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275"/>
                        <a:pt x="-225" y="5941"/>
                        <a:pt x="535" y="641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0" name="Google Shape;679;p17">
                  <a:extLst>
                    <a:ext uri="{FF2B5EF4-FFF2-40B4-BE49-F238E27FC236}">
                      <a16:creationId xmlns:a16="http://schemas.microsoft.com/office/drawing/2014/main" id="{121B90B0-4FA2-44DF-8B6B-F709CB01174F}"/>
                    </a:ext>
                  </a:extLst>
                </p:cNvPr>
                <p:cNvSpPr/>
                <p:nvPr/>
              </p:nvSpPr>
              <p:spPr>
                <a:xfrm>
                  <a:off x="4751035" y="5243345"/>
                  <a:ext cx="214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00" h="12299" extrusionOk="0">
                      <a:moveTo>
                        <a:pt x="677" y="6834"/>
                      </a:moveTo>
                      <a:lnTo>
                        <a:pt x="9513" y="11978"/>
                      </a:lnTo>
                      <a:cubicBezTo>
                        <a:pt x="10382" y="12406"/>
                        <a:pt x="11398" y="12406"/>
                        <a:pt x="12268" y="11978"/>
                      </a:cubicBezTo>
                      <a:lnTo>
                        <a:pt x="20723" y="7025"/>
                      </a:lnTo>
                      <a:cubicBezTo>
                        <a:pt x="21578" y="7025"/>
                        <a:pt x="21673" y="5882"/>
                        <a:pt x="20723" y="5405"/>
                      </a:cubicBezTo>
                      <a:lnTo>
                        <a:pt x="11888" y="357"/>
                      </a:lnTo>
                      <a:cubicBezTo>
                        <a:pt x="11031" y="-119"/>
                        <a:pt x="9990" y="-119"/>
                        <a:pt x="9133" y="357"/>
                      </a:cubicBezTo>
                      <a:lnTo>
                        <a:pt x="677" y="4929"/>
                      </a:lnTo>
                      <a:cubicBezTo>
                        <a:pt x="-178" y="5691"/>
                        <a:pt x="-273" y="6453"/>
                        <a:pt x="677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1" name="Google Shape;680;p17">
                  <a:extLst>
                    <a:ext uri="{FF2B5EF4-FFF2-40B4-BE49-F238E27FC236}">
                      <a16:creationId xmlns:a16="http://schemas.microsoft.com/office/drawing/2014/main" id="{8983EEA0-335D-4210-AEF3-1012EB552D16}"/>
                    </a:ext>
                  </a:extLst>
                </p:cNvPr>
                <p:cNvSpPr/>
                <p:nvPr/>
              </p:nvSpPr>
              <p:spPr>
                <a:xfrm>
                  <a:off x="4738529" y="5236106"/>
                  <a:ext cx="212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00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025"/>
                      </a:lnTo>
                      <a:cubicBezTo>
                        <a:pt x="21354" y="6549"/>
                        <a:pt x="21449" y="5882"/>
                        <a:pt x="20594" y="5406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2" name="Google Shape;681;p17">
                  <a:extLst>
                    <a:ext uri="{FF2B5EF4-FFF2-40B4-BE49-F238E27FC236}">
                      <a16:creationId xmlns:a16="http://schemas.microsoft.com/office/drawing/2014/main" id="{D97C0F3B-F725-46D6-AE2D-81AFE3E7782A}"/>
                    </a:ext>
                  </a:extLst>
                </p:cNvPr>
                <p:cNvSpPr/>
                <p:nvPr/>
              </p:nvSpPr>
              <p:spPr>
                <a:xfrm>
                  <a:off x="4726002" y="522886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3" name="Google Shape;682;p17">
                  <a:extLst>
                    <a:ext uri="{FF2B5EF4-FFF2-40B4-BE49-F238E27FC236}">
                      <a16:creationId xmlns:a16="http://schemas.microsoft.com/office/drawing/2014/main" id="{A2EFD531-F1DA-4CED-A3B2-250C2478BF00}"/>
                    </a:ext>
                  </a:extLst>
                </p:cNvPr>
                <p:cNvSpPr/>
                <p:nvPr/>
              </p:nvSpPr>
              <p:spPr>
                <a:xfrm>
                  <a:off x="4713712" y="5221628"/>
                  <a:ext cx="2078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81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37" y="12406"/>
                        <a:pt x="10784" y="12406"/>
                        <a:pt x="11685" y="11978"/>
                      </a:cubicBezTo>
                      <a:lnTo>
                        <a:pt x="20141" y="7120"/>
                      </a:lnTo>
                      <a:cubicBezTo>
                        <a:pt x="20996" y="6644"/>
                        <a:pt x="20996" y="5882"/>
                        <a:pt x="20141" y="5501"/>
                      </a:cubicBezTo>
                      <a:lnTo>
                        <a:pt x="11305" y="357"/>
                      </a:lnTo>
                      <a:cubicBezTo>
                        <a:pt x="10414" y="-119"/>
                        <a:pt x="9346" y="-119"/>
                        <a:pt x="8455" y="357"/>
                      </a:cubicBezTo>
                      <a:lnTo>
                        <a:pt x="95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4" name="Google Shape;683;p17">
                  <a:extLst>
                    <a:ext uri="{FF2B5EF4-FFF2-40B4-BE49-F238E27FC236}">
                      <a16:creationId xmlns:a16="http://schemas.microsoft.com/office/drawing/2014/main" id="{BAE723F2-C488-47F2-A529-FE8E46D7DB83}"/>
                    </a:ext>
                  </a:extLst>
                </p:cNvPr>
                <p:cNvSpPr/>
                <p:nvPr/>
              </p:nvSpPr>
              <p:spPr>
                <a:xfrm>
                  <a:off x="4701016" y="52144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5" name="Google Shape;684;p17">
                  <a:extLst>
                    <a:ext uri="{FF2B5EF4-FFF2-40B4-BE49-F238E27FC236}">
                      <a16:creationId xmlns:a16="http://schemas.microsoft.com/office/drawing/2014/main" id="{FD9C3FD3-7BB0-4AFA-8E18-6E5063B66609}"/>
                    </a:ext>
                  </a:extLst>
                </p:cNvPr>
                <p:cNvSpPr/>
                <p:nvPr/>
              </p:nvSpPr>
              <p:spPr>
                <a:xfrm>
                  <a:off x="4688557" y="5207186"/>
                  <a:ext cx="2127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71" h="12299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544" y="5846"/>
                        <a:pt x="20594" y="5465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274"/>
                      </a:lnTo>
                      <a:cubicBezTo>
                        <a:pt x="-116" y="5751"/>
                        <a:pt x="-211" y="6417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6" name="Google Shape;685;p17">
                  <a:extLst>
                    <a:ext uri="{FF2B5EF4-FFF2-40B4-BE49-F238E27FC236}">
                      <a16:creationId xmlns:a16="http://schemas.microsoft.com/office/drawing/2014/main" id="{FE789AA4-05A4-4C94-8E42-6E4B13ECF98D}"/>
                    </a:ext>
                  </a:extLst>
                </p:cNvPr>
                <p:cNvSpPr/>
                <p:nvPr/>
              </p:nvSpPr>
              <p:spPr>
                <a:xfrm>
                  <a:off x="4675924" y="5199947"/>
                  <a:ext cx="2136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64" h="12299" extrusionOk="0">
                      <a:moveTo>
                        <a:pt x="641" y="6894"/>
                      </a:moveTo>
                      <a:lnTo>
                        <a:pt x="9477" y="11942"/>
                      </a:lnTo>
                      <a:cubicBezTo>
                        <a:pt x="10368" y="12418"/>
                        <a:pt x="11435" y="12418"/>
                        <a:pt x="12327" y="11942"/>
                      </a:cubicBezTo>
                      <a:lnTo>
                        <a:pt x="20687" y="7084"/>
                      </a:lnTo>
                      <a:cubicBezTo>
                        <a:pt x="21542" y="6608"/>
                        <a:pt x="21637" y="5846"/>
                        <a:pt x="20687" y="5465"/>
                      </a:cubicBezTo>
                      <a:lnTo>
                        <a:pt x="11852" y="321"/>
                      </a:lnTo>
                      <a:cubicBezTo>
                        <a:pt x="10982" y="-107"/>
                        <a:pt x="9966" y="-107"/>
                        <a:pt x="9096" y="321"/>
                      </a:cubicBezTo>
                      <a:lnTo>
                        <a:pt x="641" y="5275"/>
                      </a:lnTo>
                      <a:cubicBezTo>
                        <a:pt x="-214" y="5751"/>
                        <a:pt x="-214" y="6417"/>
                        <a:pt x="641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7" name="Google Shape;686;p17">
                  <a:extLst>
                    <a:ext uri="{FF2B5EF4-FFF2-40B4-BE49-F238E27FC236}">
                      <a16:creationId xmlns:a16="http://schemas.microsoft.com/office/drawing/2014/main" id="{9D274198-E291-49BD-AD95-F5D95DC38D51}"/>
                    </a:ext>
                  </a:extLst>
                </p:cNvPr>
                <p:cNvSpPr/>
                <p:nvPr/>
              </p:nvSpPr>
              <p:spPr>
                <a:xfrm>
                  <a:off x="4663585" y="519270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8" name="Google Shape;687;p17">
                  <a:extLst>
                    <a:ext uri="{FF2B5EF4-FFF2-40B4-BE49-F238E27FC236}">
                      <a16:creationId xmlns:a16="http://schemas.microsoft.com/office/drawing/2014/main" id="{F940BD9B-A0DC-4CA6-B0AE-8AA6342CC006}"/>
                    </a:ext>
                  </a:extLst>
                </p:cNvPr>
                <p:cNvSpPr/>
                <p:nvPr/>
              </p:nvSpPr>
              <p:spPr>
                <a:xfrm>
                  <a:off x="4651034" y="5185529"/>
                  <a:ext cx="21269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99" extrusionOk="0">
                      <a:moveTo>
                        <a:pt x="546" y="6834"/>
                      </a:moveTo>
                      <a:lnTo>
                        <a:pt x="9381" y="11978"/>
                      </a:lnTo>
                      <a:cubicBezTo>
                        <a:pt x="10283" y="12406"/>
                        <a:pt x="11330" y="12406"/>
                        <a:pt x="12232" y="11978"/>
                      </a:cubicBezTo>
                      <a:lnTo>
                        <a:pt x="20592" y="7120"/>
                      </a:lnTo>
                      <a:cubicBezTo>
                        <a:pt x="21447" y="6644"/>
                        <a:pt x="21542" y="5882"/>
                        <a:pt x="20592" y="5501"/>
                      </a:cubicBezTo>
                      <a:lnTo>
                        <a:pt x="11757" y="357"/>
                      </a:lnTo>
                      <a:cubicBezTo>
                        <a:pt x="10865" y="-119"/>
                        <a:pt x="9798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596"/>
                        <a:pt x="-214" y="6358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9" name="Google Shape;688;p17">
                  <a:extLst>
                    <a:ext uri="{FF2B5EF4-FFF2-40B4-BE49-F238E27FC236}">
                      <a16:creationId xmlns:a16="http://schemas.microsoft.com/office/drawing/2014/main" id="{FF173B5C-7421-465D-A532-ADC39EC9696A}"/>
                    </a:ext>
                  </a:extLst>
                </p:cNvPr>
                <p:cNvSpPr/>
                <p:nvPr/>
              </p:nvSpPr>
              <p:spPr>
                <a:xfrm>
                  <a:off x="4638600" y="517832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40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0" name="Google Shape;689;p17">
                  <a:extLst>
                    <a:ext uri="{FF2B5EF4-FFF2-40B4-BE49-F238E27FC236}">
                      <a16:creationId xmlns:a16="http://schemas.microsoft.com/office/drawing/2014/main" id="{2FA8F349-44E4-474E-8DA0-6B1C0908480A}"/>
                    </a:ext>
                  </a:extLst>
                </p:cNvPr>
                <p:cNvSpPr/>
                <p:nvPr/>
              </p:nvSpPr>
              <p:spPr>
                <a:xfrm>
                  <a:off x="4626083" y="5171051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8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1" name="Google Shape;690;p17">
                  <a:extLst>
                    <a:ext uri="{FF2B5EF4-FFF2-40B4-BE49-F238E27FC236}">
                      <a16:creationId xmlns:a16="http://schemas.microsoft.com/office/drawing/2014/main" id="{89B670F8-9EA4-4D4D-AEBB-3052E3E05FF0}"/>
                    </a:ext>
                  </a:extLst>
                </p:cNvPr>
                <p:cNvSpPr/>
                <p:nvPr/>
              </p:nvSpPr>
              <p:spPr>
                <a:xfrm>
                  <a:off x="4598129" y="5154858"/>
                  <a:ext cx="36743" cy="21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743" h="21252" extrusionOk="0">
                      <a:moveTo>
                        <a:pt x="535" y="6834"/>
                      </a:moveTo>
                      <a:lnTo>
                        <a:pt x="24856" y="20931"/>
                      </a:lnTo>
                      <a:cubicBezTo>
                        <a:pt x="25725" y="21360"/>
                        <a:pt x="26741" y="21360"/>
                        <a:pt x="27611" y="20931"/>
                      </a:cubicBezTo>
                      <a:lnTo>
                        <a:pt x="36066" y="15978"/>
                      </a:lnTo>
                      <a:cubicBezTo>
                        <a:pt x="36921" y="15502"/>
                        <a:pt x="37016" y="14835"/>
                        <a:pt x="36066" y="14359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2" name="Google Shape;691;p17">
                  <a:extLst>
                    <a:ext uri="{FF2B5EF4-FFF2-40B4-BE49-F238E27FC236}">
                      <a16:creationId xmlns:a16="http://schemas.microsoft.com/office/drawing/2014/main" id="{3B9502E5-FFF6-4F0A-AF86-DD9AF96E6777}"/>
                    </a:ext>
                  </a:extLst>
                </p:cNvPr>
                <p:cNvSpPr/>
                <p:nvPr/>
              </p:nvSpPr>
              <p:spPr>
                <a:xfrm>
                  <a:off x="4763493" y="5250906"/>
                  <a:ext cx="24428" cy="142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28" h="14204" extrusionOk="0">
                      <a:moveTo>
                        <a:pt x="475" y="6894"/>
                      </a:moveTo>
                      <a:lnTo>
                        <a:pt x="12540" y="13847"/>
                      </a:lnTo>
                      <a:cubicBezTo>
                        <a:pt x="13431" y="14323"/>
                        <a:pt x="14499" y="14323"/>
                        <a:pt x="15390" y="13847"/>
                      </a:cubicBezTo>
                      <a:lnTo>
                        <a:pt x="23751" y="8989"/>
                      </a:lnTo>
                      <a:cubicBezTo>
                        <a:pt x="24606" y="8513"/>
                        <a:pt x="24701" y="7751"/>
                        <a:pt x="23751" y="7370"/>
                      </a:cubicBezTo>
                      <a:lnTo>
                        <a:pt x="11685" y="321"/>
                      </a:lnTo>
                      <a:cubicBezTo>
                        <a:pt x="10784" y="-107"/>
                        <a:pt x="9737" y="-107"/>
                        <a:pt x="8835" y="321"/>
                      </a:cubicBezTo>
                      <a:lnTo>
                        <a:pt x="380" y="5179"/>
                      </a:lnTo>
                      <a:cubicBezTo>
                        <a:pt x="-95" y="5370"/>
                        <a:pt x="-190" y="6132"/>
                        <a:pt x="47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5" name="Google Shape;692;p17">
                <a:extLst>
                  <a:ext uri="{FF2B5EF4-FFF2-40B4-BE49-F238E27FC236}">
                    <a16:creationId xmlns:a16="http://schemas.microsoft.com/office/drawing/2014/main" id="{8400DAD5-75C5-45A9-8EE9-39016236364D}"/>
                  </a:ext>
                </a:extLst>
              </p:cNvPr>
              <p:cNvGrpSpPr/>
              <p:nvPr/>
            </p:nvGrpSpPr>
            <p:grpSpPr>
              <a:xfrm>
                <a:off x="4655095" y="4952197"/>
                <a:ext cx="207390" cy="280361"/>
                <a:chOff x="4655095" y="4952197"/>
                <a:chExt cx="207390" cy="280361"/>
              </a:xfrm>
            </p:grpSpPr>
            <p:grpSp>
              <p:nvGrpSpPr>
                <p:cNvPr id="66" name="Google Shape;693;p17">
                  <a:extLst>
                    <a:ext uri="{FF2B5EF4-FFF2-40B4-BE49-F238E27FC236}">
                      <a16:creationId xmlns:a16="http://schemas.microsoft.com/office/drawing/2014/main" id="{1B3E7BC6-0085-4ABE-9EAF-746E235C074B}"/>
                    </a:ext>
                  </a:extLst>
                </p:cNvPr>
                <p:cNvGrpSpPr/>
                <p:nvPr/>
              </p:nvGrpSpPr>
              <p:grpSpPr>
                <a:xfrm>
                  <a:off x="4655095" y="4952197"/>
                  <a:ext cx="207390" cy="280361"/>
                  <a:chOff x="4655095" y="4952197"/>
                  <a:chExt cx="207390" cy="280361"/>
                </a:xfrm>
              </p:grpSpPr>
              <p:sp>
                <p:nvSpPr>
                  <p:cNvPr id="70" name="Google Shape;694;p17">
                    <a:extLst>
                      <a:ext uri="{FF2B5EF4-FFF2-40B4-BE49-F238E27FC236}">
                        <a16:creationId xmlns:a16="http://schemas.microsoft.com/office/drawing/2014/main" id="{0B68C222-2F31-4A4F-A197-97BC63F83987}"/>
                      </a:ext>
                    </a:extLst>
                  </p:cNvPr>
                  <p:cNvSpPr/>
                  <p:nvPr/>
                </p:nvSpPr>
                <p:spPr>
                  <a:xfrm>
                    <a:off x="4655095" y="4952197"/>
                    <a:ext cx="207390" cy="2803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7390" h="280361" extrusionOk="0">
                        <a:moveTo>
                          <a:pt x="200455" y="280361"/>
                        </a:moveTo>
                        <a:lnTo>
                          <a:pt x="200455" y="280361"/>
                        </a:lnTo>
                        <a:lnTo>
                          <a:pt x="0" y="164251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4734" y="110530"/>
                          <a:pt x="207375" y="115102"/>
                          <a:pt x="207391" y="120055"/>
                        </a:cubicBezTo>
                        <a:lnTo>
                          <a:pt x="207391" y="268360"/>
                        </a:lnTo>
                        <a:cubicBezTo>
                          <a:pt x="206156" y="275980"/>
                          <a:pt x="204731" y="277885"/>
                          <a:pt x="200455" y="280361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1" name="Google Shape;695;p17">
                    <a:extLst>
                      <a:ext uri="{FF2B5EF4-FFF2-40B4-BE49-F238E27FC236}">
                        <a16:creationId xmlns:a16="http://schemas.microsoft.com/office/drawing/2014/main" id="{51863884-9B22-4B21-A1FE-26C0216EADB9}"/>
                      </a:ext>
                    </a:extLst>
                  </p:cNvPr>
                  <p:cNvSpPr/>
                  <p:nvPr/>
                </p:nvSpPr>
                <p:spPr>
                  <a:xfrm>
                    <a:off x="4655095" y="4952197"/>
                    <a:ext cx="205775" cy="1271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5775" h="127104" extrusionOk="0">
                        <a:moveTo>
                          <a:pt x="182120" y="127104"/>
                        </a:moveTo>
                        <a:lnTo>
                          <a:pt x="0" y="11470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2698" y="109330"/>
                          <a:pt x="204541" y="111216"/>
                          <a:pt x="205776" y="113483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2" name="Google Shape;696;p17">
                    <a:extLst>
                      <a:ext uri="{FF2B5EF4-FFF2-40B4-BE49-F238E27FC236}">
                        <a16:creationId xmlns:a16="http://schemas.microsoft.com/office/drawing/2014/main" id="{8E636A9F-4128-4899-B98E-9F0EEAFCFFB6}"/>
                      </a:ext>
                    </a:extLst>
                  </p:cNvPr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3" name="Google Shape;697;p17">
                    <a:extLst>
                      <a:ext uri="{FF2B5EF4-FFF2-40B4-BE49-F238E27FC236}">
                        <a16:creationId xmlns:a16="http://schemas.microsoft.com/office/drawing/2014/main" id="{EF8D9411-9845-4D13-A932-241B2F543F12}"/>
                      </a:ext>
                    </a:extLst>
                  </p:cNvPr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4" name="Google Shape;698;p17">
                    <a:extLst>
                      <a:ext uri="{FF2B5EF4-FFF2-40B4-BE49-F238E27FC236}">
                        <a16:creationId xmlns:a16="http://schemas.microsoft.com/office/drawing/2014/main" id="{9E114B08-13A6-4F53-B6C4-AD0CD697AA65}"/>
                      </a:ext>
                    </a:extLst>
                  </p:cNvPr>
                  <p:cNvSpPr/>
                  <p:nvPr/>
                </p:nvSpPr>
                <p:spPr>
                  <a:xfrm>
                    <a:off x="4655095" y="5110733"/>
                    <a:ext cx="200455" cy="1218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121824" extrusionOk="0">
                        <a:moveTo>
                          <a:pt x="200455" y="121825"/>
                        </a:moveTo>
                        <a:lnTo>
                          <a:pt x="200455" y="116014"/>
                        </a:lnTo>
                        <a:lnTo>
                          <a:pt x="0" y="0"/>
                        </a:lnTo>
                        <a:lnTo>
                          <a:pt x="0" y="5715"/>
                        </a:lnTo>
                        <a:lnTo>
                          <a:pt x="200455" y="121825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7" name="Google Shape;699;p17">
                  <a:extLst>
                    <a:ext uri="{FF2B5EF4-FFF2-40B4-BE49-F238E27FC236}">
                      <a16:creationId xmlns:a16="http://schemas.microsoft.com/office/drawing/2014/main" id="{5BABAEC5-D42B-4FD5-AE7A-E74CC9BBC0F4}"/>
                    </a:ext>
                  </a:extLst>
                </p:cNvPr>
                <p:cNvSpPr/>
                <p:nvPr/>
              </p:nvSpPr>
              <p:spPr>
                <a:xfrm>
                  <a:off x="4660320" y="4963096"/>
                  <a:ext cx="2375" cy="144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5" h="144970" extrusionOk="0">
                      <a:moveTo>
                        <a:pt x="0" y="144971"/>
                      </a:moveTo>
                      <a:lnTo>
                        <a:pt x="0" y="0"/>
                      </a:lnTo>
                      <a:lnTo>
                        <a:pt x="2375" y="1429"/>
                      </a:lnTo>
                      <a:lnTo>
                        <a:pt x="2375" y="143732"/>
                      </a:lnTo>
                      <a:lnTo>
                        <a:pt x="0" y="14497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" name="Google Shape;700;p17">
                  <a:extLst>
                    <a:ext uri="{FF2B5EF4-FFF2-40B4-BE49-F238E27FC236}">
                      <a16:creationId xmlns:a16="http://schemas.microsoft.com/office/drawing/2014/main" id="{3FEA6E67-5FD1-487A-AE07-A54E6F37FDF4}"/>
                    </a:ext>
                  </a:extLst>
                </p:cNvPr>
                <p:cNvSpPr/>
                <p:nvPr/>
              </p:nvSpPr>
              <p:spPr>
                <a:xfrm>
                  <a:off x="4662695" y="4964525"/>
                  <a:ext cx="186490" cy="249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490" h="249936" extrusionOk="0">
                      <a:moveTo>
                        <a:pt x="0" y="0"/>
                      </a:moveTo>
                      <a:lnTo>
                        <a:pt x="0" y="142304"/>
                      </a:lnTo>
                      <a:lnTo>
                        <a:pt x="186490" y="249936"/>
                      </a:lnTo>
                      <a:lnTo>
                        <a:pt x="186490" y="10791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" name="Google Shape;701;p17">
                  <a:extLst>
                    <a:ext uri="{FF2B5EF4-FFF2-40B4-BE49-F238E27FC236}">
                      <a16:creationId xmlns:a16="http://schemas.microsoft.com/office/drawing/2014/main" id="{3BA0BF21-3F80-40AC-B0A8-224F134F32B2}"/>
                    </a:ext>
                  </a:extLst>
                </p:cNvPr>
                <p:cNvSpPr/>
                <p:nvPr/>
              </p:nvSpPr>
              <p:spPr>
                <a:xfrm>
                  <a:off x="4660320" y="5106828"/>
                  <a:ext cx="188865" cy="110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865" h="110490" extrusionOk="0">
                      <a:moveTo>
                        <a:pt x="0" y="1238"/>
                      </a:moveTo>
                      <a:lnTo>
                        <a:pt x="188865" y="110490"/>
                      </a:lnTo>
                      <a:lnTo>
                        <a:pt x="188865" y="107633"/>
                      </a:lnTo>
                      <a:lnTo>
                        <a:pt x="2375" y="0"/>
                      </a:lnTo>
                      <a:lnTo>
                        <a:pt x="0" y="123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29" name="Google Shape;702;p17">
              <a:extLst>
                <a:ext uri="{FF2B5EF4-FFF2-40B4-BE49-F238E27FC236}">
                  <a16:creationId xmlns:a16="http://schemas.microsoft.com/office/drawing/2014/main" id="{904B2D17-B2A6-483F-8C30-D991BBACFDC2}"/>
                </a:ext>
              </a:extLst>
            </p:cNvPr>
            <p:cNvSpPr/>
            <p:nvPr/>
          </p:nvSpPr>
          <p:spPr>
            <a:xfrm>
              <a:off x="2270876" y="3943763"/>
              <a:ext cx="260754" cy="432930"/>
            </a:xfrm>
            <a:custGeom>
              <a:avLst/>
              <a:gdLst/>
              <a:ahLst/>
              <a:cxnLst/>
              <a:rect l="l" t="t" r="r" b="b"/>
              <a:pathLst>
                <a:path w="260754" h="432930" extrusionOk="0">
                  <a:moveTo>
                    <a:pt x="89949" y="4025"/>
                  </a:moveTo>
                  <a:cubicBezTo>
                    <a:pt x="85198" y="15931"/>
                    <a:pt x="97264" y="30504"/>
                    <a:pt x="129565" y="40696"/>
                  </a:cubicBezTo>
                  <a:cubicBezTo>
                    <a:pt x="161866" y="50888"/>
                    <a:pt x="164811" y="37839"/>
                    <a:pt x="164811" y="37839"/>
                  </a:cubicBezTo>
                  <a:cubicBezTo>
                    <a:pt x="186348" y="47478"/>
                    <a:pt x="207342" y="58289"/>
                    <a:pt x="227702" y="70224"/>
                  </a:cubicBezTo>
                  <a:cubicBezTo>
                    <a:pt x="246703" y="83844"/>
                    <a:pt x="255633" y="123183"/>
                    <a:pt x="258293" y="189667"/>
                  </a:cubicBezTo>
                  <a:cubicBezTo>
                    <a:pt x="261333" y="266534"/>
                    <a:pt x="261523" y="380167"/>
                    <a:pt x="259053" y="400265"/>
                  </a:cubicBezTo>
                  <a:cubicBezTo>
                    <a:pt x="259053" y="400265"/>
                    <a:pt x="222762" y="436460"/>
                    <a:pt x="176401" y="432650"/>
                  </a:cubicBezTo>
                  <a:cubicBezTo>
                    <a:pt x="130040" y="428840"/>
                    <a:pt x="51948" y="387692"/>
                    <a:pt x="32947" y="355878"/>
                  </a:cubicBezTo>
                  <a:cubicBezTo>
                    <a:pt x="33517" y="288441"/>
                    <a:pt x="41307" y="277488"/>
                    <a:pt x="30477" y="238626"/>
                  </a:cubicBezTo>
                  <a:cubicBezTo>
                    <a:pt x="5586" y="149757"/>
                    <a:pt x="-7524" y="113372"/>
                    <a:pt x="4541" y="54317"/>
                  </a:cubicBezTo>
                  <a:cubicBezTo>
                    <a:pt x="14517" y="5644"/>
                    <a:pt x="28482" y="-452"/>
                    <a:pt x="47672" y="24"/>
                  </a:cubicBezTo>
                  <a:cubicBezTo>
                    <a:pt x="61825" y="605"/>
                    <a:pt x="75937" y="1939"/>
                    <a:pt x="89949" y="40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703;p17">
              <a:extLst>
                <a:ext uri="{FF2B5EF4-FFF2-40B4-BE49-F238E27FC236}">
                  <a16:creationId xmlns:a16="http://schemas.microsoft.com/office/drawing/2014/main" id="{28F953F5-322D-4C9C-8E4D-19156879B4C7}"/>
                </a:ext>
              </a:extLst>
            </p:cNvPr>
            <p:cNvSpPr/>
            <p:nvPr/>
          </p:nvSpPr>
          <p:spPr>
            <a:xfrm>
              <a:off x="2458935" y="4016678"/>
              <a:ext cx="330765" cy="258321"/>
            </a:xfrm>
            <a:custGeom>
              <a:avLst/>
              <a:gdLst/>
              <a:ahLst/>
              <a:cxnLst/>
              <a:rect l="l" t="t" r="r" b="b"/>
              <a:pathLst>
                <a:path w="330765" h="258321" extrusionOk="0">
                  <a:moveTo>
                    <a:pt x="146521" y="199144"/>
                  </a:moveTo>
                  <a:cubicBezTo>
                    <a:pt x="108520" y="208669"/>
                    <a:pt x="99495" y="184666"/>
                    <a:pt x="94460" y="164759"/>
                  </a:cubicBezTo>
                  <a:cubicBezTo>
                    <a:pt x="82394" y="116467"/>
                    <a:pt x="75459" y="72938"/>
                    <a:pt x="66814" y="45506"/>
                  </a:cubicBezTo>
                  <a:cubicBezTo>
                    <a:pt x="56174" y="13216"/>
                    <a:pt x="45058" y="8073"/>
                    <a:pt x="29383" y="1786"/>
                  </a:cubicBezTo>
                  <a:cubicBezTo>
                    <a:pt x="11047" y="-5643"/>
                    <a:pt x="-4818" y="9977"/>
                    <a:pt x="1357" y="51031"/>
                  </a:cubicBezTo>
                  <a:cubicBezTo>
                    <a:pt x="8834" y="98770"/>
                    <a:pt x="20501" y="145747"/>
                    <a:pt x="36223" y="191429"/>
                  </a:cubicBezTo>
                  <a:cubicBezTo>
                    <a:pt x="40973" y="206478"/>
                    <a:pt x="51614" y="233148"/>
                    <a:pt x="67479" y="246102"/>
                  </a:cubicBezTo>
                  <a:cubicBezTo>
                    <a:pt x="87144" y="262009"/>
                    <a:pt x="116690" y="261342"/>
                    <a:pt x="161437" y="250103"/>
                  </a:cubicBezTo>
                  <a:cubicBezTo>
                    <a:pt x="180437" y="245340"/>
                    <a:pt x="201528" y="233910"/>
                    <a:pt x="237439" y="217051"/>
                  </a:cubicBezTo>
                  <a:cubicBezTo>
                    <a:pt x="246939" y="212479"/>
                    <a:pt x="254634" y="209526"/>
                    <a:pt x="273255" y="200763"/>
                  </a:cubicBezTo>
                  <a:cubicBezTo>
                    <a:pt x="291856" y="192334"/>
                    <a:pt x="308153" y="179523"/>
                    <a:pt x="320756" y="163425"/>
                  </a:cubicBezTo>
                  <a:cubicBezTo>
                    <a:pt x="330256" y="149328"/>
                    <a:pt x="331776" y="142661"/>
                    <a:pt x="330256" y="139423"/>
                  </a:cubicBezTo>
                  <a:cubicBezTo>
                    <a:pt x="328736" y="136184"/>
                    <a:pt x="323321" y="136279"/>
                    <a:pt x="318096" y="142185"/>
                  </a:cubicBezTo>
                  <a:cubicBezTo>
                    <a:pt x="310637" y="152300"/>
                    <a:pt x="301357" y="160920"/>
                    <a:pt x="290735" y="167616"/>
                  </a:cubicBezTo>
                  <a:cubicBezTo>
                    <a:pt x="290735" y="167616"/>
                    <a:pt x="302800" y="155139"/>
                    <a:pt x="309261" y="147042"/>
                  </a:cubicBezTo>
                  <a:cubicBezTo>
                    <a:pt x="315140" y="139908"/>
                    <a:pt x="320001" y="131993"/>
                    <a:pt x="323701" y="123516"/>
                  </a:cubicBezTo>
                  <a:cubicBezTo>
                    <a:pt x="327121" y="115229"/>
                    <a:pt x="319996" y="103989"/>
                    <a:pt x="314201" y="109895"/>
                  </a:cubicBezTo>
                  <a:cubicBezTo>
                    <a:pt x="308406" y="115800"/>
                    <a:pt x="306221" y="121801"/>
                    <a:pt x="296340" y="133612"/>
                  </a:cubicBezTo>
                  <a:cubicBezTo>
                    <a:pt x="291172" y="139918"/>
                    <a:pt x="285271" y="145576"/>
                    <a:pt x="278765" y="150471"/>
                  </a:cubicBezTo>
                  <a:cubicBezTo>
                    <a:pt x="284870" y="142194"/>
                    <a:pt x="290302" y="133431"/>
                    <a:pt x="295010" y="124277"/>
                  </a:cubicBezTo>
                  <a:cubicBezTo>
                    <a:pt x="299192" y="117096"/>
                    <a:pt x="301237" y="108866"/>
                    <a:pt x="300900" y="100560"/>
                  </a:cubicBezTo>
                  <a:cubicBezTo>
                    <a:pt x="300900" y="96274"/>
                    <a:pt x="294535" y="91035"/>
                    <a:pt x="288835" y="99322"/>
                  </a:cubicBezTo>
                  <a:cubicBezTo>
                    <a:pt x="283306" y="110552"/>
                    <a:pt x="276448" y="121077"/>
                    <a:pt x="268409" y="130659"/>
                  </a:cubicBezTo>
                  <a:cubicBezTo>
                    <a:pt x="259669" y="139708"/>
                    <a:pt x="252354" y="144852"/>
                    <a:pt x="252069" y="142375"/>
                  </a:cubicBezTo>
                  <a:cubicBezTo>
                    <a:pt x="251784" y="139899"/>
                    <a:pt x="257389" y="134946"/>
                    <a:pt x="260429" y="124373"/>
                  </a:cubicBezTo>
                  <a:cubicBezTo>
                    <a:pt x="263469" y="113800"/>
                    <a:pt x="260429" y="102656"/>
                    <a:pt x="254634" y="101513"/>
                  </a:cubicBezTo>
                  <a:cubicBezTo>
                    <a:pt x="248839" y="100370"/>
                    <a:pt x="249979" y="100560"/>
                    <a:pt x="245134" y="110466"/>
                  </a:cubicBezTo>
                  <a:cubicBezTo>
                    <a:pt x="238797" y="120601"/>
                    <a:pt x="233117" y="131126"/>
                    <a:pt x="228128" y="141994"/>
                  </a:cubicBezTo>
                  <a:cubicBezTo>
                    <a:pt x="225144" y="152138"/>
                    <a:pt x="219767" y="161416"/>
                    <a:pt x="212453" y="169045"/>
                  </a:cubicBezTo>
                  <a:cubicBezTo>
                    <a:pt x="203428" y="178951"/>
                    <a:pt x="182717" y="190000"/>
                    <a:pt x="146521" y="19914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704;p17">
              <a:extLst>
                <a:ext uri="{FF2B5EF4-FFF2-40B4-BE49-F238E27FC236}">
                  <a16:creationId xmlns:a16="http://schemas.microsoft.com/office/drawing/2014/main" id="{5109148D-BD0B-4461-A175-499885924F5F}"/>
                </a:ext>
              </a:extLst>
            </p:cNvPr>
            <p:cNvSpPr/>
            <p:nvPr/>
          </p:nvSpPr>
          <p:spPr>
            <a:xfrm>
              <a:off x="2447141" y="4011203"/>
              <a:ext cx="100743" cy="148055"/>
            </a:xfrm>
            <a:custGeom>
              <a:avLst/>
              <a:gdLst/>
              <a:ahLst/>
              <a:cxnLst/>
              <a:rect l="l" t="t" r="r" b="b"/>
              <a:pathLst>
                <a:path w="100743" h="148055" extrusionOk="0">
                  <a:moveTo>
                    <a:pt x="27117" y="689"/>
                  </a:moveTo>
                  <a:cubicBezTo>
                    <a:pt x="52482" y="-3121"/>
                    <a:pt x="70438" y="8404"/>
                    <a:pt x="81743" y="46981"/>
                  </a:cubicBezTo>
                  <a:cubicBezTo>
                    <a:pt x="93049" y="85557"/>
                    <a:pt x="100744" y="117370"/>
                    <a:pt x="100744" y="117370"/>
                  </a:cubicBezTo>
                  <a:cubicBezTo>
                    <a:pt x="90684" y="132001"/>
                    <a:pt x="75423" y="142231"/>
                    <a:pt x="58088" y="145945"/>
                  </a:cubicBezTo>
                  <a:cubicBezTo>
                    <a:pt x="27687" y="153375"/>
                    <a:pt x="16761" y="138801"/>
                    <a:pt x="16761" y="138801"/>
                  </a:cubicBezTo>
                  <a:cubicBezTo>
                    <a:pt x="16761" y="138801"/>
                    <a:pt x="8306" y="98320"/>
                    <a:pt x="3081" y="70793"/>
                  </a:cubicBezTo>
                  <a:cubicBezTo>
                    <a:pt x="-2144" y="43266"/>
                    <a:pt x="-4329" y="5356"/>
                    <a:pt x="27117" y="68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705;p17">
              <a:extLst>
                <a:ext uri="{FF2B5EF4-FFF2-40B4-BE49-F238E27FC236}">
                  <a16:creationId xmlns:a16="http://schemas.microsoft.com/office/drawing/2014/main" id="{BFBFCEDD-946D-4AE9-992B-995BE5B1EAEB}"/>
                </a:ext>
              </a:extLst>
            </p:cNvPr>
            <p:cNvSpPr/>
            <p:nvPr/>
          </p:nvSpPr>
          <p:spPr>
            <a:xfrm>
              <a:off x="2331622" y="3739152"/>
              <a:ext cx="164429" cy="181621"/>
            </a:xfrm>
            <a:custGeom>
              <a:avLst/>
              <a:gdLst/>
              <a:ahLst/>
              <a:cxnLst/>
              <a:rect l="l" t="t" r="r" b="b"/>
              <a:pathLst>
                <a:path w="164429" h="181621" extrusionOk="0">
                  <a:moveTo>
                    <a:pt x="155175" y="75001"/>
                  </a:moveTo>
                  <a:cubicBezTo>
                    <a:pt x="155175" y="75001"/>
                    <a:pt x="195362" y="13755"/>
                    <a:pt x="108244" y="1277"/>
                  </a:cubicBezTo>
                  <a:cubicBezTo>
                    <a:pt x="45447" y="-7771"/>
                    <a:pt x="5166" y="32710"/>
                    <a:pt x="511" y="76620"/>
                  </a:cubicBezTo>
                  <a:cubicBezTo>
                    <a:pt x="-3954" y="118530"/>
                    <a:pt x="21792" y="162345"/>
                    <a:pt x="40412" y="179300"/>
                  </a:cubicBezTo>
                  <a:cubicBezTo>
                    <a:pt x="58682" y="183929"/>
                    <a:pt x="78014" y="181586"/>
                    <a:pt x="94659" y="172727"/>
                  </a:cubicBezTo>
                  <a:cubicBezTo>
                    <a:pt x="95657" y="161326"/>
                    <a:pt x="96038" y="149877"/>
                    <a:pt x="95799" y="138437"/>
                  </a:cubicBezTo>
                  <a:cubicBezTo>
                    <a:pt x="95799" y="138437"/>
                    <a:pt x="65208" y="73858"/>
                    <a:pt x="155175" y="7500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706;p17">
              <a:extLst>
                <a:ext uri="{FF2B5EF4-FFF2-40B4-BE49-F238E27FC236}">
                  <a16:creationId xmlns:a16="http://schemas.microsoft.com/office/drawing/2014/main" id="{35D0BD63-8557-4A71-8EB1-771BFAA07C12}"/>
                </a:ext>
              </a:extLst>
            </p:cNvPr>
            <p:cNvSpPr/>
            <p:nvPr/>
          </p:nvSpPr>
          <p:spPr>
            <a:xfrm>
              <a:off x="2515394" y="4404988"/>
              <a:ext cx="145638" cy="201549"/>
            </a:xfrm>
            <a:custGeom>
              <a:avLst/>
              <a:gdLst/>
              <a:ahLst/>
              <a:cxnLst/>
              <a:rect l="l" t="t" r="r" b="b"/>
              <a:pathLst>
                <a:path w="145638" h="201549" extrusionOk="0">
                  <a:moveTo>
                    <a:pt x="145639" y="183928"/>
                  </a:moveTo>
                  <a:lnTo>
                    <a:pt x="145639" y="0"/>
                  </a:lnTo>
                  <a:lnTo>
                    <a:pt x="0" y="85249"/>
                  </a:lnTo>
                  <a:lnTo>
                    <a:pt x="56052" y="201549"/>
                  </a:lnTo>
                  <a:lnTo>
                    <a:pt x="145639" y="183928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707;p17">
              <a:extLst>
                <a:ext uri="{FF2B5EF4-FFF2-40B4-BE49-F238E27FC236}">
                  <a16:creationId xmlns:a16="http://schemas.microsoft.com/office/drawing/2014/main" id="{E18F94DA-710C-4170-B76C-4812432DA378}"/>
                </a:ext>
              </a:extLst>
            </p:cNvPr>
            <p:cNvSpPr/>
            <p:nvPr/>
          </p:nvSpPr>
          <p:spPr>
            <a:xfrm>
              <a:off x="2565555" y="4383081"/>
              <a:ext cx="95477" cy="55816"/>
            </a:xfrm>
            <a:custGeom>
              <a:avLst/>
              <a:gdLst/>
              <a:ahLst/>
              <a:cxnLst/>
              <a:rect l="l" t="t" r="r" b="b"/>
              <a:pathLst>
                <a:path w="95477" h="55816" extrusionOk="0">
                  <a:moveTo>
                    <a:pt x="0" y="32480"/>
                  </a:moveTo>
                  <a:lnTo>
                    <a:pt x="55862" y="0"/>
                  </a:lnTo>
                  <a:lnTo>
                    <a:pt x="95478" y="22860"/>
                  </a:lnTo>
                  <a:lnTo>
                    <a:pt x="37526" y="55816"/>
                  </a:lnTo>
                  <a:lnTo>
                    <a:pt x="0" y="32480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708;p17">
              <a:extLst>
                <a:ext uri="{FF2B5EF4-FFF2-40B4-BE49-F238E27FC236}">
                  <a16:creationId xmlns:a16="http://schemas.microsoft.com/office/drawing/2014/main" id="{BBC7B3F2-8FEB-4EB9-9AA5-E6EA34F431F3}"/>
                </a:ext>
              </a:extLst>
            </p:cNvPr>
            <p:cNvSpPr/>
            <p:nvPr/>
          </p:nvSpPr>
          <p:spPr>
            <a:xfrm>
              <a:off x="4383145" y="3435820"/>
              <a:ext cx="77712" cy="44958"/>
            </a:xfrm>
            <a:custGeom>
              <a:avLst/>
              <a:gdLst/>
              <a:ahLst/>
              <a:cxnLst/>
              <a:rect l="l" t="t" r="r" b="b"/>
              <a:pathLst>
                <a:path w="77712" h="44958" extrusionOk="0">
                  <a:moveTo>
                    <a:pt x="77712" y="22479"/>
                  </a:moveTo>
                  <a:cubicBezTo>
                    <a:pt x="77712" y="34894"/>
                    <a:pt x="60316" y="44958"/>
                    <a:pt x="38856" y="44958"/>
                  </a:cubicBezTo>
                  <a:cubicBezTo>
                    <a:pt x="17396" y="44958"/>
                    <a:pt x="0" y="34894"/>
                    <a:pt x="0" y="22479"/>
                  </a:cubicBezTo>
                  <a:cubicBezTo>
                    <a:pt x="0" y="10064"/>
                    <a:pt x="17397" y="0"/>
                    <a:pt x="38856" y="0"/>
                  </a:cubicBezTo>
                  <a:cubicBezTo>
                    <a:pt x="60316" y="0"/>
                    <a:pt x="77712" y="10064"/>
                    <a:pt x="77712" y="22479"/>
                  </a:cubicBez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709;p17">
              <a:extLst>
                <a:ext uri="{FF2B5EF4-FFF2-40B4-BE49-F238E27FC236}">
                  <a16:creationId xmlns:a16="http://schemas.microsoft.com/office/drawing/2014/main" id="{E8993B04-CC0E-4991-BD28-40A18EB117DA}"/>
                </a:ext>
              </a:extLst>
            </p:cNvPr>
            <p:cNvSpPr/>
            <p:nvPr/>
          </p:nvSpPr>
          <p:spPr>
            <a:xfrm flipH="1">
              <a:off x="4682927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710;p17">
              <a:extLst>
                <a:ext uri="{FF2B5EF4-FFF2-40B4-BE49-F238E27FC236}">
                  <a16:creationId xmlns:a16="http://schemas.microsoft.com/office/drawing/2014/main" id="{B69D547F-A3DF-4294-8BB6-6204CF0B8A54}"/>
                </a:ext>
              </a:extLst>
            </p:cNvPr>
            <p:cNvSpPr/>
            <p:nvPr/>
          </p:nvSpPr>
          <p:spPr>
            <a:xfrm rot="10800000">
              <a:off x="6022844" y="4502970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711;p17">
              <a:extLst>
                <a:ext uri="{FF2B5EF4-FFF2-40B4-BE49-F238E27FC236}">
                  <a16:creationId xmlns:a16="http://schemas.microsoft.com/office/drawing/2014/main" id="{AE47F9F1-AC4D-4353-B581-8DDA3E1BF703}"/>
                </a:ext>
              </a:extLst>
            </p:cNvPr>
            <p:cNvSpPr/>
            <p:nvPr/>
          </p:nvSpPr>
          <p:spPr>
            <a:xfrm flipH="1">
              <a:off x="6190049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712;p17">
              <a:extLst>
                <a:ext uri="{FF2B5EF4-FFF2-40B4-BE49-F238E27FC236}">
                  <a16:creationId xmlns:a16="http://schemas.microsoft.com/office/drawing/2014/main" id="{03113B7B-875D-45E3-ACA8-B357D1661FE9}"/>
                </a:ext>
              </a:extLst>
            </p:cNvPr>
            <p:cNvSpPr/>
            <p:nvPr/>
          </p:nvSpPr>
          <p:spPr>
            <a:xfrm flipH="1">
              <a:off x="6403900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713;p17">
              <a:extLst>
                <a:ext uri="{FF2B5EF4-FFF2-40B4-BE49-F238E27FC236}">
                  <a16:creationId xmlns:a16="http://schemas.microsoft.com/office/drawing/2014/main" id="{FD02FDDE-73FE-4BBC-B625-CDC4F78CAB90}"/>
                </a:ext>
              </a:extLst>
            </p:cNvPr>
            <p:cNvSpPr/>
            <p:nvPr/>
          </p:nvSpPr>
          <p:spPr>
            <a:xfrm flipH="1">
              <a:off x="6190049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714;p17">
              <a:extLst>
                <a:ext uri="{FF2B5EF4-FFF2-40B4-BE49-F238E27FC236}">
                  <a16:creationId xmlns:a16="http://schemas.microsoft.com/office/drawing/2014/main" id="{2A25510B-624C-4B7F-A0F3-A5907E563616}"/>
                </a:ext>
              </a:extLst>
            </p:cNvPr>
            <p:cNvSpPr/>
            <p:nvPr/>
          </p:nvSpPr>
          <p:spPr>
            <a:xfrm>
              <a:off x="6351541" y="3874743"/>
              <a:ext cx="217302" cy="317702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715;p17">
              <a:extLst>
                <a:ext uri="{FF2B5EF4-FFF2-40B4-BE49-F238E27FC236}">
                  <a16:creationId xmlns:a16="http://schemas.microsoft.com/office/drawing/2014/main" id="{46D03DBA-D4DD-476A-ADEA-F45A3FC213AB}"/>
                </a:ext>
              </a:extLst>
            </p:cNvPr>
            <p:cNvSpPr/>
            <p:nvPr/>
          </p:nvSpPr>
          <p:spPr>
            <a:xfrm>
              <a:off x="6368017" y="3871983"/>
              <a:ext cx="104086" cy="12826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716;p17">
              <a:extLst>
                <a:ext uri="{FF2B5EF4-FFF2-40B4-BE49-F238E27FC236}">
                  <a16:creationId xmlns:a16="http://schemas.microsoft.com/office/drawing/2014/main" id="{0BDA82AF-4412-4C5F-A75E-F6BD2465CA34}"/>
                </a:ext>
              </a:extLst>
            </p:cNvPr>
            <p:cNvSpPr/>
            <p:nvPr/>
          </p:nvSpPr>
          <p:spPr>
            <a:xfrm>
              <a:off x="6388363" y="4011215"/>
              <a:ext cx="128390" cy="14369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717;p17">
              <a:extLst>
                <a:ext uri="{FF2B5EF4-FFF2-40B4-BE49-F238E27FC236}">
                  <a16:creationId xmlns:a16="http://schemas.microsoft.com/office/drawing/2014/main" id="{8BD91B30-0F43-4913-B846-5ADDE8900137}"/>
                </a:ext>
              </a:extLst>
            </p:cNvPr>
            <p:cNvSpPr/>
            <p:nvPr/>
          </p:nvSpPr>
          <p:spPr>
            <a:xfrm>
              <a:off x="6169126" y="4068541"/>
              <a:ext cx="242294" cy="344916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718;p17">
              <a:extLst>
                <a:ext uri="{FF2B5EF4-FFF2-40B4-BE49-F238E27FC236}">
                  <a16:creationId xmlns:a16="http://schemas.microsoft.com/office/drawing/2014/main" id="{192C2919-B139-4578-8490-B6DDF31FCD1C}"/>
                </a:ext>
              </a:extLst>
            </p:cNvPr>
            <p:cNvSpPr/>
            <p:nvPr/>
          </p:nvSpPr>
          <p:spPr>
            <a:xfrm>
              <a:off x="6350989" y="4058254"/>
              <a:ext cx="187162" cy="24687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719;p17">
              <a:extLst>
                <a:ext uri="{FF2B5EF4-FFF2-40B4-BE49-F238E27FC236}">
                  <a16:creationId xmlns:a16="http://schemas.microsoft.com/office/drawing/2014/main" id="{AFCC92CC-E980-4708-8B9A-429AB306B233}"/>
                </a:ext>
              </a:extLst>
            </p:cNvPr>
            <p:cNvSpPr/>
            <p:nvPr/>
          </p:nvSpPr>
          <p:spPr>
            <a:xfrm>
              <a:off x="6384325" y="3881810"/>
              <a:ext cx="137686" cy="169616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720;p17">
              <a:extLst>
                <a:ext uri="{FF2B5EF4-FFF2-40B4-BE49-F238E27FC236}">
                  <a16:creationId xmlns:a16="http://schemas.microsoft.com/office/drawing/2014/main" id="{72E71DE6-FD9C-4C3C-BF5B-819493EEA9A0}"/>
                </a:ext>
              </a:extLst>
            </p:cNvPr>
            <p:cNvSpPr/>
            <p:nvPr/>
          </p:nvSpPr>
          <p:spPr>
            <a:xfrm>
              <a:off x="6389913" y="3881145"/>
              <a:ext cx="138230" cy="13009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721;p17">
              <a:extLst>
                <a:ext uri="{FF2B5EF4-FFF2-40B4-BE49-F238E27FC236}">
                  <a16:creationId xmlns:a16="http://schemas.microsoft.com/office/drawing/2014/main" id="{6BEC0CE1-7DDA-41D1-AFC6-B44FDA26BF7E}"/>
                </a:ext>
              </a:extLst>
            </p:cNvPr>
            <p:cNvSpPr/>
            <p:nvPr/>
          </p:nvSpPr>
          <p:spPr>
            <a:xfrm>
              <a:off x="6223986" y="4735273"/>
              <a:ext cx="108702" cy="82916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722;p17">
              <a:extLst>
                <a:ext uri="{FF2B5EF4-FFF2-40B4-BE49-F238E27FC236}">
                  <a16:creationId xmlns:a16="http://schemas.microsoft.com/office/drawing/2014/main" id="{7F1AB9A3-4432-4958-B55E-96157246951F}"/>
                </a:ext>
              </a:extLst>
            </p:cNvPr>
            <p:cNvSpPr/>
            <p:nvPr/>
          </p:nvSpPr>
          <p:spPr>
            <a:xfrm>
              <a:off x="6224466" y="4761723"/>
              <a:ext cx="108209" cy="5649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723;p17">
              <a:extLst>
                <a:ext uri="{FF2B5EF4-FFF2-40B4-BE49-F238E27FC236}">
                  <a16:creationId xmlns:a16="http://schemas.microsoft.com/office/drawing/2014/main" id="{63B6F3BB-95C1-4B6C-B074-1B52FAA58613}"/>
                </a:ext>
              </a:extLst>
            </p:cNvPr>
            <p:cNvSpPr/>
            <p:nvPr/>
          </p:nvSpPr>
          <p:spPr>
            <a:xfrm>
              <a:off x="6169601" y="4699543"/>
              <a:ext cx="99502" cy="77082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724;p17">
              <a:extLst>
                <a:ext uri="{FF2B5EF4-FFF2-40B4-BE49-F238E27FC236}">
                  <a16:creationId xmlns:a16="http://schemas.microsoft.com/office/drawing/2014/main" id="{DB41E02D-0D6F-4A8F-BE3C-50031E2748B3}"/>
                </a:ext>
              </a:extLst>
            </p:cNvPr>
            <p:cNvSpPr/>
            <p:nvPr/>
          </p:nvSpPr>
          <p:spPr>
            <a:xfrm>
              <a:off x="6170058" y="4724979"/>
              <a:ext cx="99108" cy="51736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725;p17">
              <a:extLst>
                <a:ext uri="{FF2B5EF4-FFF2-40B4-BE49-F238E27FC236}">
                  <a16:creationId xmlns:a16="http://schemas.microsoft.com/office/drawing/2014/main" id="{18D4CC6D-D483-41A1-BCFA-1AA4FD94F79A}"/>
                </a:ext>
              </a:extLst>
            </p:cNvPr>
            <p:cNvSpPr/>
            <p:nvPr/>
          </p:nvSpPr>
          <p:spPr>
            <a:xfrm>
              <a:off x="6206498" y="4301929"/>
              <a:ext cx="236938" cy="40866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726;p17">
              <a:extLst>
                <a:ext uri="{FF2B5EF4-FFF2-40B4-BE49-F238E27FC236}">
                  <a16:creationId xmlns:a16="http://schemas.microsoft.com/office/drawing/2014/main" id="{563775C2-F36D-44B4-B26A-018A90F70710}"/>
                </a:ext>
              </a:extLst>
            </p:cNvPr>
            <p:cNvSpPr/>
            <p:nvPr/>
          </p:nvSpPr>
          <p:spPr>
            <a:xfrm>
              <a:off x="6271102" y="4302737"/>
              <a:ext cx="235887" cy="442489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727;p17">
              <a:extLst>
                <a:ext uri="{FF2B5EF4-FFF2-40B4-BE49-F238E27FC236}">
                  <a16:creationId xmlns:a16="http://schemas.microsoft.com/office/drawing/2014/main" id="{52B39076-3561-4D03-B7D1-BE254DABF0ED}"/>
                </a:ext>
              </a:extLst>
            </p:cNvPr>
            <p:cNvSpPr/>
            <p:nvPr/>
          </p:nvSpPr>
          <p:spPr>
            <a:xfrm>
              <a:off x="6183254" y="4274877"/>
              <a:ext cx="352749" cy="324700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728;p17">
              <a:extLst>
                <a:ext uri="{FF2B5EF4-FFF2-40B4-BE49-F238E27FC236}">
                  <a16:creationId xmlns:a16="http://schemas.microsoft.com/office/drawing/2014/main" id="{527469D2-EC87-486F-BF15-6D4D533C2AAC}"/>
                </a:ext>
              </a:extLst>
            </p:cNvPr>
            <p:cNvSpPr/>
            <p:nvPr/>
          </p:nvSpPr>
          <p:spPr>
            <a:xfrm>
              <a:off x="6466820" y="4083042"/>
              <a:ext cx="122590" cy="42978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729;p17">
              <a:extLst>
                <a:ext uri="{FF2B5EF4-FFF2-40B4-BE49-F238E27FC236}">
                  <a16:creationId xmlns:a16="http://schemas.microsoft.com/office/drawing/2014/main" id="{AB7199CF-1889-4F0B-8A7F-EEFBFD7E4235}"/>
                </a:ext>
              </a:extLst>
            </p:cNvPr>
            <p:cNvSpPr/>
            <p:nvPr/>
          </p:nvSpPr>
          <p:spPr>
            <a:xfrm>
              <a:off x="6490841" y="4077626"/>
              <a:ext cx="74124" cy="94270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730;p17">
              <a:extLst>
                <a:ext uri="{FF2B5EF4-FFF2-40B4-BE49-F238E27FC236}">
                  <a16:creationId xmlns:a16="http://schemas.microsoft.com/office/drawing/2014/main" id="{98821A36-AC6F-4CAA-9C0B-1A90DFCBD345}"/>
                </a:ext>
              </a:extLst>
            </p:cNvPr>
            <p:cNvSpPr/>
            <p:nvPr/>
          </p:nvSpPr>
          <p:spPr>
            <a:xfrm>
              <a:off x="6345497" y="4058119"/>
              <a:ext cx="63405" cy="6657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8" name="Google Shape;731;p17">
              <a:extLst>
                <a:ext uri="{FF2B5EF4-FFF2-40B4-BE49-F238E27FC236}">
                  <a16:creationId xmlns:a16="http://schemas.microsoft.com/office/drawing/2014/main" id="{F0C81A43-FAC1-48FA-81F5-FDC3260F83A0}"/>
                </a:ext>
              </a:extLst>
            </p:cNvPr>
            <p:cNvGrpSpPr/>
            <p:nvPr/>
          </p:nvGrpSpPr>
          <p:grpSpPr>
            <a:xfrm>
              <a:off x="6161836" y="4215479"/>
              <a:ext cx="350682" cy="265782"/>
              <a:chOff x="6621095" y="1452181"/>
              <a:chExt cx="330894" cy="250785"/>
            </a:xfrm>
          </p:grpSpPr>
          <p:sp>
            <p:nvSpPr>
              <p:cNvPr id="59" name="Google Shape;732;p17">
                <a:extLst>
                  <a:ext uri="{FF2B5EF4-FFF2-40B4-BE49-F238E27FC236}">
                    <a16:creationId xmlns:a16="http://schemas.microsoft.com/office/drawing/2014/main" id="{FAD6D55C-407E-4375-B4A2-CD5656CA036B}"/>
                  </a:ext>
                </a:extLst>
              </p:cNvPr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" name="Google Shape;733;p17">
                <a:extLst>
                  <a:ext uri="{FF2B5EF4-FFF2-40B4-BE49-F238E27FC236}">
                    <a16:creationId xmlns:a16="http://schemas.microsoft.com/office/drawing/2014/main" id="{BB94282D-86C3-43C1-B53D-6E658346AC15}"/>
                  </a:ext>
                </a:extLst>
              </p:cNvPr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" name="Google Shape;734;p17">
                <a:extLst>
                  <a:ext uri="{FF2B5EF4-FFF2-40B4-BE49-F238E27FC236}">
                    <a16:creationId xmlns:a16="http://schemas.microsoft.com/office/drawing/2014/main" id="{DB9FD39C-2D5F-4D4B-AF14-0B9A172632CF}"/>
                  </a:ext>
                </a:extLst>
              </p:cNvPr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" name="Google Shape;735;p17">
                <a:extLst>
                  <a:ext uri="{FF2B5EF4-FFF2-40B4-BE49-F238E27FC236}">
                    <a16:creationId xmlns:a16="http://schemas.microsoft.com/office/drawing/2014/main" id="{44F91479-4B42-418B-8C9D-A44D445CE30D}"/>
                  </a:ext>
                </a:extLst>
              </p:cNvPr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" name="Google Shape;736;p17">
                <a:extLst>
                  <a:ext uri="{FF2B5EF4-FFF2-40B4-BE49-F238E27FC236}">
                    <a16:creationId xmlns:a16="http://schemas.microsoft.com/office/drawing/2014/main" id="{4841C079-AD20-4000-A112-5B7D2768ABD5}"/>
                  </a:ext>
                </a:extLst>
              </p:cNvPr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523495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IN" dirty="0"/>
              <a:t>SELECT</a:t>
            </a:r>
            <a:endParaRPr dirty="0"/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grpSp>
        <p:nvGrpSpPr>
          <p:cNvPr id="597" name="Google Shape;597;p17"/>
          <p:cNvGrpSpPr/>
          <p:nvPr/>
        </p:nvGrpSpPr>
        <p:grpSpPr>
          <a:xfrm>
            <a:off x="5796744" y="1573487"/>
            <a:ext cx="2928488" cy="3139481"/>
            <a:chOff x="2183550" y="65875"/>
            <a:chExt cx="4483981" cy="4807045"/>
          </a:xfrm>
        </p:grpSpPr>
        <p:sp>
          <p:nvSpPr>
            <p:cNvPr id="598" name="Google Shape;598;p17"/>
            <p:cNvSpPr/>
            <p:nvPr/>
          </p:nvSpPr>
          <p:spPr>
            <a:xfrm>
              <a:off x="3889897" y="3280283"/>
              <a:ext cx="998038" cy="577710"/>
            </a:xfrm>
            <a:custGeom>
              <a:avLst/>
              <a:gdLst/>
              <a:ahLst/>
              <a:cxnLst/>
              <a:rect l="l" t="t" r="r" b="b"/>
              <a:pathLst>
                <a:path w="998038" h="577710" extrusionOk="0">
                  <a:moveTo>
                    <a:pt x="461327" y="569588"/>
                  </a:moveTo>
                  <a:lnTo>
                    <a:pt x="14055" y="310699"/>
                  </a:lnTo>
                  <a:cubicBezTo>
                    <a:pt x="-6751" y="298602"/>
                    <a:pt x="-4186" y="277552"/>
                    <a:pt x="19945" y="263645"/>
                  </a:cubicBezTo>
                  <a:lnTo>
                    <a:pt x="455437" y="11519"/>
                  </a:lnTo>
                  <a:cubicBezTo>
                    <a:pt x="479568" y="-2388"/>
                    <a:pt x="515954" y="-3912"/>
                    <a:pt x="536759" y="8090"/>
                  </a:cubicBezTo>
                  <a:lnTo>
                    <a:pt x="983936" y="266979"/>
                  </a:lnTo>
                  <a:cubicBezTo>
                    <a:pt x="1004837" y="279076"/>
                    <a:pt x="1002177" y="300126"/>
                    <a:pt x="978141" y="314033"/>
                  </a:cubicBezTo>
                  <a:lnTo>
                    <a:pt x="542554" y="566159"/>
                  </a:lnTo>
                  <a:cubicBezTo>
                    <a:pt x="518519" y="580161"/>
                    <a:pt x="482133" y="581590"/>
                    <a:pt x="461327" y="56958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599;p17"/>
            <p:cNvSpPr/>
            <p:nvPr/>
          </p:nvSpPr>
          <p:spPr>
            <a:xfrm>
              <a:off x="2372415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600;p17"/>
            <p:cNvSpPr/>
            <p:nvPr/>
          </p:nvSpPr>
          <p:spPr>
            <a:xfrm>
              <a:off x="3921527" y="3261804"/>
              <a:ext cx="998857" cy="577329"/>
            </a:xfrm>
            <a:custGeom>
              <a:avLst/>
              <a:gdLst/>
              <a:ahLst/>
              <a:cxnLst/>
              <a:rect l="l" t="t" r="r" b="b"/>
              <a:pathLst>
                <a:path w="998857" h="577329" extrusionOk="0">
                  <a:moveTo>
                    <a:pt x="998097" y="255644"/>
                  </a:moveTo>
                  <a:lnTo>
                    <a:pt x="976057" y="262407"/>
                  </a:lnTo>
                  <a:lnTo>
                    <a:pt x="536860" y="8090"/>
                  </a:lnTo>
                  <a:cubicBezTo>
                    <a:pt x="516054" y="-3912"/>
                    <a:pt x="479858" y="-2388"/>
                    <a:pt x="455632" y="11519"/>
                  </a:cubicBezTo>
                  <a:lnTo>
                    <a:pt x="20046" y="263645"/>
                  </a:lnTo>
                  <a:lnTo>
                    <a:pt x="19001" y="264312"/>
                  </a:lnTo>
                  <a:lnTo>
                    <a:pt x="0" y="258502"/>
                  </a:lnTo>
                  <a:lnTo>
                    <a:pt x="0" y="287077"/>
                  </a:lnTo>
                  <a:cubicBezTo>
                    <a:pt x="0" y="288125"/>
                    <a:pt x="0" y="289173"/>
                    <a:pt x="0" y="290316"/>
                  </a:cubicBezTo>
                  <a:lnTo>
                    <a:pt x="0" y="292601"/>
                  </a:lnTo>
                  <a:lnTo>
                    <a:pt x="0" y="292601"/>
                  </a:lnTo>
                  <a:cubicBezTo>
                    <a:pt x="1596" y="300307"/>
                    <a:pt x="6641" y="306841"/>
                    <a:pt x="13680" y="310318"/>
                  </a:cubicBezTo>
                  <a:lnTo>
                    <a:pt x="460953" y="569208"/>
                  </a:lnTo>
                  <a:cubicBezTo>
                    <a:pt x="481758" y="581209"/>
                    <a:pt x="517954" y="579780"/>
                    <a:pt x="542275" y="565778"/>
                  </a:cubicBezTo>
                  <a:lnTo>
                    <a:pt x="979097" y="314033"/>
                  </a:lnTo>
                  <a:cubicBezTo>
                    <a:pt x="989404" y="309413"/>
                    <a:pt x="996786" y="300012"/>
                    <a:pt x="998857" y="288887"/>
                  </a:cubicBezTo>
                  <a:lnTo>
                    <a:pt x="998857" y="288887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601;p17"/>
            <p:cNvSpPr/>
            <p:nvPr/>
          </p:nvSpPr>
          <p:spPr>
            <a:xfrm>
              <a:off x="3922039" y="3231825"/>
              <a:ext cx="998054" cy="577388"/>
            </a:xfrm>
            <a:custGeom>
              <a:avLst/>
              <a:gdLst/>
              <a:ahLst/>
              <a:cxnLst/>
              <a:rect l="l" t="t" r="r" b="b"/>
              <a:pathLst>
                <a:path w="998054" h="577388" extrusionOk="0">
                  <a:moveTo>
                    <a:pt x="461295" y="569183"/>
                  </a:moveTo>
                  <a:lnTo>
                    <a:pt x="14023" y="310674"/>
                  </a:lnTo>
                  <a:cubicBezTo>
                    <a:pt x="-6783" y="298673"/>
                    <a:pt x="-4123" y="277623"/>
                    <a:pt x="19913" y="263716"/>
                  </a:cubicBezTo>
                  <a:lnTo>
                    <a:pt x="455500" y="11589"/>
                  </a:lnTo>
                  <a:cubicBezTo>
                    <a:pt x="479536" y="-2412"/>
                    <a:pt x="515922" y="-3936"/>
                    <a:pt x="536727" y="8160"/>
                  </a:cubicBezTo>
                  <a:lnTo>
                    <a:pt x="984000" y="267050"/>
                  </a:lnTo>
                  <a:cubicBezTo>
                    <a:pt x="1004805" y="279147"/>
                    <a:pt x="1002240" y="300197"/>
                    <a:pt x="978110" y="314103"/>
                  </a:cubicBezTo>
                  <a:lnTo>
                    <a:pt x="542618" y="566230"/>
                  </a:lnTo>
                  <a:cubicBezTo>
                    <a:pt x="518487" y="579756"/>
                    <a:pt x="482101" y="581280"/>
                    <a:pt x="461295" y="56918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Google Shape;602;p17"/>
            <p:cNvSpPr/>
            <p:nvPr/>
          </p:nvSpPr>
          <p:spPr>
            <a:xfrm>
              <a:off x="4231770" y="3400376"/>
              <a:ext cx="378145" cy="218912"/>
            </a:xfrm>
            <a:custGeom>
              <a:avLst/>
              <a:gdLst/>
              <a:ahLst/>
              <a:cxnLst/>
              <a:rect l="l" t="t" r="r" b="b"/>
              <a:pathLst>
                <a:path w="378145" h="218912" extrusionOk="0">
                  <a:moveTo>
                    <a:pt x="377956" y="96880"/>
                  </a:moveTo>
                  <a:lnTo>
                    <a:pt x="377956" y="58780"/>
                  </a:lnTo>
                  <a:lnTo>
                    <a:pt x="323804" y="73067"/>
                  </a:lnTo>
                  <a:lnTo>
                    <a:pt x="203341" y="3058"/>
                  </a:lnTo>
                  <a:cubicBezTo>
                    <a:pt x="193461" y="-1447"/>
                    <a:pt x="182023" y="-952"/>
                    <a:pt x="172560" y="4392"/>
                  </a:cubicBezTo>
                  <a:lnTo>
                    <a:pt x="55422" y="72210"/>
                  </a:lnTo>
                  <a:lnTo>
                    <a:pt x="36" y="57541"/>
                  </a:lnTo>
                  <a:lnTo>
                    <a:pt x="36" y="98594"/>
                  </a:lnTo>
                  <a:lnTo>
                    <a:pt x="36" y="98594"/>
                  </a:lnTo>
                  <a:lnTo>
                    <a:pt x="36" y="108119"/>
                  </a:lnTo>
                  <a:cubicBezTo>
                    <a:pt x="-12" y="108500"/>
                    <a:pt x="-12" y="108881"/>
                    <a:pt x="36" y="109262"/>
                  </a:cubicBezTo>
                  <a:lnTo>
                    <a:pt x="36" y="110215"/>
                  </a:lnTo>
                  <a:lnTo>
                    <a:pt x="36" y="110215"/>
                  </a:lnTo>
                  <a:cubicBezTo>
                    <a:pt x="644" y="113139"/>
                    <a:pt x="2572" y="115606"/>
                    <a:pt x="5261" y="116882"/>
                  </a:cubicBezTo>
                  <a:lnTo>
                    <a:pt x="174840" y="215847"/>
                  </a:lnTo>
                  <a:cubicBezTo>
                    <a:pt x="184721" y="220333"/>
                    <a:pt x="196130" y="219876"/>
                    <a:pt x="205621" y="214608"/>
                  </a:cubicBezTo>
                  <a:lnTo>
                    <a:pt x="370736" y="119358"/>
                  </a:lnTo>
                  <a:cubicBezTo>
                    <a:pt x="374621" y="117606"/>
                    <a:pt x="377395" y="114044"/>
                    <a:pt x="378146" y="109833"/>
                  </a:cubicBezTo>
                  <a:lnTo>
                    <a:pt x="378146" y="109833"/>
                  </a:lnTo>
                  <a:lnTo>
                    <a:pt x="378146" y="97261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Google Shape;603;p17"/>
            <p:cNvSpPr/>
            <p:nvPr/>
          </p:nvSpPr>
          <p:spPr>
            <a:xfrm>
              <a:off x="4231502" y="3348848"/>
              <a:ext cx="378432" cy="218803"/>
            </a:xfrm>
            <a:custGeom>
              <a:avLst/>
              <a:gdLst/>
              <a:ahLst/>
              <a:cxnLst/>
              <a:rect l="l" t="t" r="r" b="b"/>
              <a:pathLst>
                <a:path w="378432" h="218803" extrusionOk="0">
                  <a:moveTo>
                    <a:pt x="175108" y="215844"/>
                  </a:moveTo>
                  <a:lnTo>
                    <a:pt x="5339" y="117451"/>
                  </a:lnTo>
                  <a:cubicBezTo>
                    <a:pt x="-2547" y="112879"/>
                    <a:pt x="-1597" y="104878"/>
                    <a:pt x="7524" y="99639"/>
                  </a:cubicBezTo>
                  <a:lnTo>
                    <a:pt x="172638" y="4389"/>
                  </a:lnTo>
                  <a:cubicBezTo>
                    <a:pt x="182167" y="-992"/>
                    <a:pt x="193691" y="-1449"/>
                    <a:pt x="203609" y="3151"/>
                  </a:cubicBezTo>
                  <a:lnTo>
                    <a:pt x="373094" y="101259"/>
                  </a:lnTo>
                  <a:cubicBezTo>
                    <a:pt x="380979" y="105831"/>
                    <a:pt x="380029" y="113832"/>
                    <a:pt x="370909" y="119166"/>
                  </a:cubicBezTo>
                  <a:lnTo>
                    <a:pt x="205794" y="214416"/>
                  </a:lnTo>
                  <a:cubicBezTo>
                    <a:pt x="196360" y="219712"/>
                    <a:pt x="184988" y="220245"/>
                    <a:pt x="175108" y="215844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604;p17"/>
            <p:cNvSpPr/>
            <p:nvPr/>
          </p:nvSpPr>
          <p:spPr>
            <a:xfrm>
              <a:off x="3409843" y="2513133"/>
              <a:ext cx="2024410" cy="945165"/>
            </a:xfrm>
            <a:custGeom>
              <a:avLst/>
              <a:gdLst/>
              <a:ahLst/>
              <a:cxnLst/>
              <a:rect l="l" t="t" r="r" b="b"/>
              <a:pathLst>
                <a:path w="2024410" h="945165" extrusionOk="0">
                  <a:moveTo>
                    <a:pt x="1010828" y="945166"/>
                  </a:moveTo>
                  <a:lnTo>
                    <a:pt x="0" y="38005"/>
                  </a:lnTo>
                  <a:lnTo>
                    <a:pt x="2024411" y="0"/>
                  </a:lnTo>
                  <a:lnTo>
                    <a:pt x="1010828" y="945166"/>
                  </a:ln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605;p17"/>
            <p:cNvSpPr/>
            <p:nvPr/>
          </p:nvSpPr>
          <p:spPr>
            <a:xfrm>
              <a:off x="2963426" y="65875"/>
              <a:ext cx="2875158" cy="2882646"/>
            </a:xfrm>
            <a:custGeom>
              <a:avLst/>
              <a:gdLst/>
              <a:ahLst/>
              <a:cxnLst/>
              <a:rect l="l" t="t" r="r" b="b"/>
              <a:pathLst>
                <a:path w="2875158" h="2882646" extrusionOk="0">
                  <a:moveTo>
                    <a:pt x="2875159" y="1441323"/>
                  </a:moveTo>
                  <a:cubicBezTo>
                    <a:pt x="2875159" y="2237344"/>
                    <a:pt x="2231533" y="2882646"/>
                    <a:pt x="1437579" y="2882646"/>
                  </a:cubicBezTo>
                  <a:cubicBezTo>
                    <a:pt x="643626" y="2882646"/>
                    <a:pt x="0" y="2237344"/>
                    <a:pt x="0" y="1441323"/>
                  </a:cubicBezTo>
                  <a:cubicBezTo>
                    <a:pt x="0" y="645302"/>
                    <a:pt x="643626" y="0"/>
                    <a:pt x="1437579" y="0"/>
                  </a:cubicBezTo>
                  <a:cubicBezTo>
                    <a:pt x="2231532" y="0"/>
                    <a:pt x="2875159" y="645302"/>
                    <a:pt x="2875159" y="144132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606;p17"/>
            <p:cNvSpPr/>
            <p:nvPr/>
          </p:nvSpPr>
          <p:spPr>
            <a:xfrm>
              <a:off x="2986102" y="165506"/>
              <a:ext cx="2752826" cy="2463451"/>
            </a:xfrm>
            <a:custGeom>
              <a:avLst/>
              <a:gdLst/>
              <a:ahLst/>
              <a:cxnLst/>
              <a:rect l="l" t="t" r="r" b="b"/>
              <a:pathLst>
                <a:path w="2752826" h="2463451" extrusionOk="0">
                  <a:moveTo>
                    <a:pt x="1036794" y="484346"/>
                  </a:moveTo>
                  <a:lnTo>
                    <a:pt x="1041639" y="467297"/>
                  </a:lnTo>
                  <a:lnTo>
                    <a:pt x="1041639" y="430340"/>
                  </a:lnTo>
                  <a:cubicBezTo>
                    <a:pt x="1034789" y="431164"/>
                    <a:pt x="1027873" y="431164"/>
                    <a:pt x="1021023" y="430340"/>
                  </a:cubicBezTo>
                  <a:cubicBezTo>
                    <a:pt x="1017413" y="428720"/>
                    <a:pt x="1019883" y="418624"/>
                    <a:pt x="1019883" y="418624"/>
                  </a:cubicBezTo>
                  <a:lnTo>
                    <a:pt x="1036794" y="404051"/>
                  </a:lnTo>
                  <a:lnTo>
                    <a:pt x="1002878" y="411290"/>
                  </a:lnTo>
                  <a:lnTo>
                    <a:pt x="990717" y="430340"/>
                  </a:lnTo>
                  <a:lnTo>
                    <a:pt x="952716" y="453866"/>
                  </a:lnTo>
                  <a:lnTo>
                    <a:pt x="969722" y="463391"/>
                  </a:lnTo>
                  <a:lnTo>
                    <a:pt x="980647" y="470630"/>
                  </a:lnTo>
                  <a:lnTo>
                    <a:pt x="996988" y="473107"/>
                  </a:lnTo>
                  <a:lnTo>
                    <a:pt x="996988" y="462344"/>
                  </a:lnTo>
                  <a:cubicBezTo>
                    <a:pt x="996988" y="462344"/>
                    <a:pt x="1015988" y="457486"/>
                    <a:pt x="1020643" y="464725"/>
                  </a:cubicBezTo>
                  <a:lnTo>
                    <a:pt x="1018268" y="478155"/>
                  </a:lnTo>
                  <a:lnTo>
                    <a:pt x="1036794" y="484346"/>
                  </a:lnTo>
                  <a:close/>
                  <a:moveTo>
                    <a:pt x="616692" y="1010603"/>
                  </a:moveTo>
                  <a:cubicBezTo>
                    <a:pt x="606783" y="1006135"/>
                    <a:pt x="595440" y="1006135"/>
                    <a:pt x="585531" y="1010603"/>
                  </a:cubicBezTo>
                  <a:cubicBezTo>
                    <a:pt x="585702" y="1024414"/>
                    <a:pt x="574967" y="1035891"/>
                    <a:pt x="561211" y="1036606"/>
                  </a:cubicBezTo>
                  <a:lnTo>
                    <a:pt x="588951" y="1052132"/>
                  </a:lnTo>
                  <a:lnTo>
                    <a:pt x="616692" y="1041749"/>
                  </a:lnTo>
                  <a:lnTo>
                    <a:pt x="652983" y="1029653"/>
                  </a:lnTo>
                  <a:lnTo>
                    <a:pt x="684049" y="1052132"/>
                  </a:lnTo>
                  <a:cubicBezTo>
                    <a:pt x="707420" y="1023557"/>
                    <a:pt x="684049" y="1007078"/>
                    <a:pt x="684049" y="1007078"/>
                  </a:cubicBezTo>
                  <a:lnTo>
                    <a:pt x="616692" y="1010603"/>
                  </a:lnTo>
                  <a:close/>
                  <a:moveTo>
                    <a:pt x="1206658" y="1540478"/>
                  </a:moveTo>
                  <a:lnTo>
                    <a:pt x="1179773" y="1534763"/>
                  </a:lnTo>
                  <a:lnTo>
                    <a:pt x="1133031" y="1504950"/>
                  </a:lnTo>
                  <a:lnTo>
                    <a:pt x="1091990" y="1504950"/>
                  </a:lnTo>
                  <a:lnTo>
                    <a:pt x="1056554" y="1486567"/>
                  </a:lnTo>
                  <a:lnTo>
                    <a:pt x="1042399" y="1486567"/>
                  </a:lnTo>
                  <a:cubicBezTo>
                    <a:pt x="1042399" y="1486567"/>
                    <a:pt x="1045249" y="1466660"/>
                    <a:pt x="1040974" y="1465231"/>
                  </a:cubicBezTo>
                  <a:cubicBezTo>
                    <a:pt x="1036699" y="1463802"/>
                    <a:pt x="1005633" y="1445324"/>
                    <a:pt x="1005633" y="1445324"/>
                  </a:cubicBezTo>
                  <a:lnTo>
                    <a:pt x="981502" y="1453896"/>
                  </a:lnTo>
                  <a:lnTo>
                    <a:pt x="981502" y="1436846"/>
                  </a:lnTo>
                  <a:lnTo>
                    <a:pt x="964497" y="1429703"/>
                  </a:lnTo>
                  <a:lnTo>
                    <a:pt x="950341" y="1429703"/>
                  </a:lnTo>
                  <a:lnTo>
                    <a:pt x="951766" y="1415510"/>
                  </a:lnTo>
                  <a:cubicBezTo>
                    <a:pt x="951766" y="1415510"/>
                    <a:pt x="964497" y="1390269"/>
                    <a:pt x="957467" y="1385888"/>
                  </a:cubicBezTo>
                  <a:cubicBezTo>
                    <a:pt x="950436" y="1381506"/>
                    <a:pt x="924881" y="1324642"/>
                    <a:pt x="924881" y="1324642"/>
                  </a:cubicBezTo>
                  <a:lnTo>
                    <a:pt x="886880" y="1303306"/>
                  </a:lnTo>
                  <a:lnTo>
                    <a:pt x="845838" y="1303306"/>
                  </a:lnTo>
                  <a:lnTo>
                    <a:pt x="810403" y="1269302"/>
                  </a:lnTo>
                  <a:lnTo>
                    <a:pt x="775062" y="1240727"/>
                  </a:lnTo>
                  <a:lnTo>
                    <a:pt x="755206" y="1201007"/>
                  </a:lnTo>
                  <a:lnTo>
                    <a:pt x="733925" y="1186815"/>
                  </a:lnTo>
                  <a:cubicBezTo>
                    <a:pt x="733925" y="1186815"/>
                    <a:pt x="709890" y="1202436"/>
                    <a:pt x="704190" y="1201007"/>
                  </a:cubicBezTo>
                  <a:cubicBezTo>
                    <a:pt x="698489" y="1199579"/>
                    <a:pt x="663149" y="1186815"/>
                    <a:pt x="663149" y="1186815"/>
                  </a:cubicBezTo>
                  <a:lnTo>
                    <a:pt x="633413" y="1178338"/>
                  </a:lnTo>
                  <a:lnTo>
                    <a:pt x="596267" y="1195769"/>
                  </a:lnTo>
                  <a:lnTo>
                    <a:pt x="596267" y="1233869"/>
                  </a:lnTo>
                  <a:lnTo>
                    <a:pt x="582111" y="1224344"/>
                  </a:lnTo>
                  <a:lnTo>
                    <a:pt x="582111" y="1210056"/>
                  </a:lnTo>
                  <a:lnTo>
                    <a:pt x="594842" y="1185958"/>
                  </a:lnTo>
                  <a:lnTo>
                    <a:pt x="600542" y="1168908"/>
                  </a:lnTo>
                  <a:lnTo>
                    <a:pt x="587812" y="1163288"/>
                  </a:lnTo>
                  <a:lnTo>
                    <a:pt x="570806" y="1183100"/>
                  </a:lnTo>
                  <a:lnTo>
                    <a:pt x="528340" y="1195769"/>
                  </a:lnTo>
                  <a:lnTo>
                    <a:pt x="519790" y="1214247"/>
                  </a:lnTo>
                  <a:lnTo>
                    <a:pt x="499934" y="1232726"/>
                  </a:lnTo>
                  <a:lnTo>
                    <a:pt x="494329" y="1248347"/>
                  </a:lnTo>
                  <a:lnTo>
                    <a:pt x="463168" y="1222820"/>
                  </a:lnTo>
                  <a:cubicBezTo>
                    <a:pt x="452661" y="1228335"/>
                    <a:pt x="441773" y="1233078"/>
                    <a:pt x="430582" y="1237012"/>
                  </a:cubicBezTo>
                  <a:cubicBezTo>
                    <a:pt x="419096" y="1230897"/>
                    <a:pt x="408190" y="1223762"/>
                    <a:pt x="397996" y="1215676"/>
                  </a:cubicBezTo>
                  <a:lnTo>
                    <a:pt x="382416" y="1185863"/>
                  </a:lnTo>
                  <a:lnTo>
                    <a:pt x="390966" y="1146143"/>
                  </a:lnTo>
                  <a:lnTo>
                    <a:pt x="397996" y="1104900"/>
                  </a:lnTo>
                  <a:lnTo>
                    <a:pt x="371111" y="1087850"/>
                  </a:lnTo>
                  <a:lnTo>
                    <a:pt x="334250" y="1087850"/>
                  </a:lnTo>
                  <a:lnTo>
                    <a:pt x="305749" y="1079373"/>
                  </a:lnTo>
                  <a:lnTo>
                    <a:pt x="319049" y="1058037"/>
                  </a:lnTo>
                  <a:lnTo>
                    <a:pt x="334629" y="1026795"/>
                  </a:lnTo>
                  <a:lnTo>
                    <a:pt x="348785" y="1004126"/>
                  </a:lnTo>
                  <a:cubicBezTo>
                    <a:pt x="348785" y="1004126"/>
                    <a:pt x="352775" y="993743"/>
                    <a:pt x="357335" y="991362"/>
                  </a:cubicBezTo>
                  <a:cubicBezTo>
                    <a:pt x="375386" y="981837"/>
                    <a:pt x="357335" y="972884"/>
                    <a:pt x="357335" y="972884"/>
                  </a:cubicBezTo>
                  <a:cubicBezTo>
                    <a:pt x="357335" y="972884"/>
                    <a:pt x="319334" y="970026"/>
                    <a:pt x="313444" y="972884"/>
                  </a:cubicBezTo>
                  <a:cubicBezTo>
                    <a:pt x="307554" y="975741"/>
                    <a:pt x="292163" y="984218"/>
                    <a:pt x="292163" y="984218"/>
                  </a:cubicBezTo>
                  <a:lnTo>
                    <a:pt x="292163" y="1016889"/>
                  </a:lnTo>
                  <a:lnTo>
                    <a:pt x="263663" y="1029653"/>
                  </a:lnTo>
                  <a:lnTo>
                    <a:pt x="219771" y="1039178"/>
                  </a:lnTo>
                  <a:lnTo>
                    <a:pt x="190036" y="1009269"/>
                  </a:lnTo>
                  <a:cubicBezTo>
                    <a:pt x="185760" y="1005078"/>
                    <a:pt x="175880" y="958215"/>
                    <a:pt x="175880" y="958215"/>
                  </a:cubicBezTo>
                  <a:lnTo>
                    <a:pt x="194216" y="941165"/>
                  </a:lnTo>
                  <a:lnTo>
                    <a:pt x="202766" y="926973"/>
                  </a:lnTo>
                  <a:lnTo>
                    <a:pt x="204191" y="892874"/>
                  </a:lnTo>
                  <a:lnTo>
                    <a:pt x="222526" y="877253"/>
                  </a:lnTo>
                  <a:lnTo>
                    <a:pt x="229652" y="858774"/>
                  </a:lnTo>
                  <a:lnTo>
                    <a:pt x="250742" y="843344"/>
                  </a:lnTo>
                  <a:lnTo>
                    <a:pt x="270978" y="824770"/>
                  </a:lnTo>
                  <a:lnTo>
                    <a:pt x="289408" y="819150"/>
                  </a:lnTo>
                  <a:lnTo>
                    <a:pt x="314869" y="824770"/>
                  </a:lnTo>
                  <a:cubicBezTo>
                    <a:pt x="316294" y="815245"/>
                    <a:pt x="363035" y="819150"/>
                    <a:pt x="363035" y="819150"/>
                  </a:cubicBezTo>
                  <a:lnTo>
                    <a:pt x="381466" y="818198"/>
                  </a:lnTo>
                  <a:lnTo>
                    <a:pt x="380041" y="807815"/>
                  </a:lnTo>
                  <a:cubicBezTo>
                    <a:pt x="388591" y="800671"/>
                    <a:pt x="416902" y="807815"/>
                    <a:pt x="416902" y="807815"/>
                  </a:cubicBezTo>
                  <a:lnTo>
                    <a:pt x="454903" y="804577"/>
                  </a:lnTo>
                  <a:cubicBezTo>
                    <a:pt x="463263" y="806387"/>
                    <a:pt x="470293" y="823627"/>
                    <a:pt x="470293" y="823627"/>
                  </a:cubicBezTo>
                  <a:lnTo>
                    <a:pt x="453288" y="839248"/>
                  </a:lnTo>
                  <a:lnTo>
                    <a:pt x="464688" y="873252"/>
                  </a:lnTo>
                  <a:lnTo>
                    <a:pt x="475993" y="888873"/>
                  </a:lnTo>
                  <a:lnTo>
                    <a:pt x="471718" y="904494"/>
                  </a:lnTo>
                  <a:lnTo>
                    <a:pt x="498984" y="900494"/>
                  </a:lnTo>
                  <a:cubicBezTo>
                    <a:pt x="499427" y="891477"/>
                    <a:pt x="499871" y="882460"/>
                    <a:pt x="500314" y="873443"/>
                  </a:cubicBezTo>
                  <a:lnTo>
                    <a:pt x="501739" y="840772"/>
                  </a:lnTo>
                  <a:lnTo>
                    <a:pt x="497559" y="804958"/>
                  </a:lnTo>
                  <a:lnTo>
                    <a:pt x="523020" y="749903"/>
                  </a:lnTo>
                  <a:lnTo>
                    <a:pt x="626383" y="683228"/>
                  </a:lnTo>
                  <a:cubicBezTo>
                    <a:pt x="625908" y="675164"/>
                    <a:pt x="625432" y="667099"/>
                    <a:pt x="624957" y="659035"/>
                  </a:cubicBezTo>
                  <a:lnTo>
                    <a:pt x="631988" y="624269"/>
                  </a:lnTo>
                  <a:lnTo>
                    <a:pt x="650418" y="630650"/>
                  </a:lnTo>
                  <a:lnTo>
                    <a:pt x="683004" y="591884"/>
                  </a:lnTo>
                  <a:lnTo>
                    <a:pt x="725470" y="577787"/>
                  </a:lnTo>
                  <a:lnTo>
                    <a:pt x="750931" y="560451"/>
                  </a:lnTo>
                  <a:lnTo>
                    <a:pt x="763661" y="534829"/>
                  </a:lnTo>
                  <a:lnTo>
                    <a:pt x="810403" y="520637"/>
                  </a:lnTo>
                  <a:lnTo>
                    <a:pt x="857144" y="496538"/>
                  </a:lnTo>
                  <a:lnTo>
                    <a:pt x="835673" y="519494"/>
                  </a:lnTo>
                  <a:lnTo>
                    <a:pt x="832823" y="539401"/>
                  </a:lnTo>
                  <a:lnTo>
                    <a:pt x="858284" y="533686"/>
                  </a:lnTo>
                  <a:lnTo>
                    <a:pt x="880990" y="520922"/>
                  </a:lnTo>
                  <a:lnTo>
                    <a:pt x="900750" y="515302"/>
                  </a:lnTo>
                  <a:lnTo>
                    <a:pt x="919180" y="509588"/>
                  </a:lnTo>
                  <a:lnTo>
                    <a:pt x="924881" y="496824"/>
                  </a:lnTo>
                  <a:lnTo>
                    <a:pt x="912150" y="496824"/>
                  </a:lnTo>
                  <a:lnTo>
                    <a:pt x="892295" y="489680"/>
                  </a:lnTo>
                  <a:lnTo>
                    <a:pt x="863794" y="468440"/>
                  </a:lnTo>
                  <a:cubicBezTo>
                    <a:pt x="863196" y="463742"/>
                    <a:pt x="864734" y="459023"/>
                    <a:pt x="867974" y="455581"/>
                  </a:cubicBezTo>
                  <a:lnTo>
                    <a:pt x="880799" y="444056"/>
                  </a:lnTo>
                  <a:cubicBezTo>
                    <a:pt x="880799" y="444056"/>
                    <a:pt x="886405" y="437198"/>
                    <a:pt x="882224" y="437198"/>
                  </a:cubicBezTo>
                  <a:cubicBezTo>
                    <a:pt x="878044" y="437198"/>
                    <a:pt x="846789" y="430340"/>
                    <a:pt x="846789" y="430340"/>
                  </a:cubicBezTo>
                  <a:lnTo>
                    <a:pt x="812778" y="444056"/>
                  </a:lnTo>
                  <a:lnTo>
                    <a:pt x="793492" y="444056"/>
                  </a:lnTo>
                  <a:lnTo>
                    <a:pt x="817623" y="423005"/>
                  </a:lnTo>
                  <a:lnTo>
                    <a:pt x="844508" y="423005"/>
                  </a:lnTo>
                  <a:lnTo>
                    <a:pt x="874244" y="415862"/>
                  </a:lnTo>
                  <a:lnTo>
                    <a:pt x="935996" y="415862"/>
                  </a:lnTo>
                  <a:lnTo>
                    <a:pt x="970007" y="408718"/>
                  </a:lnTo>
                  <a:lnTo>
                    <a:pt x="994233" y="395669"/>
                  </a:lnTo>
                  <a:lnTo>
                    <a:pt x="1023968" y="392621"/>
                  </a:lnTo>
                  <a:lnTo>
                    <a:pt x="1032519" y="360712"/>
                  </a:lnTo>
                  <a:lnTo>
                    <a:pt x="1012663" y="343662"/>
                  </a:lnTo>
                  <a:lnTo>
                    <a:pt x="984162" y="328898"/>
                  </a:lnTo>
                  <a:lnTo>
                    <a:pt x="978462" y="295370"/>
                  </a:lnTo>
                  <a:lnTo>
                    <a:pt x="962882" y="261271"/>
                  </a:lnTo>
                  <a:lnTo>
                    <a:pt x="948726" y="261271"/>
                  </a:lnTo>
                  <a:lnTo>
                    <a:pt x="947301" y="279749"/>
                  </a:lnTo>
                  <a:lnTo>
                    <a:pt x="924691" y="279749"/>
                  </a:lnTo>
                  <a:lnTo>
                    <a:pt x="918991" y="291084"/>
                  </a:lnTo>
                  <a:lnTo>
                    <a:pt x="910535" y="296799"/>
                  </a:lnTo>
                  <a:lnTo>
                    <a:pt x="896380" y="299656"/>
                  </a:lnTo>
                  <a:lnTo>
                    <a:pt x="883555" y="286798"/>
                  </a:lnTo>
                  <a:lnTo>
                    <a:pt x="900560" y="268415"/>
                  </a:lnTo>
                  <a:lnTo>
                    <a:pt x="880799" y="249936"/>
                  </a:lnTo>
                  <a:lnTo>
                    <a:pt x="856669" y="237173"/>
                  </a:lnTo>
                  <a:lnTo>
                    <a:pt x="831493" y="237173"/>
                  </a:lnTo>
                  <a:lnTo>
                    <a:pt x="813063" y="242792"/>
                  </a:lnTo>
                  <a:lnTo>
                    <a:pt x="787602" y="272606"/>
                  </a:lnTo>
                  <a:lnTo>
                    <a:pt x="767746" y="289655"/>
                  </a:lnTo>
                  <a:lnTo>
                    <a:pt x="773447" y="305276"/>
                  </a:lnTo>
                  <a:lnTo>
                    <a:pt x="766226" y="328994"/>
                  </a:lnTo>
                  <a:lnTo>
                    <a:pt x="770501" y="338519"/>
                  </a:lnTo>
                  <a:lnTo>
                    <a:pt x="746371" y="347091"/>
                  </a:lnTo>
                  <a:lnTo>
                    <a:pt x="719485" y="352711"/>
                  </a:lnTo>
                  <a:lnTo>
                    <a:pt x="708180" y="349853"/>
                  </a:lnTo>
                  <a:lnTo>
                    <a:pt x="699629" y="361283"/>
                  </a:lnTo>
                  <a:lnTo>
                    <a:pt x="715210" y="393192"/>
                  </a:lnTo>
                  <a:lnTo>
                    <a:pt x="699629" y="403860"/>
                  </a:lnTo>
                  <a:lnTo>
                    <a:pt x="678444" y="403860"/>
                  </a:lnTo>
                  <a:lnTo>
                    <a:pt x="660488" y="380714"/>
                  </a:lnTo>
                  <a:lnTo>
                    <a:pt x="656213" y="367570"/>
                  </a:lnTo>
                  <a:lnTo>
                    <a:pt x="668944" y="360521"/>
                  </a:lnTo>
                  <a:lnTo>
                    <a:pt x="659443" y="343472"/>
                  </a:lnTo>
                  <a:lnTo>
                    <a:pt x="629708" y="342043"/>
                  </a:lnTo>
                  <a:lnTo>
                    <a:pt x="590091" y="317373"/>
                  </a:lnTo>
                  <a:lnTo>
                    <a:pt x="571661" y="317373"/>
                  </a:lnTo>
                  <a:lnTo>
                    <a:pt x="567386" y="302228"/>
                  </a:lnTo>
                  <a:lnTo>
                    <a:pt x="554656" y="296609"/>
                  </a:lnTo>
                  <a:lnTo>
                    <a:pt x="573086" y="275273"/>
                  </a:lnTo>
                  <a:lnTo>
                    <a:pt x="599972" y="259652"/>
                  </a:lnTo>
                  <a:lnTo>
                    <a:pt x="646713" y="242602"/>
                  </a:lnTo>
                  <a:lnTo>
                    <a:pt x="663718" y="236982"/>
                  </a:lnTo>
                  <a:lnTo>
                    <a:pt x="700485" y="228409"/>
                  </a:lnTo>
                  <a:lnTo>
                    <a:pt x="725185" y="214694"/>
                  </a:lnTo>
                  <a:lnTo>
                    <a:pt x="747796" y="194786"/>
                  </a:lnTo>
                  <a:lnTo>
                    <a:pt x="777532" y="194786"/>
                  </a:lnTo>
                  <a:lnTo>
                    <a:pt x="812968" y="185833"/>
                  </a:lnTo>
                  <a:lnTo>
                    <a:pt x="835673" y="185833"/>
                  </a:lnTo>
                  <a:lnTo>
                    <a:pt x="845174" y="159353"/>
                  </a:lnTo>
                  <a:lnTo>
                    <a:pt x="799857" y="159353"/>
                  </a:lnTo>
                  <a:lnTo>
                    <a:pt x="782852" y="172403"/>
                  </a:lnTo>
                  <a:lnTo>
                    <a:pt x="753116" y="172403"/>
                  </a:lnTo>
                  <a:cubicBezTo>
                    <a:pt x="746798" y="166154"/>
                    <a:pt x="738980" y="161657"/>
                    <a:pt x="730410" y="159353"/>
                  </a:cubicBezTo>
                  <a:lnTo>
                    <a:pt x="730410" y="148876"/>
                  </a:lnTo>
                  <a:lnTo>
                    <a:pt x="745991" y="134684"/>
                  </a:lnTo>
                  <a:lnTo>
                    <a:pt x="766226" y="119444"/>
                  </a:lnTo>
                  <a:cubicBezTo>
                    <a:pt x="773304" y="110380"/>
                    <a:pt x="779023" y="100338"/>
                    <a:pt x="783232" y="89630"/>
                  </a:cubicBezTo>
                  <a:lnTo>
                    <a:pt x="824273" y="103823"/>
                  </a:lnTo>
                  <a:lnTo>
                    <a:pt x="855339" y="102203"/>
                  </a:lnTo>
                  <a:lnTo>
                    <a:pt x="876714" y="100965"/>
                  </a:lnTo>
                  <a:lnTo>
                    <a:pt x="903600" y="102394"/>
                  </a:lnTo>
                  <a:lnTo>
                    <a:pt x="919180" y="108109"/>
                  </a:lnTo>
                  <a:cubicBezTo>
                    <a:pt x="914905" y="119444"/>
                    <a:pt x="897995" y="110966"/>
                    <a:pt x="897995" y="110966"/>
                  </a:cubicBezTo>
                  <a:lnTo>
                    <a:pt x="846979" y="116586"/>
                  </a:lnTo>
                  <a:lnTo>
                    <a:pt x="824273" y="128969"/>
                  </a:lnTo>
                  <a:lnTo>
                    <a:pt x="831398" y="113348"/>
                  </a:lnTo>
                  <a:lnTo>
                    <a:pt x="807267" y="114776"/>
                  </a:lnTo>
                  <a:lnTo>
                    <a:pt x="778767" y="133160"/>
                  </a:lnTo>
                  <a:lnTo>
                    <a:pt x="798622" y="143161"/>
                  </a:lnTo>
                  <a:lnTo>
                    <a:pt x="845364" y="143161"/>
                  </a:lnTo>
                  <a:lnTo>
                    <a:pt x="870824" y="152686"/>
                  </a:lnTo>
                  <a:lnTo>
                    <a:pt x="892105" y="144209"/>
                  </a:lnTo>
                  <a:lnTo>
                    <a:pt x="914715" y="152686"/>
                  </a:lnTo>
                  <a:lnTo>
                    <a:pt x="941696" y="161258"/>
                  </a:lnTo>
                  <a:lnTo>
                    <a:pt x="909110" y="171450"/>
                  </a:lnTo>
                  <a:lnTo>
                    <a:pt x="880609" y="184880"/>
                  </a:lnTo>
                  <a:lnTo>
                    <a:pt x="852109" y="191072"/>
                  </a:lnTo>
                  <a:lnTo>
                    <a:pt x="829498" y="199549"/>
                  </a:lnTo>
                  <a:lnTo>
                    <a:pt x="838998" y="219456"/>
                  </a:lnTo>
                  <a:lnTo>
                    <a:pt x="898470" y="218027"/>
                  </a:lnTo>
                  <a:lnTo>
                    <a:pt x="935996" y="241173"/>
                  </a:lnTo>
                  <a:lnTo>
                    <a:pt x="967157" y="241173"/>
                  </a:lnTo>
                  <a:lnTo>
                    <a:pt x="968582" y="228409"/>
                  </a:lnTo>
                  <a:lnTo>
                    <a:pt x="975612" y="215646"/>
                  </a:lnTo>
                  <a:lnTo>
                    <a:pt x="989862" y="212789"/>
                  </a:lnTo>
                  <a:lnTo>
                    <a:pt x="978462" y="197168"/>
                  </a:lnTo>
                  <a:lnTo>
                    <a:pt x="974282" y="185357"/>
                  </a:lnTo>
                  <a:lnTo>
                    <a:pt x="991192" y="185357"/>
                  </a:lnTo>
                  <a:lnTo>
                    <a:pt x="1005443" y="195739"/>
                  </a:lnTo>
                  <a:cubicBezTo>
                    <a:pt x="1016748" y="204311"/>
                    <a:pt x="1040784" y="185357"/>
                    <a:pt x="1040784" y="185357"/>
                  </a:cubicBezTo>
                  <a:lnTo>
                    <a:pt x="1076220" y="171926"/>
                  </a:lnTo>
                  <a:lnTo>
                    <a:pt x="1032329" y="158877"/>
                  </a:lnTo>
                  <a:lnTo>
                    <a:pt x="1018173" y="144685"/>
                  </a:lnTo>
                  <a:cubicBezTo>
                    <a:pt x="1022353" y="136112"/>
                    <a:pt x="971432" y="123349"/>
                    <a:pt x="971432" y="123349"/>
                  </a:cubicBezTo>
                  <a:lnTo>
                    <a:pt x="931721" y="99250"/>
                  </a:lnTo>
                  <a:lnTo>
                    <a:pt x="922221" y="89249"/>
                  </a:lnTo>
                  <a:lnTo>
                    <a:pt x="888495" y="89249"/>
                  </a:lnTo>
                  <a:lnTo>
                    <a:pt x="915380" y="77914"/>
                  </a:lnTo>
                  <a:lnTo>
                    <a:pt x="981882" y="84963"/>
                  </a:lnTo>
                  <a:lnTo>
                    <a:pt x="1015893" y="77914"/>
                  </a:lnTo>
                  <a:lnTo>
                    <a:pt x="1093795" y="58007"/>
                  </a:lnTo>
                  <a:lnTo>
                    <a:pt x="1146142" y="45244"/>
                  </a:lnTo>
                  <a:lnTo>
                    <a:pt x="1184143" y="31052"/>
                  </a:lnTo>
                  <a:lnTo>
                    <a:pt x="1140157" y="24194"/>
                  </a:lnTo>
                  <a:cubicBezTo>
                    <a:pt x="1140157" y="24194"/>
                    <a:pt x="1108996" y="32766"/>
                    <a:pt x="1104721" y="32766"/>
                  </a:cubicBezTo>
                  <a:cubicBezTo>
                    <a:pt x="1100445" y="32766"/>
                    <a:pt x="1063680" y="35623"/>
                    <a:pt x="1059404" y="35623"/>
                  </a:cubicBezTo>
                  <a:lnTo>
                    <a:pt x="960222" y="35623"/>
                  </a:lnTo>
                  <a:lnTo>
                    <a:pt x="929156" y="42672"/>
                  </a:lnTo>
                  <a:lnTo>
                    <a:pt x="957657" y="49816"/>
                  </a:lnTo>
                  <a:lnTo>
                    <a:pt x="940651" y="59341"/>
                  </a:lnTo>
                  <a:lnTo>
                    <a:pt x="910915" y="59341"/>
                  </a:lnTo>
                  <a:lnTo>
                    <a:pt x="893910" y="65056"/>
                  </a:lnTo>
                  <a:lnTo>
                    <a:pt x="916520" y="48006"/>
                  </a:lnTo>
                  <a:lnTo>
                    <a:pt x="892485" y="42291"/>
                  </a:lnTo>
                  <a:lnTo>
                    <a:pt x="862749" y="49435"/>
                  </a:lnTo>
                  <a:lnTo>
                    <a:pt x="825888" y="70675"/>
                  </a:lnTo>
                  <a:lnTo>
                    <a:pt x="842893" y="76390"/>
                  </a:lnTo>
                  <a:lnTo>
                    <a:pt x="867024" y="66865"/>
                  </a:lnTo>
                  <a:lnTo>
                    <a:pt x="886785" y="71057"/>
                  </a:lnTo>
                  <a:lnTo>
                    <a:pt x="865599" y="76772"/>
                  </a:lnTo>
                  <a:lnTo>
                    <a:pt x="857049" y="88106"/>
                  </a:lnTo>
                  <a:lnTo>
                    <a:pt x="871204" y="92393"/>
                  </a:lnTo>
                  <a:lnTo>
                    <a:pt x="833203" y="95250"/>
                  </a:lnTo>
                  <a:lnTo>
                    <a:pt x="766701" y="83915"/>
                  </a:lnTo>
                  <a:lnTo>
                    <a:pt x="739816" y="116491"/>
                  </a:lnTo>
                  <a:lnTo>
                    <a:pt x="685949" y="154591"/>
                  </a:lnTo>
                  <a:lnTo>
                    <a:pt x="700105" y="165925"/>
                  </a:lnTo>
                  <a:lnTo>
                    <a:pt x="690604" y="171926"/>
                  </a:lnTo>
                  <a:lnTo>
                    <a:pt x="677874" y="178689"/>
                  </a:lnTo>
                  <a:lnTo>
                    <a:pt x="641013" y="171926"/>
                  </a:lnTo>
                  <a:lnTo>
                    <a:pt x="590091" y="185357"/>
                  </a:lnTo>
                  <a:lnTo>
                    <a:pt x="477559" y="240252"/>
                  </a:lnTo>
                  <a:cubicBezTo>
                    <a:pt x="181848" y="530352"/>
                    <a:pt x="102036" y="696627"/>
                    <a:pt x="0" y="1091502"/>
                  </a:cubicBezTo>
                  <a:lnTo>
                    <a:pt x="114699" y="1064800"/>
                  </a:lnTo>
                  <a:lnTo>
                    <a:pt x="134554" y="1086041"/>
                  </a:lnTo>
                  <a:lnTo>
                    <a:pt x="168565" y="1091756"/>
                  </a:lnTo>
                  <a:lnTo>
                    <a:pt x="191271" y="1105948"/>
                  </a:lnTo>
                  <a:lnTo>
                    <a:pt x="215306" y="1096423"/>
                  </a:lnTo>
                  <a:lnTo>
                    <a:pt x="235162" y="1116330"/>
                  </a:lnTo>
                  <a:lnTo>
                    <a:pt x="279053" y="1140428"/>
                  </a:lnTo>
                  <a:lnTo>
                    <a:pt x="321519" y="1146143"/>
                  </a:lnTo>
                  <a:lnTo>
                    <a:pt x="334250" y="1188720"/>
                  </a:lnTo>
                  <a:cubicBezTo>
                    <a:pt x="334250" y="1188720"/>
                    <a:pt x="363985" y="1215676"/>
                    <a:pt x="362750" y="1221391"/>
                  </a:cubicBezTo>
                  <a:cubicBezTo>
                    <a:pt x="361515" y="1227106"/>
                    <a:pt x="372251" y="1252633"/>
                    <a:pt x="378331" y="1252633"/>
                  </a:cubicBezTo>
                  <a:cubicBezTo>
                    <a:pt x="392505" y="1257710"/>
                    <a:pt x="406252" y="1263891"/>
                    <a:pt x="419467" y="1271111"/>
                  </a:cubicBezTo>
                  <a:lnTo>
                    <a:pt x="443503" y="1273874"/>
                  </a:lnTo>
                  <a:lnTo>
                    <a:pt x="453003" y="1252633"/>
                  </a:lnTo>
                  <a:lnTo>
                    <a:pt x="474283" y="1252633"/>
                  </a:lnTo>
                  <a:lnTo>
                    <a:pt x="474283" y="1273874"/>
                  </a:lnTo>
                  <a:lnTo>
                    <a:pt x="482834" y="1285304"/>
                  </a:lnTo>
                  <a:lnTo>
                    <a:pt x="485589" y="1317879"/>
                  </a:lnTo>
                  <a:lnTo>
                    <a:pt x="494139" y="1342073"/>
                  </a:lnTo>
                  <a:lnTo>
                    <a:pt x="479983" y="1357694"/>
                  </a:lnTo>
                  <a:lnTo>
                    <a:pt x="457278" y="1386269"/>
                  </a:lnTo>
                  <a:lnTo>
                    <a:pt x="428777" y="1425797"/>
                  </a:lnTo>
                  <a:lnTo>
                    <a:pt x="431627" y="1463897"/>
                  </a:lnTo>
                  <a:lnTo>
                    <a:pt x="424502" y="1489424"/>
                  </a:lnTo>
                  <a:lnTo>
                    <a:pt x="445782" y="1496568"/>
                  </a:lnTo>
                  <a:lnTo>
                    <a:pt x="427352" y="1522095"/>
                  </a:lnTo>
                  <a:cubicBezTo>
                    <a:pt x="431114" y="1532801"/>
                    <a:pt x="434287" y="1543707"/>
                    <a:pt x="436852" y="1554766"/>
                  </a:cubicBezTo>
                  <a:cubicBezTo>
                    <a:pt x="441251" y="1566948"/>
                    <a:pt x="446457" y="1578816"/>
                    <a:pt x="452433" y="1590294"/>
                  </a:cubicBezTo>
                  <a:lnTo>
                    <a:pt x="472288" y="1607344"/>
                  </a:lnTo>
                  <a:lnTo>
                    <a:pt x="480838" y="1635919"/>
                  </a:lnTo>
                  <a:lnTo>
                    <a:pt x="529005" y="1735265"/>
                  </a:lnTo>
                  <a:lnTo>
                    <a:pt x="562921" y="1763840"/>
                  </a:lnTo>
                  <a:lnTo>
                    <a:pt x="612512" y="1789367"/>
                  </a:lnTo>
                  <a:cubicBezTo>
                    <a:pt x="612512" y="1789367"/>
                    <a:pt x="643673" y="1823466"/>
                    <a:pt x="645098" y="1827467"/>
                  </a:cubicBezTo>
                  <a:cubicBezTo>
                    <a:pt x="646523" y="1831467"/>
                    <a:pt x="662103" y="1894142"/>
                    <a:pt x="662103" y="1894142"/>
                  </a:cubicBezTo>
                  <a:cubicBezTo>
                    <a:pt x="661882" y="1905826"/>
                    <a:pt x="661660" y="1917510"/>
                    <a:pt x="661439" y="1929194"/>
                  </a:cubicBezTo>
                  <a:lnTo>
                    <a:pt x="670939" y="1966055"/>
                  </a:lnTo>
                  <a:lnTo>
                    <a:pt x="673789" y="2007299"/>
                  </a:lnTo>
                  <a:lnTo>
                    <a:pt x="678064" y="2064449"/>
                  </a:lnTo>
                  <a:lnTo>
                    <a:pt x="692219" y="2109883"/>
                  </a:lnTo>
                  <a:lnTo>
                    <a:pt x="704950" y="2169509"/>
                  </a:lnTo>
                  <a:lnTo>
                    <a:pt x="689369" y="2189417"/>
                  </a:lnTo>
                  <a:lnTo>
                    <a:pt x="698869" y="2218849"/>
                  </a:lnTo>
                  <a:lnTo>
                    <a:pt x="710270" y="2261807"/>
                  </a:lnTo>
                  <a:lnTo>
                    <a:pt x="730030" y="2283143"/>
                  </a:lnTo>
                  <a:cubicBezTo>
                    <a:pt x="729587" y="2294509"/>
                    <a:pt x="729143" y="2305876"/>
                    <a:pt x="728700" y="2317242"/>
                  </a:cubicBezTo>
                  <a:lnTo>
                    <a:pt x="732880" y="2351246"/>
                  </a:lnTo>
                  <a:lnTo>
                    <a:pt x="820758" y="2444972"/>
                  </a:lnTo>
                  <a:lnTo>
                    <a:pt x="837668" y="2463451"/>
                  </a:lnTo>
                  <a:lnTo>
                    <a:pt x="837668" y="2419445"/>
                  </a:lnTo>
                  <a:lnTo>
                    <a:pt x="866169" y="2402967"/>
                  </a:lnTo>
                  <a:lnTo>
                    <a:pt x="866169" y="2376869"/>
                  </a:lnTo>
                  <a:lnTo>
                    <a:pt x="837668" y="2364105"/>
                  </a:lnTo>
                  <a:lnTo>
                    <a:pt x="837668" y="2344198"/>
                  </a:lnTo>
                  <a:lnTo>
                    <a:pt x="851634" y="2331434"/>
                  </a:lnTo>
                  <a:lnTo>
                    <a:pt x="865694" y="2308670"/>
                  </a:lnTo>
                  <a:lnTo>
                    <a:pt x="865694" y="2290191"/>
                  </a:lnTo>
                  <a:cubicBezTo>
                    <a:pt x="877379" y="2286000"/>
                    <a:pt x="865694" y="2273141"/>
                    <a:pt x="865694" y="2273141"/>
                  </a:cubicBezTo>
                  <a:lnTo>
                    <a:pt x="846219" y="2273141"/>
                  </a:lnTo>
                  <a:lnTo>
                    <a:pt x="844793" y="2254758"/>
                  </a:lnTo>
                  <a:lnTo>
                    <a:pt x="863224" y="2254758"/>
                  </a:lnTo>
                  <a:lnTo>
                    <a:pt x="870824" y="2266093"/>
                  </a:lnTo>
                  <a:lnTo>
                    <a:pt x="885835" y="2254758"/>
                  </a:lnTo>
                  <a:lnTo>
                    <a:pt x="874529" y="2231993"/>
                  </a:lnTo>
                  <a:cubicBezTo>
                    <a:pt x="877379" y="2224945"/>
                    <a:pt x="897235" y="2231993"/>
                    <a:pt x="897235" y="2231993"/>
                  </a:cubicBezTo>
                  <a:lnTo>
                    <a:pt x="931151" y="2212086"/>
                  </a:lnTo>
                  <a:lnTo>
                    <a:pt x="945306" y="2195132"/>
                  </a:lnTo>
                  <a:lnTo>
                    <a:pt x="945306" y="2172367"/>
                  </a:lnTo>
                  <a:lnTo>
                    <a:pt x="929156" y="2157794"/>
                  </a:lnTo>
                  <a:lnTo>
                    <a:pt x="914905" y="2135029"/>
                  </a:lnTo>
                  <a:lnTo>
                    <a:pt x="931911" y="2135029"/>
                  </a:lnTo>
                  <a:cubicBezTo>
                    <a:pt x="931911" y="2135029"/>
                    <a:pt x="957467" y="2147888"/>
                    <a:pt x="965922" y="2135029"/>
                  </a:cubicBezTo>
                  <a:cubicBezTo>
                    <a:pt x="974377" y="2122170"/>
                    <a:pt x="987202" y="2105216"/>
                    <a:pt x="987202" y="2105216"/>
                  </a:cubicBezTo>
                  <a:lnTo>
                    <a:pt x="1002783" y="2068354"/>
                  </a:lnTo>
                  <a:cubicBezTo>
                    <a:pt x="1002783" y="2068354"/>
                    <a:pt x="1032519" y="2014347"/>
                    <a:pt x="1035369" y="2010061"/>
                  </a:cubicBezTo>
                  <a:cubicBezTo>
                    <a:pt x="1038219" y="2005774"/>
                    <a:pt x="1035369" y="1952911"/>
                    <a:pt x="1035369" y="1952911"/>
                  </a:cubicBezTo>
                  <a:lnTo>
                    <a:pt x="1082110" y="1914811"/>
                  </a:lnTo>
                  <a:lnTo>
                    <a:pt x="1113271" y="1914811"/>
                  </a:lnTo>
                  <a:lnTo>
                    <a:pt x="1138732" y="1872139"/>
                  </a:lnTo>
                  <a:lnTo>
                    <a:pt x="1158587" y="1844135"/>
                  </a:lnTo>
                  <a:lnTo>
                    <a:pt x="1158587" y="1796510"/>
                  </a:lnTo>
                  <a:lnTo>
                    <a:pt x="1165617" y="1751076"/>
                  </a:lnTo>
                  <a:lnTo>
                    <a:pt x="1154502" y="1706690"/>
                  </a:lnTo>
                  <a:lnTo>
                    <a:pt x="1194118" y="1654112"/>
                  </a:lnTo>
                  <a:lnTo>
                    <a:pt x="1223854" y="1625537"/>
                  </a:lnTo>
                  <a:lnTo>
                    <a:pt x="1212549" y="1573054"/>
                  </a:lnTo>
                  <a:lnTo>
                    <a:pt x="1206658" y="1540478"/>
                  </a:lnTo>
                  <a:close/>
                  <a:moveTo>
                    <a:pt x="1522257" y="424720"/>
                  </a:moveTo>
                  <a:lnTo>
                    <a:pt x="1531757" y="430340"/>
                  </a:lnTo>
                  <a:lnTo>
                    <a:pt x="1544678" y="419100"/>
                  </a:lnTo>
                  <a:lnTo>
                    <a:pt x="1563013" y="419100"/>
                  </a:lnTo>
                  <a:lnTo>
                    <a:pt x="1579924" y="413385"/>
                  </a:lnTo>
                  <a:lnTo>
                    <a:pt x="1587524" y="402907"/>
                  </a:lnTo>
                  <a:lnTo>
                    <a:pt x="1583914" y="388430"/>
                  </a:lnTo>
                  <a:lnTo>
                    <a:pt x="1591134" y="380714"/>
                  </a:lnTo>
                  <a:cubicBezTo>
                    <a:pt x="1591989" y="368999"/>
                    <a:pt x="1573463" y="360521"/>
                    <a:pt x="1573463" y="360521"/>
                  </a:cubicBezTo>
                  <a:lnTo>
                    <a:pt x="1563013" y="360521"/>
                  </a:lnTo>
                  <a:lnTo>
                    <a:pt x="1550093" y="375476"/>
                  </a:lnTo>
                  <a:lnTo>
                    <a:pt x="1536412" y="375476"/>
                  </a:lnTo>
                  <a:lnTo>
                    <a:pt x="1531567" y="392430"/>
                  </a:lnTo>
                  <a:lnTo>
                    <a:pt x="1533562" y="405194"/>
                  </a:lnTo>
                  <a:lnTo>
                    <a:pt x="1522257" y="412242"/>
                  </a:lnTo>
                  <a:lnTo>
                    <a:pt x="1522257" y="424720"/>
                  </a:lnTo>
                  <a:close/>
                  <a:moveTo>
                    <a:pt x="1607759" y="317373"/>
                  </a:moveTo>
                  <a:lnTo>
                    <a:pt x="1593319" y="323850"/>
                  </a:lnTo>
                  <a:lnTo>
                    <a:pt x="1593319" y="345662"/>
                  </a:lnTo>
                  <a:lnTo>
                    <a:pt x="1594934" y="351282"/>
                  </a:lnTo>
                  <a:cubicBezTo>
                    <a:pt x="1595988" y="355778"/>
                    <a:pt x="1596530" y="360379"/>
                    <a:pt x="1596549" y="364998"/>
                  </a:cubicBezTo>
                  <a:lnTo>
                    <a:pt x="1606999" y="372237"/>
                  </a:lnTo>
                  <a:lnTo>
                    <a:pt x="1617450" y="378714"/>
                  </a:lnTo>
                  <a:lnTo>
                    <a:pt x="1622295" y="388239"/>
                  </a:lnTo>
                  <a:cubicBezTo>
                    <a:pt x="1622295" y="388239"/>
                    <a:pt x="1620680" y="397764"/>
                    <a:pt x="1615075" y="397764"/>
                  </a:cubicBezTo>
                  <a:lnTo>
                    <a:pt x="1602154" y="401860"/>
                  </a:lnTo>
                  <a:lnTo>
                    <a:pt x="1606999" y="410718"/>
                  </a:lnTo>
                  <a:cubicBezTo>
                    <a:pt x="1606999" y="410718"/>
                    <a:pt x="1597499" y="415576"/>
                    <a:pt x="1596549" y="419576"/>
                  </a:cubicBezTo>
                  <a:lnTo>
                    <a:pt x="1605384" y="426053"/>
                  </a:lnTo>
                  <a:lnTo>
                    <a:pt x="1597309" y="434150"/>
                  </a:lnTo>
                  <a:lnTo>
                    <a:pt x="1579639" y="434150"/>
                  </a:lnTo>
                  <a:lnTo>
                    <a:pt x="1579639" y="443675"/>
                  </a:lnTo>
                  <a:lnTo>
                    <a:pt x="1616690" y="443675"/>
                  </a:lnTo>
                  <a:lnTo>
                    <a:pt x="1631985" y="434150"/>
                  </a:lnTo>
                  <a:lnTo>
                    <a:pt x="1654501" y="438150"/>
                  </a:lnTo>
                  <a:cubicBezTo>
                    <a:pt x="1654501" y="438150"/>
                    <a:pt x="1673026" y="434150"/>
                    <a:pt x="1677016" y="434150"/>
                  </a:cubicBezTo>
                  <a:lnTo>
                    <a:pt x="1673786" y="430054"/>
                  </a:lnTo>
                  <a:lnTo>
                    <a:pt x="1679486" y="422815"/>
                  </a:lnTo>
                  <a:lnTo>
                    <a:pt x="1688322" y="412337"/>
                  </a:lnTo>
                  <a:lnTo>
                    <a:pt x="1677016" y="407765"/>
                  </a:lnTo>
                  <a:lnTo>
                    <a:pt x="1664191" y="403765"/>
                  </a:lnTo>
                  <a:lnTo>
                    <a:pt x="1665806" y="390049"/>
                  </a:lnTo>
                  <a:lnTo>
                    <a:pt x="1653646" y="380524"/>
                  </a:lnTo>
                  <a:lnTo>
                    <a:pt x="1635215" y="370427"/>
                  </a:lnTo>
                  <a:lnTo>
                    <a:pt x="1633600" y="351854"/>
                  </a:lnTo>
                  <a:lnTo>
                    <a:pt x="1635215" y="335756"/>
                  </a:lnTo>
                  <a:lnTo>
                    <a:pt x="1616215" y="335756"/>
                  </a:lnTo>
                  <a:lnTo>
                    <a:pt x="1612224" y="327660"/>
                  </a:lnTo>
                  <a:lnTo>
                    <a:pt x="1623435" y="317182"/>
                  </a:lnTo>
                  <a:lnTo>
                    <a:pt x="1607759" y="317373"/>
                  </a:lnTo>
                  <a:close/>
                  <a:moveTo>
                    <a:pt x="1713212" y="386810"/>
                  </a:moveTo>
                  <a:lnTo>
                    <a:pt x="1713212" y="380714"/>
                  </a:lnTo>
                  <a:lnTo>
                    <a:pt x="1726133" y="380714"/>
                  </a:lnTo>
                  <a:lnTo>
                    <a:pt x="1733353" y="375476"/>
                  </a:lnTo>
                  <a:lnTo>
                    <a:pt x="1733353" y="355282"/>
                  </a:lnTo>
                  <a:lnTo>
                    <a:pt x="1742853" y="350425"/>
                  </a:lnTo>
                  <a:lnTo>
                    <a:pt x="1739623" y="334328"/>
                  </a:lnTo>
                  <a:lnTo>
                    <a:pt x="1724518" y="328994"/>
                  </a:lnTo>
                  <a:lnTo>
                    <a:pt x="1702002" y="336232"/>
                  </a:lnTo>
                  <a:lnTo>
                    <a:pt x="1702002" y="348044"/>
                  </a:lnTo>
                  <a:lnTo>
                    <a:pt x="1688322" y="349663"/>
                  </a:lnTo>
                  <a:lnTo>
                    <a:pt x="1685092" y="360521"/>
                  </a:lnTo>
                  <a:lnTo>
                    <a:pt x="1694592" y="364998"/>
                  </a:lnTo>
                  <a:lnTo>
                    <a:pt x="1679296" y="373856"/>
                  </a:lnTo>
                  <a:lnTo>
                    <a:pt x="1675211" y="380714"/>
                  </a:lnTo>
                  <a:lnTo>
                    <a:pt x="1688132" y="392430"/>
                  </a:lnTo>
                  <a:lnTo>
                    <a:pt x="1713212" y="386810"/>
                  </a:lnTo>
                  <a:close/>
                  <a:moveTo>
                    <a:pt x="2524534" y="876110"/>
                  </a:moveTo>
                  <a:lnTo>
                    <a:pt x="2577736" y="904685"/>
                  </a:lnTo>
                  <a:lnTo>
                    <a:pt x="2605192" y="894017"/>
                  </a:lnTo>
                  <a:lnTo>
                    <a:pt x="2623432" y="919925"/>
                  </a:lnTo>
                  <a:lnTo>
                    <a:pt x="2672169" y="930688"/>
                  </a:lnTo>
                  <a:lnTo>
                    <a:pt x="2693449" y="941356"/>
                  </a:lnTo>
                  <a:lnTo>
                    <a:pt x="2752826" y="809593"/>
                  </a:lnTo>
                  <a:cubicBezTo>
                    <a:pt x="2662503" y="608118"/>
                    <a:pt x="2543606" y="384419"/>
                    <a:pt x="2300883" y="208344"/>
                  </a:cubicBezTo>
                  <a:lnTo>
                    <a:pt x="2251877" y="211265"/>
                  </a:lnTo>
                  <a:lnTo>
                    <a:pt x="2241237" y="232696"/>
                  </a:lnTo>
                  <a:lnTo>
                    <a:pt x="2218531" y="224219"/>
                  </a:lnTo>
                  <a:lnTo>
                    <a:pt x="2207796" y="205169"/>
                  </a:lnTo>
                  <a:lnTo>
                    <a:pt x="2186420" y="205169"/>
                  </a:lnTo>
                  <a:lnTo>
                    <a:pt x="2195920" y="214694"/>
                  </a:lnTo>
                  <a:lnTo>
                    <a:pt x="2203616" y="230029"/>
                  </a:lnTo>
                  <a:lnTo>
                    <a:pt x="2170080" y="230029"/>
                  </a:lnTo>
                  <a:lnTo>
                    <a:pt x="2170080" y="248983"/>
                  </a:lnTo>
                  <a:lnTo>
                    <a:pt x="2146139" y="245459"/>
                  </a:lnTo>
                  <a:lnTo>
                    <a:pt x="2131604" y="243269"/>
                  </a:lnTo>
                  <a:lnTo>
                    <a:pt x="2123433" y="247364"/>
                  </a:lnTo>
                  <a:lnTo>
                    <a:pt x="2131034" y="252031"/>
                  </a:lnTo>
                  <a:lnTo>
                    <a:pt x="2141579" y="254413"/>
                  </a:lnTo>
                  <a:lnTo>
                    <a:pt x="2132079" y="257937"/>
                  </a:lnTo>
                  <a:lnTo>
                    <a:pt x="2119348" y="252794"/>
                  </a:lnTo>
                  <a:lnTo>
                    <a:pt x="2103483" y="247459"/>
                  </a:lnTo>
                  <a:lnTo>
                    <a:pt x="2098733" y="236887"/>
                  </a:lnTo>
                  <a:lnTo>
                    <a:pt x="2087048" y="227362"/>
                  </a:lnTo>
                  <a:lnTo>
                    <a:pt x="2073557" y="225552"/>
                  </a:lnTo>
                  <a:lnTo>
                    <a:pt x="2064057" y="214408"/>
                  </a:lnTo>
                  <a:lnTo>
                    <a:pt x="2084768" y="216218"/>
                  </a:lnTo>
                  <a:lnTo>
                    <a:pt x="2103008" y="224409"/>
                  </a:lnTo>
                  <a:lnTo>
                    <a:pt x="2118208" y="226219"/>
                  </a:lnTo>
                  <a:cubicBezTo>
                    <a:pt x="2118208" y="226219"/>
                    <a:pt x="2127709" y="223837"/>
                    <a:pt x="2128754" y="225552"/>
                  </a:cubicBezTo>
                  <a:cubicBezTo>
                    <a:pt x="2136021" y="227877"/>
                    <a:pt x="2143498" y="229473"/>
                    <a:pt x="2151079" y="230315"/>
                  </a:cubicBezTo>
                  <a:lnTo>
                    <a:pt x="2163430" y="220790"/>
                  </a:lnTo>
                  <a:lnTo>
                    <a:pt x="2142529" y="205169"/>
                  </a:lnTo>
                  <a:lnTo>
                    <a:pt x="2105478" y="194215"/>
                  </a:lnTo>
                  <a:lnTo>
                    <a:pt x="2040306" y="185833"/>
                  </a:lnTo>
                  <a:cubicBezTo>
                    <a:pt x="2031376" y="183581"/>
                    <a:pt x="2022560" y="180879"/>
                    <a:pt x="2013895" y="177737"/>
                  </a:cubicBezTo>
                  <a:lnTo>
                    <a:pt x="1992235" y="172403"/>
                  </a:lnTo>
                  <a:lnTo>
                    <a:pt x="1944734" y="172403"/>
                  </a:lnTo>
                  <a:lnTo>
                    <a:pt x="1872531" y="185833"/>
                  </a:lnTo>
                  <a:lnTo>
                    <a:pt x="1832631" y="211265"/>
                  </a:lnTo>
                  <a:lnTo>
                    <a:pt x="1785129" y="254222"/>
                  </a:lnTo>
                  <a:lnTo>
                    <a:pt x="1741713" y="260699"/>
                  </a:lnTo>
                  <a:cubicBezTo>
                    <a:pt x="1734977" y="266327"/>
                    <a:pt x="1728631" y="272405"/>
                    <a:pt x="1722712" y="278892"/>
                  </a:cubicBezTo>
                  <a:lnTo>
                    <a:pt x="1732213" y="299561"/>
                  </a:lnTo>
                  <a:lnTo>
                    <a:pt x="1729838" y="309086"/>
                  </a:lnTo>
                  <a:lnTo>
                    <a:pt x="1736298" y="314325"/>
                  </a:lnTo>
                  <a:lnTo>
                    <a:pt x="1741048" y="323850"/>
                  </a:lnTo>
                  <a:lnTo>
                    <a:pt x="1747508" y="333375"/>
                  </a:lnTo>
                  <a:lnTo>
                    <a:pt x="1771544" y="329851"/>
                  </a:lnTo>
                  <a:lnTo>
                    <a:pt x="1797385" y="315182"/>
                  </a:lnTo>
                  <a:lnTo>
                    <a:pt x="1817335" y="325755"/>
                  </a:lnTo>
                  <a:lnTo>
                    <a:pt x="1832631" y="352235"/>
                  </a:lnTo>
                  <a:lnTo>
                    <a:pt x="1835481" y="368141"/>
                  </a:lnTo>
                  <a:lnTo>
                    <a:pt x="1853721" y="371666"/>
                  </a:lnTo>
                  <a:lnTo>
                    <a:pt x="1866071" y="361093"/>
                  </a:lnTo>
                  <a:lnTo>
                    <a:pt x="1878992" y="358140"/>
                  </a:lnTo>
                  <a:lnTo>
                    <a:pt x="1886022" y="336899"/>
                  </a:lnTo>
                  <a:lnTo>
                    <a:pt x="1887162" y="320421"/>
                  </a:lnTo>
                  <a:lnTo>
                    <a:pt x="1904833" y="315182"/>
                  </a:lnTo>
                  <a:lnTo>
                    <a:pt x="1904833" y="304324"/>
                  </a:lnTo>
                  <a:lnTo>
                    <a:pt x="1898372" y="299656"/>
                  </a:lnTo>
                  <a:lnTo>
                    <a:pt x="1890107" y="294323"/>
                  </a:lnTo>
                  <a:lnTo>
                    <a:pt x="1887162" y="275273"/>
                  </a:lnTo>
                  <a:lnTo>
                    <a:pt x="1914048" y="258223"/>
                  </a:lnTo>
                  <a:cubicBezTo>
                    <a:pt x="1914048" y="258223"/>
                    <a:pt x="1928298" y="245269"/>
                    <a:pt x="1928298" y="242983"/>
                  </a:cubicBezTo>
                  <a:cubicBezTo>
                    <a:pt x="1928298" y="240697"/>
                    <a:pt x="1935328" y="232886"/>
                    <a:pt x="1935328" y="232886"/>
                  </a:cubicBezTo>
                  <a:cubicBezTo>
                    <a:pt x="1935328" y="232886"/>
                    <a:pt x="1946539" y="233553"/>
                    <a:pt x="1950054" y="234125"/>
                  </a:cubicBezTo>
                  <a:cubicBezTo>
                    <a:pt x="1953569" y="234696"/>
                    <a:pt x="1972284" y="241173"/>
                    <a:pt x="1972284" y="241173"/>
                  </a:cubicBezTo>
                  <a:lnTo>
                    <a:pt x="1979409" y="246507"/>
                  </a:lnTo>
                  <a:lnTo>
                    <a:pt x="1957654" y="257080"/>
                  </a:lnTo>
                  <a:lnTo>
                    <a:pt x="1944829" y="270034"/>
                  </a:lnTo>
                  <a:lnTo>
                    <a:pt x="1935328" y="276511"/>
                  </a:lnTo>
                  <a:lnTo>
                    <a:pt x="1944164" y="297085"/>
                  </a:lnTo>
                  <a:lnTo>
                    <a:pt x="1967059" y="308896"/>
                  </a:lnTo>
                  <a:lnTo>
                    <a:pt x="1987580" y="304705"/>
                  </a:lnTo>
                  <a:lnTo>
                    <a:pt x="2020166" y="303086"/>
                  </a:lnTo>
                  <a:cubicBezTo>
                    <a:pt x="2020166" y="303086"/>
                    <a:pt x="2057502" y="310610"/>
                    <a:pt x="2059212" y="311849"/>
                  </a:cubicBezTo>
                  <a:cubicBezTo>
                    <a:pt x="2060922" y="313087"/>
                    <a:pt x="2048476" y="317087"/>
                    <a:pt x="2048476" y="317087"/>
                  </a:cubicBezTo>
                  <a:lnTo>
                    <a:pt x="2033941" y="321183"/>
                  </a:lnTo>
                  <a:lnTo>
                    <a:pt x="2025771" y="326517"/>
                  </a:lnTo>
                  <a:lnTo>
                    <a:pt x="2011900" y="319469"/>
                  </a:lnTo>
                  <a:cubicBezTo>
                    <a:pt x="2006305" y="315543"/>
                    <a:pt x="1999721" y="313296"/>
                    <a:pt x="1992900" y="312992"/>
                  </a:cubicBezTo>
                  <a:cubicBezTo>
                    <a:pt x="1987152" y="314112"/>
                    <a:pt x="1981728" y="316521"/>
                    <a:pt x="1977034" y="320040"/>
                  </a:cubicBezTo>
                  <a:lnTo>
                    <a:pt x="1985870" y="333566"/>
                  </a:lnTo>
                  <a:lnTo>
                    <a:pt x="1998125" y="341852"/>
                  </a:lnTo>
                  <a:cubicBezTo>
                    <a:pt x="1998125" y="341852"/>
                    <a:pt x="1992900" y="357092"/>
                    <a:pt x="1989385" y="356521"/>
                  </a:cubicBezTo>
                  <a:cubicBezTo>
                    <a:pt x="1985870" y="355949"/>
                    <a:pt x="1979885" y="345377"/>
                    <a:pt x="1979885" y="345377"/>
                  </a:cubicBezTo>
                  <a:lnTo>
                    <a:pt x="1966299" y="340043"/>
                  </a:lnTo>
                  <a:lnTo>
                    <a:pt x="1957559" y="345377"/>
                  </a:lnTo>
                  <a:lnTo>
                    <a:pt x="1958699" y="358331"/>
                  </a:lnTo>
                  <a:lnTo>
                    <a:pt x="1954899" y="376619"/>
                  </a:lnTo>
                  <a:lnTo>
                    <a:pt x="1940268" y="386144"/>
                  </a:lnTo>
                  <a:lnTo>
                    <a:pt x="1929628" y="394430"/>
                  </a:lnTo>
                  <a:lnTo>
                    <a:pt x="1915568" y="386144"/>
                  </a:lnTo>
                  <a:lnTo>
                    <a:pt x="1897422" y="391478"/>
                  </a:lnTo>
                  <a:lnTo>
                    <a:pt x="1865691" y="389668"/>
                  </a:lnTo>
                  <a:lnTo>
                    <a:pt x="1858661" y="396145"/>
                  </a:lnTo>
                  <a:lnTo>
                    <a:pt x="1847451" y="391478"/>
                  </a:lnTo>
                  <a:cubicBezTo>
                    <a:pt x="1847451" y="391478"/>
                    <a:pt x="1819900" y="392621"/>
                    <a:pt x="1818095" y="393192"/>
                  </a:cubicBezTo>
                  <a:cubicBezTo>
                    <a:pt x="1811797" y="391068"/>
                    <a:pt x="1805716" y="388324"/>
                    <a:pt x="1799950" y="385001"/>
                  </a:cubicBezTo>
                  <a:lnTo>
                    <a:pt x="1792920" y="369094"/>
                  </a:lnTo>
                  <a:lnTo>
                    <a:pt x="1801660" y="358521"/>
                  </a:lnTo>
                  <a:lnTo>
                    <a:pt x="1797575" y="353759"/>
                  </a:lnTo>
                  <a:lnTo>
                    <a:pt x="1794060" y="344996"/>
                  </a:lnTo>
                  <a:lnTo>
                    <a:pt x="1799950" y="337852"/>
                  </a:lnTo>
                  <a:lnTo>
                    <a:pt x="1791114" y="335566"/>
                  </a:lnTo>
                  <a:lnTo>
                    <a:pt x="1776484" y="350234"/>
                  </a:lnTo>
                  <a:cubicBezTo>
                    <a:pt x="1776262" y="354965"/>
                    <a:pt x="1776041" y="359696"/>
                    <a:pt x="1775819" y="364427"/>
                  </a:cubicBezTo>
                  <a:cubicBezTo>
                    <a:pt x="1775819" y="364427"/>
                    <a:pt x="1783514" y="377952"/>
                    <a:pt x="1784084" y="379667"/>
                  </a:cubicBezTo>
                  <a:cubicBezTo>
                    <a:pt x="1784521" y="383779"/>
                    <a:pt x="1784711" y="387914"/>
                    <a:pt x="1784654" y="392049"/>
                  </a:cubicBezTo>
                  <a:lnTo>
                    <a:pt x="1770024" y="397955"/>
                  </a:lnTo>
                  <a:lnTo>
                    <a:pt x="1754158" y="402622"/>
                  </a:lnTo>
                  <a:lnTo>
                    <a:pt x="1757103" y="408527"/>
                  </a:lnTo>
                  <a:lnTo>
                    <a:pt x="1773539" y="411480"/>
                  </a:lnTo>
                  <a:lnTo>
                    <a:pt x="1768219" y="421005"/>
                  </a:lnTo>
                  <a:lnTo>
                    <a:pt x="1758719" y="421577"/>
                  </a:lnTo>
                  <a:lnTo>
                    <a:pt x="1754063" y="433388"/>
                  </a:lnTo>
                  <a:lnTo>
                    <a:pt x="1751118" y="439865"/>
                  </a:lnTo>
                  <a:lnTo>
                    <a:pt x="1738198" y="436340"/>
                  </a:lnTo>
                  <a:lnTo>
                    <a:pt x="1738768" y="428054"/>
                  </a:lnTo>
                  <a:lnTo>
                    <a:pt x="1739338" y="417481"/>
                  </a:lnTo>
                  <a:lnTo>
                    <a:pt x="1734113" y="412147"/>
                  </a:lnTo>
                  <a:lnTo>
                    <a:pt x="1726418" y="420434"/>
                  </a:lnTo>
                  <a:lnTo>
                    <a:pt x="1718247" y="431006"/>
                  </a:lnTo>
                  <a:lnTo>
                    <a:pt x="1699247" y="434531"/>
                  </a:lnTo>
                  <a:lnTo>
                    <a:pt x="1690412" y="441579"/>
                  </a:lnTo>
                  <a:lnTo>
                    <a:pt x="1684522" y="454533"/>
                  </a:lnTo>
                  <a:lnTo>
                    <a:pt x="1670461" y="461010"/>
                  </a:lnTo>
                  <a:lnTo>
                    <a:pt x="1659346" y="468059"/>
                  </a:lnTo>
                  <a:lnTo>
                    <a:pt x="1642245" y="459296"/>
                  </a:lnTo>
                  <a:lnTo>
                    <a:pt x="1639965" y="463391"/>
                  </a:lnTo>
                  <a:lnTo>
                    <a:pt x="1643480" y="472154"/>
                  </a:lnTo>
                  <a:lnTo>
                    <a:pt x="1639395" y="476917"/>
                  </a:lnTo>
                  <a:lnTo>
                    <a:pt x="1617070" y="475107"/>
                  </a:lnTo>
                  <a:lnTo>
                    <a:pt x="1604719" y="473393"/>
                  </a:lnTo>
                  <a:lnTo>
                    <a:pt x="1602914" y="489871"/>
                  </a:lnTo>
                  <a:lnTo>
                    <a:pt x="1624670" y="493395"/>
                  </a:lnTo>
                  <a:lnTo>
                    <a:pt x="1635215" y="502920"/>
                  </a:lnTo>
                  <a:cubicBezTo>
                    <a:pt x="1635215" y="502920"/>
                    <a:pt x="1643480" y="512921"/>
                    <a:pt x="1645190" y="512921"/>
                  </a:cubicBezTo>
                  <a:cubicBezTo>
                    <a:pt x="1646900" y="512921"/>
                    <a:pt x="1658776" y="515874"/>
                    <a:pt x="1658776" y="515874"/>
                  </a:cubicBezTo>
                  <a:lnTo>
                    <a:pt x="1654026" y="541782"/>
                  </a:lnTo>
                  <a:lnTo>
                    <a:pt x="1643480" y="565880"/>
                  </a:lnTo>
                  <a:lnTo>
                    <a:pt x="1599399" y="565309"/>
                  </a:lnTo>
                  <a:lnTo>
                    <a:pt x="1551328" y="564166"/>
                  </a:lnTo>
                  <a:lnTo>
                    <a:pt x="1536032" y="569976"/>
                  </a:lnTo>
                  <a:lnTo>
                    <a:pt x="1531282" y="583502"/>
                  </a:lnTo>
                  <a:lnTo>
                    <a:pt x="1535462" y="597694"/>
                  </a:lnTo>
                  <a:lnTo>
                    <a:pt x="1526912" y="624269"/>
                  </a:lnTo>
                  <a:lnTo>
                    <a:pt x="1523397" y="638461"/>
                  </a:lnTo>
                  <a:cubicBezTo>
                    <a:pt x="1523416" y="643299"/>
                    <a:pt x="1523958" y="648122"/>
                    <a:pt x="1525012" y="652844"/>
                  </a:cubicBezTo>
                  <a:cubicBezTo>
                    <a:pt x="1526247" y="654558"/>
                    <a:pt x="1533277" y="666941"/>
                    <a:pt x="1533277" y="666941"/>
                  </a:cubicBezTo>
                  <a:lnTo>
                    <a:pt x="1527957" y="686943"/>
                  </a:lnTo>
                  <a:lnTo>
                    <a:pt x="1543823" y="691706"/>
                  </a:lnTo>
                  <a:lnTo>
                    <a:pt x="1570233" y="693420"/>
                  </a:lnTo>
                  <a:lnTo>
                    <a:pt x="1584294" y="701135"/>
                  </a:lnTo>
                  <a:lnTo>
                    <a:pt x="1594934" y="702850"/>
                  </a:lnTo>
                  <a:lnTo>
                    <a:pt x="1612510" y="695230"/>
                  </a:lnTo>
                  <a:lnTo>
                    <a:pt x="1638920" y="691706"/>
                  </a:lnTo>
                  <a:lnTo>
                    <a:pt x="1663621" y="671036"/>
                  </a:lnTo>
                  <a:lnTo>
                    <a:pt x="1659536" y="645795"/>
                  </a:lnTo>
                  <a:lnTo>
                    <a:pt x="1674736" y="626745"/>
                  </a:lnTo>
                  <a:lnTo>
                    <a:pt x="1707037" y="606171"/>
                  </a:lnTo>
                  <a:lnTo>
                    <a:pt x="1721098" y="601409"/>
                  </a:lnTo>
                  <a:lnTo>
                    <a:pt x="1719387" y="580263"/>
                  </a:lnTo>
                  <a:lnTo>
                    <a:pt x="1738388" y="569024"/>
                  </a:lnTo>
                  <a:lnTo>
                    <a:pt x="1757388" y="575501"/>
                  </a:lnTo>
                  <a:lnTo>
                    <a:pt x="1770309" y="568452"/>
                  </a:lnTo>
                  <a:lnTo>
                    <a:pt x="1810020" y="556260"/>
                  </a:lnTo>
                  <a:lnTo>
                    <a:pt x="1849351" y="592836"/>
                  </a:lnTo>
                  <a:lnTo>
                    <a:pt x="1903313" y="629888"/>
                  </a:lnTo>
                  <a:cubicBezTo>
                    <a:pt x="1903313" y="629888"/>
                    <a:pt x="1914523" y="652272"/>
                    <a:pt x="1915093" y="653987"/>
                  </a:cubicBezTo>
                  <a:cubicBezTo>
                    <a:pt x="1912946" y="659405"/>
                    <a:pt x="1910172" y="664553"/>
                    <a:pt x="1906828" y="669322"/>
                  </a:cubicBezTo>
                  <a:lnTo>
                    <a:pt x="1876522" y="669322"/>
                  </a:lnTo>
                  <a:lnTo>
                    <a:pt x="1865121" y="671894"/>
                  </a:lnTo>
                  <a:cubicBezTo>
                    <a:pt x="1865121" y="671894"/>
                    <a:pt x="1868637" y="680657"/>
                    <a:pt x="1870917" y="680657"/>
                  </a:cubicBezTo>
                  <a:cubicBezTo>
                    <a:pt x="1873197" y="680657"/>
                    <a:pt x="1897422" y="691896"/>
                    <a:pt x="1897422" y="691896"/>
                  </a:cubicBezTo>
                  <a:lnTo>
                    <a:pt x="1905022" y="697802"/>
                  </a:lnTo>
                  <a:lnTo>
                    <a:pt x="1909108" y="696563"/>
                  </a:lnTo>
                  <a:lnTo>
                    <a:pt x="1908538" y="685419"/>
                  </a:lnTo>
                  <a:lnTo>
                    <a:pt x="1910913" y="674846"/>
                  </a:lnTo>
                  <a:lnTo>
                    <a:pt x="1919083" y="675989"/>
                  </a:lnTo>
                  <a:cubicBezTo>
                    <a:pt x="1922417" y="672357"/>
                    <a:pt x="1925372" y="668401"/>
                    <a:pt x="1927918" y="664178"/>
                  </a:cubicBezTo>
                  <a:cubicBezTo>
                    <a:pt x="1930379" y="658963"/>
                    <a:pt x="1933105" y="653877"/>
                    <a:pt x="1936088" y="648938"/>
                  </a:cubicBezTo>
                  <a:lnTo>
                    <a:pt x="1929628" y="636556"/>
                  </a:lnTo>
                  <a:lnTo>
                    <a:pt x="1933238" y="628269"/>
                  </a:lnTo>
                  <a:lnTo>
                    <a:pt x="1942739" y="629507"/>
                  </a:lnTo>
                  <a:lnTo>
                    <a:pt x="1943879" y="641794"/>
                  </a:lnTo>
                  <a:lnTo>
                    <a:pt x="1947394" y="641794"/>
                  </a:lnTo>
                  <a:lnTo>
                    <a:pt x="1946254" y="626555"/>
                  </a:lnTo>
                  <a:lnTo>
                    <a:pt x="1936753" y="620649"/>
                  </a:lnTo>
                  <a:lnTo>
                    <a:pt x="1924023" y="612172"/>
                  </a:lnTo>
                  <a:lnTo>
                    <a:pt x="1915188" y="599313"/>
                  </a:lnTo>
                  <a:lnTo>
                    <a:pt x="1899892" y="595122"/>
                  </a:lnTo>
                  <a:lnTo>
                    <a:pt x="1882317" y="582740"/>
                  </a:lnTo>
                  <a:lnTo>
                    <a:pt x="1878232" y="568643"/>
                  </a:lnTo>
                  <a:lnTo>
                    <a:pt x="1861796" y="560451"/>
                  </a:lnTo>
                  <a:lnTo>
                    <a:pt x="1857521" y="547497"/>
                  </a:lnTo>
                  <a:lnTo>
                    <a:pt x="1862271" y="533971"/>
                  </a:lnTo>
                  <a:lnTo>
                    <a:pt x="1872816" y="532162"/>
                  </a:lnTo>
                  <a:cubicBezTo>
                    <a:pt x="1873006" y="536480"/>
                    <a:pt x="1873197" y="540798"/>
                    <a:pt x="1873387" y="545116"/>
                  </a:cubicBezTo>
                  <a:lnTo>
                    <a:pt x="1883932" y="548640"/>
                  </a:lnTo>
                  <a:lnTo>
                    <a:pt x="1891057" y="544544"/>
                  </a:lnTo>
                  <a:lnTo>
                    <a:pt x="1901603" y="563594"/>
                  </a:lnTo>
                  <a:lnTo>
                    <a:pt x="1923263" y="575882"/>
                  </a:lnTo>
                  <a:lnTo>
                    <a:pt x="1940363" y="585407"/>
                  </a:lnTo>
                  <a:lnTo>
                    <a:pt x="1950909" y="586645"/>
                  </a:lnTo>
                  <a:lnTo>
                    <a:pt x="1968484" y="605695"/>
                  </a:lnTo>
                  <a:lnTo>
                    <a:pt x="1972664" y="630365"/>
                  </a:lnTo>
                  <a:lnTo>
                    <a:pt x="2005535" y="664559"/>
                  </a:lnTo>
                  <a:lnTo>
                    <a:pt x="2010190" y="688658"/>
                  </a:lnTo>
                  <a:lnTo>
                    <a:pt x="2033656" y="705136"/>
                  </a:lnTo>
                  <a:lnTo>
                    <a:pt x="2040116" y="699802"/>
                  </a:lnTo>
                  <a:lnTo>
                    <a:pt x="2036601" y="684562"/>
                  </a:lnTo>
                  <a:lnTo>
                    <a:pt x="2049521" y="677513"/>
                  </a:lnTo>
                  <a:lnTo>
                    <a:pt x="2045436" y="666845"/>
                  </a:lnTo>
                  <a:lnTo>
                    <a:pt x="2032421" y="662369"/>
                  </a:lnTo>
                  <a:lnTo>
                    <a:pt x="2027101" y="651796"/>
                  </a:lnTo>
                  <a:lnTo>
                    <a:pt x="2029476" y="634651"/>
                  </a:lnTo>
                  <a:lnTo>
                    <a:pt x="2021876" y="625888"/>
                  </a:lnTo>
                  <a:lnTo>
                    <a:pt x="2028906" y="627031"/>
                  </a:lnTo>
                  <a:lnTo>
                    <a:pt x="2034131" y="633508"/>
                  </a:lnTo>
                  <a:lnTo>
                    <a:pt x="2042396" y="622364"/>
                  </a:lnTo>
                  <a:lnTo>
                    <a:pt x="2056457" y="622935"/>
                  </a:lnTo>
                  <a:lnTo>
                    <a:pt x="2070612" y="628841"/>
                  </a:lnTo>
                  <a:lnTo>
                    <a:pt x="2081157" y="643319"/>
                  </a:lnTo>
                  <a:lnTo>
                    <a:pt x="2091703" y="659797"/>
                  </a:lnTo>
                  <a:cubicBezTo>
                    <a:pt x="2091703" y="659797"/>
                    <a:pt x="2084673" y="663893"/>
                    <a:pt x="2084102" y="665702"/>
                  </a:cubicBezTo>
                  <a:cubicBezTo>
                    <a:pt x="2085499" y="670258"/>
                    <a:pt x="2087475" y="674613"/>
                    <a:pt x="2089993" y="678656"/>
                  </a:cubicBezTo>
                  <a:lnTo>
                    <a:pt x="2103483" y="690944"/>
                  </a:lnTo>
                  <a:lnTo>
                    <a:pt x="2114028" y="705803"/>
                  </a:lnTo>
                  <a:lnTo>
                    <a:pt x="2135119" y="705231"/>
                  </a:lnTo>
                  <a:lnTo>
                    <a:pt x="2137494" y="714756"/>
                  </a:lnTo>
                  <a:lnTo>
                    <a:pt x="2152789" y="716471"/>
                  </a:lnTo>
                  <a:lnTo>
                    <a:pt x="2167420" y="712946"/>
                  </a:lnTo>
                  <a:lnTo>
                    <a:pt x="2171600" y="703421"/>
                  </a:lnTo>
                  <a:lnTo>
                    <a:pt x="2178060" y="712280"/>
                  </a:lnTo>
                  <a:lnTo>
                    <a:pt x="2195065" y="718185"/>
                  </a:lnTo>
                  <a:lnTo>
                    <a:pt x="2209696" y="717042"/>
                  </a:lnTo>
                  <a:lnTo>
                    <a:pt x="2222046" y="703421"/>
                  </a:lnTo>
                  <a:lnTo>
                    <a:pt x="2233162" y="708184"/>
                  </a:lnTo>
                  <a:lnTo>
                    <a:pt x="2241427" y="713423"/>
                  </a:lnTo>
                  <a:lnTo>
                    <a:pt x="2238482" y="725234"/>
                  </a:lnTo>
                  <a:lnTo>
                    <a:pt x="2245797" y="749427"/>
                  </a:lnTo>
                  <a:lnTo>
                    <a:pt x="2235157" y="773906"/>
                  </a:lnTo>
                  <a:lnTo>
                    <a:pt x="2235157" y="805910"/>
                  </a:lnTo>
                  <a:lnTo>
                    <a:pt x="2171030" y="805910"/>
                  </a:lnTo>
                  <a:lnTo>
                    <a:pt x="2146709" y="815435"/>
                  </a:lnTo>
                  <a:lnTo>
                    <a:pt x="2107283" y="795719"/>
                  </a:lnTo>
                  <a:lnTo>
                    <a:pt x="2081442" y="798767"/>
                  </a:lnTo>
                  <a:lnTo>
                    <a:pt x="2037266" y="782765"/>
                  </a:lnTo>
                  <a:lnTo>
                    <a:pt x="2002305" y="782765"/>
                  </a:lnTo>
                  <a:lnTo>
                    <a:pt x="1991665" y="792290"/>
                  </a:lnTo>
                  <a:lnTo>
                    <a:pt x="1997745" y="809054"/>
                  </a:lnTo>
                  <a:lnTo>
                    <a:pt x="1984065" y="822769"/>
                  </a:lnTo>
                  <a:lnTo>
                    <a:pt x="1949009" y="801434"/>
                  </a:lnTo>
                  <a:lnTo>
                    <a:pt x="1921648" y="804482"/>
                  </a:lnTo>
                  <a:lnTo>
                    <a:pt x="1911008" y="786194"/>
                  </a:lnTo>
                  <a:lnTo>
                    <a:pt x="1869871" y="774002"/>
                  </a:lnTo>
                  <a:lnTo>
                    <a:pt x="1841371" y="760190"/>
                  </a:lnTo>
                  <a:lnTo>
                    <a:pt x="1819520" y="749427"/>
                  </a:lnTo>
                  <a:lnTo>
                    <a:pt x="1845361" y="718947"/>
                  </a:lnTo>
                  <a:lnTo>
                    <a:pt x="1837761" y="693039"/>
                  </a:lnTo>
                  <a:lnTo>
                    <a:pt x="1819520" y="682276"/>
                  </a:lnTo>
                  <a:lnTo>
                    <a:pt x="1711407" y="694563"/>
                  </a:lnTo>
                  <a:lnTo>
                    <a:pt x="1668846" y="711327"/>
                  </a:lnTo>
                  <a:lnTo>
                    <a:pt x="1641390" y="712851"/>
                  </a:lnTo>
                  <a:lnTo>
                    <a:pt x="1612890" y="723519"/>
                  </a:lnTo>
                  <a:lnTo>
                    <a:pt x="1577929" y="715899"/>
                  </a:lnTo>
                  <a:lnTo>
                    <a:pt x="1555033" y="743331"/>
                  </a:lnTo>
                  <a:lnTo>
                    <a:pt x="1527672" y="761619"/>
                  </a:lnTo>
                  <a:lnTo>
                    <a:pt x="1502971" y="813530"/>
                  </a:lnTo>
                  <a:lnTo>
                    <a:pt x="1509432" y="836390"/>
                  </a:lnTo>
                  <a:lnTo>
                    <a:pt x="1477511" y="866966"/>
                  </a:lnTo>
                  <a:lnTo>
                    <a:pt x="1445590" y="879158"/>
                  </a:lnTo>
                  <a:lnTo>
                    <a:pt x="1430389" y="907733"/>
                  </a:lnTo>
                  <a:cubicBezTo>
                    <a:pt x="1430389" y="907733"/>
                    <a:pt x="1396854" y="982504"/>
                    <a:pt x="1393814" y="988600"/>
                  </a:cubicBezTo>
                  <a:cubicBezTo>
                    <a:pt x="1390773" y="994696"/>
                    <a:pt x="1393814" y="1032891"/>
                    <a:pt x="1393814" y="1032891"/>
                  </a:cubicBezTo>
                  <a:lnTo>
                    <a:pt x="1407494" y="1077087"/>
                  </a:lnTo>
                  <a:lnTo>
                    <a:pt x="1375573" y="1151858"/>
                  </a:lnTo>
                  <a:lnTo>
                    <a:pt x="1387733" y="1188530"/>
                  </a:lnTo>
                  <a:lnTo>
                    <a:pt x="1404454" y="1222058"/>
                  </a:lnTo>
                  <a:lnTo>
                    <a:pt x="1448630" y="1284637"/>
                  </a:lnTo>
                  <a:cubicBezTo>
                    <a:pt x="1448187" y="1295114"/>
                    <a:pt x="1447743" y="1305592"/>
                    <a:pt x="1447300" y="1316069"/>
                  </a:cubicBezTo>
                  <a:lnTo>
                    <a:pt x="1538312" y="1385507"/>
                  </a:lnTo>
                  <a:lnTo>
                    <a:pt x="1599304" y="1360932"/>
                  </a:lnTo>
                  <a:lnTo>
                    <a:pt x="1658016" y="1379601"/>
                  </a:lnTo>
                  <a:lnTo>
                    <a:pt x="1730978" y="1339977"/>
                  </a:lnTo>
                  <a:cubicBezTo>
                    <a:pt x="1730978" y="1339977"/>
                    <a:pt x="1755393" y="1339977"/>
                    <a:pt x="1762994" y="1353693"/>
                  </a:cubicBezTo>
                  <a:cubicBezTo>
                    <a:pt x="1770594" y="1367409"/>
                    <a:pt x="1775154" y="1379601"/>
                    <a:pt x="1802515" y="1379601"/>
                  </a:cubicBezTo>
                  <a:cubicBezTo>
                    <a:pt x="1829875" y="1379601"/>
                    <a:pt x="1843651" y="1410176"/>
                    <a:pt x="1843651" y="1410176"/>
                  </a:cubicBezTo>
                  <a:lnTo>
                    <a:pt x="1831491" y="1445228"/>
                  </a:lnTo>
                  <a:lnTo>
                    <a:pt x="1837571" y="1463516"/>
                  </a:lnTo>
                  <a:lnTo>
                    <a:pt x="1825410" y="1492091"/>
                  </a:lnTo>
                  <a:lnTo>
                    <a:pt x="1853911" y="1551527"/>
                  </a:lnTo>
                  <a:lnTo>
                    <a:pt x="1875192" y="1597343"/>
                  </a:lnTo>
                  <a:lnTo>
                    <a:pt x="1895047" y="1641634"/>
                  </a:lnTo>
                  <a:lnTo>
                    <a:pt x="1899607" y="1698022"/>
                  </a:lnTo>
                  <a:lnTo>
                    <a:pt x="1895047" y="1730121"/>
                  </a:lnTo>
                  <a:lnTo>
                    <a:pt x="1859991" y="1791176"/>
                  </a:lnTo>
                  <a:lnTo>
                    <a:pt x="1870632" y="1885760"/>
                  </a:lnTo>
                  <a:lnTo>
                    <a:pt x="1882792" y="1907095"/>
                  </a:lnTo>
                  <a:lnTo>
                    <a:pt x="1878232" y="1922336"/>
                  </a:lnTo>
                  <a:lnTo>
                    <a:pt x="1899607" y="1945291"/>
                  </a:lnTo>
                  <a:lnTo>
                    <a:pt x="1913288" y="1998631"/>
                  </a:lnTo>
                  <a:lnTo>
                    <a:pt x="1901127" y="2049018"/>
                  </a:lnTo>
                  <a:lnTo>
                    <a:pt x="1919368" y="2087118"/>
                  </a:lnTo>
                  <a:cubicBezTo>
                    <a:pt x="1919368" y="2087118"/>
                    <a:pt x="1936088" y="2128361"/>
                    <a:pt x="1937608" y="2132933"/>
                  </a:cubicBezTo>
                  <a:cubicBezTo>
                    <a:pt x="1939128" y="2137505"/>
                    <a:pt x="1949769" y="2152745"/>
                    <a:pt x="1948249" y="2160365"/>
                  </a:cubicBezTo>
                  <a:cubicBezTo>
                    <a:pt x="1946729" y="2167985"/>
                    <a:pt x="1942169" y="2187893"/>
                    <a:pt x="1942169" y="2187893"/>
                  </a:cubicBezTo>
                  <a:lnTo>
                    <a:pt x="1948249" y="2218373"/>
                  </a:lnTo>
                  <a:lnTo>
                    <a:pt x="2025866" y="2218373"/>
                  </a:lnTo>
                  <a:lnTo>
                    <a:pt x="2062442" y="2206181"/>
                  </a:lnTo>
                  <a:lnTo>
                    <a:pt x="2152219" y="2114645"/>
                  </a:lnTo>
                  <a:cubicBezTo>
                    <a:pt x="2160428" y="2104920"/>
                    <a:pt x="2168037" y="2094709"/>
                    <a:pt x="2175020" y="2084070"/>
                  </a:cubicBezTo>
                  <a:cubicBezTo>
                    <a:pt x="2176540" y="2079498"/>
                    <a:pt x="2188700" y="2023110"/>
                    <a:pt x="2188700" y="2023110"/>
                  </a:cubicBezTo>
                  <a:lnTo>
                    <a:pt x="2252637" y="1997107"/>
                  </a:lnTo>
                  <a:lnTo>
                    <a:pt x="2252637" y="1947291"/>
                  </a:lnTo>
                  <a:lnTo>
                    <a:pt x="2238957" y="1907572"/>
                  </a:lnTo>
                  <a:lnTo>
                    <a:pt x="2272398" y="1875568"/>
                  </a:lnTo>
                  <a:lnTo>
                    <a:pt x="2362270" y="1823657"/>
                  </a:lnTo>
                  <a:lnTo>
                    <a:pt x="2369870" y="1783937"/>
                  </a:lnTo>
                  <a:lnTo>
                    <a:pt x="2369870" y="1715357"/>
                  </a:lnTo>
                  <a:lnTo>
                    <a:pt x="2353055" y="1663446"/>
                  </a:lnTo>
                  <a:lnTo>
                    <a:pt x="2357615" y="1631442"/>
                  </a:lnTo>
                  <a:lnTo>
                    <a:pt x="2342035" y="1617631"/>
                  </a:lnTo>
                  <a:lnTo>
                    <a:pt x="2371010" y="1574959"/>
                  </a:lnTo>
                  <a:lnTo>
                    <a:pt x="2381651" y="1518476"/>
                  </a:lnTo>
                  <a:lnTo>
                    <a:pt x="2424212" y="1492568"/>
                  </a:lnTo>
                  <a:lnTo>
                    <a:pt x="2433712" y="1466564"/>
                  </a:lnTo>
                  <a:lnTo>
                    <a:pt x="2511329" y="1385888"/>
                  </a:lnTo>
                  <a:lnTo>
                    <a:pt x="2535745" y="1309116"/>
                  </a:lnTo>
                  <a:lnTo>
                    <a:pt x="2558546" y="1266730"/>
                  </a:lnTo>
                  <a:lnTo>
                    <a:pt x="2558546" y="1220915"/>
                  </a:lnTo>
                  <a:lnTo>
                    <a:pt x="2537265" y="1213295"/>
                  </a:lnTo>
                  <a:lnTo>
                    <a:pt x="2512849" y="1233107"/>
                  </a:lnTo>
                  <a:lnTo>
                    <a:pt x="2479408" y="1236155"/>
                  </a:lnTo>
                  <a:lnTo>
                    <a:pt x="2444447" y="1245680"/>
                  </a:lnTo>
                  <a:lnTo>
                    <a:pt x="2415472" y="1227296"/>
                  </a:lnTo>
                  <a:lnTo>
                    <a:pt x="2418511" y="1204436"/>
                  </a:lnTo>
                  <a:lnTo>
                    <a:pt x="2382031" y="1163288"/>
                  </a:lnTo>
                  <a:lnTo>
                    <a:pt x="2345454" y="1141857"/>
                  </a:lnTo>
                  <a:lnTo>
                    <a:pt x="2328734" y="1086993"/>
                  </a:lnTo>
                  <a:lnTo>
                    <a:pt x="2293013" y="1052894"/>
                  </a:lnTo>
                  <a:lnTo>
                    <a:pt x="2289973" y="1010221"/>
                  </a:lnTo>
                  <a:lnTo>
                    <a:pt x="2264037" y="972121"/>
                  </a:lnTo>
                  <a:lnTo>
                    <a:pt x="2232116" y="900494"/>
                  </a:lnTo>
                  <a:lnTo>
                    <a:pt x="2198581" y="866966"/>
                  </a:lnTo>
                  <a:lnTo>
                    <a:pt x="2195540" y="839438"/>
                  </a:lnTo>
                  <a:lnTo>
                    <a:pt x="2209316" y="845630"/>
                  </a:lnTo>
                  <a:lnTo>
                    <a:pt x="2224516" y="857821"/>
                  </a:lnTo>
                  <a:lnTo>
                    <a:pt x="2230596" y="880682"/>
                  </a:lnTo>
                  <a:cubicBezTo>
                    <a:pt x="2242757" y="880682"/>
                    <a:pt x="2247317" y="857821"/>
                    <a:pt x="2247317" y="857821"/>
                  </a:cubicBezTo>
                  <a:lnTo>
                    <a:pt x="2257957" y="880682"/>
                  </a:lnTo>
                  <a:lnTo>
                    <a:pt x="2268597" y="909257"/>
                  </a:lnTo>
                  <a:lnTo>
                    <a:pt x="2302133" y="959644"/>
                  </a:lnTo>
                  <a:lnTo>
                    <a:pt x="2320374" y="962692"/>
                  </a:lnTo>
                  <a:lnTo>
                    <a:pt x="2341654" y="1006983"/>
                  </a:lnTo>
                  <a:lnTo>
                    <a:pt x="2340134" y="1026795"/>
                  </a:lnTo>
                  <a:lnTo>
                    <a:pt x="2401031" y="1089374"/>
                  </a:lnTo>
                  <a:lnTo>
                    <a:pt x="2411671" y="1147286"/>
                  </a:lnTo>
                  <a:lnTo>
                    <a:pt x="2422312" y="1173290"/>
                  </a:lnTo>
                  <a:lnTo>
                    <a:pt x="2442167" y="1193102"/>
                  </a:lnTo>
                  <a:lnTo>
                    <a:pt x="2533465" y="1168718"/>
                  </a:lnTo>
                  <a:lnTo>
                    <a:pt x="2550185" y="1153382"/>
                  </a:lnTo>
                  <a:lnTo>
                    <a:pt x="2589706" y="1141190"/>
                  </a:lnTo>
                  <a:lnTo>
                    <a:pt x="2589706" y="1122902"/>
                  </a:lnTo>
                  <a:lnTo>
                    <a:pt x="2635403" y="1092422"/>
                  </a:lnTo>
                  <a:lnTo>
                    <a:pt x="2654403" y="1056989"/>
                  </a:lnTo>
                  <a:lnTo>
                    <a:pt x="2665423" y="1038987"/>
                  </a:lnTo>
                  <a:lnTo>
                    <a:pt x="2680719" y="1017651"/>
                  </a:lnTo>
                  <a:lnTo>
                    <a:pt x="2655543" y="982885"/>
                  </a:lnTo>
                  <a:lnTo>
                    <a:pt x="2620392" y="953071"/>
                  </a:lnTo>
                  <a:lnTo>
                    <a:pt x="2609182" y="924496"/>
                  </a:lnTo>
                  <a:lnTo>
                    <a:pt x="2596262" y="927544"/>
                  </a:lnTo>
                  <a:lnTo>
                    <a:pt x="2586761" y="954977"/>
                  </a:lnTo>
                  <a:lnTo>
                    <a:pt x="2551800" y="964502"/>
                  </a:lnTo>
                  <a:lnTo>
                    <a:pt x="2533560" y="952310"/>
                  </a:lnTo>
                  <a:lnTo>
                    <a:pt x="2527479" y="926402"/>
                  </a:lnTo>
                  <a:lnTo>
                    <a:pt x="2515319" y="929450"/>
                  </a:lnTo>
                  <a:lnTo>
                    <a:pt x="2496984" y="895826"/>
                  </a:lnTo>
                  <a:lnTo>
                    <a:pt x="2480263" y="886301"/>
                  </a:lnTo>
                  <a:lnTo>
                    <a:pt x="2458983" y="851249"/>
                  </a:lnTo>
                  <a:lnTo>
                    <a:pt x="2474183" y="834390"/>
                  </a:lnTo>
                  <a:lnTo>
                    <a:pt x="2524534" y="876110"/>
                  </a:lnTo>
                  <a:close/>
                  <a:moveTo>
                    <a:pt x="1812015" y="651510"/>
                  </a:moveTo>
                  <a:lnTo>
                    <a:pt x="1815245" y="636937"/>
                  </a:lnTo>
                  <a:lnTo>
                    <a:pt x="1815245" y="615982"/>
                  </a:lnTo>
                  <a:cubicBezTo>
                    <a:pt x="1811948" y="613046"/>
                    <a:pt x="1807901" y="611098"/>
                    <a:pt x="1803560" y="610362"/>
                  </a:cubicBezTo>
                  <a:cubicBezTo>
                    <a:pt x="1800444" y="610367"/>
                    <a:pt x="1797432" y="611519"/>
                    <a:pt x="1795104" y="613601"/>
                  </a:cubicBezTo>
                  <a:lnTo>
                    <a:pt x="1795104" y="636937"/>
                  </a:lnTo>
                  <a:cubicBezTo>
                    <a:pt x="1795921" y="641759"/>
                    <a:pt x="1795921" y="646688"/>
                    <a:pt x="1795104" y="651510"/>
                  </a:cubicBezTo>
                  <a:lnTo>
                    <a:pt x="1812015" y="651510"/>
                  </a:lnTo>
                  <a:close/>
                  <a:moveTo>
                    <a:pt x="1812015" y="588550"/>
                  </a:moveTo>
                  <a:cubicBezTo>
                    <a:pt x="1812642" y="583327"/>
                    <a:pt x="1808927" y="578583"/>
                    <a:pt x="1803721" y="577954"/>
                  </a:cubicBezTo>
                  <a:cubicBezTo>
                    <a:pt x="1802714" y="577832"/>
                    <a:pt x="1801698" y="577872"/>
                    <a:pt x="1800710" y="578072"/>
                  </a:cubicBezTo>
                  <a:lnTo>
                    <a:pt x="1795104" y="594169"/>
                  </a:lnTo>
                  <a:lnTo>
                    <a:pt x="1800710" y="606266"/>
                  </a:lnTo>
                  <a:lnTo>
                    <a:pt x="1812015" y="606266"/>
                  </a:lnTo>
                  <a:lnTo>
                    <a:pt x="1812015" y="588550"/>
                  </a:lnTo>
                  <a:close/>
                  <a:moveTo>
                    <a:pt x="1396854" y="171926"/>
                  </a:moveTo>
                  <a:lnTo>
                    <a:pt x="1453855" y="171926"/>
                  </a:lnTo>
                  <a:lnTo>
                    <a:pt x="1484921" y="127063"/>
                  </a:lnTo>
                  <a:lnTo>
                    <a:pt x="1556458" y="127063"/>
                  </a:lnTo>
                  <a:lnTo>
                    <a:pt x="1567953" y="98488"/>
                  </a:lnTo>
                  <a:lnTo>
                    <a:pt x="1611939" y="75152"/>
                  </a:lnTo>
                  <a:cubicBezTo>
                    <a:pt x="1632745" y="56960"/>
                    <a:pt x="1611939" y="24003"/>
                    <a:pt x="1611939" y="24003"/>
                  </a:cubicBezTo>
                  <a:lnTo>
                    <a:pt x="1522257" y="12764"/>
                  </a:lnTo>
                  <a:lnTo>
                    <a:pt x="1433145" y="24194"/>
                  </a:lnTo>
                  <a:lnTo>
                    <a:pt x="1303561" y="0"/>
                  </a:lnTo>
                  <a:lnTo>
                    <a:pt x="1223664" y="36385"/>
                  </a:lnTo>
                  <a:cubicBezTo>
                    <a:pt x="1223664" y="36385"/>
                    <a:pt x="1166187" y="67532"/>
                    <a:pt x="1158397" y="64961"/>
                  </a:cubicBezTo>
                  <a:cubicBezTo>
                    <a:pt x="1142874" y="63646"/>
                    <a:pt x="1127274" y="63646"/>
                    <a:pt x="1111751" y="64961"/>
                  </a:cubicBezTo>
                  <a:cubicBezTo>
                    <a:pt x="1111751" y="64961"/>
                    <a:pt x="1140252" y="90869"/>
                    <a:pt x="1153172" y="93536"/>
                  </a:cubicBezTo>
                  <a:cubicBezTo>
                    <a:pt x="1162615" y="94992"/>
                    <a:pt x="1172229" y="94992"/>
                    <a:pt x="1181673" y="93536"/>
                  </a:cubicBezTo>
                  <a:cubicBezTo>
                    <a:pt x="1181673" y="93536"/>
                    <a:pt x="1181673" y="118872"/>
                    <a:pt x="1186898" y="124682"/>
                  </a:cubicBezTo>
                  <a:cubicBezTo>
                    <a:pt x="1205043" y="145542"/>
                    <a:pt x="1167897" y="161068"/>
                    <a:pt x="1167897" y="161068"/>
                  </a:cubicBezTo>
                  <a:lnTo>
                    <a:pt x="1167897" y="185642"/>
                  </a:lnTo>
                  <a:cubicBezTo>
                    <a:pt x="1167897" y="185642"/>
                    <a:pt x="1171982" y="232029"/>
                    <a:pt x="1179678" y="229933"/>
                  </a:cubicBezTo>
                  <a:cubicBezTo>
                    <a:pt x="1187373" y="227838"/>
                    <a:pt x="1200008" y="254603"/>
                    <a:pt x="1200008" y="254603"/>
                  </a:cubicBezTo>
                  <a:lnTo>
                    <a:pt x="1223854" y="280606"/>
                  </a:lnTo>
                  <a:lnTo>
                    <a:pt x="1267460" y="280606"/>
                  </a:lnTo>
                  <a:lnTo>
                    <a:pt x="1321897" y="215646"/>
                  </a:lnTo>
                  <a:lnTo>
                    <a:pt x="1375478" y="192310"/>
                  </a:lnTo>
                  <a:lnTo>
                    <a:pt x="1396854" y="171926"/>
                  </a:lnTo>
                  <a:close/>
                  <a:moveTo>
                    <a:pt x="2516459" y="1725835"/>
                  </a:moveTo>
                  <a:lnTo>
                    <a:pt x="2509429" y="1706785"/>
                  </a:lnTo>
                  <a:lnTo>
                    <a:pt x="2501354" y="1714786"/>
                  </a:lnTo>
                  <a:lnTo>
                    <a:pt x="2494324" y="1730978"/>
                  </a:lnTo>
                  <a:lnTo>
                    <a:pt x="2478268" y="1740503"/>
                  </a:lnTo>
                  <a:lnTo>
                    <a:pt x="2471238" y="1761744"/>
                  </a:lnTo>
                  <a:lnTo>
                    <a:pt x="2461168" y="1786890"/>
                  </a:lnTo>
                  <a:lnTo>
                    <a:pt x="2421932" y="1798987"/>
                  </a:lnTo>
                  <a:lnTo>
                    <a:pt x="2404831" y="1828229"/>
                  </a:lnTo>
                  <a:lnTo>
                    <a:pt x="2400841" y="1876616"/>
                  </a:lnTo>
                  <a:lnTo>
                    <a:pt x="2386781" y="1900619"/>
                  </a:lnTo>
                  <a:lnTo>
                    <a:pt x="2370725" y="1917764"/>
                  </a:lnTo>
                  <a:lnTo>
                    <a:pt x="2376710" y="1946339"/>
                  </a:lnTo>
                  <a:lnTo>
                    <a:pt x="2387826" y="1959483"/>
                  </a:lnTo>
                  <a:lnTo>
                    <a:pt x="2376710" y="1974533"/>
                  </a:lnTo>
                  <a:lnTo>
                    <a:pt x="2387826" y="1984058"/>
                  </a:lnTo>
                  <a:lnTo>
                    <a:pt x="2424972" y="1984058"/>
                  </a:lnTo>
                  <a:lnTo>
                    <a:pt x="2446062" y="1952816"/>
                  </a:lnTo>
                  <a:cubicBezTo>
                    <a:pt x="2446062" y="1952816"/>
                    <a:pt x="2463163" y="1916525"/>
                    <a:pt x="2463163" y="1913477"/>
                  </a:cubicBezTo>
                  <a:cubicBezTo>
                    <a:pt x="2463163" y="1910429"/>
                    <a:pt x="2471238" y="1877187"/>
                    <a:pt x="2471238" y="1877187"/>
                  </a:cubicBezTo>
                  <a:lnTo>
                    <a:pt x="2500309" y="1839087"/>
                  </a:lnTo>
                  <a:lnTo>
                    <a:pt x="2500309" y="1786319"/>
                  </a:lnTo>
                  <a:lnTo>
                    <a:pt x="2520449" y="1786319"/>
                  </a:lnTo>
                  <a:lnTo>
                    <a:pt x="2514464" y="1748981"/>
                  </a:lnTo>
                  <a:lnTo>
                    <a:pt x="2516459" y="1725835"/>
                  </a:lnTo>
                  <a:close/>
                  <a:moveTo>
                    <a:pt x="487109" y="952881"/>
                  </a:moveTo>
                  <a:lnTo>
                    <a:pt x="443027" y="937832"/>
                  </a:lnTo>
                  <a:cubicBezTo>
                    <a:pt x="443027" y="937832"/>
                    <a:pt x="430772" y="939546"/>
                    <a:pt x="416427" y="942975"/>
                  </a:cubicBezTo>
                  <a:cubicBezTo>
                    <a:pt x="405872" y="945099"/>
                    <a:pt x="395564" y="948290"/>
                    <a:pt x="385646" y="952500"/>
                  </a:cubicBezTo>
                  <a:lnTo>
                    <a:pt x="448158" y="973836"/>
                  </a:lnTo>
                  <a:lnTo>
                    <a:pt x="473428" y="973836"/>
                  </a:lnTo>
                  <a:lnTo>
                    <a:pt x="515609" y="1010221"/>
                  </a:lnTo>
                  <a:lnTo>
                    <a:pt x="544110" y="1010221"/>
                  </a:lnTo>
                  <a:cubicBezTo>
                    <a:pt x="544110" y="1010221"/>
                    <a:pt x="567386" y="999839"/>
                    <a:pt x="559596" y="981646"/>
                  </a:cubicBezTo>
                  <a:lnTo>
                    <a:pt x="523400" y="968597"/>
                  </a:lnTo>
                  <a:lnTo>
                    <a:pt x="487109" y="952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607;p17"/>
            <p:cNvSpPr/>
            <p:nvPr/>
          </p:nvSpPr>
          <p:spPr>
            <a:xfrm>
              <a:off x="2963026" y="773963"/>
              <a:ext cx="2815611" cy="2175092"/>
            </a:xfrm>
            <a:custGeom>
              <a:avLst/>
              <a:gdLst/>
              <a:ahLst/>
              <a:cxnLst/>
              <a:rect l="l" t="t" r="r" b="b"/>
              <a:pathLst>
                <a:path w="2815611" h="2175092" extrusionOk="0">
                  <a:moveTo>
                    <a:pt x="1577728" y="1854137"/>
                  </a:moveTo>
                  <a:cubicBezTo>
                    <a:pt x="783307" y="1853603"/>
                    <a:pt x="139725" y="1207484"/>
                    <a:pt x="140258" y="410994"/>
                  </a:cubicBezTo>
                  <a:cubicBezTo>
                    <a:pt x="140350" y="271815"/>
                    <a:pt x="160537" y="133380"/>
                    <a:pt x="200190" y="0"/>
                  </a:cubicBezTo>
                  <a:cubicBezTo>
                    <a:pt x="-203778" y="685400"/>
                    <a:pt x="22925" y="1569358"/>
                    <a:pt x="706545" y="1974380"/>
                  </a:cubicBezTo>
                  <a:cubicBezTo>
                    <a:pt x="1390164" y="2379402"/>
                    <a:pt x="2271836" y="2152107"/>
                    <a:pt x="2675797" y="1466707"/>
                  </a:cubicBezTo>
                  <a:cubicBezTo>
                    <a:pt x="2735230" y="1365885"/>
                    <a:pt x="2782181" y="1258167"/>
                    <a:pt x="2815612" y="1145953"/>
                  </a:cubicBezTo>
                  <a:cubicBezTo>
                    <a:pt x="2557081" y="1585036"/>
                    <a:pt x="2086286" y="1854375"/>
                    <a:pt x="1577728" y="1854137"/>
                  </a:cubicBezTo>
                  <a:close/>
                </a:path>
              </a:pathLst>
            </a:custGeom>
            <a:solidFill>
              <a:srgbClr val="000000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Google Shape;608;p17"/>
            <p:cNvSpPr/>
            <p:nvPr/>
          </p:nvSpPr>
          <p:spPr>
            <a:xfrm>
              <a:off x="2183550" y="4458424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609;p17"/>
            <p:cNvSpPr/>
            <p:nvPr/>
          </p:nvSpPr>
          <p:spPr>
            <a:xfrm>
              <a:off x="2233331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p17"/>
            <p:cNvSpPr/>
            <p:nvPr/>
          </p:nvSpPr>
          <p:spPr>
            <a:xfrm>
              <a:off x="2233331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611;p17"/>
            <p:cNvSpPr/>
            <p:nvPr/>
          </p:nvSpPr>
          <p:spPr>
            <a:xfrm>
              <a:off x="2447182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Google Shape;612;p17"/>
            <p:cNvSpPr/>
            <p:nvPr/>
          </p:nvSpPr>
          <p:spPr>
            <a:xfrm>
              <a:off x="2726476" y="4553957"/>
              <a:ext cx="159649" cy="89989"/>
            </a:xfrm>
            <a:custGeom>
              <a:avLst/>
              <a:gdLst/>
              <a:ahLst/>
              <a:cxnLst/>
              <a:rect l="l" t="t" r="r" b="b"/>
              <a:pathLst>
                <a:path w="159649" h="89989" extrusionOk="0">
                  <a:moveTo>
                    <a:pt x="8089" y="21720"/>
                  </a:moveTo>
                  <a:cubicBezTo>
                    <a:pt x="26619" y="26806"/>
                    <a:pt x="46400" y="24415"/>
                    <a:pt x="63190" y="15052"/>
                  </a:cubicBezTo>
                  <a:cubicBezTo>
                    <a:pt x="76395" y="15052"/>
                    <a:pt x="148692" y="-15523"/>
                    <a:pt x="158193" y="10480"/>
                  </a:cubicBezTo>
                  <a:cubicBezTo>
                    <a:pt x="166743" y="33150"/>
                    <a:pt x="135582" y="54200"/>
                    <a:pt x="118862" y="58105"/>
                  </a:cubicBezTo>
                  <a:cubicBezTo>
                    <a:pt x="82476" y="66963"/>
                    <a:pt x="55590" y="85156"/>
                    <a:pt x="40959" y="88204"/>
                  </a:cubicBezTo>
                  <a:cubicBezTo>
                    <a:pt x="30034" y="90490"/>
                    <a:pt x="15974" y="92014"/>
                    <a:pt x="7329" y="83442"/>
                  </a:cubicBezTo>
                  <a:cubicBezTo>
                    <a:pt x="-3027" y="73345"/>
                    <a:pt x="-2077" y="35245"/>
                    <a:pt x="8089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613;p17"/>
            <p:cNvSpPr/>
            <p:nvPr/>
          </p:nvSpPr>
          <p:spPr>
            <a:xfrm>
              <a:off x="2729149" y="4569009"/>
              <a:ext cx="157010" cy="75128"/>
            </a:xfrm>
            <a:custGeom>
              <a:avLst/>
              <a:gdLst/>
              <a:ahLst/>
              <a:cxnLst/>
              <a:rect l="l" t="t" r="r" b="b"/>
              <a:pathLst>
                <a:path w="157010" h="75128" extrusionOk="0">
                  <a:moveTo>
                    <a:pt x="38381" y="67056"/>
                  </a:moveTo>
                  <a:cubicBezTo>
                    <a:pt x="53011" y="63913"/>
                    <a:pt x="79897" y="45815"/>
                    <a:pt x="116283" y="36957"/>
                  </a:cubicBezTo>
                  <a:cubicBezTo>
                    <a:pt x="130249" y="33528"/>
                    <a:pt x="154284" y="17907"/>
                    <a:pt x="156754" y="0"/>
                  </a:cubicBezTo>
                  <a:cubicBezTo>
                    <a:pt x="159984" y="20860"/>
                    <a:pt x="131864" y="39434"/>
                    <a:pt x="116283" y="43244"/>
                  </a:cubicBezTo>
                  <a:cubicBezTo>
                    <a:pt x="79897" y="52102"/>
                    <a:pt x="53011" y="70295"/>
                    <a:pt x="38381" y="73343"/>
                  </a:cubicBezTo>
                  <a:cubicBezTo>
                    <a:pt x="27456" y="75629"/>
                    <a:pt x="13395" y="77153"/>
                    <a:pt x="4750" y="68580"/>
                  </a:cubicBezTo>
                  <a:cubicBezTo>
                    <a:pt x="2496" y="66075"/>
                    <a:pt x="867" y="63075"/>
                    <a:pt x="0" y="59817"/>
                  </a:cubicBezTo>
                  <a:cubicBezTo>
                    <a:pt x="10928" y="68189"/>
                    <a:pt x="25166" y="70876"/>
                    <a:pt x="38381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614;p17"/>
            <p:cNvSpPr/>
            <p:nvPr/>
          </p:nvSpPr>
          <p:spPr>
            <a:xfrm>
              <a:off x="2596621" y="4484615"/>
              <a:ext cx="159662" cy="89989"/>
            </a:xfrm>
            <a:custGeom>
              <a:avLst/>
              <a:gdLst/>
              <a:ahLst/>
              <a:cxnLst/>
              <a:rect l="l" t="t" r="r" b="b"/>
              <a:pathLst>
                <a:path w="159662" h="89989" extrusionOk="0">
                  <a:moveTo>
                    <a:pt x="8075" y="21720"/>
                  </a:moveTo>
                  <a:cubicBezTo>
                    <a:pt x="26602" y="26863"/>
                    <a:pt x="46403" y="24463"/>
                    <a:pt x="63177" y="15052"/>
                  </a:cubicBezTo>
                  <a:cubicBezTo>
                    <a:pt x="76382" y="15052"/>
                    <a:pt x="148679" y="-15523"/>
                    <a:pt x="158179" y="10480"/>
                  </a:cubicBezTo>
                  <a:cubicBezTo>
                    <a:pt x="166825" y="33245"/>
                    <a:pt x="135569" y="54295"/>
                    <a:pt x="118943" y="58105"/>
                  </a:cubicBezTo>
                  <a:cubicBezTo>
                    <a:pt x="82557" y="66963"/>
                    <a:pt x="55672" y="85156"/>
                    <a:pt x="41041" y="88204"/>
                  </a:cubicBezTo>
                  <a:cubicBezTo>
                    <a:pt x="30116" y="90490"/>
                    <a:pt x="16055" y="92014"/>
                    <a:pt x="7410" y="83442"/>
                  </a:cubicBezTo>
                  <a:cubicBezTo>
                    <a:pt x="-3040" y="73345"/>
                    <a:pt x="-2090" y="35245"/>
                    <a:pt x="8075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615;p17"/>
            <p:cNvSpPr/>
            <p:nvPr/>
          </p:nvSpPr>
          <p:spPr>
            <a:xfrm>
              <a:off x="2599186" y="4499667"/>
              <a:ext cx="157105" cy="75128"/>
            </a:xfrm>
            <a:custGeom>
              <a:avLst/>
              <a:gdLst/>
              <a:ahLst/>
              <a:cxnLst/>
              <a:rect l="l" t="t" r="r" b="b"/>
              <a:pathLst>
                <a:path w="157105" h="75128" extrusionOk="0">
                  <a:moveTo>
                    <a:pt x="38476" y="67056"/>
                  </a:moveTo>
                  <a:cubicBezTo>
                    <a:pt x="53106" y="64008"/>
                    <a:pt x="79992" y="45815"/>
                    <a:pt x="116378" y="36957"/>
                  </a:cubicBezTo>
                  <a:cubicBezTo>
                    <a:pt x="130344" y="33528"/>
                    <a:pt x="154379" y="17907"/>
                    <a:pt x="156849" y="0"/>
                  </a:cubicBezTo>
                  <a:cubicBezTo>
                    <a:pt x="160079" y="20955"/>
                    <a:pt x="131959" y="39434"/>
                    <a:pt x="116378" y="43244"/>
                  </a:cubicBezTo>
                  <a:cubicBezTo>
                    <a:pt x="79992" y="52102"/>
                    <a:pt x="53106" y="70295"/>
                    <a:pt x="38476" y="73343"/>
                  </a:cubicBezTo>
                  <a:cubicBezTo>
                    <a:pt x="27551" y="75629"/>
                    <a:pt x="13490" y="77153"/>
                    <a:pt x="4845" y="68580"/>
                  </a:cubicBezTo>
                  <a:cubicBezTo>
                    <a:pt x="2578" y="66113"/>
                    <a:pt x="919" y="63141"/>
                    <a:pt x="0" y="59912"/>
                  </a:cubicBezTo>
                  <a:cubicBezTo>
                    <a:pt x="10998" y="68209"/>
                    <a:pt x="25243" y="70856"/>
                    <a:pt x="38476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p17"/>
            <p:cNvSpPr/>
            <p:nvPr/>
          </p:nvSpPr>
          <p:spPr>
            <a:xfrm>
              <a:off x="2302147" y="4142110"/>
              <a:ext cx="514696" cy="443940"/>
            </a:xfrm>
            <a:custGeom>
              <a:avLst/>
              <a:gdLst/>
              <a:ahLst/>
              <a:cxnLst/>
              <a:rect l="l" t="t" r="r" b="b"/>
              <a:pathLst>
                <a:path w="514696" h="443940" extrusionOk="0">
                  <a:moveTo>
                    <a:pt x="99908" y="274309"/>
                  </a:moveTo>
                  <a:cubicBezTo>
                    <a:pt x="156055" y="299074"/>
                    <a:pt x="209066" y="302884"/>
                    <a:pt x="252388" y="279643"/>
                  </a:cubicBezTo>
                  <a:lnTo>
                    <a:pt x="297134" y="253735"/>
                  </a:lnTo>
                  <a:cubicBezTo>
                    <a:pt x="299794" y="311647"/>
                    <a:pt x="302359" y="367273"/>
                    <a:pt x="302359" y="367273"/>
                  </a:cubicBezTo>
                  <a:cubicBezTo>
                    <a:pt x="302359" y="367273"/>
                    <a:pt x="336655" y="393371"/>
                    <a:pt x="363351" y="370130"/>
                  </a:cubicBezTo>
                  <a:cubicBezTo>
                    <a:pt x="363351" y="370130"/>
                    <a:pt x="368956" y="288787"/>
                    <a:pt x="374656" y="208872"/>
                  </a:cubicBezTo>
                  <a:lnTo>
                    <a:pt x="421872" y="181440"/>
                  </a:lnTo>
                  <a:cubicBezTo>
                    <a:pt x="420813" y="185707"/>
                    <a:pt x="420239" y="190089"/>
                    <a:pt x="420162" y="194489"/>
                  </a:cubicBezTo>
                  <a:cubicBezTo>
                    <a:pt x="420162" y="209729"/>
                    <a:pt x="430992" y="435472"/>
                    <a:pt x="430992" y="435472"/>
                  </a:cubicBezTo>
                  <a:cubicBezTo>
                    <a:pt x="430992" y="435472"/>
                    <a:pt x="465573" y="456141"/>
                    <a:pt x="492269" y="432900"/>
                  </a:cubicBezTo>
                  <a:cubicBezTo>
                    <a:pt x="492269" y="432900"/>
                    <a:pt x="510225" y="171248"/>
                    <a:pt x="514405" y="129434"/>
                  </a:cubicBezTo>
                  <a:cubicBezTo>
                    <a:pt x="519060" y="82475"/>
                    <a:pt x="466903" y="59329"/>
                    <a:pt x="434033" y="71331"/>
                  </a:cubicBezTo>
                  <a:lnTo>
                    <a:pt x="383681" y="90381"/>
                  </a:lnTo>
                  <a:cubicBezTo>
                    <a:pt x="384726" y="77236"/>
                    <a:pt x="385581" y="67045"/>
                    <a:pt x="386151" y="61330"/>
                  </a:cubicBezTo>
                  <a:cubicBezTo>
                    <a:pt x="390806" y="14276"/>
                    <a:pt x="338650" y="-8870"/>
                    <a:pt x="305874" y="3132"/>
                  </a:cubicBezTo>
                  <a:cubicBezTo>
                    <a:pt x="275853" y="14086"/>
                    <a:pt x="73213" y="90286"/>
                    <a:pt x="73213" y="90286"/>
                  </a:cubicBezTo>
                  <a:cubicBezTo>
                    <a:pt x="74494" y="109831"/>
                    <a:pt x="76873" y="129300"/>
                    <a:pt x="80338" y="148579"/>
                  </a:cubicBezTo>
                  <a:lnTo>
                    <a:pt x="346" y="141816"/>
                  </a:lnTo>
                  <a:cubicBezTo>
                    <a:pt x="-4594" y="217254"/>
                    <a:pt x="44142" y="249544"/>
                    <a:pt x="99908" y="274309"/>
                  </a:cubicBezTo>
                  <a:close/>
                  <a:moveTo>
                    <a:pt x="240132" y="144293"/>
                  </a:moveTo>
                  <a:lnTo>
                    <a:pt x="293714" y="113241"/>
                  </a:lnTo>
                  <a:cubicBezTo>
                    <a:pt x="292795" y="117022"/>
                    <a:pt x="292191" y="120880"/>
                    <a:pt x="291909" y="124766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617;p17"/>
            <p:cNvSpPr/>
            <p:nvPr/>
          </p:nvSpPr>
          <p:spPr>
            <a:xfrm>
              <a:off x="2258507" y="4054849"/>
              <a:ext cx="110678" cy="194691"/>
            </a:xfrm>
            <a:custGeom>
              <a:avLst/>
              <a:gdLst/>
              <a:ahLst/>
              <a:cxnLst/>
              <a:rect l="l" t="t" r="r" b="b"/>
              <a:pathLst>
                <a:path w="110678" h="194691" extrusionOk="0">
                  <a:moveTo>
                    <a:pt x="0" y="0"/>
                  </a:moveTo>
                  <a:cubicBezTo>
                    <a:pt x="0" y="0"/>
                    <a:pt x="6555" y="99917"/>
                    <a:pt x="19666" y="114300"/>
                  </a:cubicBezTo>
                  <a:cubicBezTo>
                    <a:pt x="32776" y="128683"/>
                    <a:pt x="76667" y="138493"/>
                    <a:pt x="76667" y="138493"/>
                  </a:cubicBezTo>
                  <a:lnTo>
                    <a:pt x="110678" y="194691"/>
                  </a:lnTo>
                  <a:cubicBezTo>
                    <a:pt x="110678" y="194691"/>
                    <a:pt x="79612" y="16192"/>
                    <a:pt x="72677" y="11906"/>
                  </a:cubicBezTo>
                  <a:cubicBezTo>
                    <a:pt x="65742" y="762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618;p17"/>
            <p:cNvSpPr/>
            <p:nvPr/>
          </p:nvSpPr>
          <p:spPr>
            <a:xfrm>
              <a:off x="2250051" y="3940511"/>
              <a:ext cx="73912" cy="142900"/>
            </a:xfrm>
            <a:custGeom>
              <a:avLst/>
              <a:gdLst/>
              <a:ahLst/>
              <a:cxnLst/>
              <a:rect l="l" t="t" r="r" b="b"/>
              <a:pathLst>
                <a:path w="73912" h="142900" extrusionOk="0">
                  <a:moveTo>
                    <a:pt x="73912" y="3467"/>
                  </a:moveTo>
                  <a:cubicBezTo>
                    <a:pt x="56731" y="-4505"/>
                    <a:pt x="36318" y="1677"/>
                    <a:pt x="26411" y="17850"/>
                  </a:cubicBezTo>
                  <a:cubicBezTo>
                    <a:pt x="13965" y="38614"/>
                    <a:pt x="950" y="109957"/>
                    <a:pt x="0" y="122149"/>
                  </a:cubicBezTo>
                  <a:cubicBezTo>
                    <a:pt x="0" y="122149"/>
                    <a:pt x="17575" y="146533"/>
                    <a:pt x="43891" y="1424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17"/>
            <p:cNvSpPr/>
            <p:nvPr/>
          </p:nvSpPr>
          <p:spPr>
            <a:xfrm>
              <a:off x="2326123" y="3751123"/>
              <a:ext cx="169201" cy="272154"/>
            </a:xfrm>
            <a:custGeom>
              <a:avLst/>
              <a:gdLst/>
              <a:ahLst/>
              <a:cxnLst/>
              <a:rect l="l" t="t" r="r" b="b"/>
              <a:pathLst>
                <a:path w="169201" h="272154" extrusionOk="0">
                  <a:moveTo>
                    <a:pt x="9431" y="194093"/>
                  </a:moveTo>
                  <a:cubicBezTo>
                    <a:pt x="26626" y="194951"/>
                    <a:pt x="39452" y="199427"/>
                    <a:pt x="41542" y="194093"/>
                  </a:cubicBezTo>
                  <a:cubicBezTo>
                    <a:pt x="43431" y="185197"/>
                    <a:pt x="44764" y="176196"/>
                    <a:pt x="45532" y="167138"/>
                  </a:cubicBezTo>
                  <a:cubicBezTo>
                    <a:pt x="43537" y="162185"/>
                    <a:pt x="41827" y="156755"/>
                    <a:pt x="41827" y="156755"/>
                  </a:cubicBezTo>
                  <a:cubicBezTo>
                    <a:pt x="20166" y="143420"/>
                    <a:pt x="13326" y="119989"/>
                    <a:pt x="10571" y="92748"/>
                  </a:cubicBezTo>
                  <a:cubicBezTo>
                    <a:pt x="5726" y="46170"/>
                    <a:pt x="30806" y="5308"/>
                    <a:pt x="77073" y="450"/>
                  </a:cubicBezTo>
                  <a:cubicBezTo>
                    <a:pt x="120774" y="-4122"/>
                    <a:pt x="153075" y="26644"/>
                    <a:pt x="161530" y="68935"/>
                  </a:cubicBezTo>
                  <a:cubicBezTo>
                    <a:pt x="166185" y="89890"/>
                    <a:pt x="175400" y="129324"/>
                    <a:pt x="162955" y="163613"/>
                  </a:cubicBezTo>
                  <a:cubicBezTo>
                    <a:pt x="156020" y="182663"/>
                    <a:pt x="146995" y="198094"/>
                    <a:pt x="138064" y="201047"/>
                  </a:cubicBezTo>
                  <a:cubicBezTo>
                    <a:pt x="129411" y="200818"/>
                    <a:pt x="120781" y="200056"/>
                    <a:pt x="112224" y="198761"/>
                  </a:cubicBezTo>
                  <a:lnTo>
                    <a:pt x="112224" y="198761"/>
                  </a:lnTo>
                  <a:cubicBezTo>
                    <a:pt x="112224" y="198761"/>
                    <a:pt x="109943" y="211715"/>
                    <a:pt x="108328" y="220097"/>
                  </a:cubicBezTo>
                  <a:cubicBezTo>
                    <a:pt x="106713" y="228479"/>
                    <a:pt x="107378" y="232765"/>
                    <a:pt x="123814" y="242957"/>
                  </a:cubicBezTo>
                  <a:cubicBezTo>
                    <a:pt x="140249" y="253149"/>
                    <a:pt x="98923" y="274103"/>
                    <a:pt x="71847" y="272008"/>
                  </a:cubicBezTo>
                  <a:cubicBezTo>
                    <a:pt x="44772" y="269912"/>
                    <a:pt x="14276" y="253625"/>
                    <a:pt x="5916" y="236003"/>
                  </a:cubicBezTo>
                  <a:cubicBezTo>
                    <a:pt x="-2825" y="216668"/>
                    <a:pt x="-2065" y="193522"/>
                    <a:pt x="9431" y="194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20" name="Google Shape;620;p17"/>
            <p:cNvGrpSpPr/>
            <p:nvPr/>
          </p:nvGrpSpPr>
          <p:grpSpPr>
            <a:xfrm>
              <a:off x="2428704" y="3970322"/>
              <a:ext cx="350131" cy="370523"/>
              <a:chOff x="4512354" y="4952197"/>
              <a:chExt cx="350131" cy="370523"/>
            </a:xfrm>
          </p:grpSpPr>
          <p:grpSp>
            <p:nvGrpSpPr>
              <p:cNvPr id="621" name="Google Shape;621;p17"/>
              <p:cNvGrpSpPr/>
              <p:nvPr/>
            </p:nvGrpSpPr>
            <p:grpSpPr>
              <a:xfrm>
                <a:off x="4512354" y="5116449"/>
                <a:ext cx="343196" cy="206271"/>
                <a:chOff x="4512354" y="5116449"/>
                <a:chExt cx="343196" cy="206271"/>
              </a:xfrm>
            </p:grpSpPr>
            <p:sp>
              <p:nvSpPr>
                <p:cNvPr id="622" name="Google Shape;622;p17"/>
                <p:cNvSpPr/>
                <p:nvPr/>
              </p:nvSpPr>
              <p:spPr>
                <a:xfrm>
                  <a:off x="4512496" y="5200650"/>
                  <a:ext cx="343054" cy="122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54" h="122070" extrusionOk="0">
                      <a:moveTo>
                        <a:pt x="343054" y="31909"/>
                      </a:moveTo>
                      <a:lnTo>
                        <a:pt x="343054" y="31909"/>
                      </a:lnTo>
                      <a:cubicBezTo>
                        <a:pt x="343053" y="36890"/>
                        <a:pt x="340413" y="41500"/>
                        <a:pt x="336119" y="44005"/>
                      </a:cubicBezTo>
                      <a:lnTo>
                        <a:pt x="204921" y="120205"/>
                      </a:lnTo>
                      <a:cubicBezTo>
                        <a:pt x="200594" y="122692"/>
                        <a:pt x="195282" y="122692"/>
                        <a:pt x="190955" y="120205"/>
                      </a:cubicBezTo>
                      <a:lnTo>
                        <a:pt x="7030" y="13526"/>
                      </a:lnTo>
                      <a:cubicBezTo>
                        <a:pt x="2686" y="11059"/>
                        <a:pt x="0" y="6439"/>
                        <a:pt x="0" y="1429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3" name="Google Shape;623;p17"/>
                <p:cNvSpPr/>
                <p:nvPr/>
              </p:nvSpPr>
              <p:spPr>
                <a:xfrm>
                  <a:off x="4710387" y="5232749"/>
                  <a:ext cx="145163" cy="89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163" h="89916" extrusionOk="0">
                      <a:moveTo>
                        <a:pt x="138229" y="11906"/>
                      </a:moveTo>
                      <a:lnTo>
                        <a:pt x="7030" y="88106"/>
                      </a:lnTo>
                      <a:cubicBezTo>
                        <a:pt x="4885" y="89316"/>
                        <a:pt x="2461" y="89945"/>
                        <a:pt x="0" y="89916"/>
                      </a:cubicBezTo>
                      <a:lnTo>
                        <a:pt x="0" y="0"/>
                      </a:lnTo>
                      <a:lnTo>
                        <a:pt x="145164" y="0"/>
                      </a:lnTo>
                      <a:cubicBezTo>
                        <a:pt x="145097" y="4915"/>
                        <a:pt x="142464" y="9430"/>
                        <a:pt x="138229" y="11906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4" name="Google Shape;624;p17"/>
                <p:cNvSpPr/>
                <p:nvPr/>
              </p:nvSpPr>
              <p:spPr>
                <a:xfrm>
                  <a:off x="4512354" y="5116449"/>
                  <a:ext cx="343006" cy="198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06" h="198541" extrusionOk="0">
                      <a:moveTo>
                        <a:pt x="202973" y="197263"/>
                      </a:moveTo>
                      <a:cubicBezTo>
                        <a:pt x="200034" y="198968"/>
                        <a:pt x="196412" y="198968"/>
                        <a:pt x="193473" y="197263"/>
                      </a:cubicBezTo>
                      <a:lnTo>
                        <a:pt x="1853" y="86582"/>
                      </a:lnTo>
                      <a:cubicBezTo>
                        <a:pt x="-618" y="85249"/>
                        <a:pt x="-618" y="82963"/>
                        <a:pt x="1853" y="81534"/>
                      </a:cubicBezTo>
                      <a:lnTo>
                        <a:pt x="142551" y="0"/>
                      </a:lnTo>
                      <a:lnTo>
                        <a:pt x="343007" y="116110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625" name="Google Shape;625;p17"/>
                <p:cNvGrpSpPr/>
                <p:nvPr/>
              </p:nvGrpSpPr>
              <p:grpSpPr>
                <a:xfrm>
                  <a:off x="4592868" y="5212556"/>
                  <a:ext cx="96807" cy="56007"/>
                  <a:chOff x="4592868" y="5212556"/>
                  <a:chExt cx="96807" cy="56007"/>
                </a:xfrm>
              </p:grpSpPr>
              <p:sp>
                <p:nvSpPr>
                  <p:cNvPr id="626" name="Google Shape;626;p17"/>
                  <p:cNvSpPr/>
                  <p:nvPr/>
                </p:nvSpPr>
                <p:spPr>
                  <a:xfrm>
                    <a:off x="4592868" y="5212556"/>
                    <a:ext cx="96807" cy="560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6807" h="56007" extrusionOk="0">
                        <a:moveTo>
                          <a:pt x="0" y="20003"/>
                        </a:moveTo>
                        <a:lnTo>
                          <a:pt x="950" y="20479"/>
                        </a:lnTo>
                        <a:lnTo>
                          <a:pt x="62227" y="56007"/>
                        </a:lnTo>
                        <a:lnTo>
                          <a:pt x="95858" y="36481"/>
                        </a:lnTo>
                        <a:lnTo>
                          <a:pt x="96808" y="36004"/>
                        </a:lnTo>
                        <a:lnTo>
                          <a:pt x="34581" y="0"/>
                        </a:lnTo>
                        <a:lnTo>
                          <a:pt x="0" y="20003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27" name="Google Shape;627;p17"/>
                  <p:cNvSpPr/>
                  <p:nvPr/>
                </p:nvSpPr>
                <p:spPr>
                  <a:xfrm>
                    <a:off x="4593818" y="5213603"/>
                    <a:ext cx="94907" cy="54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907" h="54959" extrusionOk="0">
                        <a:moveTo>
                          <a:pt x="0" y="19431"/>
                        </a:moveTo>
                        <a:lnTo>
                          <a:pt x="61277" y="54959"/>
                        </a:lnTo>
                        <a:lnTo>
                          <a:pt x="94908" y="35433"/>
                        </a:lnTo>
                        <a:lnTo>
                          <a:pt x="33631" y="0"/>
                        </a:lnTo>
                        <a:lnTo>
                          <a:pt x="0" y="1943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28" name="Google Shape;628;p17"/>
                <p:cNvSpPr/>
                <p:nvPr/>
              </p:nvSpPr>
              <p:spPr>
                <a:xfrm>
                  <a:off x="4803130" y="5231915"/>
                  <a:ext cx="21235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120"/>
                      </a:lnTo>
                      <a:cubicBezTo>
                        <a:pt x="21449" y="7120"/>
                        <a:pt x="21449" y="5882"/>
                        <a:pt x="20594" y="550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215"/>
                        <a:pt x="-211" y="5882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9" name="Google Shape;629;p17"/>
                <p:cNvSpPr/>
                <p:nvPr/>
              </p:nvSpPr>
              <p:spPr>
                <a:xfrm>
                  <a:off x="4790604" y="52242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0" name="Google Shape;630;p17"/>
                <p:cNvSpPr/>
                <p:nvPr/>
              </p:nvSpPr>
              <p:spPr>
                <a:xfrm>
                  <a:off x="4778123" y="5216961"/>
                  <a:ext cx="2119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97" h="12299" extrusionOk="0">
                      <a:moveTo>
                        <a:pt x="475" y="6834"/>
                      </a:moveTo>
                      <a:lnTo>
                        <a:pt x="9310" y="11978"/>
                      </a:lnTo>
                      <a:cubicBezTo>
                        <a:pt x="10212" y="12406"/>
                        <a:pt x="11259" y="12406"/>
                        <a:pt x="12160" y="11978"/>
                      </a:cubicBezTo>
                      <a:lnTo>
                        <a:pt x="20521" y="7120"/>
                      </a:lnTo>
                      <a:cubicBezTo>
                        <a:pt x="21376" y="6644"/>
                        <a:pt x="21471" y="5881"/>
                        <a:pt x="20521" y="5501"/>
                      </a:cubicBezTo>
                      <a:lnTo>
                        <a:pt x="11685" y="357"/>
                      </a:lnTo>
                      <a:cubicBezTo>
                        <a:pt x="10794" y="-119"/>
                        <a:pt x="9726" y="-119"/>
                        <a:pt x="8835" y="357"/>
                      </a:cubicBezTo>
                      <a:lnTo>
                        <a:pt x="380" y="5215"/>
                      </a:lnTo>
                      <a:cubicBezTo>
                        <a:pt x="-95" y="5691"/>
                        <a:pt x="-190" y="6358"/>
                        <a:pt x="47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1" name="Google Shape;631;p17"/>
                <p:cNvSpPr/>
                <p:nvPr/>
              </p:nvSpPr>
              <p:spPr>
                <a:xfrm>
                  <a:off x="4765618" y="520972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2" name="Google Shape;632;p17"/>
                <p:cNvSpPr/>
                <p:nvPr/>
              </p:nvSpPr>
              <p:spPr>
                <a:xfrm>
                  <a:off x="4753078" y="520248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3" name="Google Shape;633;p17"/>
                <p:cNvSpPr/>
                <p:nvPr/>
              </p:nvSpPr>
              <p:spPr>
                <a:xfrm>
                  <a:off x="4740609" y="5195244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405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4" name="Google Shape;634;p17"/>
                <p:cNvSpPr/>
                <p:nvPr/>
              </p:nvSpPr>
              <p:spPr>
                <a:xfrm>
                  <a:off x="4728092" y="518800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5" name="Google Shape;635;p17"/>
                <p:cNvSpPr/>
                <p:nvPr/>
              </p:nvSpPr>
              <p:spPr>
                <a:xfrm>
                  <a:off x="4715552" y="518076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6" name="Google Shape;636;p17"/>
                <p:cNvSpPr/>
                <p:nvPr/>
              </p:nvSpPr>
              <p:spPr>
                <a:xfrm>
                  <a:off x="4703083" y="517352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7" name="Google Shape;637;p17"/>
                <p:cNvSpPr/>
                <p:nvPr/>
              </p:nvSpPr>
              <p:spPr>
                <a:xfrm>
                  <a:off x="4690566" y="5166324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39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8" name="Google Shape;638;p17"/>
                <p:cNvSpPr/>
                <p:nvPr/>
              </p:nvSpPr>
              <p:spPr>
                <a:xfrm>
                  <a:off x="4678026" y="515908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72" y="12371"/>
                        <a:pt x="11319" y="12371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656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9" name="Google Shape;639;p17"/>
                <p:cNvSpPr/>
                <p:nvPr/>
              </p:nvSpPr>
              <p:spPr>
                <a:xfrm>
                  <a:off x="4665615" y="5151846"/>
                  <a:ext cx="21342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42" h="12263" extrusionOk="0">
                      <a:moveTo>
                        <a:pt x="596" y="6798"/>
                      </a:moveTo>
                      <a:lnTo>
                        <a:pt x="9431" y="11942"/>
                      </a:lnTo>
                      <a:cubicBezTo>
                        <a:pt x="10333" y="12371"/>
                        <a:pt x="11380" y="12371"/>
                        <a:pt x="12281" y="11942"/>
                      </a:cubicBezTo>
                      <a:lnTo>
                        <a:pt x="20736" y="7084"/>
                      </a:lnTo>
                      <a:cubicBezTo>
                        <a:pt x="21496" y="6608"/>
                        <a:pt x="21591" y="5846"/>
                        <a:pt x="20736" y="5465"/>
                      </a:cubicBezTo>
                      <a:lnTo>
                        <a:pt x="11901" y="322"/>
                      </a:lnTo>
                      <a:cubicBezTo>
                        <a:pt x="10999" y="-107"/>
                        <a:pt x="9953" y="-107"/>
                        <a:pt x="9051" y="322"/>
                      </a:cubicBezTo>
                      <a:lnTo>
                        <a:pt x="691" y="5274"/>
                      </a:lnTo>
                      <a:cubicBezTo>
                        <a:pt x="-164" y="5656"/>
                        <a:pt x="-259" y="6322"/>
                        <a:pt x="59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0" name="Google Shape;640;p17"/>
                <p:cNvSpPr/>
                <p:nvPr/>
              </p:nvSpPr>
              <p:spPr>
                <a:xfrm>
                  <a:off x="4653040" y="51445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1" name="Google Shape;641;p17"/>
                <p:cNvSpPr/>
                <p:nvPr/>
              </p:nvSpPr>
              <p:spPr>
                <a:xfrm>
                  <a:off x="4634503" y="5133808"/>
                  <a:ext cx="27254" cy="15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4" h="15763" extrusionOk="0">
                      <a:moveTo>
                        <a:pt x="546" y="6834"/>
                      </a:moveTo>
                      <a:lnTo>
                        <a:pt x="15367" y="15407"/>
                      </a:lnTo>
                      <a:cubicBezTo>
                        <a:pt x="16258" y="15883"/>
                        <a:pt x="17326" y="15883"/>
                        <a:pt x="18217" y="15407"/>
                      </a:cubicBezTo>
                      <a:lnTo>
                        <a:pt x="26577" y="10549"/>
                      </a:lnTo>
                      <a:cubicBezTo>
                        <a:pt x="27432" y="10073"/>
                        <a:pt x="27527" y="9311"/>
                        <a:pt x="26577" y="8930"/>
                      </a:cubicBezTo>
                      <a:lnTo>
                        <a:pt x="11662" y="357"/>
                      </a:lnTo>
                      <a:cubicBezTo>
                        <a:pt x="10805" y="-119"/>
                        <a:pt x="9763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691"/>
                        <a:pt x="-214" y="6453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2" name="Google Shape;642;p17"/>
                <p:cNvSpPr/>
                <p:nvPr/>
              </p:nvSpPr>
              <p:spPr>
                <a:xfrm>
                  <a:off x="4772458" y="522766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44" y="-107"/>
                        <a:pt x="9797" y="-107"/>
                        <a:pt x="8895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3" name="Google Shape;643;p17"/>
                <p:cNvSpPr/>
                <p:nvPr/>
              </p:nvSpPr>
              <p:spPr>
                <a:xfrm>
                  <a:off x="4759918" y="522042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4" name="Google Shape;644;p17"/>
                <p:cNvSpPr/>
                <p:nvPr/>
              </p:nvSpPr>
              <p:spPr>
                <a:xfrm>
                  <a:off x="4747378" y="5212806"/>
                  <a:ext cx="21257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8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179"/>
                      </a:lnTo>
                      <a:cubicBezTo>
                        <a:pt x="-130" y="6036"/>
                        <a:pt x="-225" y="6894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5" name="Google Shape;645;p17"/>
                <p:cNvSpPr/>
                <p:nvPr/>
              </p:nvSpPr>
              <p:spPr>
                <a:xfrm>
                  <a:off x="4734837" y="52059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6" name="Google Shape;646;p17"/>
                <p:cNvSpPr/>
                <p:nvPr/>
              </p:nvSpPr>
              <p:spPr>
                <a:xfrm>
                  <a:off x="4722523" y="5198768"/>
                  <a:ext cx="2141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11" h="12299" extrusionOk="0">
                      <a:moveTo>
                        <a:pt x="689" y="6834"/>
                      </a:moveTo>
                      <a:lnTo>
                        <a:pt x="9524" y="11978"/>
                      </a:lnTo>
                      <a:cubicBezTo>
                        <a:pt x="10426" y="12406"/>
                        <a:pt x="11473" y="12406"/>
                        <a:pt x="12374" y="11978"/>
                      </a:cubicBezTo>
                      <a:lnTo>
                        <a:pt x="20734" y="7120"/>
                      </a:lnTo>
                      <a:cubicBezTo>
                        <a:pt x="21589" y="7120"/>
                        <a:pt x="21684" y="5882"/>
                        <a:pt x="20734" y="5501"/>
                      </a:cubicBezTo>
                      <a:lnTo>
                        <a:pt x="11899" y="357"/>
                      </a:lnTo>
                      <a:cubicBezTo>
                        <a:pt x="11008" y="-119"/>
                        <a:pt x="9940" y="-119"/>
                        <a:pt x="9049" y="357"/>
                      </a:cubicBezTo>
                      <a:lnTo>
                        <a:pt x="594" y="5215"/>
                      </a:lnTo>
                      <a:cubicBezTo>
                        <a:pt x="-166" y="5691"/>
                        <a:pt x="-261" y="6358"/>
                        <a:pt x="689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7" name="Google Shape;647;p17"/>
                <p:cNvSpPr/>
                <p:nvPr/>
              </p:nvSpPr>
              <p:spPr>
                <a:xfrm>
                  <a:off x="4709923" y="5191470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7084"/>
                        <a:pt x="21459" y="5846"/>
                        <a:pt x="20604" y="5465"/>
                      </a:cubicBezTo>
                      <a:lnTo>
                        <a:pt x="11769" y="322"/>
                      </a:lnTo>
                      <a:cubicBezTo>
                        <a:pt x="10868" y="-107"/>
                        <a:pt x="9821" y="-107"/>
                        <a:pt x="8919" y="322"/>
                      </a:cubicBezTo>
                      <a:lnTo>
                        <a:pt x="464" y="5274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8" name="Google Shape;648;p17"/>
                <p:cNvSpPr/>
                <p:nvPr/>
              </p:nvSpPr>
              <p:spPr>
                <a:xfrm>
                  <a:off x="4697392" y="5184231"/>
                  <a:ext cx="21235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8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449" y="5846"/>
                        <a:pt x="20594" y="5465"/>
                      </a:cubicBezTo>
                      <a:lnTo>
                        <a:pt x="11759" y="321"/>
                      </a:lnTo>
                      <a:cubicBezTo>
                        <a:pt x="10858" y="-107"/>
                        <a:pt x="9811" y="-107"/>
                        <a:pt x="8909" y="321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894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9" name="Google Shape;649;p17"/>
                <p:cNvSpPr/>
                <p:nvPr/>
              </p:nvSpPr>
              <p:spPr>
                <a:xfrm>
                  <a:off x="4684958" y="5176992"/>
                  <a:ext cx="2097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76" h="12299" extrusionOk="0">
                      <a:moveTo>
                        <a:pt x="253" y="6799"/>
                      </a:moveTo>
                      <a:lnTo>
                        <a:pt x="9089" y="11942"/>
                      </a:lnTo>
                      <a:cubicBezTo>
                        <a:pt x="9946" y="12418"/>
                        <a:pt x="10987" y="12418"/>
                        <a:pt x="11844" y="11942"/>
                      </a:cubicBezTo>
                      <a:lnTo>
                        <a:pt x="20299" y="7084"/>
                      </a:lnTo>
                      <a:cubicBezTo>
                        <a:pt x="21154" y="6608"/>
                        <a:pt x="21249" y="5846"/>
                        <a:pt x="20299" y="5465"/>
                      </a:cubicBezTo>
                      <a:lnTo>
                        <a:pt x="11464" y="321"/>
                      </a:lnTo>
                      <a:cubicBezTo>
                        <a:pt x="10562" y="-107"/>
                        <a:pt x="9515" y="-107"/>
                        <a:pt x="8614" y="321"/>
                      </a:cubicBezTo>
                      <a:lnTo>
                        <a:pt x="253" y="5179"/>
                      </a:lnTo>
                      <a:cubicBezTo>
                        <a:pt x="253" y="5655"/>
                        <a:pt x="-317" y="6417"/>
                        <a:pt x="253" y="679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0" name="Google Shape;650;p17"/>
                <p:cNvSpPr/>
                <p:nvPr/>
              </p:nvSpPr>
              <p:spPr>
                <a:xfrm>
                  <a:off x="4672326" y="516971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9"/>
                        <a:pt x="21531" y="5882"/>
                        <a:pt x="20581" y="5406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1" name="Google Shape;651;p17"/>
                <p:cNvSpPr/>
                <p:nvPr/>
              </p:nvSpPr>
              <p:spPr>
                <a:xfrm>
                  <a:off x="4659785" y="516247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2" name="Google Shape;652;p17"/>
                <p:cNvSpPr/>
                <p:nvPr/>
              </p:nvSpPr>
              <p:spPr>
                <a:xfrm>
                  <a:off x="4647352" y="5155656"/>
                  <a:ext cx="21150" cy="123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50" h="12358" extrusionOk="0">
                      <a:moveTo>
                        <a:pt x="428" y="6894"/>
                      </a:moveTo>
                      <a:lnTo>
                        <a:pt x="9263" y="12037"/>
                      </a:lnTo>
                      <a:cubicBezTo>
                        <a:pt x="10164" y="12466"/>
                        <a:pt x="11211" y="12466"/>
                        <a:pt x="12113" y="12037"/>
                      </a:cubicBezTo>
                      <a:lnTo>
                        <a:pt x="20473" y="7084"/>
                      </a:lnTo>
                      <a:cubicBezTo>
                        <a:pt x="21328" y="7084"/>
                        <a:pt x="21423" y="5941"/>
                        <a:pt x="20473" y="5465"/>
                      </a:cubicBezTo>
                      <a:lnTo>
                        <a:pt x="11638" y="321"/>
                      </a:lnTo>
                      <a:cubicBezTo>
                        <a:pt x="10769" y="-107"/>
                        <a:pt x="9752" y="-107"/>
                        <a:pt x="8883" y="321"/>
                      </a:cubicBezTo>
                      <a:lnTo>
                        <a:pt x="428" y="5179"/>
                      </a:lnTo>
                      <a:cubicBezTo>
                        <a:pt x="-143" y="5274"/>
                        <a:pt x="-143" y="6036"/>
                        <a:pt x="428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3" name="Google Shape;653;p17"/>
                <p:cNvSpPr/>
                <p:nvPr/>
              </p:nvSpPr>
              <p:spPr>
                <a:xfrm>
                  <a:off x="4634693" y="5148036"/>
                  <a:ext cx="21269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63" extrusionOk="0">
                      <a:moveTo>
                        <a:pt x="546" y="6798"/>
                      </a:moveTo>
                      <a:lnTo>
                        <a:pt x="9381" y="11942"/>
                      </a:lnTo>
                      <a:cubicBezTo>
                        <a:pt x="10283" y="12371"/>
                        <a:pt x="11330" y="12371"/>
                        <a:pt x="12232" y="11942"/>
                      </a:cubicBezTo>
                      <a:lnTo>
                        <a:pt x="20592" y="7084"/>
                      </a:lnTo>
                      <a:cubicBezTo>
                        <a:pt x="21447" y="6608"/>
                        <a:pt x="21542" y="5846"/>
                        <a:pt x="20592" y="5465"/>
                      </a:cubicBezTo>
                      <a:lnTo>
                        <a:pt x="11757" y="322"/>
                      </a:lnTo>
                      <a:cubicBezTo>
                        <a:pt x="10855" y="-107"/>
                        <a:pt x="9808" y="-107"/>
                        <a:pt x="8906" y="322"/>
                      </a:cubicBezTo>
                      <a:lnTo>
                        <a:pt x="451" y="5179"/>
                      </a:lnTo>
                      <a:cubicBezTo>
                        <a:pt x="-119" y="5656"/>
                        <a:pt x="-214" y="6417"/>
                        <a:pt x="54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4" name="Google Shape;654;p17"/>
                <p:cNvSpPr/>
                <p:nvPr/>
              </p:nvSpPr>
              <p:spPr>
                <a:xfrm>
                  <a:off x="4784985" y="5234904"/>
                  <a:ext cx="27256" cy="158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6" h="15823" extrusionOk="0">
                      <a:moveTo>
                        <a:pt x="454" y="6894"/>
                      </a:moveTo>
                      <a:lnTo>
                        <a:pt x="15369" y="15466"/>
                      </a:lnTo>
                      <a:cubicBezTo>
                        <a:pt x="16226" y="15942"/>
                        <a:pt x="17267" y="15942"/>
                        <a:pt x="18124" y="15466"/>
                      </a:cubicBezTo>
                      <a:lnTo>
                        <a:pt x="26580" y="10608"/>
                      </a:lnTo>
                      <a:cubicBezTo>
                        <a:pt x="27435" y="10132"/>
                        <a:pt x="27530" y="9370"/>
                        <a:pt x="26580" y="8989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513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5" name="Google Shape;655;p17"/>
                <p:cNvSpPr/>
                <p:nvPr/>
              </p:nvSpPr>
              <p:spPr>
                <a:xfrm>
                  <a:off x="4610064" y="5140680"/>
                  <a:ext cx="3353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535" h="17487" extrusionOk="0">
                      <a:moveTo>
                        <a:pt x="24131" y="343"/>
                      </a:moveTo>
                      <a:lnTo>
                        <a:pt x="32966" y="5487"/>
                      </a:lnTo>
                      <a:cubicBezTo>
                        <a:pt x="33726" y="5487"/>
                        <a:pt x="33726" y="6534"/>
                        <a:pt x="32966" y="6915"/>
                      </a:cubicBezTo>
                      <a:lnTo>
                        <a:pt x="24036" y="12154"/>
                      </a:lnTo>
                      <a:cubicBezTo>
                        <a:pt x="23222" y="12535"/>
                        <a:pt x="22284" y="12535"/>
                        <a:pt x="21471" y="12154"/>
                      </a:cubicBezTo>
                      <a:lnTo>
                        <a:pt x="20711" y="11678"/>
                      </a:lnTo>
                      <a:cubicBezTo>
                        <a:pt x="19963" y="11306"/>
                        <a:pt x="19083" y="11306"/>
                        <a:pt x="18336" y="11678"/>
                      </a:cubicBezTo>
                      <a:lnTo>
                        <a:pt x="8835" y="17202"/>
                      </a:lnTo>
                      <a:cubicBezTo>
                        <a:pt x="7990" y="17583"/>
                        <a:pt x="7021" y="17583"/>
                        <a:pt x="6175" y="17202"/>
                      </a:cubicBezTo>
                      <a:lnTo>
                        <a:pt x="570" y="13964"/>
                      </a:lnTo>
                      <a:cubicBezTo>
                        <a:pt x="-190" y="13487"/>
                        <a:pt x="-190" y="12821"/>
                        <a:pt x="570" y="12440"/>
                      </a:cubicBezTo>
                      <a:lnTo>
                        <a:pt x="9405" y="7296"/>
                      </a:lnTo>
                      <a:lnTo>
                        <a:pt x="11210" y="6248"/>
                      </a:lnTo>
                      <a:lnTo>
                        <a:pt x="12540" y="5487"/>
                      </a:lnTo>
                      <a:lnTo>
                        <a:pt x="13870" y="4725"/>
                      </a:lnTo>
                      <a:lnTo>
                        <a:pt x="21471" y="343"/>
                      </a:lnTo>
                      <a:cubicBezTo>
                        <a:pt x="22298" y="-114"/>
                        <a:pt x="23302" y="-114"/>
                        <a:pt x="24131" y="343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6" name="Google Shape;656;p17"/>
                <p:cNvSpPr/>
                <p:nvPr/>
              </p:nvSpPr>
              <p:spPr>
                <a:xfrm>
                  <a:off x="4754598" y="525944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7025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7" name="Google Shape;657;p17"/>
                <p:cNvSpPr/>
                <p:nvPr/>
              </p:nvSpPr>
              <p:spPr>
                <a:xfrm>
                  <a:off x="4742212" y="5252239"/>
                  <a:ext cx="2074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46" h="12299" extrusionOk="0">
                      <a:moveTo>
                        <a:pt x="0" y="6798"/>
                      </a:moveTo>
                      <a:lnTo>
                        <a:pt x="8835" y="11942"/>
                      </a:lnTo>
                      <a:cubicBezTo>
                        <a:pt x="9726" y="12418"/>
                        <a:pt x="10794" y="12418"/>
                        <a:pt x="11685" y="11942"/>
                      </a:cubicBezTo>
                      <a:lnTo>
                        <a:pt x="20141" y="7084"/>
                      </a:lnTo>
                      <a:cubicBezTo>
                        <a:pt x="20901" y="7084"/>
                        <a:pt x="20996" y="5846"/>
                        <a:pt x="20141" y="5465"/>
                      </a:cubicBezTo>
                      <a:lnTo>
                        <a:pt x="11305" y="322"/>
                      </a:lnTo>
                      <a:cubicBezTo>
                        <a:pt x="10404" y="-107"/>
                        <a:pt x="9357" y="-107"/>
                        <a:pt x="8455" y="322"/>
                      </a:cubicBezTo>
                      <a:lnTo>
                        <a:pt x="0" y="5179"/>
                      </a:lnTo>
                      <a:cubicBezTo>
                        <a:pt x="0" y="5560"/>
                        <a:pt x="0" y="6417"/>
                        <a:pt x="0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8" name="Google Shape;658;p17"/>
                <p:cNvSpPr/>
                <p:nvPr/>
              </p:nvSpPr>
              <p:spPr>
                <a:xfrm>
                  <a:off x="4729612" y="52450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9" name="Google Shape;659;p17"/>
                <p:cNvSpPr/>
                <p:nvPr/>
              </p:nvSpPr>
              <p:spPr>
                <a:xfrm>
                  <a:off x="4623423" y="5183528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9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0" name="Google Shape;660;p17"/>
                <p:cNvSpPr/>
                <p:nvPr/>
              </p:nvSpPr>
              <p:spPr>
                <a:xfrm>
                  <a:off x="4610954" y="51763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1" name="Google Shape;661;p17"/>
                <p:cNvSpPr/>
                <p:nvPr/>
              </p:nvSpPr>
              <p:spPr>
                <a:xfrm>
                  <a:off x="4598509" y="516908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2" name="Google Shape;662;p17"/>
                <p:cNvSpPr/>
                <p:nvPr/>
              </p:nvSpPr>
              <p:spPr>
                <a:xfrm>
                  <a:off x="4586039" y="516190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3" name="Google Shape;663;p17"/>
                <p:cNvSpPr/>
                <p:nvPr/>
              </p:nvSpPr>
              <p:spPr>
                <a:xfrm>
                  <a:off x="4713902" y="5236011"/>
                  <a:ext cx="2452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23" h="14108" extrusionOk="0">
                      <a:moveTo>
                        <a:pt x="570" y="6739"/>
                      </a:moveTo>
                      <a:lnTo>
                        <a:pt x="12635" y="13787"/>
                      </a:lnTo>
                      <a:cubicBezTo>
                        <a:pt x="13505" y="14216"/>
                        <a:pt x="14521" y="14216"/>
                        <a:pt x="15390" y="13787"/>
                      </a:cubicBezTo>
                      <a:lnTo>
                        <a:pt x="23846" y="8930"/>
                      </a:lnTo>
                      <a:cubicBezTo>
                        <a:pt x="24701" y="8453"/>
                        <a:pt x="24796" y="7691"/>
                        <a:pt x="23846" y="7310"/>
                      </a:cubicBezTo>
                      <a:lnTo>
                        <a:pt x="11780" y="357"/>
                      </a:lnTo>
                      <a:cubicBezTo>
                        <a:pt x="10923" y="-119"/>
                        <a:pt x="9882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596"/>
                        <a:pt x="-190" y="6358"/>
                        <a:pt x="570" y="673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4" name="Google Shape;664;p17"/>
                <p:cNvSpPr/>
                <p:nvPr/>
              </p:nvSpPr>
              <p:spPr>
                <a:xfrm>
                  <a:off x="4635943" y="5190803"/>
                  <a:ext cx="2441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13" h="14108" extrusionOk="0">
                      <a:moveTo>
                        <a:pt x="436" y="6798"/>
                      </a:moveTo>
                      <a:lnTo>
                        <a:pt x="12502" y="13752"/>
                      </a:lnTo>
                      <a:cubicBezTo>
                        <a:pt x="13393" y="14228"/>
                        <a:pt x="14461" y="14228"/>
                        <a:pt x="15352" y="13752"/>
                      </a:cubicBezTo>
                      <a:lnTo>
                        <a:pt x="23807" y="8894"/>
                      </a:lnTo>
                      <a:cubicBezTo>
                        <a:pt x="24567" y="8418"/>
                        <a:pt x="24662" y="7656"/>
                        <a:pt x="23807" y="7275"/>
                      </a:cubicBezTo>
                      <a:lnTo>
                        <a:pt x="11932" y="322"/>
                      </a:lnTo>
                      <a:cubicBezTo>
                        <a:pt x="11030" y="-107"/>
                        <a:pt x="9983" y="-107"/>
                        <a:pt x="9082" y="322"/>
                      </a:cubicBezTo>
                      <a:lnTo>
                        <a:pt x="721" y="5179"/>
                      </a:lnTo>
                      <a:cubicBezTo>
                        <a:pt x="-134" y="5656"/>
                        <a:pt x="-229" y="6418"/>
                        <a:pt x="43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5" name="Google Shape;665;p17"/>
                <p:cNvSpPr/>
                <p:nvPr/>
              </p:nvSpPr>
              <p:spPr>
                <a:xfrm>
                  <a:off x="4651601" y="5199816"/>
                  <a:ext cx="71148" cy="411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148" h="41195" extrusionOk="0">
                      <a:moveTo>
                        <a:pt x="454" y="6834"/>
                      </a:moveTo>
                      <a:lnTo>
                        <a:pt x="59260" y="40839"/>
                      </a:lnTo>
                      <a:cubicBezTo>
                        <a:pt x="60117" y="41315"/>
                        <a:pt x="61159" y="41315"/>
                        <a:pt x="62016" y="40839"/>
                      </a:cubicBezTo>
                      <a:lnTo>
                        <a:pt x="70471" y="35981"/>
                      </a:lnTo>
                      <a:cubicBezTo>
                        <a:pt x="71326" y="35505"/>
                        <a:pt x="71421" y="34742"/>
                        <a:pt x="70471" y="3436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6" name="Google Shape;666;p17"/>
                <p:cNvSpPr/>
                <p:nvPr/>
              </p:nvSpPr>
              <p:spPr>
                <a:xfrm>
                  <a:off x="4756949" y="5232713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275"/>
                      </a:lnTo>
                      <a:cubicBezTo>
                        <a:pt x="-106" y="6036"/>
                        <a:pt x="-201" y="6036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7" name="Google Shape;667;p17"/>
                <p:cNvSpPr/>
                <p:nvPr/>
              </p:nvSpPr>
              <p:spPr>
                <a:xfrm>
                  <a:off x="4744433" y="5225534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8" name="Google Shape;668;p17"/>
                <p:cNvSpPr/>
                <p:nvPr/>
              </p:nvSpPr>
              <p:spPr>
                <a:xfrm>
                  <a:off x="4732035" y="5218330"/>
                  <a:ext cx="21424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24" h="12263" extrusionOk="0">
                      <a:moveTo>
                        <a:pt x="677" y="6798"/>
                      </a:moveTo>
                      <a:lnTo>
                        <a:pt x="9513" y="11942"/>
                      </a:lnTo>
                      <a:cubicBezTo>
                        <a:pt x="10414" y="12371"/>
                        <a:pt x="11461" y="12371"/>
                        <a:pt x="12363" y="11942"/>
                      </a:cubicBezTo>
                      <a:lnTo>
                        <a:pt x="20818" y="7084"/>
                      </a:lnTo>
                      <a:cubicBezTo>
                        <a:pt x="21578" y="6608"/>
                        <a:pt x="21673" y="5846"/>
                        <a:pt x="20818" y="5465"/>
                      </a:cubicBezTo>
                      <a:lnTo>
                        <a:pt x="11983" y="322"/>
                      </a:lnTo>
                      <a:cubicBezTo>
                        <a:pt x="11081" y="-107"/>
                        <a:pt x="10034" y="-107"/>
                        <a:pt x="9133" y="322"/>
                      </a:cubicBezTo>
                      <a:lnTo>
                        <a:pt x="677" y="5179"/>
                      </a:lnTo>
                      <a:cubicBezTo>
                        <a:pt x="-178" y="5656"/>
                        <a:pt x="-273" y="6417"/>
                        <a:pt x="677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9" name="Google Shape;669;p17"/>
                <p:cNvSpPr/>
                <p:nvPr/>
              </p:nvSpPr>
              <p:spPr>
                <a:xfrm>
                  <a:off x="4719447" y="5211091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941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0" name="Google Shape;670;p17"/>
                <p:cNvSpPr/>
                <p:nvPr/>
              </p:nvSpPr>
              <p:spPr>
                <a:xfrm>
                  <a:off x="4706978" y="5203817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8"/>
                        <a:pt x="21459" y="5882"/>
                        <a:pt x="20604" y="5405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1" name="Google Shape;671;p17"/>
                <p:cNvSpPr/>
                <p:nvPr/>
              </p:nvSpPr>
              <p:spPr>
                <a:xfrm>
                  <a:off x="4694711" y="5196578"/>
                  <a:ext cx="20722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22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05" y="12406"/>
                        <a:pt x="10721" y="12406"/>
                        <a:pt x="11590" y="11978"/>
                      </a:cubicBezTo>
                      <a:lnTo>
                        <a:pt x="20046" y="7025"/>
                      </a:lnTo>
                      <a:cubicBezTo>
                        <a:pt x="20901" y="6549"/>
                        <a:pt x="20996" y="5882"/>
                        <a:pt x="20046" y="5406"/>
                      </a:cubicBezTo>
                      <a:lnTo>
                        <a:pt x="11210" y="357"/>
                      </a:lnTo>
                      <a:cubicBezTo>
                        <a:pt x="10353" y="-119"/>
                        <a:pt x="9312" y="-119"/>
                        <a:pt x="8455" y="357"/>
                      </a:cubicBezTo>
                      <a:lnTo>
                        <a:pt x="0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2" name="Google Shape;672;p17"/>
                <p:cNvSpPr/>
                <p:nvPr/>
              </p:nvSpPr>
              <p:spPr>
                <a:xfrm>
                  <a:off x="4681992" y="5189338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9"/>
                        <a:pt x="21459" y="5882"/>
                        <a:pt x="20604" y="5406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453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3" name="Google Shape;673;p17"/>
                <p:cNvSpPr/>
                <p:nvPr/>
              </p:nvSpPr>
              <p:spPr>
                <a:xfrm>
                  <a:off x="4669476" y="51821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4" name="Google Shape;674;p17"/>
                <p:cNvSpPr/>
                <p:nvPr/>
              </p:nvSpPr>
              <p:spPr>
                <a:xfrm>
                  <a:off x="4656900" y="5174765"/>
                  <a:ext cx="2131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16" h="12299" extrusionOk="0">
                      <a:moveTo>
                        <a:pt x="570" y="6834"/>
                      </a:moveTo>
                      <a:lnTo>
                        <a:pt x="9405" y="11978"/>
                      </a:lnTo>
                      <a:cubicBezTo>
                        <a:pt x="10307" y="12406"/>
                        <a:pt x="11354" y="12406"/>
                        <a:pt x="12255" y="11978"/>
                      </a:cubicBezTo>
                      <a:lnTo>
                        <a:pt x="20711" y="7120"/>
                      </a:lnTo>
                      <a:cubicBezTo>
                        <a:pt x="21471" y="7120"/>
                        <a:pt x="21566" y="5882"/>
                        <a:pt x="20711" y="5501"/>
                      </a:cubicBezTo>
                      <a:lnTo>
                        <a:pt x="11875" y="357"/>
                      </a:lnTo>
                      <a:cubicBezTo>
                        <a:pt x="10984" y="-119"/>
                        <a:pt x="9916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787"/>
                        <a:pt x="-190" y="6834"/>
                        <a:pt x="57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5" name="Google Shape;675;p17"/>
                <p:cNvSpPr/>
                <p:nvPr/>
              </p:nvSpPr>
              <p:spPr>
                <a:xfrm>
                  <a:off x="4644490" y="516765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6" name="Google Shape;676;p17"/>
                <p:cNvSpPr/>
                <p:nvPr/>
              </p:nvSpPr>
              <p:spPr>
                <a:xfrm>
                  <a:off x="4632021" y="5160418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179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7" name="Google Shape;677;p17"/>
                <p:cNvSpPr/>
                <p:nvPr/>
              </p:nvSpPr>
              <p:spPr>
                <a:xfrm>
                  <a:off x="4619504" y="5153179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59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8" name="Google Shape;678;p17"/>
                <p:cNvSpPr/>
                <p:nvPr/>
              </p:nvSpPr>
              <p:spPr>
                <a:xfrm>
                  <a:off x="4769418" y="5240428"/>
                  <a:ext cx="30663" cy="17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63" h="17728" extrusionOk="0">
                      <a:moveTo>
                        <a:pt x="535" y="6417"/>
                      </a:moveTo>
                      <a:lnTo>
                        <a:pt x="18775" y="17371"/>
                      </a:lnTo>
                      <a:cubicBezTo>
                        <a:pt x="19667" y="17847"/>
                        <a:pt x="20734" y="17847"/>
                        <a:pt x="21626" y="17371"/>
                      </a:cubicBezTo>
                      <a:lnTo>
                        <a:pt x="29986" y="12513"/>
                      </a:lnTo>
                      <a:cubicBezTo>
                        <a:pt x="30841" y="12037"/>
                        <a:pt x="30936" y="11370"/>
                        <a:pt x="29986" y="10894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275"/>
                        <a:pt x="-225" y="5941"/>
                        <a:pt x="535" y="641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9" name="Google Shape;679;p17"/>
                <p:cNvSpPr/>
                <p:nvPr/>
              </p:nvSpPr>
              <p:spPr>
                <a:xfrm>
                  <a:off x="4751035" y="5243345"/>
                  <a:ext cx="214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00" h="12299" extrusionOk="0">
                      <a:moveTo>
                        <a:pt x="677" y="6834"/>
                      </a:moveTo>
                      <a:lnTo>
                        <a:pt x="9513" y="11978"/>
                      </a:lnTo>
                      <a:cubicBezTo>
                        <a:pt x="10382" y="12406"/>
                        <a:pt x="11398" y="12406"/>
                        <a:pt x="12268" y="11978"/>
                      </a:cubicBezTo>
                      <a:lnTo>
                        <a:pt x="20723" y="7025"/>
                      </a:lnTo>
                      <a:cubicBezTo>
                        <a:pt x="21578" y="7025"/>
                        <a:pt x="21673" y="5882"/>
                        <a:pt x="20723" y="5405"/>
                      </a:cubicBezTo>
                      <a:lnTo>
                        <a:pt x="11888" y="357"/>
                      </a:lnTo>
                      <a:cubicBezTo>
                        <a:pt x="11031" y="-119"/>
                        <a:pt x="9990" y="-119"/>
                        <a:pt x="9133" y="357"/>
                      </a:cubicBezTo>
                      <a:lnTo>
                        <a:pt x="677" y="4929"/>
                      </a:lnTo>
                      <a:cubicBezTo>
                        <a:pt x="-178" y="5691"/>
                        <a:pt x="-273" y="6453"/>
                        <a:pt x="677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0" name="Google Shape;680;p17"/>
                <p:cNvSpPr/>
                <p:nvPr/>
              </p:nvSpPr>
              <p:spPr>
                <a:xfrm>
                  <a:off x="4738529" y="5236106"/>
                  <a:ext cx="212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00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025"/>
                      </a:lnTo>
                      <a:cubicBezTo>
                        <a:pt x="21354" y="6549"/>
                        <a:pt x="21449" y="5882"/>
                        <a:pt x="20594" y="5406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1" name="Google Shape;681;p17"/>
                <p:cNvSpPr/>
                <p:nvPr/>
              </p:nvSpPr>
              <p:spPr>
                <a:xfrm>
                  <a:off x="4726002" y="522886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2" name="Google Shape;682;p17"/>
                <p:cNvSpPr/>
                <p:nvPr/>
              </p:nvSpPr>
              <p:spPr>
                <a:xfrm>
                  <a:off x="4713712" y="5221628"/>
                  <a:ext cx="2078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81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37" y="12406"/>
                        <a:pt x="10784" y="12406"/>
                        <a:pt x="11685" y="11978"/>
                      </a:cubicBezTo>
                      <a:lnTo>
                        <a:pt x="20141" y="7120"/>
                      </a:lnTo>
                      <a:cubicBezTo>
                        <a:pt x="20996" y="6644"/>
                        <a:pt x="20996" y="5882"/>
                        <a:pt x="20141" y="5501"/>
                      </a:cubicBezTo>
                      <a:lnTo>
                        <a:pt x="11305" y="357"/>
                      </a:lnTo>
                      <a:cubicBezTo>
                        <a:pt x="10414" y="-119"/>
                        <a:pt x="9346" y="-119"/>
                        <a:pt x="8455" y="357"/>
                      </a:cubicBezTo>
                      <a:lnTo>
                        <a:pt x="95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3" name="Google Shape;683;p17"/>
                <p:cNvSpPr/>
                <p:nvPr/>
              </p:nvSpPr>
              <p:spPr>
                <a:xfrm>
                  <a:off x="4701016" y="52144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4" name="Google Shape;684;p17"/>
                <p:cNvSpPr/>
                <p:nvPr/>
              </p:nvSpPr>
              <p:spPr>
                <a:xfrm>
                  <a:off x="4688557" y="5207186"/>
                  <a:ext cx="2127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71" h="12299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544" y="5846"/>
                        <a:pt x="20594" y="5465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274"/>
                      </a:lnTo>
                      <a:cubicBezTo>
                        <a:pt x="-116" y="5751"/>
                        <a:pt x="-211" y="6417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5" name="Google Shape;685;p17"/>
                <p:cNvSpPr/>
                <p:nvPr/>
              </p:nvSpPr>
              <p:spPr>
                <a:xfrm>
                  <a:off x="4675924" y="5199947"/>
                  <a:ext cx="2136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64" h="12299" extrusionOk="0">
                      <a:moveTo>
                        <a:pt x="641" y="6894"/>
                      </a:moveTo>
                      <a:lnTo>
                        <a:pt x="9477" y="11942"/>
                      </a:lnTo>
                      <a:cubicBezTo>
                        <a:pt x="10368" y="12418"/>
                        <a:pt x="11435" y="12418"/>
                        <a:pt x="12327" y="11942"/>
                      </a:cubicBezTo>
                      <a:lnTo>
                        <a:pt x="20687" y="7084"/>
                      </a:lnTo>
                      <a:cubicBezTo>
                        <a:pt x="21542" y="6608"/>
                        <a:pt x="21637" y="5846"/>
                        <a:pt x="20687" y="5465"/>
                      </a:cubicBezTo>
                      <a:lnTo>
                        <a:pt x="11852" y="321"/>
                      </a:lnTo>
                      <a:cubicBezTo>
                        <a:pt x="10982" y="-107"/>
                        <a:pt x="9966" y="-107"/>
                        <a:pt x="9096" y="321"/>
                      </a:cubicBezTo>
                      <a:lnTo>
                        <a:pt x="641" y="5275"/>
                      </a:lnTo>
                      <a:cubicBezTo>
                        <a:pt x="-214" y="5751"/>
                        <a:pt x="-214" y="6417"/>
                        <a:pt x="641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6" name="Google Shape;686;p17"/>
                <p:cNvSpPr/>
                <p:nvPr/>
              </p:nvSpPr>
              <p:spPr>
                <a:xfrm>
                  <a:off x="4663585" y="519270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7" name="Google Shape;687;p17"/>
                <p:cNvSpPr/>
                <p:nvPr/>
              </p:nvSpPr>
              <p:spPr>
                <a:xfrm>
                  <a:off x="4651034" y="5185529"/>
                  <a:ext cx="21269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99" extrusionOk="0">
                      <a:moveTo>
                        <a:pt x="546" y="6834"/>
                      </a:moveTo>
                      <a:lnTo>
                        <a:pt x="9381" y="11978"/>
                      </a:lnTo>
                      <a:cubicBezTo>
                        <a:pt x="10283" y="12406"/>
                        <a:pt x="11330" y="12406"/>
                        <a:pt x="12232" y="11978"/>
                      </a:cubicBezTo>
                      <a:lnTo>
                        <a:pt x="20592" y="7120"/>
                      </a:lnTo>
                      <a:cubicBezTo>
                        <a:pt x="21447" y="6644"/>
                        <a:pt x="21542" y="5882"/>
                        <a:pt x="20592" y="5501"/>
                      </a:cubicBezTo>
                      <a:lnTo>
                        <a:pt x="11757" y="357"/>
                      </a:lnTo>
                      <a:cubicBezTo>
                        <a:pt x="10865" y="-119"/>
                        <a:pt x="9798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596"/>
                        <a:pt x="-214" y="6358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8" name="Google Shape;688;p17"/>
                <p:cNvSpPr/>
                <p:nvPr/>
              </p:nvSpPr>
              <p:spPr>
                <a:xfrm>
                  <a:off x="4638600" y="517832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40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9" name="Google Shape;689;p17"/>
                <p:cNvSpPr/>
                <p:nvPr/>
              </p:nvSpPr>
              <p:spPr>
                <a:xfrm>
                  <a:off x="4626083" y="5171051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8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0" name="Google Shape;690;p17"/>
                <p:cNvSpPr/>
                <p:nvPr/>
              </p:nvSpPr>
              <p:spPr>
                <a:xfrm>
                  <a:off x="4598129" y="5154858"/>
                  <a:ext cx="36743" cy="21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743" h="21252" extrusionOk="0">
                      <a:moveTo>
                        <a:pt x="535" y="6834"/>
                      </a:moveTo>
                      <a:lnTo>
                        <a:pt x="24856" y="20931"/>
                      </a:lnTo>
                      <a:cubicBezTo>
                        <a:pt x="25725" y="21360"/>
                        <a:pt x="26741" y="21360"/>
                        <a:pt x="27611" y="20931"/>
                      </a:cubicBezTo>
                      <a:lnTo>
                        <a:pt x="36066" y="15978"/>
                      </a:lnTo>
                      <a:cubicBezTo>
                        <a:pt x="36921" y="15502"/>
                        <a:pt x="37016" y="14835"/>
                        <a:pt x="36066" y="14359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1" name="Google Shape;691;p17"/>
                <p:cNvSpPr/>
                <p:nvPr/>
              </p:nvSpPr>
              <p:spPr>
                <a:xfrm>
                  <a:off x="4763493" y="5250906"/>
                  <a:ext cx="24428" cy="142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28" h="14204" extrusionOk="0">
                      <a:moveTo>
                        <a:pt x="475" y="6894"/>
                      </a:moveTo>
                      <a:lnTo>
                        <a:pt x="12540" y="13847"/>
                      </a:lnTo>
                      <a:cubicBezTo>
                        <a:pt x="13431" y="14323"/>
                        <a:pt x="14499" y="14323"/>
                        <a:pt x="15390" y="13847"/>
                      </a:cubicBezTo>
                      <a:lnTo>
                        <a:pt x="23751" y="8989"/>
                      </a:lnTo>
                      <a:cubicBezTo>
                        <a:pt x="24606" y="8513"/>
                        <a:pt x="24701" y="7751"/>
                        <a:pt x="23751" y="7370"/>
                      </a:cubicBezTo>
                      <a:lnTo>
                        <a:pt x="11685" y="321"/>
                      </a:lnTo>
                      <a:cubicBezTo>
                        <a:pt x="10784" y="-107"/>
                        <a:pt x="9737" y="-107"/>
                        <a:pt x="8835" y="321"/>
                      </a:cubicBezTo>
                      <a:lnTo>
                        <a:pt x="380" y="5179"/>
                      </a:lnTo>
                      <a:cubicBezTo>
                        <a:pt x="-95" y="5370"/>
                        <a:pt x="-190" y="6132"/>
                        <a:pt x="47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92" name="Google Shape;692;p17"/>
              <p:cNvGrpSpPr/>
              <p:nvPr/>
            </p:nvGrpSpPr>
            <p:grpSpPr>
              <a:xfrm>
                <a:off x="4655095" y="4952197"/>
                <a:ext cx="207390" cy="280361"/>
                <a:chOff x="4655095" y="4952197"/>
                <a:chExt cx="207390" cy="280361"/>
              </a:xfrm>
            </p:grpSpPr>
            <p:grpSp>
              <p:nvGrpSpPr>
                <p:cNvPr id="693" name="Google Shape;693;p17"/>
                <p:cNvGrpSpPr/>
                <p:nvPr/>
              </p:nvGrpSpPr>
              <p:grpSpPr>
                <a:xfrm>
                  <a:off x="4655095" y="4952197"/>
                  <a:ext cx="207390" cy="280361"/>
                  <a:chOff x="4655095" y="4952197"/>
                  <a:chExt cx="207390" cy="280361"/>
                </a:xfrm>
              </p:grpSpPr>
              <p:sp>
                <p:nvSpPr>
                  <p:cNvPr id="694" name="Google Shape;694;p17"/>
                  <p:cNvSpPr/>
                  <p:nvPr/>
                </p:nvSpPr>
                <p:spPr>
                  <a:xfrm>
                    <a:off x="4655095" y="4952197"/>
                    <a:ext cx="207390" cy="2803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7390" h="280361" extrusionOk="0">
                        <a:moveTo>
                          <a:pt x="200455" y="280361"/>
                        </a:moveTo>
                        <a:lnTo>
                          <a:pt x="200455" y="280361"/>
                        </a:lnTo>
                        <a:lnTo>
                          <a:pt x="0" y="164251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4734" y="110530"/>
                          <a:pt x="207375" y="115102"/>
                          <a:pt x="207391" y="120055"/>
                        </a:cubicBezTo>
                        <a:lnTo>
                          <a:pt x="207391" y="268360"/>
                        </a:lnTo>
                        <a:cubicBezTo>
                          <a:pt x="206156" y="275980"/>
                          <a:pt x="204731" y="277885"/>
                          <a:pt x="200455" y="280361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5" name="Google Shape;695;p17"/>
                  <p:cNvSpPr/>
                  <p:nvPr/>
                </p:nvSpPr>
                <p:spPr>
                  <a:xfrm>
                    <a:off x="4655095" y="4952197"/>
                    <a:ext cx="205775" cy="1271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5775" h="127104" extrusionOk="0">
                        <a:moveTo>
                          <a:pt x="182120" y="127104"/>
                        </a:moveTo>
                        <a:lnTo>
                          <a:pt x="0" y="11470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2698" y="109330"/>
                          <a:pt x="204541" y="111216"/>
                          <a:pt x="205776" y="113483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6" name="Google Shape;696;p17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7" name="Google Shape;697;p17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8" name="Google Shape;698;p17"/>
                  <p:cNvSpPr/>
                  <p:nvPr/>
                </p:nvSpPr>
                <p:spPr>
                  <a:xfrm>
                    <a:off x="4655095" y="5110733"/>
                    <a:ext cx="200455" cy="1218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121824" extrusionOk="0">
                        <a:moveTo>
                          <a:pt x="200455" y="121825"/>
                        </a:moveTo>
                        <a:lnTo>
                          <a:pt x="200455" y="116014"/>
                        </a:lnTo>
                        <a:lnTo>
                          <a:pt x="0" y="0"/>
                        </a:lnTo>
                        <a:lnTo>
                          <a:pt x="0" y="5715"/>
                        </a:lnTo>
                        <a:lnTo>
                          <a:pt x="200455" y="121825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99" name="Google Shape;699;p17"/>
                <p:cNvSpPr/>
                <p:nvPr/>
              </p:nvSpPr>
              <p:spPr>
                <a:xfrm>
                  <a:off x="4660320" y="4963096"/>
                  <a:ext cx="2375" cy="144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5" h="144970" extrusionOk="0">
                      <a:moveTo>
                        <a:pt x="0" y="144971"/>
                      </a:moveTo>
                      <a:lnTo>
                        <a:pt x="0" y="0"/>
                      </a:lnTo>
                      <a:lnTo>
                        <a:pt x="2375" y="1429"/>
                      </a:lnTo>
                      <a:lnTo>
                        <a:pt x="2375" y="143732"/>
                      </a:lnTo>
                      <a:lnTo>
                        <a:pt x="0" y="14497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0" name="Google Shape;700;p17"/>
                <p:cNvSpPr/>
                <p:nvPr/>
              </p:nvSpPr>
              <p:spPr>
                <a:xfrm>
                  <a:off x="4662695" y="4964525"/>
                  <a:ext cx="186490" cy="249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490" h="249936" extrusionOk="0">
                      <a:moveTo>
                        <a:pt x="0" y="0"/>
                      </a:moveTo>
                      <a:lnTo>
                        <a:pt x="0" y="142304"/>
                      </a:lnTo>
                      <a:lnTo>
                        <a:pt x="186490" y="249936"/>
                      </a:lnTo>
                      <a:lnTo>
                        <a:pt x="186490" y="10791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1" name="Google Shape;701;p17"/>
                <p:cNvSpPr/>
                <p:nvPr/>
              </p:nvSpPr>
              <p:spPr>
                <a:xfrm>
                  <a:off x="4660320" y="5106828"/>
                  <a:ext cx="188865" cy="110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865" h="110490" extrusionOk="0">
                      <a:moveTo>
                        <a:pt x="0" y="1238"/>
                      </a:moveTo>
                      <a:lnTo>
                        <a:pt x="188865" y="110490"/>
                      </a:lnTo>
                      <a:lnTo>
                        <a:pt x="188865" y="107633"/>
                      </a:lnTo>
                      <a:lnTo>
                        <a:pt x="2375" y="0"/>
                      </a:lnTo>
                      <a:lnTo>
                        <a:pt x="0" y="123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702" name="Google Shape;702;p17"/>
            <p:cNvSpPr/>
            <p:nvPr/>
          </p:nvSpPr>
          <p:spPr>
            <a:xfrm>
              <a:off x="2270876" y="3943763"/>
              <a:ext cx="260754" cy="432930"/>
            </a:xfrm>
            <a:custGeom>
              <a:avLst/>
              <a:gdLst/>
              <a:ahLst/>
              <a:cxnLst/>
              <a:rect l="l" t="t" r="r" b="b"/>
              <a:pathLst>
                <a:path w="260754" h="432930" extrusionOk="0">
                  <a:moveTo>
                    <a:pt x="89949" y="4025"/>
                  </a:moveTo>
                  <a:cubicBezTo>
                    <a:pt x="85198" y="15931"/>
                    <a:pt x="97264" y="30504"/>
                    <a:pt x="129565" y="40696"/>
                  </a:cubicBezTo>
                  <a:cubicBezTo>
                    <a:pt x="161866" y="50888"/>
                    <a:pt x="164811" y="37839"/>
                    <a:pt x="164811" y="37839"/>
                  </a:cubicBezTo>
                  <a:cubicBezTo>
                    <a:pt x="186348" y="47478"/>
                    <a:pt x="207342" y="58289"/>
                    <a:pt x="227702" y="70224"/>
                  </a:cubicBezTo>
                  <a:cubicBezTo>
                    <a:pt x="246703" y="83844"/>
                    <a:pt x="255633" y="123183"/>
                    <a:pt x="258293" y="189667"/>
                  </a:cubicBezTo>
                  <a:cubicBezTo>
                    <a:pt x="261333" y="266534"/>
                    <a:pt x="261523" y="380167"/>
                    <a:pt x="259053" y="400265"/>
                  </a:cubicBezTo>
                  <a:cubicBezTo>
                    <a:pt x="259053" y="400265"/>
                    <a:pt x="222762" y="436460"/>
                    <a:pt x="176401" y="432650"/>
                  </a:cubicBezTo>
                  <a:cubicBezTo>
                    <a:pt x="130040" y="428840"/>
                    <a:pt x="51948" y="387692"/>
                    <a:pt x="32947" y="355878"/>
                  </a:cubicBezTo>
                  <a:cubicBezTo>
                    <a:pt x="33517" y="288441"/>
                    <a:pt x="41307" y="277488"/>
                    <a:pt x="30477" y="238626"/>
                  </a:cubicBezTo>
                  <a:cubicBezTo>
                    <a:pt x="5586" y="149757"/>
                    <a:pt x="-7524" y="113372"/>
                    <a:pt x="4541" y="54317"/>
                  </a:cubicBezTo>
                  <a:cubicBezTo>
                    <a:pt x="14517" y="5644"/>
                    <a:pt x="28482" y="-452"/>
                    <a:pt x="47672" y="24"/>
                  </a:cubicBezTo>
                  <a:cubicBezTo>
                    <a:pt x="61825" y="605"/>
                    <a:pt x="75937" y="1939"/>
                    <a:pt x="89949" y="40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" name="Google Shape;703;p17"/>
            <p:cNvSpPr/>
            <p:nvPr/>
          </p:nvSpPr>
          <p:spPr>
            <a:xfrm>
              <a:off x="2458935" y="4016678"/>
              <a:ext cx="330765" cy="258321"/>
            </a:xfrm>
            <a:custGeom>
              <a:avLst/>
              <a:gdLst/>
              <a:ahLst/>
              <a:cxnLst/>
              <a:rect l="l" t="t" r="r" b="b"/>
              <a:pathLst>
                <a:path w="330765" h="258321" extrusionOk="0">
                  <a:moveTo>
                    <a:pt x="146521" y="199144"/>
                  </a:moveTo>
                  <a:cubicBezTo>
                    <a:pt x="108520" y="208669"/>
                    <a:pt x="99495" y="184666"/>
                    <a:pt x="94460" y="164759"/>
                  </a:cubicBezTo>
                  <a:cubicBezTo>
                    <a:pt x="82394" y="116467"/>
                    <a:pt x="75459" y="72938"/>
                    <a:pt x="66814" y="45506"/>
                  </a:cubicBezTo>
                  <a:cubicBezTo>
                    <a:pt x="56174" y="13216"/>
                    <a:pt x="45058" y="8073"/>
                    <a:pt x="29383" y="1786"/>
                  </a:cubicBezTo>
                  <a:cubicBezTo>
                    <a:pt x="11047" y="-5643"/>
                    <a:pt x="-4818" y="9977"/>
                    <a:pt x="1357" y="51031"/>
                  </a:cubicBezTo>
                  <a:cubicBezTo>
                    <a:pt x="8834" y="98770"/>
                    <a:pt x="20501" y="145747"/>
                    <a:pt x="36223" y="191429"/>
                  </a:cubicBezTo>
                  <a:cubicBezTo>
                    <a:pt x="40973" y="206478"/>
                    <a:pt x="51614" y="233148"/>
                    <a:pt x="67479" y="246102"/>
                  </a:cubicBezTo>
                  <a:cubicBezTo>
                    <a:pt x="87144" y="262009"/>
                    <a:pt x="116690" y="261342"/>
                    <a:pt x="161437" y="250103"/>
                  </a:cubicBezTo>
                  <a:cubicBezTo>
                    <a:pt x="180437" y="245340"/>
                    <a:pt x="201528" y="233910"/>
                    <a:pt x="237439" y="217051"/>
                  </a:cubicBezTo>
                  <a:cubicBezTo>
                    <a:pt x="246939" y="212479"/>
                    <a:pt x="254634" y="209526"/>
                    <a:pt x="273255" y="200763"/>
                  </a:cubicBezTo>
                  <a:cubicBezTo>
                    <a:pt x="291856" y="192334"/>
                    <a:pt x="308153" y="179523"/>
                    <a:pt x="320756" y="163425"/>
                  </a:cubicBezTo>
                  <a:cubicBezTo>
                    <a:pt x="330256" y="149328"/>
                    <a:pt x="331776" y="142661"/>
                    <a:pt x="330256" y="139423"/>
                  </a:cubicBezTo>
                  <a:cubicBezTo>
                    <a:pt x="328736" y="136184"/>
                    <a:pt x="323321" y="136279"/>
                    <a:pt x="318096" y="142185"/>
                  </a:cubicBezTo>
                  <a:cubicBezTo>
                    <a:pt x="310637" y="152300"/>
                    <a:pt x="301357" y="160920"/>
                    <a:pt x="290735" y="167616"/>
                  </a:cubicBezTo>
                  <a:cubicBezTo>
                    <a:pt x="290735" y="167616"/>
                    <a:pt x="302800" y="155139"/>
                    <a:pt x="309261" y="147042"/>
                  </a:cubicBezTo>
                  <a:cubicBezTo>
                    <a:pt x="315140" y="139908"/>
                    <a:pt x="320001" y="131993"/>
                    <a:pt x="323701" y="123516"/>
                  </a:cubicBezTo>
                  <a:cubicBezTo>
                    <a:pt x="327121" y="115229"/>
                    <a:pt x="319996" y="103989"/>
                    <a:pt x="314201" y="109895"/>
                  </a:cubicBezTo>
                  <a:cubicBezTo>
                    <a:pt x="308406" y="115800"/>
                    <a:pt x="306221" y="121801"/>
                    <a:pt x="296340" y="133612"/>
                  </a:cubicBezTo>
                  <a:cubicBezTo>
                    <a:pt x="291172" y="139918"/>
                    <a:pt x="285271" y="145576"/>
                    <a:pt x="278765" y="150471"/>
                  </a:cubicBezTo>
                  <a:cubicBezTo>
                    <a:pt x="284870" y="142194"/>
                    <a:pt x="290302" y="133431"/>
                    <a:pt x="295010" y="124277"/>
                  </a:cubicBezTo>
                  <a:cubicBezTo>
                    <a:pt x="299192" y="117096"/>
                    <a:pt x="301237" y="108866"/>
                    <a:pt x="300900" y="100560"/>
                  </a:cubicBezTo>
                  <a:cubicBezTo>
                    <a:pt x="300900" y="96274"/>
                    <a:pt x="294535" y="91035"/>
                    <a:pt x="288835" y="99322"/>
                  </a:cubicBezTo>
                  <a:cubicBezTo>
                    <a:pt x="283306" y="110552"/>
                    <a:pt x="276448" y="121077"/>
                    <a:pt x="268409" y="130659"/>
                  </a:cubicBezTo>
                  <a:cubicBezTo>
                    <a:pt x="259669" y="139708"/>
                    <a:pt x="252354" y="144852"/>
                    <a:pt x="252069" y="142375"/>
                  </a:cubicBezTo>
                  <a:cubicBezTo>
                    <a:pt x="251784" y="139899"/>
                    <a:pt x="257389" y="134946"/>
                    <a:pt x="260429" y="124373"/>
                  </a:cubicBezTo>
                  <a:cubicBezTo>
                    <a:pt x="263469" y="113800"/>
                    <a:pt x="260429" y="102656"/>
                    <a:pt x="254634" y="101513"/>
                  </a:cubicBezTo>
                  <a:cubicBezTo>
                    <a:pt x="248839" y="100370"/>
                    <a:pt x="249979" y="100560"/>
                    <a:pt x="245134" y="110466"/>
                  </a:cubicBezTo>
                  <a:cubicBezTo>
                    <a:pt x="238797" y="120601"/>
                    <a:pt x="233117" y="131126"/>
                    <a:pt x="228128" y="141994"/>
                  </a:cubicBezTo>
                  <a:cubicBezTo>
                    <a:pt x="225144" y="152138"/>
                    <a:pt x="219767" y="161416"/>
                    <a:pt x="212453" y="169045"/>
                  </a:cubicBezTo>
                  <a:cubicBezTo>
                    <a:pt x="203428" y="178951"/>
                    <a:pt x="182717" y="190000"/>
                    <a:pt x="146521" y="19914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4" name="Google Shape;704;p17"/>
            <p:cNvSpPr/>
            <p:nvPr/>
          </p:nvSpPr>
          <p:spPr>
            <a:xfrm>
              <a:off x="2447141" y="4011203"/>
              <a:ext cx="100743" cy="148055"/>
            </a:xfrm>
            <a:custGeom>
              <a:avLst/>
              <a:gdLst/>
              <a:ahLst/>
              <a:cxnLst/>
              <a:rect l="l" t="t" r="r" b="b"/>
              <a:pathLst>
                <a:path w="100743" h="148055" extrusionOk="0">
                  <a:moveTo>
                    <a:pt x="27117" y="689"/>
                  </a:moveTo>
                  <a:cubicBezTo>
                    <a:pt x="52482" y="-3121"/>
                    <a:pt x="70438" y="8404"/>
                    <a:pt x="81743" y="46981"/>
                  </a:cubicBezTo>
                  <a:cubicBezTo>
                    <a:pt x="93049" y="85557"/>
                    <a:pt x="100744" y="117370"/>
                    <a:pt x="100744" y="117370"/>
                  </a:cubicBezTo>
                  <a:cubicBezTo>
                    <a:pt x="90684" y="132001"/>
                    <a:pt x="75423" y="142231"/>
                    <a:pt x="58088" y="145945"/>
                  </a:cubicBezTo>
                  <a:cubicBezTo>
                    <a:pt x="27687" y="153375"/>
                    <a:pt x="16761" y="138801"/>
                    <a:pt x="16761" y="138801"/>
                  </a:cubicBezTo>
                  <a:cubicBezTo>
                    <a:pt x="16761" y="138801"/>
                    <a:pt x="8306" y="98320"/>
                    <a:pt x="3081" y="70793"/>
                  </a:cubicBezTo>
                  <a:cubicBezTo>
                    <a:pt x="-2144" y="43266"/>
                    <a:pt x="-4329" y="5356"/>
                    <a:pt x="27117" y="68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5" name="Google Shape;705;p17"/>
            <p:cNvSpPr/>
            <p:nvPr/>
          </p:nvSpPr>
          <p:spPr>
            <a:xfrm>
              <a:off x="2331622" y="3739152"/>
              <a:ext cx="164429" cy="181621"/>
            </a:xfrm>
            <a:custGeom>
              <a:avLst/>
              <a:gdLst/>
              <a:ahLst/>
              <a:cxnLst/>
              <a:rect l="l" t="t" r="r" b="b"/>
              <a:pathLst>
                <a:path w="164429" h="181621" extrusionOk="0">
                  <a:moveTo>
                    <a:pt x="155175" y="75001"/>
                  </a:moveTo>
                  <a:cubicBezTo>
                    <a:pt x="155175" y="75001"/>
                    <a:pt x="195362" y="13755"/>
                    <a:pt x="108244" y="1277"/>
                  </a:cubicBezTo>
                  <a:cubicBezTo>
                    <a:pt x="45447" y="-7771"/>
                    <a:pt x="5166" y="32710"/>
                    <a:pt x="511" y="76620"/>
                  </a:cubicBezTo>
                  <a:cubicBezTo>
                    <a:pt x="-3954" y="118530"/>
                    <a:pt x="21792" y="162345"/>
                    <a:pt x="40412" y="179300"/>
                  </a:cubicBezTo>
                  <a:cubicBezTo>
                    <a:pt x="58682" y="183929"/>
                    <a:pt x="78014" y="181586"/>
                    <a:pt x="94659" y="172727"/>
                  </a:cubicBezTo>
                  <a:cubicBezTo>
                    <a:pt x="95657" y="161326"/>
                    <a:pt x="96038" y="149877"/>
                    <a:pt x="95799" y="138437"/>
                  </a:cubicBezTo>
                  <a:cubicBezTo>
                    <a:pt x="95799" y="138437"/>
                    <a:pt x="65208" y="73858"/>
                    <a:pt x="155175" y="7500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6" name="Google Shape;706;p17"/>
            <p:cNvSpPr/>
            <p:nvPr/>
          </p:nvSpPr>
          <p:spPr>
            <a:xfrm>
              <a:off x="2515394" y="4404988"/>
              <a:ext cx="145638" cy="201549"/>
            </a:xfrm>
            <a:custGeom>
              <a:avLst/>
              <a:gdLst/>
              <a:ahLst/>
              <a:cxnLst/>
              <a:rect l="l" t="t" r="r" b="b"/>
              <a:pathLst>
                <a:path w="145638" h="201549" extrusionOk="0">
                  <a:moveTo>
                    <a:pt x="145639" y="183928"/>
                  </a:moveTo>
                  <a:lnTo>
                    <a:pt x="145639" y="0"/>
                  </a:lnTo>
                  <a:lnTo>
                    <a:pt x="0" y="85249"/>
                  </a:lnTo>
                  <a:lnTo>
                    <a:pt x="56052" y="201549"/>
                  </a:lnTo>
                  <a:lnTo>
                    <a:pt x="145639" y="183928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" name="Google Shape;707;p17"/>
            <p:cNvSpPr/>
            <p:nvPr/>
          </p:nvSpPr>
          <p:spPr>
            <a:xfrm>
              <a:off x="2565555" y="4383081"/>
              <a:ext cx="95477" cy="55816"/>
            </a:xfrm>
            <a:custGeom>
              <a:avLst/>
              <a:gdLst/>
              <a:ahLst/>
              <a:cxnLst/>
              <a:rect l="l" t="t" r="r" b="b"/>
              <a:pathLst>
                <a:path w="95477" h="55816" extrusionOk="0">
                  <a:moveTo>
                    <a:pt x="0" y="32480"/>
                  </a:moveTo>
                  <a:lnTo>
                    <a:pt x="55862" y="0"/>
                  </a:lnTo>
                  <a:lnTo>
                    <a:pt x="95478" y="22860"/>
                  </a:lnTo>
                  <a:lnTo>
                    <a:pt x="37526" y="55816"/>
                  </a:lnTo>
                  <a:lnTo>
                    <a:pt x="0" y="32480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" name="Google Shape;708;p17"/>
            <p:cNvSpPr/>
            <p:nvPr/>
          </p:nvSpPr>
          <p:spPr>
            <a:xfrm>
              <a:off x="4383145" y="3435820"/>
              <a:ext cx="77712" cy="44958"/>
            </a:xfrm>
            <a:custGeom>
              <a:avLst/>
              <a:gdLst/>
              <a:ahLst/>
              <a:cxnLst/>
              <a:rect l="l" t="t" r="r" b="b"/>
              <a:pathLst>
                <a:path w="77712" h="44958" extrusionOk="0">
                  <a:moveTo>
                    <a:pt x="77712" y="22479"/>
                  </a:moveTo>
                  <a:cubicBezTo>
                    <a:pt x="77712" y="34894"/>
                    <a:pt x="60316" y="44958"/>
                    <a:pt x="38856" y="44958"/>
                  </a:cubicBezTo>
                  <a:cubicBezTo>
                    <a:pt x="17396" y="44958"/>
                    <a:pt x="0" y="34894"/>
                    <a:pt x="0" y="22479"/>
                  </a:cubicBezTo>
                  <a:cubicBezTo>
                    <a:pt x="0" y="10064"/>
                    <a:pt x="17397" y="0"/>
                    <a:pt x="38856" y="0"/>
                  </a:cubicBezTo>
                  <a:cubicBezTo>
                    <a:pt x="60316" y="0"/>
                    <a:pt x="77712" y="10064"/>
                    <a:pt x="77712" y="22479"/>
                  </a:cubicBez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" name="Google Shape;709;p17"/>
            <p:cNvSpPr/>
            <p:nvPr/>
          </p:nvSpPr>
          <p:spPr>
            <a:xfrm flipH="1">
              <a:off x="4682927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" name="Google Shape;710;p17"/>
            <p:cNvSpPr/>
            <p:nvPr/>
          </p:nvSpPr>
          <p:spPr>
            <a:xfrm rot="10800000">
              <a:off x="6022844" y="4502970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711;p17"/>
            <p:cNvSpPr/>
            <p:nvPr/>
          </p:nvSpPr>
          <p:spPr>
            <a:xfrm flipH="1">
              <a:off x="6190049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p17"/>
            <p:cNvSpPr/>
            <p:nvPr/>
          </p:nvSpPr>
          <p:spPr>
            <a:xfrm flipH="1">
              <a:off x="6403900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Google Shape;713;p17"/>
            <p:cNvSpPr/>
            <p:nvPr/>
          </p:nvSpPr>
          <p:spPr>
            <a:xfrm flipH="1">
              <a:off x="6190049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4" name="Google Shape;714;p17"/>
            <p:cNvSpPr/>
            <p:nvPr/>
          </p:nvSpPr>
          <p:spPr>
            <a:xfrm>
              <a:off x="6351541" y="3874743"/>
              <a:ext cx="217302" cy="317702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5" name="Google Shape;715;p17"/>
            <p:cNvSpPr/>
            <p:nvPr/>
          </p:nvSpPr>
          <p:spPr>
            <a:xfrm>
              <a:off x="6368017" y="3871983"/>
              <a:ext cx="104086" cy="12826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6" name="Google Shape;716;p17"/>
            <p:cNvSpPr/>
            <p:nvPr/>
          </p:nvSpPr>
          <p:spPr>
            <a:xfrm>
              <a:off x="6388363" y="4011215"/>
              <a:ext cx="128390" cy="14369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7" name="Google Shape;717;p17"/>
            <p:cNvSpPr/>
            <p:nvPr/>
          </p:nvSpPr>
          <p:spPr>
            <a:xfrm>
              <a:off x="6169126" y="4068541"/>
              <a:ext cx="242294" cy="344916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8" name="Google Shape;718;p17"/>
            <p:cNvSpPr/>
            <p:nvPr/>
          </p:nvSpPr>
          <p:spPr>
            <a:xfrm>
              <a:off x="6350989" y="4058254"/>
              <a:ext cx="187162" cy="24687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9" name="Google Shape;719;p17"/>
            <p:cNvSpPr/>
            <p:nvPr/>
          </p:nvSpPr>
          <p:spPr>
            <a:xfrm>
              <a:off x="6384325" y="3881810"/>
              <a:ext cx="137686" cy="169616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0" name="Google Shape;720;p17"/>
            <p:cNvSpPr/>
            <p:nvPr/>
          </p:nvSpPr>
          <p:spPr>
            <a:xfrm>
              <a:off x="6389913" y="3881145"/>
              <a:ext cx="138230" cy="13009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1" name="Google Shape;721;p17"/>
            <p:cNvSpPr/>
            <p:nvPr/>
          </p:nvSpPr>
          <p:spPr>
            <a:xfrm>
              <a:off x="6223986" y="4735273"/>
              <a:ext cx="108702" cy="82916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" name="Google Shape;722;p17"/>
            <p:cNvSpPr/>
            <p:nvPr/>
          </p:nvSpPr>
          <p:spPr>
            <a:xfrm>
              <a:off x="6224466" y="4761723"/>
              <a:ext cx="108209" cy="5649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3" name="Google Shape;723;p17"/>
            <p:cNvSpPr/>
            <p:nvPr/>
          </p:nvSpPr>
          <p:spPr>
            <a:xfrm>
              <a:off x="6169601" y="4699543"/>
              <a:ext cx="99502" cy="77082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4" name="Google Shape;724;p17"/>
            <p:cNvSpPr/>
            <p:nvPr/>
          </p:nvSpPr>
          <p:spPr>
            <a:xfrm>
              <a:off x="6170058" y="4724979"/>
              <a:ext cx="99108" cy="51736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5" name="Google Shape;725;p17"/>
            <p:cNvSpPr/>
            <p:nvPr/>
          </p:nvSpPr>
          <p:spPr>
            <a:xfrm>
              <a:off x="6206498" y="4301929"/>
              <a:ext cx="236938" cy="40866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6" name="Google Shape;726;p17"/>
            <p:cNvSpPr/>
            <p:nvPr/>
          </p:nvSpPr>
          <p:spPr>
            <a:xfrm>
              <a:off x="6271102" y="4302737"/>
              <a:ext cx="235887" cy="442489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7" name="Google Shape;727;p17"/>
            <p:cNvSpPr/>
            <p:nvPr/>
          </p:nvSpPr>
          <p:spPr>
            <a:xfrm>
              <a:off x="6183254" y="4274877"/>
              <a:ext cx="352749" cy="324700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8" name="Google Shape;728;p17"/>
            <p:cNvSpPr/>
            <p:nvPr/>
          </p:nvSpPr>
          <p:spPr>
            <a:xfrm>
              <a:off x="6466820" y="4083042"/>
              <a:ext cx="122590" cy="42978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9" name="Google Shape;729;p17"/>
            <p:cNvSpPr/>
            <p:nvPr/>
          </p:nvSpPr>
          <p:spPr>
            <a:xfrm>
              <a:off x="6490841" y="4077626"/>
              <a:ext cx="74124" cy="94270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0" name="Google Shape;730;p17"/>
            <p:cNvSpPr/>
            <p:nvPr/>
          </p:nvSpPr>
          <p:spPr>
            <a:xfrm>
              <a:off x="6345497" y="4058119"/>
              <a:ext cx="63405" cy="6657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31" name="Google Shape;731;p17"/>
            <p:cNvGrpSpPr/>
            <p:nvPr/>
          </p:nvGrpSpPr>
          <p:grpSpPr>
            <a:xfrm>
              <a:off x="6161836" y="4215479"/>
              <a:ext cx="350682" cy="265782"/>
              <a:chOff x="6621095" y="1452181"/>
              <a:chExt cx="330894" cy="250785"/>
            </a:xfrm>
          </p:grpSpPr>
          <p:sp>
            <p:nvSpPr>
              <p:cNvPr id="732" name="Google Shape;732;p1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3" name="Google Shape;733;p1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4" name="Google Shape;734;p1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5" name="Google Shape;735;p1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6" name="Google Shape;736;p1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9369BEFB-9C5F-41A6-A0FD-91828D5A9A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184" y="2174210"/>
            <a:ext cx="5860461" cy="1381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797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18"/>
          <p:cNvSpPr txBox="1">
            <a:spLocks noGrp="1"/>
          </p:cNvSpPr>
          <p:nvPr>
            <p:ph type="ctrTitle" idx="4294967295"/>
          </p:nvPr>
        </p:nvSpPr>
        <p:spPr>
          <a:xfrm>
            <a:off x="223284" y="866901"/>
            <a:ext cx="4330416" cy="186294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6000" dirty="0">
                <a:solidFill>
                  <a:schemeClr val="accent1"/>
                </a:solidFill>
              </a:rPr>
              <a:t>PostgreSQL</a:t>
            </a:r>
            <a:endParaRPr sz="6000" dirty="0">
              <a:solidFill>
                <a:schemeClr val="accent1"/>
              </a:solidFill>
            </a:endParaRPr>
          </a:p>
        </p:txBody>
      </p:sp>
      <p:sp>
        <p:nvSpPr>
          <p:cNvPr id="742" name="Google Shape;742;p18"/>
          <p:cNvSpPr txBox="1">
            <a:spLocks noGrp="1"/>
          </p:cNvSpPr>
          <p:nvPr>
            <p:ph type="subTitle" idx="4294967295"/>
          </p:nvPr>
        </p:nvSpPr>
        <p:spPr>
          <a:xfrm>
            <a:off x="685800" y="2788652"/>
            <a:ext cx="38679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43" name="Google Shape;743;p18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744" name="Google Shape;744;p18"/>
          <p:cNvGrpSpPr/>
          <p:nvPr/>
        </p:nvGrpSpPr>
        <p:grpSpPr>
          <a:xfrm>
            <a:off x="5038937" y="624256"/>
            <a:ext cx="3428994" cy="3803332"/>
            <a:chOff x="2152750" y="190500"/>
            <a:chExt cx="4293756" cy="4762499"/>
          </a:xfrm>
        </p:grpSpPr>
        <p:sp>
          <p:nvSpPr>
            <p:cNvPr id="745" name="Google Shape;745;p18"/>
            <p:cNvSpPr/>
            <p:nvPr/>
          </p:nvSpPr>
          <p:spPr>
            <a:xfrm>
              <a:off x="2152750" y="2957607"/>
              <a:ext cx="756691" cy="437959"/>
            </a:xfrm>
            <a:custGeom>
              <a:avLst/>
              <a:gdLst/>
              <a:ahLst/>
              <a:cxnLst/>
              <a:rect l="l" t="t" r="r" b="b"/>
              <a:pathLst>
                <a:path w="756691" h="437959" extrusionOk="0">
                  <a:moveTo>
                    <a:pt x="756692" y="218980"/>
                  </a:moveTo>
                  <a:cubicBezTo>
                    <a:pt x="756692" y="339919"/>
                    <a:pt x="587300" y="437959"/>
                    <a:pt x="378346" y="437959"/>
                  </a:cubicBezTo>
                  <a:cubicBezTo>
                    <a:pt x="169391" y="437959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2" y="98041"/>
                    <a:pt x="756692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18"/>
            <p:cNvSpPr/>
            <p:nvPr/>
          </p:nvSpPr>
          <p:spPr>
            <a:xfrm>
              <a:off x="2318956" y="3109336"/>
              <a:ext cx="225716" cy="175248"/>
            </a:xfrm>
            <a:custGeom>
              <a:avLst/>
              <a:gdLst/>
              <a:ahLst/>
              <a:cxnLst/>
              <a:rect l="l" t="t" r="r" b="b"/>
              <a:pathLst>
                <a:path w="225716" h="175248" extrusionOk="0">
                  <a:moveTo>
                    <a:pt x="18072" y="5"/>
                  </a:moveTo>
                  <a:cubicBezTo>
                    <a:pt x="45158" y="22103"/>
                    <a:pt x="85074" y="1910"/>
                    <a:pt x="87070" y="3910"/>
                  </a:cubicBezTo>
                  <a:cubicBezTo>
                    <a:pt x="118886" y="33494"/>
                    <a:pt x="152260" y="61346"/>
                    <a:pt x="187050" y="87349"/>
                  </a:cubicBezTo>
                  <a:cubicBezTo>
                    <a:pt x="203871" y="100684"/>
                    <a:pt x="230197" y="118400"/>
                    <a:pt x="225065" y="144023"/>
                  </a:cubicBezTo>
                  <a:cubicBezTo>
                    <a:pt x="216511" y="189742"/>
                    <a:pt x="143522" y="175646"/>
                    <a:pt x="115961" y="161644"/>
                  </a:cubicBezTo>
                  <a:cubicBezTo>
                    <a:pt x="88400" y="147642"/>
                    <a:pt x="65876" y="124496"/>
                    <a:pt x="39931" y="108304"/>
                  </a:cubicBezTo>
                  <a:cubicBezTo>
                    <a:pt x="20924" y="96683"/>
                    <a:pt x="2961" y="90682"/>
                    <a:pt x="110" y="67156"/>
                  </a:cubicBezTo>
                  <a:cubicBezTo>
                    <a:pt x="-1410" y="52964"/>
                    <a:pt x="13225" y="-567"/>
                    <a:pt x="1807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7" name="Google Shape;747;p18"/>
            <p:cNvSpPr/>
            <p:nvPr/>
          </p:nvSpPr>
          <p:spPr>
            <a:xfrm>
              <a:off x="2319304" y="3166967"/>
              <a:ext cx="224715" cy="117585"/>
            </a:xfrm>
            <a:custGeom>
              <a:avLst/>
              <a:gdLst/>
              <a:ahLst/>
              <a:cxnLst/>
              <a:rect l="l" t="t" r="r" b="b"/>
              <a:pathLst>
                <a:path w="224715" h="117585" extrusionOk="0">
                  <a:moveTo>
                    <a:pt x="427" y="0"/>
                  </a:moveTo>
                  <a:cubicBezTo>
                    <a:pt x="3943" y="22574"/>
                    <a:pt x="22000" y="28575"/>
                    <a:pt x="40533" y="40291"/>
                  </a:cubicBezTo>
                  <a:cubicBezTo>
                    <a:pt x="66953" y="56769"/>
                    <a:pt x="90332" y="80582"/>
                    <a:pt x="117893" y="94583"/>
                  </a:cubicBezTo>
                  <a:cubicBezTo>
                    <a:pt x="143364" y="107442"/>
                    <a:pt x="206849" y="120301"/>
                    <a:pt x="224716" y="87630"/>
                  </a:cubicBezTo>
                  <a:cubicBezTo>
                    <a:pt x="215212" y="131731"/>
                    <a:pt x="143269" y="117920"/>
                    <a:pt x="115993" y="104013"/>
                  </a:cubicBezTo>
                  <a:cubicBezTo>
                    <a:pt x="88717" y="90107"/>
                    <a:pt x="65908" y="66866"/>
                    <a:pt x="39962" y="50673"/>
                  </a:cubicBezTo>
                  <a:cubicBezTo>
                    <a:pt x="20955" y="39053"/>
                    <a:pt x="2993" y="33052"/>
                    <a:pt x="142" y="9525"/>
                  </a:cubicBezTo>
                  <a:cubicBezTo>
                    <a:pt x="-117" y="6353"/>
                    <a:pt x="-21" y="3153"/>
                    <a:pt x="42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8" name="Google Shape;748;p18"/>
            <p:cNvSpPr/>
            <p:nvPr/>
          </p:nvSpPr>
          <p:spPr>
            <a:xfrm>
              <a:off x="2550431" y="3021675"/>
              <a:ext cx="225586" cy="168802"/>
            </a:xfrm>
            <a:custGeom>
              <a:avLst/>
              <a:gdLst/>
              <a:ahLst/>
              <a:cxnLst/>
              <a:rect l="l" t="t" r="r" b="b"/>
              <a:pathLst>
                <a:path w="225586" h="168802" extrusionOk="0">
                  <a:moveTo>
                    <a:pt x="21626" y="130"/>
                  </a:moveTo>
                  <a:cubicBezTo>
                    <a:pt x="48617" y="22228"/>
                    <a:pt x="96040" y="-1965"/>
                    <a:pt x="97656" y="130"/>
                  </a:cubicBezTo>
                  <a:cubicBezTo>
                    <a:pt x="125867" y="28715"/>
                    <a:pt x="155661" y="55680"/>
                    <a:pt x="186897" y="80902"/>
                  </a:cubicBezTo>
                  <a:cubicBezTo>
                    <a:pt x="203813" y="94237"/>
                    <a:pt x="230139" y="111954"/>
                    <a:pt x="224912" y="137576"/>
                  </a:cubicBezTo>
                  <a:cubicBezTo>
                    <a:pt x="216358" y="183296"/>
                    <a:pt x="143369" y="169199"/>
                    <a:pt x="115808" y="155197"/>
                  </a:cubicBezTo>
                  <a:cubicBezTo>
                    <a:pt x="88247" y="141196"/>
                    <a:pt x="65723" y="118050"/>
                    <a:pt x="39778" y="101857"/>
                  </a:cubicBezTo>
                  <a:cubicBezTo>
                    <a:pt x="20770" y="90237"/>
                    <a:pt x="2903" y="84236"/>
                    <a:pt x="52" y="60709"/>
                  </a:cubicBezTo>
                  <a:cubicBezTo>
                    <a:pt x="-1088" y="46517"/>
                    <a:pt x="16779" y="-441"/>
                    <a:pt x="21626" y="13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9" name="Google Shape;749;p18"/>
            <p:cNvSpPr/>
            <p:nvPr/>
          </p:nvSpPr>
          <p:spPr>
            <a:xfrm>
              <a:off x="2551534" y="3076575"/>
              <a:ext cx="224758" cy="117584"/>
            </a:xfrm>
            <a:custGeom>
              <a:avLst/>
              <a:gdLst/>
              <a:ahLst/>
              <a:cxnLst/>
              <a:rect l="l" t="t" r="r" b="b"/>
              <a:pathLst>
                <a:path w="224758" h="117584" extrusionOk="0">
                  <a:moveTo>
                    <a:pt x="375" y="0"/>
                  </a:moveTo>
                  <a:cubicBezTo>
                    <a:pt x="3986" y="22574"/>
                    <a:pt x="22043" y="28575"/>
                    <a:pt x="40481" y="40291"/>
                  </a:cubicBezTo>
                  <a:cubicBezTo>
                    <a:pt x="66996" y="56769"/>
                    <a:pt x="90375" y="80581"/>
                    <a:pt x="117841" y="94583"/>
                  </a:cubicBezTo>
                  <a:cubicBezTo>
                    <a:pt x="143312" y="107442"/>
                    <a:pt x="206892" y="120301"/>
                    <a:pt x="224759" y="87630"/>
                  </a:cubicBezTo>
                  <a:cubicBezTo>
                    <a:pt x="215255" y="131731"/>
                    <a:pt x="143217" y="117920"/>
                    <a:pt x="115941" y="104013"/>
                  </a:cubicBezTo>
                  <a:cubicBezTo>
                    <a:pt x="88665" y="90106"/>
                    <a:pt x="65951" y="66865"/>
                    <a:pt x="39910" y="50673"/>
                  </a:cubicBezTo>
                  <a:cubicBezTo>
                    <a:pt x="21378" y="39053"/>
                    <a:pt x="3036" y="33052"/>
                    <a:pt x="185" y="9525"/>
                  </a:cubicBezTo>
                  <a:cubicBezTo>
                    <a:pt x="-114" y="6353"/>
                    <a:pt x="-50" y="3153"/>
                    <a:pt x="37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0" name="Google Shape;750;p18"/>
            <p:cNvSpPr/>
            <p:nvPr/>
          </p:nvSpPr>
          <p:spPr>
            <a:xfrm>
              <a:off x="2330724" y="2010537"/>
              <a:ext cx="387976" cy="1115665"/>
            </a:xfrm>
            <a:custGeom>
              <a:avLst/>
              <a:gdLst/>
              <a:ahLst/>
              <a:cxnLst/>
              <a:rect l="l" t="t" r="r" b="b"/>
              <a:pathLst>
                <a:path w="387976" h="1115665" extrusionOk="0">
                  <a:moveTo>
                    <a:pt x="4689" y="96964"/>
                  </a:moveTo>
                  <a:cubicBezTo>
                    <a:pt x="6019" y="138017"/>
                    <a:pt x="18754" y="316039"/>
                    <a:pt x="24456" y="410623"/>
                  </a:cubicBezTo>
                  <a:cubicBezTo>
                    <a:pt x="30159" y="505206"/>
                    <a:pt x="31489" y="620173"/>
                    <a:pt x="31489" y="620173"/>
                  </a:cubicBezTo>
                  <a:cubicBezTo>
                    <a:pt x="31489" y="620173"/>
                    <a:pt x="15238" y="688943"/>
                    <a:pt x="4689" y="769715"/>
                  </a:cubicBezTo>
                  <a:cubicBezTo>
                    <a:pt x="-5861" y="850487"/>
                    <a:pt x="4689" y="1105472"/>
                    <a:pt x="4689" y="1105472"/>
                  </a:cubicBezTo>
                  <a:cubicBezTo>
                    <a:pt x="25827" y="1119064"/>
                    <a:pt x="52928" y="1119064"/>
                    <a:pt x="74066" y="1105472"/>
                  </a:cubicBezTo>
                  <a:cubicBezTo>
                    <a:pt x="74066" y="1105472"/>
                    <a:pt x="117403" y="901446"/>
                    <a:pt x="137456" y="809530"/>
                  </a:cubicBezTo>
                  <a:cubicBezTo>
                    <a:pt x="157509" y="717614"/>
                    <a:pt x="161026" y="664559"/>
                    <a:pt x="171480" y="607600"/>
                  </a:cubicBezTo>
                  <a:cubicBezTo>
                    <a:pt x="184025" y="538639"/>
                    <a:pt x="211206" y="217075"/>
                    <a:pt x="211206" y="217075"/>
                  </a:cubicBezTo>
                  <a:lnTo>
                    <a:pt x="222040" y="217742"/>
                  </a:lnTo>
                  <a:lnTo>
                    <a:pt x="250551" y="580930"/>
                  </a:lnTo>
                  <a:cubicBezTo>
                    <a:pt x="241642" y="607685"/>
                    <a:pt x="235526" y="635299"/>
                    <a:pt x="232304" y="663321"/>
                  </a:cubicBezTo>
                  <a:cubicBezTo>
                    <a:pt x="224416" y="722471"/>
                    <a:pt x="240573" y="1020127"/>
                    <a:pt x="240573" y="1020127"/>
                  </a:cubicBezTo>
                  <a:cubicBezTo>
                    <a:pt x="264164" y="1033272"/>
                    <a:pt x="293106" y="1032091"/>
                    <a:pt x="315557" y="1017079"/>
                  </a:cubicBezTo>
                  <a:cubicBezTo>
                    <a:pt x="315557" y="1017079"/>
                    <a:pt x="387976" y="622840"/>
                    <a:pt x="387976" y="562832"/>
                  </a:cubicBezTo>
                  <a:cubicBezTo>
                    <a:pt x="387976" y="523208"/>
                    <a:pt x="381229" y="0"/>
                    <a:pt x="3812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1" name="Google Shape;751;p18"/>
            <p:cNvSpPr/>
            <p:nvPr/>
          </p:nvSpPr>
          <p:spPr>
            <a:xfrm>
              <a:off x="2382705" y="1314450"/>
              <a:ext cx="248692" cy="242377"/>
            </a:xfrm>
            <a:custGeom>
              <a:avLst/>
              <a:gdLst/>
              <a:ahLst/>
              <a:cxnLst/>
              <a:rect l="l" t="t" r="r" b="b"/>
              <a:pathLst>
                <a:path w="248692" h="242377" extrusionOk="0">
                  <a:moveTo>
                    <a:pt x="50881" y="0"/>
                  </a:moveTo>
                  <a:cubicBezTo>
                    <a:pt x="50881" y="0"/>
                    <a:pt x="55538" y="89440"/>
                    <a:pt x="53542" y="97346"/>
                  </a:cubicBezTo>
                  <a:cubicBezTo>
                    <a:pt x="51546" y="105251"/>
                    <a:pt x="12486" y="131540"/>
                    <a:pt x="1176" y="140970"/>
                  </a:cubicBezTo>
                  <a:cubicBezTo>
                    <a:pt x="-10133" y="150400"/>
                    <a:pt x="62951" y="222599"/>
                    <a:pt x="98400" y="238887"/>
                  </a:cubicBezTo>
                  <a:cubicBezTo>
                    <a:pt x="133849" y="255175"/>
                    <a:pt x="246564" y="212217"/>
                    <a:pt x="248560" y="156782"/>
                  </a:cubicBezTo>
                  <a:cubicBezTo>
                    <a:pt x="250556" y="101346"/>
                    <a:pt x="229552" y="54769"/>
                    <a:pt x="211970" y="52006"/>
                  </a:cubicBezTo>
                  <a:cubicBezTo>
                    <a:pt x="194388" y="49244"/>
                    <a:pt x="50881" y="0"/>
                    <a:pt x="50881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2" name="Google Shape;752;p18"/>
            <p:cNvSpPr/>
            <p:nvPr/>
          </p:nvSpPr>
          <p:spPr>
            <a:xfrm>
              <a:off x="2671394" y="1371981"/>
              <a:ext cx="353519" cy="695039"/>
            </a:xfrm>
            <a:custGeom>
              <a:avLst/>
              <a:gdLst/>
              <a:ahLst/>
              <a:cxnLst/>
              <a:rect l="l" t="t" r="r" b="b"/>
              <a:pathLst>
                <a:path w="353519" h="695039" extrusionOk="0">
                  <a:moveTo>
                    <a:pt x="6725" y="108394"/>
                  </a:moveTo>
                  <a:cubicBezTo>
                    <a:pt x="11952" y="68961"/>
                    <a:pt x="-13993" y="31432"/>
                    <a:pt x="11192" y="0"/>
                  </a:cubicBezTo>
                  <a:cubicBezTo>
                    <a:pt x="99292" y="86582"/>
                    <a:pt x="88077" y="315754"/>
                    <a:pt x="108130" y="462344"/>
                  </a:cubicBezTo>
                  <a:cubicBezTo>
                    <a:pt x="173516" y="530924"/>
                    <a:pt x="305049" y="598456"/>
                    <a:pt x="342114" y="614744"/>
                  </a:cubicBezTo>
                  <a:cubicBezTo>
                    <a:pt x="348861" y="617791"/>
                    <a:pt x="354659" y="621030"/>
                    <a:pt x="353328" y="628364"/>
                  </a:cubicBezTo>
                  <a:cubicBezTo>
                    <a:pt x="348006" y="656939"/>
                    <a:pt x="339738" y="667798"/>
                    <a:pt x="322726" y="695039"/>
                  </a:cubicBezTo>
                  <a:cubicBezTo>
                    <a:pt x="235671" y="657415"/>
                    <a:pt x="172946" y="635794"/>
                    <a:pt x="64223" y="532257"/>
                  </a:cubicBezTo>
                  <a:cubicBezTo>
                    <a:pt x="53909" y="521094"/>
                    <a:pt x="44680" y="508978"/>
                    <a:pt x="36662" y="496062"/>
                  </a:cubicBezTo>
                  <a:cubicBezTo>
                    <a:pt x="5584" y="403479"/>
                    <a:pt x="-2209" y="176498"/>
                    <a:pt x="6725" y="1083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3" name="Google Shape;753;p18"/>
            <p:cNvSpPr/>
            <p:nvPr/>
          </p:nvSpPr>
          <p:spPr>
            <a:xfrm>
              <a:off x="2315965" y="1348763"/>
              <a:ext cx="403432" cy="814679"/>
            </a:xfrm>
            <a:custGeom>
              <a:avLst/>
              <a:gdLst/>
              <a:ahLst/>
              <a:cxnLst/>
              <a:rect l="l" t="t" r="r" b="b"/>
              <a:pathLst>
                <a:path w="403432" h="814679" extrusionOk="0">
                  <a:moveTo>
                    <a:pt x="107642" y="78462"/>
                  </a:moveTo>
                  <a:cubicBezTo>
                    <a:pt x="107642" y="78462"/>
                    <a:pt x="172458" y="175236"/>
                    <a:pt x="262839" y="184761"/>
                  </a:cubicBezTo>
                  <a:cubicBezTo>
                    <a:pt x="291351" y="156186"/>
                    <a:pt x="293917" y="56364"/>
                    <a:pt x="254476" y="24360"/>
                  </a:cubicBezTo>
                  <a:cubicBezTo>
                    <a:pt x="254476" y="24360"/>
                    <a:pt x="290780" y="-4977"/>
                    <a:pt x="315585" y="738"/>
                  </a:cubicBezTo>
                  <a:cubicBezTo>
                    <a:pt x="342222" y="16921"/>
                    <a:pt x="362057" y="42286"/>
                    <a:pt x="371373" y="72081"/>
                  </a:cubicBezTo>
                  <a:cubicBezTo>
                    <a:pt x="394367" y="138651"/>
                    <a:pt x="405154" y="208831"/>
                    <a:pt x="403210" y="279249"/>
                  </a:cubicBezTo>
                  <a:cubicBezTo>
                    <a:pt x="401690" y="374499"/>
                    <a:pt x="403210" y="664250"/>
                    <a:pt x="403210" y="664250"/>
                  </a:cubicBezTo>
                  <a:cubicBezTo>
                    <a:pt x="403210" y="664250"/>
                    <a:pt x="390570" y="725591"/>
                    <a:pt x="308838" y="771216"/>
                  </a:cubicBezTo>
                  <a:cubicBezTo>
                    <a:pt x="227105" y="816840"/>
                    <a:pt x="166281" y="821317"/>
                    <a:pt x="110874" y="808363"/>
                  </a:cubicBezTo>
                  <a:cubicBezTo>
                    <a:pt x="65065" y="797695"/>
                    <a:pt x="27240" y="781503"/>
                    <a:pt x="11559" y="748260"/>
                  </a:cubicBezTo>
                  <a:cubicBezTo>
                    <a:pt x="15646" y="681585"/>
                    <a:pt x="45298" y="508040"/>
                    <a:pt x="34178" y="424410"/>
                  </a:cubicBezTo>
                  <a:cubicBezTo>
                    <a:pt x="23059" y="340781"/>
                    <a:pt x="5667" y="278202"/>
                    <a:pt x="915" y="210574"/>
                  </a:cubicBezTo>
                  <a:cubicBezTo>
                    <a:pt x="-3837" y="142947"/>
                    <a:pt x="9848" y="143899"/>
                    <a:pt x="43682" y="120182"/>
                  </a:cubicBezTo>
                  <a:cubicBezTo>
                    <a:pt x="63986" y="104770"/>
                    <a:pt x="85361" y="90826"/>
                    <a:pt x="107642" y="78462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4" name="Google Shape;754;p18"/>
            <p:cNvSpPr/>
            <p:nvPr/>
          </p:nvSpPr>
          <p:spPr>
            <a:xfrm>
              <a:off x="2373403" y="1062776"/>
              <a:ext cx="268166" cy="327122"/>
            </a:xfrm>
            <a:custGeom>
              <a:avLst/>
              <a:gdLst/>
              <a:ahLst/>
              <a:cxnLst/>
              <a:rect l="l" t="t" r="r" b="b"/>
              <a:pathLst>
                <a:path w="268166" h="327122" extrusionOk="0">
                  <a:moveTo>
                    <a:pt x="262234" y="118324"/>
                  </a:moveTo>
                  <a:lnTo>
                    <a:pt x="262234" y="118324"/>
                  </a:lnTo>
                  <a:cubicBezTo>
                    <a:pt x="251590" y="48886"/>
                    <a:pt x="201695" y="-3787"/>
                    <a:pt x="130227" y="214"/>
                  </a:cubicBezTo>
                  <a:cubicBezTo>
                    <a:pt x="54204" y="4462"/>
                    <a:pt x="-3996" y="69658"/>
                    <a:pt x="215" y="145851"/>
                  </a:cubicBezTo>
                  <a:cubicBezTo>
                    <a:pt x="2583" y="188590"/>
                    <a:pt x="24775" y="227747"/>
                    <a:pt x="60184" y="251674"/>
                  </a:cubicBezTo>
                  <a:cubicBezTo>
                    <a:pt x="62685" y="262208"/>
                    <a:pt x="66417" y="272400"/>
                    <a:pt x="71303" y="282058"/>
                  </a:cubicBezTo>
                  <a:cubicBezTo>
                    <a:pt x="96488" y="311681"/>
                    <a:pt x="172994" y="329683"/>
                    <a:pt x="194852" y="326826"/>
                  </a:cubicBezTo>
                  <a:cubicBezTo>
                    <a:pt x="223364" y="322825"/>
                    <a:pt x="238380" y="311014"/>
                    <a:pt x="251875" y="280153"/>
                  </a:cubicBezTo>
                  <a:cubicBezTo>
                    <a:pt x="275540" y="225385"/>
                    <a:pt x="268127" y="152518"/>
                    <a:pt x="262234" y="11832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5" name="Google Shape;755;p18"/>
            <p:cNvSpPr/>
            <p:nvPr/>
          </p:nvSpPr>
          <p:spPr>
            <a:xfrm>
              <a:off x="2348404" y="1033740"/>
              <a:ext cx="282986" cy="280709"/>
            </a:xfrm>
            <a:custGeom>
              <a:avLst/>
              <a:gdLst/>
              <a:ahLst/>
              <a:cxnLst/>
              <a:rect l="l" t="t" r="r" b="b"/>
              <a:pathLst>
                <a:path w="282986" h="280709" extrusionOk="0">
                  <a:moveTo>
                    <a:pt x="85182" y="280709"/>
                  </a:moveTo>
                  <a:lnTo>
                    <a:pt x="85182" y="280709"/>
                  </a:lnTo>
                  <a:lnTo>
                    <a:pt x="91740" y="220130"/>
                  </a:lnTo>
                  <a:cubicBezTo>
                    <a:pt x="91740" y="220130"/>
                    <a:pt x="41940" y="91733"/>
                    <a:pt x="159122" y="116403"/>
                  </a:cubicBezTo>
                  <a:cubicBezTo>
                    <a:pt x="236102" y="132595"/>
                    <a:pt x="255490" y="139644"/>
                    <a:pt x="278964" y="87828"/>
                  </a:cubicBezTo>
                  <a:cubicBezTo>
                    <a:pt x="302439" y="36012"/>
                    <a:pt x="219661" y="-10565"/>
                    <a:pt x="121487" y="2103"/>
                  </a:cubicBezTo>
                  <a:cubicBezTo>
                    <a:pt x="51379" y="9511"/>
                    <a:pt x="-1397" y="69481"/>
                    <a:pt x="28" y="140120"/>
                  </a:cubicBezTo>
                  <a:cubicBezTo>
                    <a:pt x="2594" y="178506"/>
                    <a:pt x="12763" y="255658"/>
                    <a:pt x="85182" y="280709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6" name="Google Shape;756;p18"/>
            <p:cNvSpPr/>
            <p:nvPr/>
          </p:nvSpPr>
          <p:spPr>
            <a:xfrm>
              <a:off x="2295460" y="1509426"/>
              <a:ext cx="362138" cy="623316"/>
            </a:xfrm>
            <a:custGeom>
              <a:avLst/>
              <a:gdLst/>
              <a:ahLst/>
              <a:cxnLst/>
              <a:rect l="l" t="t" r="r" b="b"/>
              <a:pathLst>
                <a:path w="362138" h="623316" extrusionOk="0">
                  <a:moveTo>
                    <a:pt x="1462" y="9525"/>
                  </a:moveTo>
                  <a:cubicBezTo>
                    <a:pt x="35295" y="0"/>
                    <a:pt x="9540" y="7906"/>
                    <a:pt x="35295" y="0"/>
                  </a:cubicBezTo>
                  <a:cubicBezTo>
                    <a:pt x="123395" y="86678"/>
                    <a:pt x="112466" y="235077"/>
                    <a:pt x="132424" y="381762"/>
                  </a:cubicBezTo>
                  <a:cubicBezTo>
                    <a:pt x="181083" y="462343"/>
                    <a:pt x="361655" y="571595"/>
                    <a:pt x="361655" y="571595"/>
                  </a:cubicBezTo>
                  <a:cubicBezTo>
                    <a:pt x="363936" y="587216"/>
                    <a:pt x="358424" y="591788"/>
                    <a:pt x="338941" y="623316"/>
                  </a:cubicBezTo>
                  <a:cubicBezTo>
                    <a:pt x="251982" y="585692"/>
                    <a:pt x="179088" y="553212"/>
                    <a:pt x="70364" y="449771"/>
                  </a:cubicBezTo>
                  <a:cubicBezTo>
                    <a:pt x="66088" y="445675"/>
                    <a:pt x="59815" y="444627"/>
                    <a:pt x="58009" y="439007"/>
                  </a:cubicBezTo>
                  <a:cubicBezTo>
                    <a:pt x="26932" y="345376"/>
                    <a:pt x="-7567" y="77724"/>
                    <a:pt x="1462" y="9525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7" name="Google Shape;757;p18"/>
            <p:cNvSpPr/>
            <p:nvPr/>
          </p:nvSpPr>
          <p:spPr>
            <a:xfrm>
              <a:off x="2681160" y="1699641"/>
              <a:ext cx="419212" cy="565118"/>
            </a:xfrm>
            <a:custGeom>
              <a:avLst/>
              <a:gdLst/>
              <a:ahLst/>
              <a:cxnLst/>
              <a:rect l="l" t="t" r="r" b="b"/>
              <a:pathLst>
                <a:path w="419212" h="565118" extrusionOk="0">
                  <a:moveTo>
                    <a:pt x="419212" y="0"/>
                  </a:moveTo>
                  <a:lnTo>
                    <a:pt x="287965" y="449771"/>
                  </a:lnTo>
                  <a:lnTo>
                    <a:pt x="0" y="565118"/>
                  </a:lnTo>
                  <a:lnTo>
                    <a:pt x="105017" y="126968"/>
                  </a:lnTo>
                  <a:lnTo>
                    <a:pt x="419212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8" name="Google Shape;758;p18"/>
            <p:cNvSpPr/>
            <p:nvPr/>
          </p:nvSpPr>
          <p:spPr>
            <a:xfrm>
              <a:off x="2608827" y="2053875"/>
              <a:ext cx="212446" cy="104783"/>
            </a:xfrm>
            <a:custGeom>
              <a:avLst/>
              <a:gdLst/>
              <a:ahLst/>
              <a:cxnLst/>
              <a:rect l="l" t="t" r="r" b="b"/>
              <a:pathLst>
                <a:path w="212446" h="104783" extrusionOk="0">
                  <a:moveTo>
                    <a:pt x="2861" y="30194"/>
                  </a:moveTo>
                  <a:cubicBezTo>
                    <a:pt x="7137" y="14859"/>
                    <a:pt x="18257" y="18669"/>
                    <a:pt x="30707" y="22479"/>
                  </a:cubicBezTo>
                  <a:cubicBezTo>
                    <a:pt x="44209" y="27956"/>
                    <a:pt x="59041" y="29251"/>
                    <a:pt x="73284" y="26194"/>
                  </a:cubicBezTo>
                  <a:cubicBezTo>
                    <a:pt x="85164" y="22479"/>
                    <a:pt x="93717" y="12287"/>
                    <a:pt x="103791" y="5525"/>
                  </a:cubicBezTo>
                  <a:cubicBezTo>
                    <a:pt x="109552" y="2086"/>
                    <a:pt x="116096" y="181"/>
                    <a:pt x="122799" y="0"/>
                  </a:cubicBezTo>
                  <a:cubicBezTo>
                    <a:pt x="122228" y="3905"/>
                    <a:pt x="116241" y="26765"/>
                    <a:pt x="116241" y="26765"/>
                  </a:cubicBezTo>
                  <a:cubicBezTo>
                    <a:pt x="116241" y="26765"/>
                    <a:pt x="179346" y="27432"/>
                    <a:pt x="185809" y="26098"/>
                  </a:cubicBezTo>
                  <a:cubicBezTo>
                    <a:pt x="191634" y="25308"/>
                    <a:pt x="196997" y="29394"/>
                    <a:pt x="197789" y="35233"/>
                  </a:cubicBezTo>
                  <a:cubicBezTo>
                    <a:pt x="198199" y="38252"/>
                    <a:pt x="197297" y="41310"/>
                    <a:pt x="195312" y="43625"/>
                  </a:cubicBezTo>
                  <a:lnTo>
                    <a:pt x="199589" y="42958"/>
                  </a:lnTo>
                  <a:cubicBezTo>
                    <a:pt x="212514" y="40100"/>
                    <a:pt x="218027" y="59912"/>
                    <a:pt x="205006" y="62865"/>
                  </a:cubicBezTo>
                  <a:cubicBezTo>
                    <a:pt x="201585" y="63627"/>
                    <a:pt x="198069" y="64008"/>
                    <a:pt x="194457" y="64484"/>
                  </a:cubicBezTo>
                  <a:cubicBezTo>
                    <a:pt x="202915" y="67723"/>
                    <a:pt x="205006" y="81725"/>
                    <a:pt x="194457" y="83534"/>
                  </a:cubicBezTo>
                  <a:lnTo>
                    <a:pt x="191226" y="84106"/>
                  </a:lnTo>
                  <a:cubicBezTo>
                    <a:pt x="189741" y="84668"/>
                    <a:pt x="188151" y="84896"/>
                    <a:pt x="186569" y="84772"/>
                  </a:cubicBezTo>
                  <a:lnTo>
                    <a:pt x="184573" y="84772"/>
                  </a:lnTo>
                  <a:cubicBezTo>
                    <a:pt x="185790" y="90916"/>
                    <a:pt x="181809" y="96879"/>
                    <a:pt x="175683" y="98098"/>
                  </a:cubicBezTo>
                  <a:cubicBezTo>
                    <a:pt x="175480" y="98136"/>
                    <a:pt x="175275" y="98174"/>
                    <a:pt x="175069" y="98203"/>
                  </a:cubicBezTo>
                  <a:cubicBezTo>
                    <a:pt x="144277" y="102298"/>
                    <a:pt x="99039" y="114586"/>
                    <a:pt x="71098" y="89154"/>
                  </a:cubicBezTo>
                  <a:cubicBezTo>
                    <a:pt x="51763" y="87239"/>
                    <a:pt x="32878" y="82124"/>
                    <a:pt x="15216" y="74009"/>
                  </a:cubicBezTo>
                  <a:cubicBezTo>
                    <a:pt x="-1796" y="65913"/>
                    <a:pt x="-2271" y="48577"/>
                    <a:pt x="2861" y="301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9" name="Google Shape;759;p18"/>
            <p:cNvSpPr/>
            <p:nvPr/>
          </p:nvSpPr>
          <p:spPr>
            <a:xfrm>
              <a:off x="2916099" y="1987646"/>
              <a:ext cx="131568" cy="109091"/>
            </a:xfrm>
            <a:custGeom>
              <a:avLst/>
              <a:gdLst/>
              <a:ahLst/>
              <a:cxnLst/>
              <a:rect l="l" t="t" r="r" b="b"/>
              <a:pathLst>
                <a:path w="131568" h="109091" extrusionOk="0">
                  <a:moveTo>
                    <a:pt x="10639" y="59657"/>
                  </a:moveTo>
                  <a:lnTo>
                    <a:pt x="14916" y="59657"/>
                  </a:lnTo>
                  <a:cubicBezTo>
                    <a:pt x="10289" y="56028"/>
                    <a:pt x="9476" y="49322"/>
                    <a:pt x="13102" y="44683"/>
                  </a:cubicBezTo>
                  <a:cubicBezTo>
                    <a:pt x="14995" y="42255"/>
                    <a:pt x="17838" y="40778"/>
                    <a:pt x="20903" y="40607"/>
                  </a:cubicBezTo>
                  <a:cubicBezTo>
                    <a:pt x="27556" y="40607"/>
                    <a:pt x="92467" y="26986"/>
                    <a:pt x="92467" y="26986"/>
                  </a:cubicBezTo>
                  <a:lnTo>
                    <a:pt x="100260" y="221"/>
                  </a:lnTo>
                  <a:cubicBezTo>
                    <a:pt x="100260" y="-1303"/>
                    <a:pt x="111569" y="5555"/>
                    <a:pt x="111950" y="5840"/>
                  </a:cubicBezTo>
                  <a:cubicBezTo>
                    <a:pt x="123082" y="13146"/>
                    <a:pt x="130288" y="25138"/>
                    <a:pt x="131527" y="38416"/>
                  </a:cubicBezTo>
                  <a:cubicBezTo>
                    <a:pt x="132163" y="57028"/>
                    <a:pt x="125315" y="75116"/>
                    <a:pt x="112520" y="88613"/>
                  </a:cubicBezTo>
                  <a:cubicBezTo>
                    <a:pt x="100854" y="100414"/>
                    <a:pt x="85087" y="107244"/>
                    <a:pt x="68517" y="107663"/>
                  </a:cubicBezTo>
                  <a:cubicBezTo>
                    <a:pt x="60629" y="108139"/>
                    <a:pt x="53026" y="108520"/>
                    <a:pt x="46279" y="109092"/>
                  </a:cubicBezTo>
                  <a:cubicBezTo>
                    <a:pt x="40033" y="109092"/>
                    <a:pt x="34969" y="104015"/>
                    <a:pt x="34969" y="97757"/>
                  </a:cubicBezTo>
                  <a:cubicBezTo>
                    <a:pt x="34969" y="97728"/>
                    <a:pt x="34969" y="97690"/>
                    <a:pt x="34969" y="97661"/>
                  </a:cubicBezTo>
                  <a:lnTo>
                    <a:pt x="32973" y="97661"/>
                  </a:lnTo>
                  <a:cubicBezTo>
                    <a:pt x="31442" y="98023"/>
                    <a:pt x="29847" y="98023"/>
                    <a:pt x="28316" y="97661"/>
                  </a:cubicBezTo>
                  <a:lnTo>
                    <a:pt x="24990" y="97661"/>
                  </a:lnTo>
                  <a:cubicBezTo>
                    <a:pt x="13966" y="97661"/>
                    <a:pt x="13110" y="83946"/>
                    <a:pt x="20618" y="78611"/>
                  </a:cubicBezTo>
                  <a:cubicBezTo>
                    <a:pt x="17102" y="78611"/>
                    <a:pt x="13490" y="79278"/>
                    <a:pt x="9974" y="79278"/>
                  </a:cubicBezTo>
                  <a:cubicBezTo>
                    <a:pt x="-3806" y="80135"/>
                    <a:pt x="-3046" y="59561"/>
                    <a:pt x="10639" y="5965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0" name="Google Shape;760;p18"/>
            <p:cNvSpPr/>
            <p:nvPr/>
          </p:nvSpPr>
          <p:spPr>
            <a:xfrm>
              <a:off x="2631550" y="1349025"/>
              <a:ext cx="130391" cy="190023"/>
            </a:xfrm>
            <a:custGeom>
              <a:avLst/>
              <a:gdLst/>
              <a:ahLst/>
              <a:cxnLst/>
              <a:rect l="l" t="t" r="r" b="b"/>
              <a:pathLst>
                <a:path w="130391" h="190023" extrusionOk="0">
                  <a:moveTo>
                    <a:pt x="83348" y="190024"/>
                  </a:moveTo>
                  <a:cubicBezTo>
                    <a:pt x="83348" y="190024"/>
                    <a:pt x="116611" y="188309"/>
                    <a:pt x="130392" y="168878"/>
                  </a:cubicBezTo>
                  <a:cubicBezTo>
                    <a:pt x="127826" y="135636"/>
                    <a:pt x="85344" y="9430"/>
                    <a:pt x="0" y="0"/>
                  </a:cubicBezTo>
                  <a:cubicBezTo>
                    <a:pt x="23264" y="16335"/>
                    <a:pt x="41713" y="38643"/>
                    <a:pt x="53411" y="64580"/>
                  </a:cubicBezTo>
                  <a:cubicBezTo>
                    <a:pt x="68902" y="102584"/>
                    <a:pt x="83348" y="190024"/>
                    <a:pt x="83348" y="1900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1" name="Google Shape;761;p18"/>
            <p:cNvSpPr/>
            <p:nvPr/>
          </p:nvSpPr>
          <p:spPr>
            <a:xfrm>
              <a:off x="2269458" y="1478036"/>
              <a:ext cx="157611" cy="236452"/>
            </a:xfrm>
            <a:custGeom>
              <a:avLst/>
              <a:gdLst/>
              <a:ahLst/>
              <a:cxnLst/>
              <a:rect l="l" t="t" r="r" b="b"/>
              <a:pathLst>
                <a:path w="157611" h="236452" extrusionOk="0">
                  <a:moveTo>
                    <a:pt x="12067" y="227795"/>
                  </a:moveTo>
                  <a:cubicBezTo>
                    <a:pt x="12067" y="227795"/>
                    <a:pt x="97031" y="257132"/>
                    <a:pt x="156905" y="207793"/>
                  </a:cubicBezTo>
                  <a:cubicBezTo>
                    <a:pt x="163463" y="196458"/>
                    <a:pt x="122216" y="51583"/>
                    <a:pt x="122216" y="51583"/>
                  </a:cubicBezTo>
                  <a:cubicBezTo>
                    <a:pt x="122216" y="51583"/>
                    <a:pt x="86577" y="-22522"/>
                    <a:pt x="30790" y="6911"/>
                  </a:cubicBezTo>
                  <a:cubicBezTo>
                    <a:pt x="-24997" y="36343"/>
                    <a:pt x="12067" y="227795"/>
                    <a:pt x="12067" y="22779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2" name="Google Shape;762;p18"/>
            <p:cNvSpPr/>
            <p:nvPr/>
          </p:nvSpPr>
          <p:spPr>
            <a:xfrm>
              <a:off x="3098756" y="3983831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5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5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3" name="Google Shape;763;p18"/>
            <p:cNvSpPr/>
            <p:nvPr/>
          </p:nvSpPr>
          <p:spPr>
            <a:xfrm>
              <a:off x="4017202" y="4508754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4" name="Google Shape;764;p18"/>
            <p:cNvSpPr/>
            <p:nvPr/>
          </p:nvSpPr>
          <p:spPr>
            <a:xfrm>
              <a:off x="5609182" y="3535680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5" name="Google Shape;765;p18"/>
            <p:cNvSpPr/>
            <p:nvPr/>
          </p:nvSpPr>
          <p:spPr>
            <a:xfrm>
              <a:off x="3115863" y="3050952"/>
              <a:ext cx="67191" cy="975240"/>
            </a:xfrm>
            <a:custGeom>
              <a:avLst/>
              <a:gdLst/>
              <a:ahLst/>
              <a:cxnLst/>
              <a:rect l="l" t="t" r="r" b="b"/>
              <a:pathLst>
                <a:path w="67191" h="975240" extrusionOk="0">
                  <a:moveTo>
                    <a:pt x="0" y="0"/>
                  </a:moveTo>
                  <a:lnTo>
                    <a:pt x="0" y="955548"/>
                  </a:lnTo>
                  <a:cubicBezTo>
                    <a:pt x="447" y="961558"/>
                    <a:pt x="4068" y="966864"/>
                    <a:pt x="9504" y="969455"/>
                  </a:cubicBezTo>
                  <a:cubicBezTo>
                    <a:pt x="24643" y="977170"/>
                    <a:pt x="42549" y="977170"/>
                    <a:pt x="57688" y="969455"/>
                  </a:cubicBezTo>
                  <a:cubicBezTo>
                    <a:pt x="63105" y="966854"/>
                    <a:pt x="66726" y="961549"/>
                    <a:pt x="67192" y="955548"/>
                  </a:cubicBezTo>
                  <a:lnTo>
                    <a:pt x="67192" y="955548"/>
                  </a:lnTo>
                  <a:lnTo>
                    <a:pt x="67192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6" name="Google Shape;766;p18"/>
            <p:cNvSpPr/>
            <p:nvPr/>
          </p:nvSpPr>
          <p:spPr>
            <a:xfrm>
              <a:off x="4036495" y="3422808"/>
              <a:ext cx="59588" cy="1128783"/>
            </a:xfrm>
            <a:custGeom>
              <a:avLst/>
              <a:gdLst/>
              <a:ahLst/>
              <a:cxnLst/>
              <a:rect l="l" t="t" r="r" b="b"/>
              <a:pathLst>
                <a:path w="59588" h="1128783" extrusionOk="0">
                  <a:moveTo>
                    <a:pt x="0" y="0"/>
                  </a:moveTo>
                  <a:lnTo>
                    <a:pt x="0" y="1108996"/>
                  </a:lnTo>
                  <a:cubicBezTo>
                    <a:pt x="333" y="1114835"/>
                    <a:pt x="3583" y="1120102"/>
                    <a:pt x="8648" y="1122998"/>
                  </a:cubicBezTo>
                  <a:cubicBezTo>
                    <a:pt x="21659" y="1130713"/>
                    <a:pt x="37834" y="1130713"/>
                    <a:pt x="50845" y="1122998"/>
                  </a:cubicBezTo>
                  <a:cubicBezTo>
                    <a:pt x="55930" y="1120111"/>
                    <a:pt x="59218" y="1114844"/>
                    <a:pt x="59589" y="1108996"/>
                  </a:cubicBezTo>
                  <a:lnTo>
                    <a:pt x="59589" y="1108996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7" name="Google Shape;767;p18"/>
            <p:cNvSpPr/>
            <p:nvPr/>
          </p:nvSpPr>
          <p:spPr>
            <a:xfrm>
              <a:off x="5628379" y="2652522"/>
              <a:ext cx="59588" cy="923996"/>
            </a:xfrm>
            <a:custGeom>
              <a:avLst/>
              <a:gdLst/>
              <a:ahLst/>
              <a:cxnLst/>
              <a:rect l="l" t="t" r="r" b="b"/>
              <a:pathLst>
                <a:path w="59588" h="923996" extrusionOk="0">
                  <a:moveTo>
                    <a:pt x="0" y="0"/>
                  </a:moveTo>
                  <a:lnTo>
                    <a:pt x="0" y="904304"/>
                  </a:lnTo>
                  <a:cubicBezTo>
                    <a:pt x="342" y="910133"/>
                    <a:pt x="3649" y="915381"/>
                    <a:pt x="8744" y="918210"/>
                  </a:cubicBezTo>
                  <a:cubicBezTo>
                    <a:pt x="21716" y="925925"/>
                    <a:pt x="37873" y="925925"/>
                    <a:pt x="50845" y="918210"/>
                  </a:cubicBezTo>
                  <a:cubicBezTo>
                    <a:pt x="55939" y="915381"/>
                    <a:pt x="59247" y="910133"/>
                    <a:pt x="59589" y="904304"/>
                  </a:cubicBezTo>
                  <a:lnTo>
                    <a:pt x="59589" y="904304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8" name="Google Shape;768;p18"/>
            <p:cNvSpPr/>
            <p:nvPr/>
          </p:nvSpPr>
          <p:spPr>
            <a:xfrm>
              <a:off x="3056370" y="3054762"/>
              <a:ext cx="1009872" cy="652653"/>
            </a:xfrm>
            <a:custGeom>
              <a:avLst/>
              <a:gdLst/>
              <a:ahLst/>
              <a:cxnLst/>
              <a:rect l="l" t="t" r="r" b="b"/>
              <a:pathLst>
                <a:path w="1009872" h="652653" extrusionOk="0">
                  <a:moveTo>
                    <a:pt x="1009872" y="652653"/>
                  </a:moveTo>
                  <a:lnTo>
                    <a:pt x="0" y="68294"/>
                  </a:lnTo>
                  <a:lnTo>
                    <a:pt x="0" y="0"/>
                  </a:lnTo>
                  <a:lnTo>
                    <a:pt x="1009872" y="584454"/>
                  </a:lnTo>
                  <a:lnTo>
                    <a:pt x="1009872" y="652653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9" name="Google Shape;769;p18"/>
            <p:cNvSpPr/>
            <p:nvPr/>
          </p:nvSpPr>
          <p:spPr>
            <a:xfrm>
              <a:off x="3056084" y="2071592"/>
              <a:ext cx="2712855" cy="1569720"/>
            </a:xfrm>
            <a:custGeom>
              <a:avLst/>
              <a:gdLst/>
              <a:ahLst/>
              <a:cxnLst/>
              <a:rect l="l" t="t" r="r" b="b"/>
              <a:pathLst>
                <a:path w="2712855" h="1569720" extrusionOk="0">
                  <a:moveTo>
                    <a:pt x="2712856" y="584359"/>
                  </a:moveTo>
                  <a:lnTo>
                    <a:pt x="1009967" y="1569720"/>
                  </a:lnTo>
                  <a:lnTo>
                    <a:pt x="0" y="985361"/>
                  </a:lnTo>
                  <a:lnTo>
                    <a:pt x="1702889" y="0"/>
                  </a:lnTo>
                  <a:lnTo>
                    <a:pt x="2712856" y="58435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0" name="Google Shape;770;p18"/>
            <p:cNvSpPr/>
            <p:nvPr/>
          </p:nvSpPr>
          <p:spPr>
            <a:xfrm>
              <a:off x="4066242" y="2653855"/>
              <a:ext cx="1702888" cy="1053560"/>
            </a:xfrm>
            <a:custGeom>
              <a:avLst/>
              <a:gdLst/>
              <a:ahLst/>
              <a:cxnLst/>
              <a:rect l="l" t="t" r="r" b="b"/>
              <a:pathLst>
                <a:path w="1702888" h="1053560" extrusionOk="0">
                  <a:moveTo>
                    <a:pt x="1702888" y="68199"/>
                  </a:moveTo>
                  <a:lnTo>
                    <a:pt x="0" y="1053560"/>
                  </a:lnTo>
                  <a:lnTo>
                    <a:pt x="0" y="985361"/>
                  </a:lnTo>
                  <a:lnTo>
                    <a:pt x="1702888" y="0"/>
                  </a:lnTo>
                  <a:lnTo>
                    <a:pt x="1702888" y="68199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1" name="Google Shape;771;p18"/>
            <p:cNvSpPr/>
            <p:nvPr/>
          </p:nvSpPr>
          <p:spPr>
            <a:xfrm>
              <a:off x="4763535" y="2360390"/>
              <a:ext cx="519572" cy="326898"/>
            </a:xfrm>
            <a:custGeom>
              <a:avLst/>
              <a:gdLst/>
              <a:ahLst/>
              <a:cxnLst/>
              <a:rect l="l" t="t" r="r" b="b"/>
              <a:pathLst>
                <a:path w="519572" h="326898" extrusionOk="0">
                  <a:moveTo>
                    <a:pt x="519572" y="98965"/>
                  </a:moveTo>
                  <a:lnTo>
                    <a:pt x="248049" y="326898"/>
                  </a:lnTo>
                  <a:lnTo>
                    <a:pt x="0" y="227933"/>
                  </a:lnTo>
                  <a:lnTo>
                    <a:pt x="271523" y="0"/>
                  </a:lnTo>
                  <a:lnTo>
                    <a:pt x="519572" y="98965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2" name="Google Shape;772;p18"/>
            <p:cNvSpPr/>
            <p:nvPr/>
          </p:nvSpPr>
          <p:spPr>
            <a:xfrm>
              <a:off x="4668877" y="2346674"/>
              <a:ext cx="551219" cy="318992"/>
            </a:xfrm>
            <a:custGeom>
              <a:avLst/>
              <a:gdLst/>
              <a:ahLst/>
              <a:cxnLst/>
              <a:rect l="l" t="t" r="r" b="b"/>
              <a:pathLst>
                <a:path w="551219" h="318992" extrusionOk="0">
                  <a:moveTo>
                    <a:pt x="551220" y="123254"/>
                  </a:moveTo>
                  <a:lnTo>
                    <a:pt x="212980" y="318992"/>
                  </a:lnTo>
                  <a:lnTo>
                    <a:pt x="0" y="195739"/>
                  </a:lnTo>
                  <a:lnTo>
                    <a:pt x="338240" y="0"/>
                  </a:lnTo>
                  <a:lnTo>
                    <a:pt x="551220" y="123254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3" name="Google Shape;773;p18"/>
            <p:cNvSpPr/>
            <p:nvPr/>
          </p:nvSpPr>
          <p:spPr>
            <a:xfrm>
              <a:off x="4743291" y="2531554"/>
              <a:ext cx="161184" cy="93249"/>
            </a:xfrm>
            <a:custGeom>
              <a:avLst/>
              <a:gdLst/>
              <a:ahLst/>
              <a:cxnLst/>
              <a:rect l="l" t="t" r="r" b="b"/>
              <a:pathLst>
                <a:path w="161184" h="93249" extrusionOk="0">
                  <a:moveTo>
                    <a:pt x="161184" y="81248"/>
                  </a:moveTo>
                  <a:lnTo>
                    <a:pt x="140466" y="93250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61184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4" name="Google Shape;774;p18"/>
            <p:cNvSpPr/>
            <p:nvPr/>
          </p:nvSpPr>
          <p:spPr>
            <a:xfrm>
              <a:off x="4789955" y="2504598"/>
              <a:ext cx="161089" cy="93249"/>
            </a:xfrm>
            <a:custGeom>
              <a:avLst/>
              <a:gdLst/>
              <a:ahLst/>
              <a:cxnLst/>
              <a:rect l="l" t="t" r="r" b="b"/>
              <a:pathLst>
                <a:path w="161089" h="93249" extrusionOk="0">
                  <a:moveTo>
                    <a:pt x="161089" y="81248"/>
                  </a:moveTo>
                  <a:lnTo>
                    <a:pt x="140371" y="93250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5" name="Google Shape;775;p18"/>
            <p:cNvSpPr/>
            <p:nvPr/>
          </p:nvSpPr>
          <p:spPr>
            <a:xfrm>
              <a:off x="4834813" y="2478690"/>
              <a:ext cx="161089" cy="93154"/>
            </a:xfrm>
            <a:custGeom>
              <a:avLst/>
              <a:gdLst/>
              <a:ahLst/>
              <a:cxnLst/>
              <a:rect l="l" t="t" r="r" b="b"/>
              <a:pathLst>
                <a:path w="161089" h="93154" extrusionOk="0">
                  <a:moveTo>
                    <a:pt x="161089" y="81248"/>
                  </a:moveTo>
                  <a:lnTo>
                    <a:pt x="140371" y="93154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6" name="Google Shape;776;p18"/>
            <p:cNvSpPr/>
            <p:nvPr/>
          </p:nvSpPr>
          <p:spPr>
            <a:xfrm>
              <a:off x="4998753" y="2451734"/>
              <a:ext cx="102450" cy="59245"/>
            </a:xfrm>
            <a:custGeom>
              <a:avLst/>
              <a:gdLst/>
              <a:ahLst/>
              <a:cxnLst/>
              <a:rect l="l" t="t" r="r" b="b"/>
              <a:pathLst>
                <a:path w="102450" h="59245" extrusionOk="0">
                  <a:moveTo>
                    <a:pt x="102451" y="47244"/>
                  </a:moveTo>
                  <a:lnTo>
                    <a:pt x="81733" y="59246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02451" y="47244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7" name="Google Shape;777;p18"/>
            <p:cNvSpPr/>
            <p:nvPr/>
          </p:nvSpPr>
          <p:spPr>
            <a:xfrm>
              <a:off x="5043611" y="2425731"/>
              <a:ext cx="102450" cy="59245"/>
            </a:xfrm>
            <a:custGeom>
              <a:avLst/>
              <a:gdLst/>
              <a:ahLst/>
              <a:cxnLst/>
              <a:rect l="l" t="t" r="r" b="b"/>
              <a:pathLst>
                <a:path w="102450" h="59245" extrusionOk="0">
                  <a:moveTo>
                    <a:pt x="102451" y="47339"/>
                  </a:moveTo>
                  <a:lnTo>
                    <a:pt x="81733" y="59246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02451" y="473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8" name="Google Shape;778;p18"/>
            <p:cNvSpPr/>
            <p:nvPr/>
          </p:nvSpPr>
          <p:spPr>
            <a:xfrm>
              <a:off x="4912649" y="2469832"/>
              <a:ext cx="307447" cy="180974"/>
            </a:xfrm>
            <a:custGeom>
              <a:avLst/>
              <a:gdLst/>
              <a:ahLst/>
              <a:cxnLst/>
              <a:rect l="l" t="t" r="r" b="b"/>
              <a:pathLst>
                <a:path w="307447" h="180974" extrusionOk="0">
                  <a:moveTo>
                    <a:pt x="7508" y="180975"/>
                  </a:moveTo>
                  <a:cubicBezTo>
                    <a:pt x="13115" y="178594"/>
                    <a:pt x="307448" y="0"/>
                    <a:pt x="307448" y="0"/>
                  </a:cubicBezTo>
                  <a:lnTo>
                    <a:pt x="0" y="178117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9" name="Google Shape;779;p18"/>
            <p:cNvSpPr/>
            <p:nvPr/>
          </p:nvSpPr>
          <p:spPr>
            <a:xfrm>
              <a:off x="4894497" y="2841212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0" name="Google Shape;780;p18"/>
            <p:cNvSpPr/>
            <p:nvPr/>
          </p:nvSpPr>
          <p:spPr>
            <a:xfrm>
              <a:off x="4901418" y="2763964"/>
              <a:ext cx="147800" cy="156591"/>
            </a:xfrm>
            <a:custGeom>
              <a:avLst/>
              <a:gdLst/>
              <a:ahLst/>
              <a:cxnLst/>
              <a:rect l="l" t="t" r="r" b="b"/>
              <a:pathLst>
                <a:path w="147800" h="156591" extrusionOk="0">
                  <a:moveTo>
                    <a:pt x="147801" y="113824"/>
                  </a:moveTo>
                  <a:lnTo>
                    <a:pt x="147801" y="0"/>
                  </a:lnTo>
                  <a:lnTo>
                    <a:pt x="587" y="3715"/>
                  </a:lnTo>
                  <a:lnTo>
                    <a:pt x="587" y="108490"/>
                  </a:lnTo>
                  <a:cubicBezTo>
                    <a:pt x="-2169" y="121063"/>
                    <a:pt x="4769" y="134303"/>
                    <a:pt x="21590" y="144018"/>
                  </a:cubicBezTo>
                  <a:cubicBezTo>
                    <a:pt x="54436" y="160782"/>
                    <a:pt x="93287" y="160782"/>
                    <a:pt x="126132" y="144018"/>
                  </a:cubicBezTo>
                  <a:cubicBezTo>
                    <a:pt x="138288" y="138646"/>
                    <a:pt x="146584" y="127083"/>
                    <a:pt x="147801" y="113824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1" name="Google Shape;781;p18"/>
            <p:cNvSpPr/>
            <p:nvPr/>
          </p:nvSpPr>
          <p:spPr>
            <a:xfrm>
              <a:off x="4901720" y="2721292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8" y="85344"/>
                    <a:pt x="0" y="66239"/>
                    <a:pt x="0" y="42672"/>
                  </a:cubicBezTo>
                  <a:cubicBezTo>
                    <a:pt x="0" y="19105"/>
                    <a:pt x="33018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BCD64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2" name="Google Shape;782;p18"/>
            <p:cNvSpPr/>
            <p:nvPr/>
          </p:nvSpPr>
          <p:spPr>
            <a:xfrm>
              <a:off x="4913314" y="2732891"/>
              <a:ext cx="124214" cy="61955"/>
            </a:xfrm>
            <a:custGeom>
              <a:avLst/>
              <a:gdLst/>
              <a:ahLst/>
              <a:cxnLst/>
              <a:rect l="l" t="t" r="r" b="b"/>
              <a:pathLst>
                <a:path w="124214" h="61955" extrusionOk="0">
                  <a:moveTo>
                    <a:pt x="124215" y="31073"/>
                  </a:moveTo>
                  <a:cubicBezTo>
                    <a:pt x="124215" y="38026"/>
                    <a:pt x="118512" y="45360"/>
                    <a:pt x="108438" y="51075"/>
                  </a:cubicBezTo>
                  <a:cubicBezTo>
                    <a:pt x="95636" y="57924"/>
                    <a:pt x="81410" y="61639"/>
                    <a:pt x="66907" y="61934"/>
                  </a:cubicBezTo>
                  <a:lnTo>
                    <a:pt x="62060" y="61934"/>
                  </a:lnTo>
                  <a:cubicBezTo>
                    <a:pt x="45951" y="62277"/>
                    <a:pt x="30032" y="58505"/>
                    <a:pt x="15776" y="50980"/>
                  </a:cubicBezTo>
                  <a:cubicBezTo>
                    <a:pt x="5797" y="45265"/>
                    <a:pt x="0" y="37931"/>
                    <a:pt x="0" y="30978"/>
                  </a:cubicBezTo>
                  <a:cubicBezTo>
                    <a:pt x="0" y="24024"/>
                    <a:pt x="5797" y="16785"/>
                    <a:pt x="15776" y="10975"/>
                  </a:cubicBezTo>
                  <a:cubicBezTo>
                    <a:pt x="30032" y="3450"/>
                    <a:pt x="45951" y="-322"/>
                    <a:pt x="62060" y="21"/>
                  </a:cubicBezTo>
                  <a:lnTo>
                    <a:pt x="66812" y="21"/>
                  </a:lnTo>
                  <a:cubicBezTo>
                    <a:pt x="81314" y="317"/>
                    <a:pt x="95542" y="4031"/>
                    <a:pt x="108343" y="10880"/>
                  </a:cubicBezTo>
                  <a:cubicBezTo>
                    <a:pt x="118512" y="16881"/>
                    <a:pt x="124215" y="24120"/>
                    <a:pt x="124215" y="31073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3" name="Google Shape;783;p18"/>
            <p:cNvSpPr/>
            <p:nvPr/>
          </p:nvSpPr>
          <p:spPr>
            <a:xfrm>
              <a:off x="4922818" y="2733153"/>
              <a:ext cx="114710" cy="61622"/>
            </a:xfrm>
            <a:custGeom>
              <a:avLst/>
              <a:gdLst/>
              <a:ahLst/>
              <a:cxnLst/>
              <a:rect l="l" t="t" r="r" b="b"/>
              <a:pathLst>
                <a:path w="114710" h="61622" extrusionOk="0">
                  <a:moveTo>
                    <a:pt x="114711" y="30811"/>
                  </a:moveTo>
                  <a:cubicBezTo>
                    <a:pt x="114711" y="37764"/>
                    <a:pt x="109008" y="45099"/>
                    <a:pt x="98934" y="50814"/>
                  </a:cubicBezTo>
                  <a:cubicBezTo>
                    <a:pt x="73084" y="65225"/>
                    <a:pt x="41627" y="65225"/>
                    <a:pt x="15776" y="50814"/>
                  </a:cubicBezTo>
                  <a:cubicBezTo>
                    <a:pt x="5797" y="45099"/>
                    <a:pt x="0" y="37764"/>
                    <a:pt x="0" y="30811"/>
                  </a:cubicBezTo>
                  <a:cubicBezTo>
                    <a:pt x="0" y="23858"/>
                    <a:pt x="5797" y="16619"/>
                    <a:pt x="15776" y="10808"/>
                  </a:cubicBezTo>
                  <a:cubicBezTo>
                    <a:pt x="41627" y="-3603"/>
                    <a:pt x="73084" y="-3603"/>
                    <a:pt x="98934" y="10808"/>
                  </a:cubicBezTo>
                  <a:cubicBezTo>
                    <a:pt x="109008" y="16619"/>
                    <a:pt x="114711" y="23858"/>
                    <a:pt x="114711" y="30811"/>
                  </a:cubicBezTo>
                  <a:close/>
                </a:path>
              </a:pathLst>
            </a:custGeom>
            <a:solidFill>
              <a:srgbClr val="FFFFFF">
                <a:alpha val="666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4" name="Google Shape;784;p18"/>
            <p:cNvSpPr/>
            <p:nvPr/>
          </p:nvSpPr>
          <p:spPr>
            <a:xfrm>
              <a:off x="5015195" y="2807589"/>
              <a:ext cx="42215" cy="98678"/>
            </a:xfrm>
            <a:custGeom>
              <a:avLst/>
              <a:gdLst/>
              <a:ahLst/>
              <a:cxnLst/>
              <a:rect l="l" t="t" r="r" b="b"/>
              <a:pathLst>
                <a:path w="42215" h="98678" extrusionOk="0">
                  <a:moveTo>
                    <a:pt x="23284" y="9049"/>
                  </a:moveTo>
                  <a:lnTo>
                    <a:pt x="7603" y="0"/>
                  </a:lnTo>
                  <a:lnTo>
                    <a:pt x="0" y="4477"/>
                  </a:lnTo>
                  <a:lnTo>
                    <a:pt x="7603" y="8858"/>
                  </a:lnTo>
                  <a:lnTo>
                    <a:pt x="7603" y="11716"/>
                  </a:lnTo>
                  <a:lnTo>
                    <a:pt x="22239" y="20193"/>
                  </a:lnTo>
                  <a:lnTo>
                    <a:pt x="22239" y="22955"/>
                  </a:lnTo>
                  <a:cubicBezTo>
                    <a:pt x="25765" y="28004"/>
                    <a:pt x="28939" y="33290"/>
                    <a:pt x="31743" y="38767"/>
                  </a:cubicBezTo>
                  <a:lnTo>
                    <a:pt x="32313" y="38290"/>
                  </a:lnTo>
                  <a:lnTo>
                    <a:pt x="32313" y="74962"/>
                  </a:lnTo>
                  <a:cubicBezTo>
                    <a:pt x="32313" y="84487"/>
                    <a:pt x="26706" y="81343"/>
                    <a:pt x="24235" y="79915"/>
                  </a:cubicBezTo>
                  <a:lnTo>
                    <a:pt x="7793" y="70390"/>
                  </a:lnTo>
                  <a:lnTo>
                    <a:pt x="190" y="74866"/>
                  </a:lnTo>
                  <a:lnTo>
                    <a:pt x="7793" y="79248"/>
                  </a:lnTo>
                  <a:lnTo>
                    <a:pt x="7793" y="82105"/>
                  </a:lnTo>
                  <a:lnTo>
                    <a:pt x="24235" y="91630"/>
                  </a:lnTo>
                  <a:cubicBezTo>
                    <a:pt x="25945" y="92630"/>
                    <a:pt x="27760" y="93431"/>
                    <a:pt x="29652" y="94012"/>
                  </a:cubicBezTo>
                  <a:lnTo>
                    <a:pt x="28606" y="98679"/>
                  </a:lnTo>
                  <a:lnTo>
                    <a:pt x="37160" y="93821"/>
                  </a:lnTo>
                  <a:lnTo>
                    <a:pt x="37160" y="93821"/>
                  </a:lnTo>
                  <a:cubicBezTo>
                    <a:pt x="40847" y="90678"/>
                    <a:pt x="42710" y="85877"/>
                    <a:pt x="42102" y="81058"/>
                  </a:cubicBezTo>
                  <a:lnTo>
                    <a:pt x="42102" y="42958"/>
                  </a:lnTo>
                  <a:cubicBezTo>
                    <a:pt x="41370" y="29356"/>
                    <a:pt x="34423" y="16850"/>
                    <a:pt x="23284" y="9049"/>
                  </a:cubicBezTo>
                  <a:close/>
                </a:path>
              </a:pathLst>
            </a:custGeom>
            <a:solidFill>
              <a:srgbClr val="8DA01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5" name="Google Shape;785;p18"/>
            <p:cNvSpPr/>
            <p:nvPr/>
          </p:nvSpPr>
          <p:spPr>
            <a:xfrm>
              <a:off x="5015195" y="2812256"/>
              <a:ext cx="34783" cy="94465"/>
            </a:xfrm>
            <a:custGeom>
              <a:avLst/>
              <a:gdLst/>
              <a:ahLst/>
              <a:cxnLst/>
              <a:rect l="l" t="t" r="r" b="b"/>
              <a:pathLst>
                <a:path w="34783" h="94465" extrusionOk="0">
                  <a:moveTo>
                    <a:pt x="16442" y="91440"/>
                  </a:moveTo>
                  <a:lnTo>
                    <a:pt x="0" y="81915"/>
                  </a:lnTo>
                  <a:lnTo>
                    <a:pt x="0" y="70199"/>
                  </a:lnTo>
                  <a:lnTo>
                    <a:pt x="16442" y="79724"/>
                  </a:lnTo>
                  <a:cubicBezTo>
                    <a:pt x="18818" y="81058"/>
                    <a:pt x="24520" y="84296"/>
                    <a:pt x="24520" y="74676"/>
                  </a:cubicBezTo>
                  <a:lnTo>
                    <a:pt x="24520" y="36576"/>
                  </a:lnTo>
                  <a:cubicBezTo>
                    <a:pt x="23949" y="30013"/>
                    <a:pt x="20462" y="24070"/>
                    <a:pt x="15016" y="20384"/>
                  </a:cubicBezTo>
                  <a:lnTo>
                    <a:pt x="95" y="11716"/>
                  </a:lnTo>
                  <a:lnTo>
                    <a:pt x="95" y="0"/>
                  </a:lnTo>
                  <a:lnTo>
                    <a:pt x="15776" y="9049"/>
                  </a:lnTo>
                  <a:cubicBezTo>
                    <a:pt x="26867" y="16707"/>
                    <a:pt x="33862" y="29013"/>
                    <a:pt x="34784" y="42481"/>
                  </a:cubicBezTo>
                  <a:lnTo>
                    <a:pt x="34784" y="80581"/>
                  </a:lnTo>
                  <a:cubicBezTo>
                    <a:pt x="34594" y="90869"/>
                    <a:pt x="29842" y="99155"/>
                    <a:pt x="16442" y="91440"/>
                  </a:cubicBezTo>
                  <a:close/>
                </a:path>
              </a:pathLst>
            </a:custGeom>
            <a:solidFill>
              <a:srgbClr val="99B5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6" name="Google Shape;786;p18"/>
            <p:cNvSpPr/>
            <p:nvPr/>
          </p:nvSpPr>
          <p:spPr>
            <a:xfrm>
              <a:off x="3439562" y="2994755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7" name="Google Shape;787;p18"/>
            <p:cNvSpPr/>
            <p:nvPr/>
          </p:nvSpPr>
          <p:spPr>
            <a:xfrm>
              <a:off x="3446488" y="2917507"/>
              <a:ext cx="147795" cy="156591"/>
            </a:xfrm>
            <a:custGeom>
              <a:avLst/>
              <a:gdLst/>
              <a:ahLst/>
              <a:cxnLst/>
              <a:rect l="l" t="t" r="r" b="b"/>
              <a:pathLst>
                <a:path w="147795" h="156591" extrusionOk="0">
                  <a:moveTo>
                    <a:pt x="147796" y="113824"/>
                  </a:moveTo>
                  <a:lnTo>
                    <a:pt x="147796" y="0"/>
                  </a:lnTo>
                  <a:lnTo>
                    <a:pt x="582" y="3715"/>
                  </a:lnTo>
                  <a:lnTo>
                    <a:pt x="582" y="108490"/>
                  </a:lnTo>
                  <a:cubicBezTo>
                    <a:pt x="-2174" y="121158"/>
                    <a:pt x="4859" y="134398"/>
                    <a:pt x="21586" y="144018"/>
                  </a:cubicBezTo>
                  <a:cubicBezTo>
                    <a:pt x="54431" y="160782"/>
                    <a:pt x="93282" y="160782"/>
                    <a:pt x="126127" y="144018"/>
                  </a:cubicBezTo>
                  <a:cubicBezTo>
                    <a:pt x="138302" y="138655"/>
                    <a:pt x="146598" y="127092"/>
                    <a:pt x="147796" y="113824"/>
                  </a:cubicBezTo>
                  <a:close/>
                </a:path>
              </a:pathLst>
            </a:custGeom>
            <a:solidFill>
              <a:srgbClr val="F7B03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8" name="Google Shape;788;p18"/>
            <p:cNvSpPr/>
            <p:nvPr/>
          </p:nvSpPr>
          <p:spPr>
            <a:xfrm>
              <a:off x="3446785" y="2874835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FCC06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9" name="Google Shape;789;p18"/>
            <p:cNvSpPr/>
            <p:nvPr/>
          </p:nvSpPr>
          <p:spPr>
            <a:xfrm>
              <a:off x="3458475" y="2886430"/>
              <a:ext cx="124119" cy="61959"/>
            </a:xfrm>
            <a:custGeom>
              <a:avLst/>
              <a:gdLst/>
              <a:ahLst/>
              <a:cxnLst/>
              <a:rect l="l" t="t" r="r" b="b"/>
              <a:pathLst>
                <a:path w="124119" h="61959" extrusionOk="0">
                  <a:moveTo>
                    <a:pt x="124119" y="31076"/>
                  </a:moveTo>
                  <a:cubicBezTo>
                    <a:pt x="124119" y="38030"/>
                    <a:pt x="118322" y="45269"/>
                    <a:pt x="108343" y="51079"/>
                  </a:cubicBezTo>
                  <a:cubicBezTo>
                    <a:pt x="95523" y="57870"/>
                    <a:pt x="81305" y="61595"/>
                    <a:pt x="66812" y="61938"/>
                  </a:cubicBezTo>
                  <a:lnTo>
                    <a:pt x="62060" y="61938"/>
                  </a:lnTo>
                  <a:cubicBezTo>
                    <a:pt x="45951" y="62280"/>
                    <a:pt x="30032" y="58509"/>
                    <a:pt x="15776" y="50984"/>
                  </a:cubicBezTo>
                  <a:cubicBezTo>
                    <a:pt x="5702" y="45174"/>
                    <a:pt x="0" y="37935"/>
                    <a:pt x="0" y="30981"/>
                  </a:cubicBezTo>
                  <a:cubicBezTo>
                    <a:pt x="0" y="24028"/>
                    <a:pt x="5702" y="16694"/>
                    <a:pt x="15776" y="10884"/>
                  </a:cubicBezTo>
                  <a:cubicBezTo>
                    <a:pt x="30041" y="3397"/>
                    <a:pt x="45960" y="-346"/>
                    <a:pt x="62060" y="25"/>
                  </a:cubicBezTo>
                  <a:lnTo>
                    <a:pt x="66812" y="25"/>
                  </a:lnTo>
                  <a:cubicBezTo>
                    <a:pt x="81305" y="301"/>
                    <a:pt x="95532" y="3987"/>
                    <a:pt x="108343" y="10788"/>
                  </a:cubicBezTo>
                  <a:cubicBezTo>
                    <a:pt x="118322" y="16789"/>
                    <a:pt x="124119" y="24123"/>
                    <a:pt x="124119" y="31076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0" name="Google Shape;790;p18"/>
            <p:cNvSpPr/>
            <p:nvPr/>
          </p:nvSpPr>
          <p:spPr>
            <a:xfrm>
              <a:off x="3467883" y="2886601"/>
              <a:ext cx="114710" cy="61717"/>
            </a:xfrm>
            <a:custGeom>
              <a:avLst/>
              <a:gdLst/>
              <a:ahLst/>
              <a:cxnLst/>
              <a:rect l="l" t="t" r="r" b="b"/>
              <a:pathLst>
                <a:path w="114710" h="61717" extrusionOk="0">
                  <a:moveTo>
                    <a:pt x="114711" y="30906"/>
                  </a:moveTo>
                  <a:cubicBezTo>
                    <a:pt x="114711" y="37859"/>
                    <a:pt x="108913" y="45099"/>
                    <a:pt x="98934" y="50909"/>
                  </a:cubicBezTo>
                  <a:cubicBezTo>
                    <a:pt x="73084" y="65320"/>
                    <a:pt x="41626" y="65320"/>
                    <a:pt x="15776" y="50909"/>
                  </a:cubicBezTo>
                  <a:cubicBezTo>
                    <a:pt x="6272" y="45099"/>
                    <a:pt x="0" y="37859"/>
                    <a:pt x="0" y="30906"/>
                  </a:cubicBezTo>
                  <a:cubicBezTo>
                    <a:pt x="0" y="23953"/>
                    <a:pt x="5797" y="16619"/>
                    <a:pt x="15776" y="10808"/>
                  </a:cubicBezTo>
                  <a:cubicBezTo>
                    <a:pt x="41626" y="-3603"/>
                    <a:pt x="73084" y="-3603"/>
                    <a:pt x="98934" y="10808"/>
                  </a:cubicBezTo>
                  <a:cubicBezTo>
                    <a:pt x="108913" y="16619"/>
                    <a:pt x="114711" y="23953"/>
                    <a:pt x="114711" y="30906"/>
                  </a:cubicBezTo>
                  <a:close/>
                </a:path>
              </a:pathLst>
            </a:custGeom>
            <a:solidFill>
              <a:srgbClr val="FFFFFF">
                <a:alpha val="666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1" name="Google Shape;791;p18"/>
            <p:cNvSpPr/>
            <p:nvPr/>
          </p:nvSpPr>
          <p:spPr>
            <a:xfrm>
              <a:off x="3559880" y="2961132"/>
              <a:ext cx="42223" cy="98678"/>
            </a:xfrm>
            <a:custGeom>
              <a:avLst/>
              <a:gdLst/>
              <a:ahLst/>
              <a:cxnLst/>
              <a:rect l="l" t="t" r="r" b="b"/>
              <a:pathLst>
                <a:path w="42223" h="98678" extrusionOk="0">
                  <a:moveTo>
                    <a:pt x="23569" y="9049"/>
                  </a:moveTo>
                  <a:lnTo>
                    <a:pt x="7983" y="0"/>
                  </a:lnTo>
                  <a:lnTo>
                    <a:pt x="285" y="4381"/>
                  </a:lnTo>
                  <a:lnTo>
                    <a:pt x="7983" y="8858"/>
                  </a:lnTo>
                  <a:lnTo>
                    <a:pt x="7983" y="11716"/>
                  </a:lnTo>
                  <a:lnTo>
                    <a:pt x="22619" y="20193"/>
                  </a:lnTo>
                  <a:lnTo>
                    <a:pt x="22144" y="22955"/>
                  </a:lnTo>
                  <a:cubicBezTo>
                    <a:pt x="25689" y="27984"/>
                    <a:pt x="28873" y="33271"/>
                    <a:pt x="31648" y="38767"/>
                  </a:cubicBezTo>
                  <a:lnTo>
                    <a:pt x="32123" y="38290"/>
                  </a:lnTo>
                  <a:lnTo>
                    <a:pt x="32123" y="74962"/>
                  </a:lnTo>
                  <a:cubicBezTo>
                    <a:pt x="32123" y="84487"/>
                    <a:pt x="26516" y="81344"/>
                    <a:pt x="24140" y="79915"/>
                  </a:cubicBezTo>
                  <a:lnTo>
                    <a:pt x="7698" y="70390"/>
                  </a:lnTo>
                  <a:lnTo>
                    <a:pt x="0" y="74771"/>
                  </a:lnTo>
                  <a:lnTo>
                    <a:pt x="7698" y="79248"/>
                  </a:lnTo>
                  <a:lnTo>
                    <a:pt x="7698" y="82105"/>
                  </a:lnTo>
                  <a:lnTo>
                    <a:pt x="24140" y="91630"/>
                  </a:lnTo>
                  <a:cubicBezTo>
                    <a:pt x="25812" y="92631"/>
                    <a:pt x="27599" y="93431"/>
                    <a:pt x="29462" y="94012"/>
                  </a:cubicBezTo>
                  <a:lnTo>
                    <a:pt x="28511" y="98679"/>
                  </a:lnTo>
                  <a:lnTo>
                    <a:pt x="37065" y="93821"/>
                  </a:lnTo>
                  <a:lnTo>
                    <a:pt x="37065" y="93821"/>
                  </a:lnTo>
                  <a:cubicBezTo>
                    <a:pt x="40838" y="90687"/>
                    <a:pt x="42739" y="85830"/>
                    <a:pt x="42102" y="80963"/>
                  </a:cubicBezTo>
                  <a:lnTo>
                    <a:pt x="42102" y="42863"/>
                  </a:lnTo>
                  <a:cubicBezTo>
                    <a:pt x="41408" y="29346"/>
                    <a:pt x="34575" y="16888"/>
                    <a:pt x="23569" y="9049"/>
                  </a:cubicBezTo>
                  <a:close/>
                </a:path>
              </a:pathLst>
            </a:custGeom>
            <a:solidFill>
              <a:srgbClr val="C9883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2" name="Google Shape;792;p18"/>
            <p:cNvSpPr/>
            <p:nvPr/>
          </p:nvSpPr>
          <p:spPr>
            <a:xfrm>
              <a:off x="3560165" y="2965989"/>
              <a:ext cx="34688" cy="94398"/>
            </a:xfrm>
            <a:custGeom>
              <a:avLst/>
              <a:gdLst/>
              <a:ahLst/>
              <a:cxnLst/>
              <a:rect l="l" t="t" r="r" b="b"/>
              <a:pathLst>
                <a:path w="34688" h="94398" extrusionOk="0">
                  <a:moveTo>
                    <a:pt x="16537" y="91535"/>
                  </a:moveTo>
                  <a:lnTo>
                    <a:pt x="0" y="82010"/>
                  </a:lnTo>
                  <a:lnTo>
                    <a:pt x="0" y="70199"/>
                  </a:lnTo>
                  <a:lnTo>
                    <a:pt x="16537" y="79724"/>
                  </a:lnTo>
                  <a:cubicBezTo>
                    <a:pt x="18913" y="81153"/>
                    <a:pt x="24520" y="84391"/>
                    <a:pt x="24520" y="74771"/>
                  </a:cubicBezTo>
                  <a:lnTo>
                    <a:pt x="24520" y="36671"/>
                  </a:lnTo>
                  <a:cubicBezTo>
                    <a:pt x="23874" y="30108"/>
                    <a:pt x="20405" y="24165"/>
                    <a:pt x="15016" y="20383"/>
                  </a:cubicBezTo>
                  <a:lnTo>
                    <a:pt x="0" y="11811"/>
                  </a:lnTo>
                  <a:lnTo>
                    <a:pt x="0" y="0"/>
                  </a:lnTo>
                  <a:lnTo>
                    <a:pt x="15681" y="9525"/>
                  </a:lnTo>
                  <a:cubicBezTo>
                    <a:pt x="26782" y="17173"/>
                    <a:pt x="33776" y="29489"/>
                    <a:pt x="34689" y="42958"/>
                  </a:cubicBezTo>
                  <a:lnTo>
                    <a:pt x="34689" y="81058"/>
                  </a:lnTo>
                  <a:cubicBezTo>
                    <a:pt x="34689" y="90678"/>
                    <a:pt x="29937" y="98965"/>
                    <a:pt x="16537" y="91535"/>
                  </a:cubicBezTo>
                  <a:close/>
                </a:path>
              </a:pathLst>
            </a:custGeom>
            <a:solidFill>
              <a:srgbClr val="E09C3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3" name="Google Shape;793;p18"/>
            <p:cNvSpPr/>
            <p:nvPr/>
          </p:nvSpPr>
          <p:spPr>
            <a:xfrm>
              <a:off x="5618400" y="4515040"/>
              <a:ext cx="756691" cy="437959"/>
            </a:xfrm>
            <a:custGeom>
              <a:avLst/>
              <a:gdLst/>
              <a:ahLst/>
              <a:cxnLst/>
              <a:rect l="l" t="t" r="r" b="b"/>
              <a:pathLst>
                <a:path w="756691" h="437959" extrusionOk="0">
                  <a:moveTo>
                    <a:pt x="756691" y="218980"/>
                  </a:moveTo>
                  <a:cubicBezTo>
                    <a:pt x="756691" y="339919"/>
                    <a:pt x="587300" y="437960"/>
                    <a:pt x="378346" y="437960"/>
                  </a:cubicBezTo>
                  <a:cubicBezTo>
                    <a:pt x="169391" y="437960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1" y="98041"/>
                    <a:pt x="756691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4" name="Google Shape;794;p18"/>
            <p:cNvSpPr/>
            <p:nvPr/>
          </p:nvSpPr>
          <p:spPr>
            <a:xfrm>
              <a:off x="6158405" y="3069812"/>
              <a:ext cx="186021" cy="406050"/>
            </a:xfrm>
            <a:custGeom>
              <a:avLst/>
              <a:gdLst/>
              <a:ahLst/>
              <a:cxnLst/>
              <a:rect l="l" t="t" r="r" b="b"/>
              <a:pathLst>
                <a:path w="186021" h="406050" extrusionOk="0">
                  <a:moveTo>
                    <a:pt x="145028" y="0"/>
                  </a:moveTo>
                  <a:cubicBezTo>
                    <a:pt x="149304" y="38100"/>
                    <a:pt x="194352" y="200882"/>
                    <a:pt x="184659" y="256699"/>
                  </a:cubicBezTo>
                  <a:cubicBezTo>
                    <a:pt x="174965" y="312515"/>
                    <a:pt x="21288" y="406051"/>
                    <a:pt x="21288" y="406051"/>
                  </a:cubicBezTo>
                  <a:lnTo>
                    <a:pt x="0" y="310801"/>
                  </a:lnTo>
                  <a:lnTo>
                    <a:pt x="85534" y="227171"/>
                  </a:lnTo>
                  <a:lnTo>
                    <a:pt x="61965" y="68389"/>
                  </a:ln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5" name="Google Shape;795;p18"/>
            <p:cNvSpPr/>
            <p:nvPr/>
          </p:nvSpPr>
          <p:spPr>
            <a:xfrm>
              <a:off x="6184541" y="2902850"/>
              <a:ext cx="133813" cy="257894"/>
            </a:xfrm>
            <a:custGeom>
              <a:avLst/>
              <a:gdLst/>
              <a:ahLst/>
              <a:cxnLst/>
              <a:rect l="l" t="t" r="r" b="b"/>
              <a:pathLst>
                <a:path w="133813" h="257894" extrusionOk="0">
                  <a:moveTo>
                    <a:pt x="0" y="6275"/>
                  </a:moveTo>
                  <a:cubicBezTo>
                    <a:pt x="30935" y="-8136"/>
                    <a:pt x="67743" y="3008"/>
                    <a:pt x="85534" y="32183"/>
                  </a:cubicBezTo>
                  <a:cubicBezTo>
                    <a:pt x="108153" y="69712"/>
                    <a:pt x="131627" y="198490"/>
                    <a:pt x="133813" y="220492"/>
                  </a:cubicBezTo>
                  <a:cubicBezTo>
                    <a:pt x="133813" y="220492"/>
                    <a:pt x="102071" y="264403"/>
                    <a:pt x="54457" y="25706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6" name="Google Shape;796;p18"/>
            <p:cNvSpPr/>
            <p:nvPr/>
          </p:nvSpPr>
          <p:spPr>
            <a:xfrm>
              <a:off x="5735029" y="4688404"/>
              <a:ext cx="288490" cy="162715"/>
            </a:xfrm>
            <a:custGeom>
              <a:avLst/>
              <a:gdLst/>
              <a:ahLst/>
              <a:cxnLst/>
              <a:rect l="l" t="t" r="r" b="b"/>
              <a:pathLst>
                <a:path w="288490" h="162715" extrusionOk="0">
                  <a:moveTo>
                    <a:pt x="273882" y="39044"/>
                  </a:moveTo>
                  <a:cubicBezTo>
                    <a:pt x="240419" y="48340"/>
                    <a:pt x="204647" y="43997"/>
                    <a:pt x="174377" y="26947"/>
                  </a:cubicBezTo>
                  <a:cubicBezTo>
                    <a:pt x="150428" y="27709"/>
                    <a:pt x="20321" y="-28108"/>
                    <a:pt x="2644" y="18756"/>
                  </a:cubicBezTo>
                  <a:cubicBezTo>
                    <a:pt x="-12847" y="59808"/>
                    <a:pt x="43510" y="97813"/>
                    <a:pt x="73637" y="105147"/>
                  </a:cubicBezTo>
                  <a:cubicBezTo>
                    <a:pt x="139308" y="121054"/>
                    <a:pt x="187683" y="153915"/>
                    <a:pt x="214293" y="159440"/>
                  </a:cubicBezTo>
                  <a:cubicBezTo>
                    <a:pt x="233966" y="163631"/>
                    <a:pt x="259436" y="166393"/>
                    <a:pt x="275118" y="150867"/>
                  </a:cubicBezTo>
                  <a:cubicBezTo>
                    <a:pt x="293935" y="132293"/>
                    <a:pt x="292319" y="63523"/>
                    <a:pt x="273882" y="3904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7" name="Google Shape;797;p18"/>
            <p:cNvSpPr/>
            <p:nvPr/>
          </p:nvSpPr>
          <p:spPr>
            <a:xfrm>
              <a:off x="5735111" y="4715446"/>
              <a:ext cx="283683" cy="135768"/>
            </a:xfrm>
            <a:custGeom>
              <a:avLst/>
              <a:gdLst/>
              <a:ahLst/>
              <a:cxnLst/>
              <a:rect l="l" t="t" r="r" b="b"/>
              <a:pathLst>
                <a:path w="283683" h="135768" extrusionOk="0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3" y="32861"/>
                    <a:pt x="471" y="0"/>
                  </a:cubicBezTo>
                  <a:cubicBezTo>
                    <a:pt x="-5422" y="38100"/>
                    <a:pt x="45424" y="71342"/>
                    <a:pt x="73555" y="78200"/>
                  </a:cubicBezTo>
                  <a:cubicBezTo>
                    <a:pt x="139226" y="94107"/>
                    <a:pt x="187600" y="126968"/>
                    <a:pt x="214211" y="132493"/>
                  </a:cubicBezTo>
                  <a:cubicBezTo>
                    <a:pt x="233884" y="136684"/>
                    <a:pt x="259354" y="139446"/>
                    <a:pt x="275035" y="123920"/>
                  </a:cubicBezTo>
                  <a:cubicBezTo>
                    <a:pt x="279074" y="119415"/>
                    <a:pt x="282040" y="114033"/>
                    <a:pt x="283684" y="108204"/>
                  </a:cubicBezTo>
                  <a:cubicBezTo>
                    <a:pt x="263859" y="123254"/>
                    <a:pt x="238094" y="128026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8" name="Google Shape;798;p18"/>
            <p:cNvSpPr/>
            <p:nvPr/>
          </p:nvSpPr>
          <p:spPr>
            <a:xfrm>
              <a:off x="5946488" y="4593442"/>
              <a:ext cx="288134" cy="162731"/>
            </a:xfrm>
            <a:custGeom>
              <a:avLst/>
              <a:gdLst/>
              <a:ahLst/>
              <a:cxnLst/>
              <a:rect l="l" t="t" r="r" b="b"/>
              <a:pathLst>
                <a:path w="288134" h="162731" extrusionOk="0">
                  <a:moveTo>
                    <a:pt x="273882" y="39041"/>
                  </a:moveTo>
                  <a:cubicBezTo>
                    <a:pt x="240429" y="48319"/>
                    <a:pt x="204675" y="44004"/>
                    <a:pt x="174377" y="27040"/>
                  </a:cubicBezTo>
                  <a:cubicBezTo>
                    <a:pt x="150428" y="27707"/>
                    <a:pt x="20321" y="-28110"/>
                    <a:pt x="2644" y="18753"/>
                  </a:cubicBezTo>
                  <a:cubicBezTo>
                    <a:pt x="-12847" y="59806"/>
                    <a:pt x="43510" y="97810"/>
                    <a:pt x="73637" y="105145"/>
                  </a:cubicBezTo>
                  <a:cubicBezTo>
                    <a:pt x="139308" y="121051"/>
                    <a:pt x="187683" y="153913"/>
                    <a:pt x="214293" y="159533"/>
                  </a:cubicBezTo>
                  <a:cubicBezTo>
                    <a:pt x="234061" y="163628"/>
                    <a:pt x="259436" y="166391"/>
                    <a:pt x="275118" y="150865"/>
                  </a:cubicBezTo>
                  <a:cubicBezTo>
                    <a:pt x="293460" y="132291"/>
                    <a:pt x="291844" y="63521"/>
                    <a:pt x="273882" y="390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9" name="Google Shape;799;p18"/>
            <p:cNvSpPr/>
            <p:nvPr/>
          </p:nvSpPr>
          <p:spPr>
            <a:xfrm>
              <a:off x="5946095" y="4620482"/>
              <a:ext cx="283683" cy="135691"/>
            </a:xfrm>
            <a:custGeom>
              <a:avLst/>
              <a:gdLst/>
              <a:ahLst/>
              <a:cxnLst/>
              <a:rect l="l" t="t" r="r" b="b"/>
              <a:pathLst>
                <a:path w="283683" h="135691" extrusionOk="0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2" y="32956"/>
                    <a:pt x="471" y="0"/>
                  </a:cubicBezTo>
                  <a:cubicBezTo>
                    <a:pt x="-5422" y="38100"/>
                    <a:pt x="45424" y="71247"/>
                    <a:pt x="73555" y="78105"/>
                  </a:cubicBezTo>
                  <a:cubicBezTo>
                    <a:pt x="139226" y="94012"/>
                    <a:pt x="187600" y="126873"/>
                    <a:pt x="214211" y="132493"/>
                  </a:cubicBezTo>
                  <a:cubicBezTo>
                    <a:pt x="233979" y="136588"/>
                    <a:pt x="259354" y="139351"/>
                    <a:pt x="275035" y="123825"/>
                  </a:cubicBezTo>
                  <a:cubicBezTo>
                    <a:pt x="279074" y="119320"/>
                    <a:pt x="282039" y="113938"/>
                    <a:pt x="283683" y="108109"/>
                  </a:cubicBezTo>
                  <a:cubicBezTo>
                    <a:pt x="263868" y="123187"/>
                    <a:pt x="238113" y="127997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0" name="Google Shape;800;p18"/>
            <p:cNvSpPr/>
            <p:nvPr/>
          </p:nvSpPr>
          <p:spPr>
            <a:xfrm>
              <a:off x="5812467" y="3540156"/>
              <a:ext cx="422006" cy="1193603"/>
            </a:xfrm>
            <a:custGeom>
              <a:avLst/>
              <a:gdLst/>
              <a:ahLst/>
              <a:cxnLst/>
              <a:rect l="l" t="t" r="r" b="b"/>
              <a:pathLst>
                <a:path w="422006" h="1193603" extrusionOk="0">
                  <a:moveTo>
                    <a:pt x="409993" y="738092"/>
                  </a:moveTo>
                  <a:cubicBezTo>
                    <a:pt x="404434" y="689638"/>
                    <a:pt x="394379" y="641804"/>
                    <a:pt x="379961" y="595217"/>
                  </a:cubicBezTo>
                  <a:cubicBezTo>
                    <a:pt x="379961" y="595217"/>
                    <a:pt x="388990" y="471964"/>
                    <a:pt x="393457" y="355092"/>
                  </a:cubicBezTo>
                  <a:cubicBezTo>
                    <a:pt x="398589" y="222504"/>
                    <a:pt x="444397" y="105823"/>
                    <a:pt x="408188" y="0"/>
                  </a:cubicBezTo>
                  <a:lnTo>
                    <a:pt x="0" y="90964"/>
                  </a:lnTo>
                  <a:cubicBezTo>
                    <a:pt x="0" y="90964"/>
                    <a:pt x="24710" y="619601"/>
                    <a:pt x="30222" y="683609"/>
                  </a:cubicBezTo>
                  <a:cubicBezTo>
                    <a:pt x="33216" y="733349"/>
                    <a:pt x="39308" y="782841"/>
                    <a:pt x="48469" y="831818"/>
                  </a:cubicBezTo>
                  <a:cubicBezTo>
                    <a:pt x="67477" y="934402"/>
                    <a:pt x="97414" y="1178528"/>
                    <a:pt x="97414" y="1178528"/>
                  </a:cubicBezTo>
                  <a:cubicBezTo>
                    <a:pt x="140561" y="1203674"/>
                    <a:pt x="197204" y="1189768"/>
                    <a:pt x="197204" y="1189768"/>
                  </a:cubicBezTo>
                  <a:cubicBezTo>
                    <a:pt x="197204" y="1189768"/>
                    <a:pt x="194163" y="881063"/>
                    <a:pt x="191311" y="807148"/>
                  </a:cubicBezTo>
                  <a:cubicBezTo>
                    <a:pt x="187985" y="716851"/>
                    <a:pt x="185229" y="723709"/>
                    <a:pt x="185229" y="723709"/>
                  </a:cubicBezTo>
                  <a:lnTo>
                    <a:pt x="198819" y="499110"/>
                  </a:lnTo>
                  <a:lnTo>
                    <a:pt x="207658" y="387286"/>
                  </a:lnTo>
                  <a:cubicBezTo>
                    <a:pt x="207658" y="387286"/>
                    <a:pt x="218967" y="469392"/>
                    <a:pt x="226665" y="542734"/>
                  </a:cubicBezTo>
                  <a:cubicBezTo>
                    <a:pt x="233033" y="606647"/>
                    <a:pt x="248429" y="664464"/>
                    <a:pt x="265631" y="783526"/>
                  </a:cubicBezTo>
                  <a:cubicBezTo>
                    <a:pt x="280552" y="886777"/>
                    <a:pt x="304787" y="1094232"/>
                    <a:pt x="304787" y="1094232"/>
                  </a:cubicBezTo>
                  <a:cubicBezTo>
                    <a:pt x="347934" y="1119473"/>
                    <a:pt x="406572" y="1098518"/>
                    <a:pt x="406572" y="1098518"/>
                  </a:cubicBezTo>
                  <a:cubicBezTo>
                    <a:pt x="406572" y="1098518"/>
                    <a:pt x="421683" y="827627"/>
                    <a:pt x="409993" y="7380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1" name="Google Shape;801;p18"/>
            <p:cNvSpPr/>
            <p:nvPr/>
          </p:nvSpPr>
          <p:spPr>
            <a:xfrm>
              <a:off x="5874419" y="2560474"/>
              <a:ext cx="305952" cy="491697"/>
            </a:xfrm>
            <a:custGeom>
              <a:avLst/>
              <a:gdLst/>
              <a:ahLst/>
              <a:cxnLst/>
              <a:rect l="l" t="t" r="r" b="b"/>
              <a:pathLst>
                <a:path w="305952" h="491697" extrusionOk="0">
                  <a:moveTo>
                    <a:pt x="288928" y="350842"/>
                  </a:moveTo>
                  <a:cubicBezTo>
                    <a:pt x="257851" y="352366"/>
                    <a:pt x="234756" y="360367"/>
                    <a:pt x="230860" y="350842"/>
                  </a:cubicBezTo>
                  <a:cubicBezTo>
                    <a:pt x="227496" y="334783"/>
                    <a:pt x="225120" y="318523"/>
                    <a:pt x="223732" y="302169"/>
                  </a:cubicBezTo>
                  <a:cubicBezTo>
                    <a:pt x="227343" y="293120"/>
                    <a:pt x="230385" y="283119"/>
                    <a:pt x="230385" y="283119"/>
                  </a:cubicBezTo>
                  <a:cubicBezTo>
                    <a:pt x="269445" y="259021"/>
                    <a:pt x="281800" y="216444"/>
                    <a:pt x="286932" y="167486"/>
                  </a:cubicBezTo>
                  <a:cubicBezTo>
                    <a:pt x="295676" y="83285"/>
                    <a:pt x="250248" y="9656"/>
                    <a:pt x="166329" y="798"/>
                  </a:cubicBezTo>
                  <a:cubicBezTo>
                    <a:pt x="87353" y="-7393"/>
                    <a:pt x="29285" y="48423"/>
                    <a:pt x="13793" y="124623"/>
                  </a:cubicBezTo>
                  <a:cubicBezTo>
                    <a:pt x="5430" y="162723"/>
                    <a:pt x="-11201" y="233589"/>
                    <a:pt x="11323" y="296073"/>
                  </a:cubicBezTo>
                  <a:cubicBezTo>
                    <a:pt x="23867" y="330744"/>
                    <a:pt x="39834" y="358271"/>
                    <a:pt x="56180" y="363605"/>
                  </a:cubicBezTo>
                  <a:cubicBezTo>
                    <a:pt x="71833" y="363205"/>
                    <a:pt x="87448" y="361834"/>
                    <a:pt x="102939" y="359510"/>
                  </a:cubicBezTo>
                  <a:lnTo>
                    <a:pt x="102939" y="359510"/>
                  </a:lnTo>
                  <a:cubicBezTo>
                    <a:pt x="102939" y="359510"/>
                    <a:pt x="107121" y="382941"/>
                    <a:pt x="110067" y="397610"/>
                  </a:cubicBezTo>
                  <a:cubicBezTo>
                    <a:pt x="113013" y="412278"/>
                    <a:pt x="111777" y="420565"/>
                    <a:pt x="82031" y="438948"/>
                  </a:cubicBezTo>
                  <a:cubicBezTo>
                    <a:pt x="52284" y="457331"/>
                    <a:pt x="127079" y="495241"/>
                    <a:pt x="176023" y="491431"/>
                  </a:cubicBezTo>
                  <a:cubicBezTo>
                    <a:pt x="224968" y="487621"/>
                    <a:pt x="279424" y="458951"/>
                    <a:pt x="294440" y="426851"/>
                  </a:cubicBezTo>
                  <a:cubicBezTo>
                    <a:pt x="311262" y="391514"/>
                    <a:pt x="309837" y="349794"/>
                    <a:pt x="288928" y="35084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2" name="Google Shape;802;p18"/>
            <p:cNvSpPr/>
            <p:nvPr/>
          </p:nvSpPr>
          <p:spPr>
            <a:xfrm>
              <a:off x="5809360" y="2908700"/>
              <a:ext cx="471048" cy="781597"/>
            </a:xfrm>
            <a:custGeom>
              <a:avLst/>
              <a:gdLst/>
              <a:ahLst/>
              <a:cxnLst/>
              <a:rect l="l" t="t" r="r" b="b"/>
              <a:pathLst>
                <a:path w="471048" h="781597" extrusionOk="0">
                  <a:moveTo>
                    <a:pt x="308559" y="7283"/>
                  </a:moveTo>
                  <a:cubicBezTo>
                    <a:pt x="317113" y="28715"/>
                    <a:pt x="295254" y="54908"/>
                    <a:pt x="236901" y="73482"/>
                  </a:cubicBezTo>
                  <a:cubicBezTo>
                    <a:pt x="178547" y="92056"/>
                    <a:pt x="173225" y="68243"/>
                    <a:pt x="173225" y="68243"/>
                  </a:cubicBezTo>
                  <a:cubicBezTo>
                    <a:pt x="173225" y="68243"/>
                    <a:pt x="87691" y="107296"/>
                    <a:pt x="59750" y="126822"/>
                  </a:cubicBezTo>
                  <a:cubicBezTo>
                    <a:pt x="24776" y="151396"/>
                    <a:pt x="9190" y="222072"/>
                    <a:pt x="4438" y="342373"/>
                  </a:cubicBezTo>
                  <a:cubicBezTo>
                    <a:pt x="-979" y="481152"/>
                    <a:pt x="-1454" y="686987"/>
                    <a:pt x="3107" y="722516"/>
                  </a:cubicBezTo>
                  <a:cubicBezTo>
                    <a:pt x="3107" y="722516"/>
                    <a:pt x="68589" y="787952"/>
                    <a:pt x="152412" y="781094"/>
                  </a:cubicBezTo>
                  <a:cubicBezTo>
                    <a:pt x="236235" y="774236"/>
                    <a:pt x="377272" y="699846"/>
                    <a:pt x="411485" y="642410"/>
                  </a:cubicBezTo>
                  <a:cubicBezTo>
                    <a:pt x="410535" y="520776"/>
                    <a:pt x="396279" y="500964"/>
                    <a:pt x="415952" y="430860"/>
                  </a:cubicBezTo>
                  <a:cubicBezTo>
                    <a:pt x="461000" y="270364"/>
                    <a:pt x="484664" y="204641"/>
                    <a:pt x="462806" y="97961"/>
                  </a:cubicBezTo>
                  <a:cubicBezTo>
                    <a:pt x="444748" y="10045"/>
                    <a:pt x="419469" y="-813"/>
                    <a:pt x="384875" y="44"/>
                  </a:cubicBezTo>
                  <a:cubicBezTo>
                    <a:pt x="359329" y="1092"/>
                    <a:pt x="333849" y="3511"/>
                    <a:pt x="308559" y="728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3" name="Google Shape;803;p18"/>
            <p:cNvSpPr/>
            <p:nvPr/>
          </p:nvSpPr>
          <p:spPr>
            <a:xfrm>
              <a:off x="5348856" y="3006224"/>
              <a:ext cx="597933" cy="466333"/>
            </a:xfrm>
            <a:custGeom>
              <a:avLst/>
              <a:gdLst/>
              <a:ahLst/>
              <a:cxnLst/>
              <a:rect l="l" t="t" r="r" b="b"/>
              <a:pathLst>
                <a:path w="597933" h="466333" extrusionOk="0">
                  <a:moveTo>
                    <a:pt x="333219" y="359529"/>
                  </a:moveTo>
                  <a:cubicBezTo>
                    <a:pt x="402027" y="376960"/>
                    <a:pt x="418183" y="333431"/>
                    <a:pt x="427212" y="297522"/>
                  </a:cubicBezTo>
                  <a:cubicBezTo>
                    <a:pt x="449070" y="210368"/>
                    <a:pt x="460855" y="131691"/>
                    <a:pt x="477202" y="82161"/>
                  </a:cubicBezTo>
                  <a:cubicBezTo>
                    <a:pt x="496209" y="23868"/>
                    <a:pt x="516547" y="14629"/>
                    <a:pt x="544773" y="3199"/>
                  </a:cubicBezTo>
                  <a:cubicBezTo>
                    <a:pt x="578037" y="-10136"/>
                    <a:pt x="606548" y="17963"/>
                    <a:pt x="595524" y="92258"/>
                  </a:cubicBezTo>
                  <a:cubicBezTo>
                    <a:pt x="582408" y="180078"/>
                    <a:pt x="565302" y="241705"/>
                    <a:pt x="532513" y="345623"/>
                  </a:cubicBezTo>
                  <a:cubicBezTo>
                    <a:pt x="523960" y="372769"/>
                    <a:pt x="504763" y="420966"/>
                    <a:pt x="476061" y="444302"/>
                  </a:cubicBezTo>
                  <a:cubicBezTo>
                    <a:pt x="440517" y="472877"/>
                    <a:pt x="387106" y="471829"/>
                    <a:pt x="306228" y="451636"/>
                  </a:cubicBezTo>
                  <a:cubicBezTo>
                    <a:pt x="271730" y="443064"/>
                    <a:pt x="233905" y="422394"/>
                    <a:pt x="168708" y="391915"/>
                  </a:cubicBezTo>
                  <a:cubicBezTo>
                    <a:pt x="151222" y="383723"/>
                    <a:pt x="137536" y="378294"/>
                    <a:pt x="103988" y="362577"/>
                  </a:cubicBezTo>
                  <a:cubicBezTo>
                    <a:pt x="70439" y="346861"/>
                    <a:pt x="35370" y="320667"/>
                    <a:pt x="17789" y="295141"/>
                  </a:cubicBezTo>
                  <a:cubicBezTo>
                    <a:pt x="207" y="269614"/>
                    <a:pt x="-2169" y="257041"/>
                    <a:pt x="1442" y="251707"/>
                  </a:cubicBezTo>
                  <a:cubicBezTo>
                    <a:pt x="5909" y="244372"/>
                    <a:pt x="13892" y="245991"/>
                    <a:pt x="23301" y="256755"/>
                  </a:cubicBezTo>
                  <a:cubicBezTo>
                    <a:pt x="36872" y="274966"/>
                    <a:pt x="53646" y="290521"/>
                    <a:pt x="72815" y="302665"/>
                  </a:cubicBezTo>
                  <a:cubicBezTo>
                    <a:pt x="72815" y="302665"/>
                    <a:pt x="51052" y="280186"/>
                    <a:pt x="39267" y="265613"/>
                  </a:cubicBezTo>
                  <a:cubicBezTo>
                    <a:pt x="28727" y="252611"/>
                    <a:pt x="19974" y="238267"/>
                    <a:pt x="13227" y="222941"/>
                  </a:cubicBezTo>
                  <a:cubicBezTo>
                    <a:pt x="7049" y="208082"/>
                    <a:pt x="19879" y="187889"/>
                    <a:pt x="29573" y="198462"/>
                  </a:cubicBezTo>
                  <a:cubicBezTo>
                    <a:pt x="39267" y="209034"/>
                    <a:pt x="44019" y="219893"/>
                    <a:pt x="61791" y="241229"/>
                  </a:cubicBezTo>
                  <a:cubicBezTo>
                    <a:pt x="71124" y="252649"/>
                    <a:pt x="81816" y="262889"/>
                    <a:pt x="93629" y="271709"/>
                  </a:cubicBezTo>
                  <a:cubicBezTo>
                    <a:pt x="82595" y="256641"/>
                    <a:pt x="72777" y="240714"/>
                    <a:pt x="64262" y="224084"/>
                  </a:cubicBezTo>
                  <a:cubicBezTo>
                    <a:pt x="56649" y="211158"/>
                    <a:pt x="52924" y="196309"/>
                    <a:pt x="53523" y="181317"/>
                  </a:cubicBezTo>
                  <a:cubicBezTo>
                    <a:pt x="53998" y="173506"/>
                    <a:pt x="65022" y="164267"/>
                    <a:pt x="75286" y="179031"/>
                  </a:cubicBezTo>
                  <a:cubicBezTo>
                    <a:pt x="84790" y="192270"/>
                    <a:pt x="90682" y="213035"/>
                    <a:pt x="112256" y="235609"/>
                  </a:cubicBezTo>
                  <a:cubicBezTo>
                    <a:pt x="127937" y="251897"/>
                    <a:pt x="141338" y="261327"/>
                    <a:pt x="141718" y="256755"/>
                  </a:cubicBezTo>
                  <a:cubicBezTo>
                    <a:pt x="142098" y="252183"/>
                    <a:pt x="132214" y="243324"/>
                    <a:pt x="126607" y="224274"/>
                  </a:cubicBezTo>
                  <a:cubicBezTo>
                    <a:pt x="121000" y="205224"/>
                    <a:pt x="126607" y="185127"/>
                    <a:pt x="137156" y="182936"/>
                  </a:cubicBezTo>
                  <a:cubicBezTo>
                    <a:pt x="147705" y="180745"/>
                    <a:pt x="145614" y="181317"/>
                    <a:pt x="153978" y="199128"/>
                  </a:cubicBezTo>
                  <a:cubicBezTo>
                    <a:pt x="162341" y="216940"/>
                    <a:pt x="175361" y="230085"/>
                    <a:pt x="185245" y="256278"/>
                  </a:cubicBezTo>
                  <a:cubicBezTo>
                    <a:pt x="190634" y="274624"/>
                    <a:pt x="200423" y="291369"/>
                    <a:pt x="213757" y="305047"/>
                  </a:cubicBezTo>
                  <a:cubicBezTo>
                    <a:pt x="230483" y="323144"/>
                    <a:pt x="267833" y="343051"/>
                    <a:pt x="333219" y="359529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4" name="Google Shape;804;p18"/>
            <p:cNvSpPr/>
            <p:nvPr/>
          </p:nvSpPr>
          <p:spPr>
            <a:xfrm>
              <a:off x="5786047" y="2996305"/>
              <a:ext cx="182011" cy="266828"/>
            </a:xfrm>
            <a:custGeom>
              <a:avLst/>
              <a:gdLst/>
              <a:ahLst/>
              <a:cxnLst/>
              <a:rect l="l" t="t" r="r" b="b"/>
              <a:pathLst>
                <a:path w="182011" h="266828" extrusionOk="0">
                  <a:moveTo>
                    <a:pt x="133053" y="1213"/>
                  </a:moveTo>
                  <a:cubicBezTo>
                    <a:pt x="87150" y="-5550"/>
                    <a:pt x="54742" y="15119"/>
                    <a:pt x="34404" y="84937"/>
                  </a:cubicBezTo>
                  <a:cubicBezTo>
                    <a:pt x="14066" y="154755"/>
                    <a:pt x="0" y="211905"/>
                    <a:pt x="0" y="211905"/>
                  </a:cubicBezTo>
                  <a:cubicBezTo>
                    <a:pt x="18143" y="238194"/>
                    <a:pt x="45666" y="256502"/>
                    <a:pt x="76886" y="263055"/>
                  </a:cubicBezTo>
                  <a:cubicBezTo>
                    <a:pt x="131818" y="276390"/>
                    <a:pt x="151586" y="250101"/>
                    <a:pt x="151586" y="250101"/>
                  </a:cubicBezTo>
                  <a:cubicBezTo>
                    <a:pt x="151586" y="250101"/>
                    <a:pt x="166886" y="177044"/>
                    <a:pt x="176390" y="127323"/>
                  </a:cubicBezTo>
                  <a:cubicBezTo>
                    <a:pt x="185894" y="77603"/>
                    <a:pt x="189886" y="9594"/>
                    <a:pt x="133053" y="12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5" name="Google Shape;805;p18"/>
            <p:cNvSpPr/>
            <p:nvPr/>
          </p:nvSpPr>
          <p:spPr>
            <a:xfrm>
              <a:off x="5873666" y="2538911"/>
              <a:ext cx="296973" cy="328330"/>
            </a:xfrm>
            <a:custGeom>
              <a:avLst/>
              <a:gdLst/>
              <a:ahLst/>
              <a:cxnLst/>
              <a:rect l="l" t="t" r="r" b="b"/>
              <a:pathLst>
                <a:path w="296973" h="328330" extrusionOk="0">
                  <a:moveTo>
                    <a:pt x="16733" y="135613"/>
                  </a:moveTo>
                  <a:cubicBezTo>
                    <a:pt x="16733" y="135613"/>
                    <a:pt x="-55876" y="25123"/>
                    <a:pt x="101411" y="2263"/>
                  </a:cubicBezTo>
                  <a:cubicBezTo>
                    <a:pt x="214791" y="-13930"/>
                    <a:pt x="287686" y="59413"/>
                    <a:pt x="296049" y="138280"/>
                  </a:cubicBezTo>
                  <a:cubicBezTo>
                    <a:pt x="304127" y="214003"/>
                    <a:pt x="257558" y="292585"/>
                    <a:pt x="224010" y="323827"/>
                  </a:cubicBezTo>
                  <a:cubicBezTo>
                    <a:pt x="207664" y="329637"/>
                    <a:pt x="172309" y="333352"/>
                    <a:pt x="126026" y="311920"/>
                  </a:cubicBezTo>
                  <a:cubicBezTo>
                    <a:pt x="124144" y="291308"/>
                    <a:pt x="123413" y="270611"/>
                    <a:pt x="123840" y="249913"/>
                  </a:cubicBezTo>
                  <a:cubicBezTo>
                    <a:pt x="123840" y="249913"/>
                    <a:pt x="179152" y="133612"/>
                    <a:pt x="16733" y="13561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6" name="Google Shape;806;p18"/>
            <p:cNvSpPr/>
            <p:nvPr/>
          </p:nvSpPr>
          <p:spPr>
            <a:xfrm>
              <a:off x="4255557" y="1955958"/>
              <a:ext cx="334153" cy="334898"/>
            </a:xfrm>
            <a:custGeom>
              <a:avLst/>
              <a:gdLst/>
              <a:ahLst/>
              <a:cxnLst/>
              <a:rect l="l" t="t" r="r" b="b"/>
              <a:pathLst>
                <a:path w="334153" h="334898" extrusionOk="0">
                  <a:moveTo>
                    <a:pt x="334153" y="167449"/>
                  </a:moveTo>
                  <a:cubicBezTo>
                    <a:pt x="334153" y="259929"/>
                    <a:pt x="259351" y="334899"/>
                    <a:pt x="167077" y="334899"/>
                  </a:cubicBezTo>
                  <a:cubicBezTo>
                    <a:pt x="74803" y="334899"/>
                    <a:pt x="0" y="259929"/>
                    <a:pt x="0" y="167449"/>
                  </a:cubicBezTo>
                  <a:cubicBezTo>
                    <a:pt x="0" y="74970"/>
                    <a:pt x="74803" y="0"/>
                    <a:pt x="167077" y="0"/>
                  </a:cubicBezTo>
                  <a:cubicBezTo>
                    <a:pt x="259351" y="0"/>
                    <a:pt x="334153" y="74970"/>
                    <a:pt x="334153" y="167449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7" name="Google Shape;807;p18"/>
            <p:cNvSpPr/>
            <p:nvPr/>
          </p:nvSpPr>
          <p:spPr>
            <a:xfrm>
              <a:off x="4197204" y="1948719"/>
              <a:ext cx="450859" cy="225075"/>
            </a:xfrm>
            <a:custGeom>
              <a:avLst/>
              <a:gdLst/>
              <a:ahLst/>
              <a:cxnLst/>
              <a:rect l="l" t="t" r="r" b="b"/>
              <a:pathLst>
                <a:path w="450859" h="225075" extrusionOk="0">
                  <a:moveTo>
                    <a:pt x="225430" y="225076"/>
                  </a:moveTo>
                  <a:cubicBezTo>
                    <a:pt x="162040" y="225076"/>
                    <a:pt x="100645" y="210598"/>
                    <a:pt x="57023" y="185357"/>
                  </a:cubicBezTo>
                  <a:cubicBezTo>
                    <a:pt x="20623" y="164306"/>
                    <a:pt x="0" y="137732"/>
                    <a:pt x="0" y="112586"/>
                  </a:cubicBezTo>
                  <a:cubicBezTo>
                    <a:pt x="0" y="87440"/>
                    <a:pt x="20908" y="60865"/>
                    <a:pt x="57023" y="39719"/>
                  </a:cubicBezTo>
                  <a:cubicBezTo>
                    <a:pt x="100645" y="14478"/>
                    <a:pt x="161564" y="0"/>
                    <a:pt x="225430" y="0"/>
                  </a:cubicBezTo>
                  <a:cubicBezTo>
                    <a:pt x="289295" y="0"/>
                    <a:pt x="350120" y="14478"/>
                    <a:pt x="393837" y="39719"/>
                  </a:cubicBezTo>
                  <a:cubicBezTo>
                    <a:pt x="430237" y="60865"/>
                    <a:pt x="450860" y="87344"/>
                    <a:pt x="450860" y="112586"/>
                  </a:cubicBezTo>
                  <a:cubicBezTo>
                    <a:pt x="450860" y="137827"/>
                    <a:pt x="430046" y="164306"/>
                    <a:pt x="393837" y="185357"/>
                  </a:cubicBezTo>
                  <a:cubicBezTo>
                    <a:pt x="350500" y="210598"/>
                    <a:pt x="288725" y="225076"/>
                    <a:pt x="225430" y="225076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8" name="Google Shape;808;p18"/>
            <p:cNvSpPr/>
            <p:nvPr/>
          </p:nvSpPr>
          <p:spPr>
            <a:xfrm>
              <a:off x="4129822" y="1856041"/>
              <a:ext cx="585718" cy="291750"/>
            </a:xfrm>
            <a:custGeom>
              <a:avLst/>
              <a:gdLst/>
              <a:ahLst/>
              <a:cxnLst/>
              <a:rect l="l" t="t" r="r" b="b"/>
              <a:pathLst>
                <a:path w="585718" h="291750" extrusionOk="0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884"/>
                    <a:pt x="0" y="178499"/>
                    <a:pt x="0" y="145828"/>
                  </a:cubicBezTo>
                  <a:cubicBezTo>
                    <a:pt x="0" y="113157"/>
                    <a:pt x="26991" y="79153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772"/>
                    <a:pt x="585718" y="113157"/>
                    <a:pt x="585718" y="145828"/>
                  </a:cubicBezTo>
                  <a:cubicBezTo>
                    <a:pt x="585718" y="178499"/>
                    <a:pt x="558633" y="212503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9" name="Google Shape;809;p18"/>
            <p:cNvSpPr/>
            <p:nvPr/>
          </p:nvSpPr>
          <p:spPr>
            <a:xfrm>
              <a:off x="4129822" y="1818703"/>
              <a:ext cx="585718" cy="291750"/>
            </a:xfrm>
            <a:custGeom>
              <a:avLst/>
              <a:gdLst/>
              <a:ahLst/>
              <a:cxnLst/>
              <a:rect l="l" t="t" r="r" b="b"/>
              <a:pathLst>
                <a:path w="585718" h="291750" extrusionOk="0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979"/>
                    <a:pt x="0" y="178498"/>
                    <a:pt x="0" y="145923"/>
                  </a:cubicBezTo>
                  <a:cubicBezTo>
                    <a:pt x="0" y="113347"/>
                    <a:pt x="26991" y="79248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867"/>
                    <a:pt x="585718" y="113252"/>
                    <a:pt x="585718" y="145923"/>
                  </a:cubicBezTo>
                  <a:cubicBezTo>
                    <a:pt x="585718" y="178594"/>
                    <a:pt x="558633" y="212598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0" name="Google Shape;810;p18"/>
            <p:cNvSpPr/>
            <p:nvPr/>
          </p:nvSpPr>
          <p:spPr>
            <a:xfrm>
              <a:off x="4066052" y="1720024"/>
              <a:ext cx="713163" cy="355663"/>
            </a:xfrm>
            <a:custGeom>
              <a:avLst/>
              <a:gdLst/>
              <a:ahLst/>
              <a:cxnLst/>
              <a:rect l="l" t="t" r="r" b="b"/>
              <a:pathLst>
                <a:path w="713163" h="355663" extrusionOk="0">
                  <a:moveTo>
                    <a:pt x="356582" y="355663"/>
                  </a:moveTo>
                  <a:cubicBezTo>
                    <a:pt x="256412" y="355663"/>
                    <a:pt x="159474" y="332804"/>
                    <a:pt x="90476" y="292894"/>
                  </a:cubicBezTo>
                  <a:cubicBezTo>
                    <a:pt x="32978" y="259556"/>
                    <a:pt x="0" y="217646"/>
                    <a:pt x="0" y="177832"/>
                  </a:cubicBezTo>
                  <a:cubicBezTo>
                    <a:pt x="0" y="138017"/>
                    <a:pt x="32978" y="96107"/>
                    <a:pt x="90476" y="62865"/>
                  </a:cubicBezTo>
                  <a:cubicBezTo>
                    <a:pt x="159474" y="22955"/>
                    <a:pt x="256412" y="0"/>
                    <a:pt x="356582" y="0"/>
                  </a:cubicBezTo>
                  <a:cubicBezTo>
                    <a:pt x="456752" y="0"/>
                    <a:pt x="553596" y="22955"/>
                    <a:pt x="622688" y="62865"/>
                  </a:cubicBezTo>
                  <a:cubicBezTo>
                    <a:pt x="680186" y="96107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894"/>
                  </a:cubicBezTo>
                  <a:cubicBezTo>
                    <a:pt x="553690" y="332804"/>
                    <a:pt x="456657" y="355663"/>
                    <a:pt x="356582" y="355663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1" name="Google Shape;811;p18"/>
            <p:cNvSpPr/>
            <p:nvPr/>
          </p:nvSpPr>
          <p:spPr>
            <a:xfrm>
              <a:off x="4066052" y="1674590"/>
              <a:ext cx="713163" cy="355568"/>
            </a:xfrm>
            <a:custGeom>
              <a:avLst/>
              <a:gdLst/>
              <a:ahLst/>
              <a:cxnLst/>
              <a:rect l="l" t="t" r="r" b="b"/>
              <a:pathLst>
                <a:path w="713163" h="355568" extrusionOk="0">
                  <a:moveTo>
                    <a:pt x="356582" y="355568"/>
                  </a:moveTo>
                  <a:cubicBezTo>
                    <a:pt x="256412" y="355568"/>
                    <a:pt x="159474" y="332708"/>
                    <a:pt x="90476" y="292799"/>
                  </a:cubicBezTo>
                  <a:cubicBezTo>
                    <a:pt x="32978" y="259556"/>
                    <a:pt x="0" y="217551"/>
                    <a:pt x="0" y="177737"/>
                  </a:cubicBezTo>
                  <a:cubicBezTo>
                    <a:pt x="0" y="137922"/>
                    <a:pt x="32978" y="96012"/>
                    <a:pt x="90476" y="62770"/>
                  </a:cubicBezTo>
                  <a:cubicBezTo>
                    <a:pt x="159474" y="22860"/>
                    <a:pt x="256412" y="0"/>
                    <a:pt x="356582" y="0"/>
                  </a:cubicBezTo>
                  <a:cubicBezTo>
                    <a:pt x="456752" y="0"/>
                    <a:pt x="553596" y="22860"/>
                    <a:pt x="622688" y="62770"/>
                  </a:cubicBezTo>
                  <a:cubicBezTo>
                    <a:pt x="680186" y="96012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799"/>
                  </a:cubicBezTo>
                  <a:cubicBezTo>
                    <a:pt x="553690" y="332708"/>
                    <a:pt x="456657" y="355568"/>
                    <a:pt x="356582" y="355568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2" name="Google Shape;812;p18"/>
            <p:cNvSpPr/>
            <p:nvPr/>
          </p:nvSpPr>
          <p:spPr>
            <a:xfrm>
              <a:off x="4013211" y="1574958"/>
              <a:ext cx="818751" cy="408241"/>
            </a:xfrm>
            <a:custGeom>
              <a:avLst/>
              <a:gdLst/>
              <a:ahLst/>
              <a:cxnLst/>
              <a:rect l="l" t="t" r="r" b="b"/>
              <a:pathLst>
                <a:path w="818751" h="408241" extrusionOk="0">
                  <a:moveTo>
                    <a:pt x="409423" y="408242"/>
                  </a:moveTo>
                  <a:cubicBezTo>
                    <a:pt x="294427" y="408242"/>
                    <a:pt x="183138" y="382048"/>
                    <a:pt x="103876" y="336137"/>
                  </a:cubicBezTo>
                  <a:cubicBezTo>
                    <a:pt x="37825" y="298037"/>
                    <a:pt x="0" y="249841"/>
                    <a:pt x="0" y="204121"/>
                  </a:cubicBezTo>
                  <a:cubicBezTo>
                    <a:pt x="0" y="158401"/>
                    <a:pt x="38015" y="110299"/>
                    <a:pt x="103876" y="72009"/>
                  </a:cubicBezTo>
                  <a:cubicBezTo>
                    <a:pt x="183043" y="26194"/>
                    <a:pt x="294427" y="0"/>
                    <a:pt x="409328" y="0"/>
                  </a:cubicBezTo>
                  <a:cubicBezTo>
                    <a:pt x="524229" y="0"/>
                    <a:pt x="635708" y="26194"/>
                    <a:pt x="714875" y="72104"/>
                  </a:cubicBezTo>
                  <a:cubicBezTo>
                    <a:pt x="780926" y="110204"/>
                    <a:pt x="818751" y="158401"/>
                    <a:pt x="818751" y="204121"/>
                  </a:cubicBezTo>
                  <a:cubicBezTo>
                    <a:pt x="818751" y="249841"/>
                    <a:pt x="780736" y="297942"/>
                    <a:pt x="714875" y="336137"/>
                  </a:cubicBezTo>
                  <a:cubicBezTo>
                    <a:pt x="635708" y="382048"/>
                    <a:pt x="524324" y="408242"/>
                    <a:pt x="409423" y="408242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3" name="Google Shape;813;p18"/>
            <p:cNvSpPr/>
            <p:nvPr/>
          </p:nvSpPr>
          <p:spPr>
            <a:xfrm>
              <a:off x="4013211" y="1522666"/>
              <a:ext cx="818751" cy="408336"/>
            </a:xfrm>
            <a:custGeom>
              <a:avLst/>
              <a:gdLst/>
              <a:ahLst/>
              <a:cxnLst/>
              <a:rect l="l" t="t" r="r" b="b"/>
              <a:pathLst>
                <a:path w="818751" h="408336" extrusionOk="0">
                  <a:moveTo>
                    <a:pt x="409423" y="408337"/>
                  </a:moveTo>
                  <a:cubicBezTo>
                    <a:pt x="294427" y="408337"/>
                    <a:pt x="183138" y="382048"/>
                    <a:pt x="103876" y="336233"/>
                  </a:cubicBezTo>
                  <a:cubicBezTo>
                    <a:pt x="37825" y="298133"/>
                    <a:pt x="0" y="249936"/>
                    <a:pt x="0" y="204216"/>
                  </a:cubicBezTo>
                  <a:cubicBezTo>
                    <a:pt x="0" y="158496"/>
                    <a:pt x="38015" y="110300"/>
                    <a:pt x="103876" y="72104"/>
                  </a:cubicBezTo>
                  <a:cubicBezTo>
                    <a:pt x="183043" y="26289"/>
                    <a:pt x="294427" y="0"/>
                    <a:pt x="409328" y="0"/>
                  </a:cubicBezTo>
                  <a:cubicBezTo>
                    <a:pt x="524229" y="0"/>
                    <a:pt x="635708" y="26289"/>
                    <a:pt x="714875" y="72104"/>
                  </a:cubicBezTo>
                  <a:cubicBezTo>
                    <a:pt x="780926" y="110204"/>
                    <a:pt x="818751" y="158496"/>
                    <a:pt x="818751" y="204216"/>
                  </a:cubicBezTo>
                  <a:cubicBezTo>
                    <a:pt x="818751" y="249936"/>
                    <a:pt x="780736" y="298037"/>
                    <a:pt x="714875" y="336233"/>
                  </a:cubicBezTo>
                  <a:cubicBezTo>
                    <a:pt x="635708" y="382334"/>
                    <a:pt x="524324" y="408337"/>
                    <a:pt x="409423" y="408337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4" name="Google Shape;814;p18"/>
            <p:cNvSpPr/>
            <p:nvPr/>
          </p:nvSpPr>
          <p:spPr>
            <a:xfrm>
              <a:off x="3962270" y="1359312"/>
              <a:ext cx="920726" cy="532828"/>
            </a:xfrm>
            <a:custGeom>
              <a:avLst/>
              <a:gdLst/>
              <a:ahLst/>
              <a:cxnLst/>
              <a:rect l="l" t="t" r="r" b="b"/>
              <a:pathLst>
                <a:path w="920726" h="532828" extrusionOk="0">
                  <a:moveTo>
                    <a:pt x="920727" y="266414"/>
                  </a:moveTo>
                  <a:cubicBezTo>
                    <a:pt x="920727" y="413551"/>
                    <a:pt x="714615" y="532828"/>
                    <a:pt x="460363" y="532828"/>
                  </a:cubicBezTo>
                  <a:cubicBezTo>
                    <a:pt x="206112" y="532828"/>
                    <a:pt x="0" y="413551"/>
                    <a:pt x="0" y="266414"/>
                  </a:cubicBezTo>
                  <a:cubicBezTo>
                    <a:pt x="0" y="119278"/>
                    <a:pt x="206112" y="0"/>
                    <a:pt x="460363" y="0"/>
                  </a:cubicBezTo>
                  <a:cubicBezTo>
                    <a:pt x="714615" y="0"/>
                    <a:pt x="920727" y="119278"/>
                    <a:pt x="920727" y="266414"/>
                  </a:cubicBezTo>
                  <a:close/>
                </a:path>
              </a:pathLst>
            </a:custGeom>
            <a:solidFill>
              <a:srgbClr val="FFDF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5" name="Google Shape;815;p18"/>
            <p:cNvSpPr/>
            <p:nvPr/>
          </p:nvSpPr>
          <p:spPr>
            <a:xfrm>
              <a:off x="4264396" y="969264"/>
              <a:ext cx="40771" cy="635222"/>
            </a:xfrm>
            <a:custGeom>
              <a:avLst/>
              <a:gdLst/>
              <a:ahLst/>
              <a:cxnLst/>
              <a:rect l="l" t="t" r="r" b="b"/>
              <a:pathLst>
                <a:path w="40771" h="635222" extrusionOk="0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6" name="Google Shape;816;p18"/>
            <p:cNvSpPr/>
            <p:nvPr/>
          </p:nvSpPr>
          <p:spPr>
            <a:xfrm>
              <a:off x="4543522" y="969264"/>
              <a:ext cx="40771" cy="635222"/>
            </a:xfrm>
            <a:custGeom>
              <a:avLst/>
              <a:gdLst/>
              <a:ahLst/>
              <a:cxnLst/>
              <a:rect l="l" t="t" r="r" b="b"/>
              <a:pathLst>
                <a:path w="40771" h="635222" extrusionOk="0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7" name="Google Shape;817;p18"/>
            <p:cNvSpPr/>
            <p:nvPr/>
          </p:nvSpPr>
          <p:spPr>
            <a:xfrm>
              <a:off x="4264396" y="901827"/>
              <a:ext cx="319897" cy="108775"/>
            </a:xfrm>
            <a:custGeom>
              <a:avLst/>
              <a:gdLst/>
              <a:ahLst/>
              <a:cxnLst/>
              <a:rect l="l" t="t" r="r" b="b"/>
              <a:pathLst>
                <a:path w="319897" h="108775" extrusionOk="0">
                  <a:moveTo>
                    <a:pt x="157098" y="108775"/>
                  </a:moveTo>
                  <a:lnTo>
                    <a:pt x="97319" y="53911"/>
                  </a:lnTo>
                  <a:lnTo>
                    <a:pt x="23950" y="103156"/>
                  </a:lnTo>
                  <a:lnTo>
                    <a:pt x="0" y="67532"/>
                  </a:lnTo>
                  <a:lnTo>
                    <a:pt x="101310" y="857"/>
                  </a:lnTo>
                  <a:lnTo>
                    <a:pt x="159379" y="54102"/>
                  </a:lnTo>
                  <a:lnTo>
                    <a:pt x="228946" y="0"/>
                  </a:lnTo>
                  <a:lnTo>
                    <a:pt x="319897" y="67532"/>
                  </a:lnTo>
                  <a:lnTo>
                    <a:pt x="291481" y="100203"/>
                  </a:lnTo>
                  <a:lnTo>
                    <a:pt x="228851" y="53054"/>
                  </a:lnTo>
                  <a:lnTo>
                    <a:pt x="157098" y="108775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8" name="Google Shape;818;p18"/>
            <p:cNvSpPr/>
            <p:nvPr/>
          </p:nvSpPr>
          <p:spPr>
            <a:xfrm>
              <a:off x="3749667" y="190500"/>
              <a:ext cx="1343462" cy="1451800"/>
            </a:xfrm>
            <a:custGeom>
              <a:avLst/>
              <a:gdLst/>
              <a:ahLst/>
              <a:cxnLst/>
              <a:rect l="l" t="t" r="r" b="b"/>
              <a:pathLst>
                <a:path w="1343462" h="1451800" extrusionOk="0">
                  <a:moveTo>
                    <a:pt x="1132665" y="1449134"/>
                  </a:moveTo>
                  <a:cubicBezTo>
                    <a:pt x="1133425" y="1389317"/>
                    <a:pt x="1143689" y="1212723"/>
                    <a:pt x="1283870" y="969359"/>
                  </a:cubicBezTo>
                  <a:cubicBezTo>
                    <a:pt x="1449711" y="681419"/>
                    <a:pt x="1276837" y="0"/>
                    <a:pt x="671731" y="0"/>
                  </a:cubicBezTo>
                  <a:cubicBezTo>
                    <a:pt x="66625" y="0"/>
                    <a:pt x="-106249" y="681419"/>
                    <a:pt x="59592" y="969359"/>
                  </a:cubicBezTo>
                  <a:cubicBezTo>
                    <a:pt x="180766" y="1179767"/>
                    <a:pt x="207186" y="1366457"/>
                    <a:pt x="212698" y="1451801"/>
                  </a:cubicBezTo>
                </a:path>
              </a:pathLst>
            </a:custGeom>
            <a:solidFill>
              <a:srgbClr val="FFDF57">
                <a:alpha val="686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19" name="Google Shape;819;p18"/>
            <p:cNvGrpSpPr/>
            <p:nvPr/>
          </p:nvGrpSpPr>
          <p:grpSpPr>
            <a:xfrm>
              <a:off x="3923682" y="3244965"/>
              <a:ext cx="195764" cy="131404"/>
              <a:chOff x="5733332" y="4102215"/>
              <a:chExt cx="195764" cy="131404"/>
            </a:xfrm>
          </p:grpSpPr>
          <p:sp>
            <p:nvSpPr>
              <p:cNvPr id="820" name="Google Shape;820;p18"/>
              <p:cNvSpPr/>
              <p:nvPr/>
            </p:nvSpPr>
            <p:spPr>
              <a:xfrm>
                <a:off x="5734887" y="4131087"/>
                <a:ext cx="177232" cy="100744"/>
              </a:xfrm>
              <a:custGeom>
                <a:avLst/>
                <a:gdLst/>
                <a:ahLst/>
                <a:cxnLst/>
                <a:rect l="l" t="t" r="r" b="b"/>
                <a:pathLst>
                  <a:path w="177232" h="100744" extrusionOk="0">
                    <a:moveTo>
                      <a:pt x="177024" y="99346"/>
                    </a:moveTo>
                    <a:lnTo>
                      <a:pt x="150604" y="74581"/>
                    </a:lnTo>
                    <a:cubicBezTo>
                      <a:pt x="147249" y="69713"/>
                      <a:pt x="143219" y="65351"/>
                      <a:pt x="138629" y="61627"/>
                    </a:cubicBezTo>
                    <a:cubicBezTo>
                      <a:pt x="136623" y="59941"/>
                      <a:pt x="134495" y="58417"/>
                      <a:pt x="132261" y="57055"/>
                    </a:cubicBezTo>
                    <a:lnTo>
                      <a:pt x="98048" y="34195"/>
                    </a:lnTo>
                    <a:lnTo>
                      <a:pt x="60698" y="17621"/>
                    </a:lnTo>
                    <a:cubicBezTo>
                      <a:pt x="58407" y="16564"/>
                      <a:pt x="56060" y="15640"/>
                      <a:pt x="53665" y="14859"/>
                    </a:cubicBezTo>
                    <a:cubicBezTo>
                      <a:pt x="48162" y="13021"/>
                      <a:pt x="42441" y="11935"/>
                      <a:pt x="36653" y="11621"/>
                    </a:cubicBezTo>
                    <a:lnTo>
                      <a:pt x="1109" y="0"/>
                    </a:lnTo>
                    <a:cubicBezTo>
                      <a:pt x="-887" y="0"/>
                      <a:pt x="254" y="3620"/>
                      <a:pt x="1109" y="5144"/>
                    </a:cubicBezTo>
                    <a:lnTo>
                      <a:pt x="4530" y="6572"/>
                    </a:lnTo>
                    <a:cubicBezTo>
                      <a:pt x="8807" y="8192"/>
                      <a:pt x="5196" y="7620"/>
                      <a:pt x="9662" y="10763"/>
                    </a:cubicBezTo>
                    <a:lnTo>
                      <a:pt x="30096" y="16002"/>
                    </a:lnTo>
                    <a:cubicBezTo>
                      <a:pt x="43106" y="15507"/>
                      <a:pt x="55984" y="18822"/>
                      <a:pt x="67160" y="25527"/>
                    </a:cubicBezTo>
                    <a:lnTo>
                      <a:pt x="94246" y="39148"/>
                    </a:lnTo>
                    <a:lnTo>
                      <a:pt x="120287" y="54864"/>
                    </a:lnTo>
                    <a:cubicBezTo>
                      <a:pt x="131729" y="61170"/>
                      <a:pt x="140853" y="70980"/>
                      <a:pt x="146327" y="82868"/>
                    </a:cubicBezTo>
                    <a:lnTo>
                      <a:pt x="160107" y="94012"/>
                    </a:lnTo>
                    <a:cubicBezTo>
                      <a:pt x="164384" y="98012"/>
                      <a:pt x="161913" y="96298"/>
                      <a:pt x="168281" y="97250"/>
                    </a:cubicBezTo>
                    <a:lnTo>
                      <a:pt x="171797" y="100298"/>
                    </a:lnTo>
                    <a:cubicBezTo>
                      <a:pt x="174363" y="100965"/>
                      <a:pt x="178165" y="101060"/>
                      <a:pt x="177024" y="99346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1" name="Google Shape;821;p18"/>
              <p:cNvSpPr/>
              <p:nvPr/>
            </p:nvSpPr>
            <p:spPr>
              <a:xfrm>
                <a:off x="5750846" y="4118425"/>
                <a:ext cx="155883" cy="109857"/>
              </a:xfrm>
              <a:custGeom>
                <a:avLst/>
                <a:gdLst/>
                <a:ahLst/>
                <a:cxnLst/>
                <a:rect l="l" t="t" r="r" b="b"/>
                <a:pathLst>
                  <a:path w="155883" h="109857" extrusionOk="0">
                    <a:moveTo>
                      <a:pt x="86746" y="59620"/>
                    </a:moveTo>
                    <a:cubicBezTo>
                      <a:pt x="88855" y="56363"/>
                      <a:pt x="91688" y="53619"/>
                      <a:pt x="95014" y="51619"/>
                    </a:cubicBezTo>
                    <a:cubicBezTo>
                      <a:pt x="99851" y="48647"/>
                      <a:pt x="105525" y="47342"/>
                      <a:pt x="111170" y="47904"/>
                    </a:cubicBezTo>
                    <a:cubicBezTo>
                      <a:pt x="117832" y="48590"/>
                      <a:pt x="124295" y="50600"/>
                      <a:pt x="130178" y="53810"/>
                    </a:cubicBezTo>
                    <a:lnTo>
                      <a:pt x="130843" y="53810"/>
                    </a:lnTo>
                    <a:lnTo>
                      <a:pt x="140347" y="58953"/>
                    </a:lnTo>
                    <a:cubicBezTo>
                      <a:pt x="142818" y="60287"/>
                      <a:pt x="145099" y="61811"/>
                      <a:pt x="147380" y="63335"/>
                    </a:cubicBezTo>
                    <a:lnTo>
                      <a:pt x="151751" y="66573"/>
                    </a:lnTo>
                    <a:cubicBezTo>
                      <a:pt x="158309" y="71812"/>
                      <a:pt x="156408" y="82099"/>
                      <a:pt x="150611" y="90290"/>
                    </a:cubicBezTo>
                    <a:cubicBezTo>
                      <a:pt x="147399" y="94863"/>
                      <a:pt x="143702" y="99082"/>
                      <a:pt x="139587" y="102863"/>
                    </a:cubicBezTo>
                    <a:cubicBezTo>
                      <a:pt x="132231" y="109264"/>
                      <a:pt x="122119" y="111455"/>
                      <a:pt x="112786" y="108674"/>
                    </a:cubicBezTo>
                    <a:cubicBezTo>
                      <a:pt x="108528" y="107331"/>
                      <a:pt x="104413" y="105540"/>
                      <a:pt x="100526" y="103340"/>
                    </a:cubicBezTo>
                    <a:cubicBezTo>
                      <a:pt x="96934" y="101235"/>
                      <a:pt x="93522" y="98815"/>
                      <a:pt x="90357" y="96101"/>
                    </a:cubicBezTo>
                    <a:cubicBezTo>
                      <a:pt x="82374" y="88624"/>
                      <a:pt x="79874" y="76965"/>
                      <a:pt x="84084" y="66859"/>
                    </a:cubicBezTo>
                    <a:cubicBezTo>
                      <a:pt x="84702" y="64354"/>
                      <a:pt x="85596" y="61925"/>
                      <a:pt x="86746" y="59620"/>
                    </a:cubicBezTo>
                    <a:close/>
                    <a:moveTo>
                      <a:pt x="8339" y="11995"/>
                    </a:moveTo>
                    <a:cubicBezTo>
                      <a:pt x="13471" y="4089"/>
                      <a:pt x="22215" y="-1912"/>
                      <a:pt x="29628" y="565"/>
                    </a:cubicBezTo>
                    <a:lnTo>
                      <a:pt x="34380" y="2375"/>
                    </a:lnTo>
                    <a:cubicBezTo>
                      <a:pt x="36784" y="3318"/>
                      <a:pt x="39132" y="4394"/>
                      <a:pt x="41412" y="5613"/>
                    </a:cubicBezTo>
                    <a:lnTo>
                      <a:pt x="50061" y="10090"/>
                    </a:lnTo>
                    <a:lnTo>
                      <a:pt x="50631" y="10090"/>
                    </a:lnTo>
                    <a:cubicBezTo>
                      <a:pt x="56067" y="12967"/>
                      <a:pt x="60772" y="17034"/>
                      <a:pt x="64412" y="21996"/>
                    </a:cubicBezTo>
                    <a:cubicBezTo>
                      <a:pt x="67424" y="26073"/>
                      <a:pt x="68688" y="31178"/>
                      <a:pt x="67928" y="36188"/>
                    </a:cubicBezTo>
                    <a:cubicBezTo>
                      <a:pt x="67358" y="39875"/>
                      <a:pt x="65932" y="43361"/>
                      <a:pt x="63746" y="46380"/>
                    </a:cubicBezTo>
                    <a:cubicBezTo>
                      <a:pt x="61969" y="48533"/>
                      <a:pt x="59964" y="50476"/>
                      <a:pt x="57759" y="52190"/>
                    </a:cubicBezTo>
                    <a:cubicBezTo>
                      <a:pt x="49652" y="60106"/>
                      <a:pt x="37972" y="63116"/>
                      <a:pt x="27062" y="60096"/>
                    </a:cubicBezTo>
                    <a:cubicBezTo>
                      <a:pt x="23241" y="58877"/>
                      <a:pt x="19544" y="57286"/>
                      <a:pt x="16037" y="55334"/>
                    </a:cubicBezTo>
                    <a:cubicBezTo>
                      <a:pt x="12645" y="53238"/>
                      <a:pt x="9461" y="50809"/>
                      <a:pt x="6534" y="48095"/>
                    </a:cubicBezTo>
                    <a:cubicBezTo>
                      <a:pt x="309" y="42285"/>
                      <a:pt x="-1687" y="33236"/>
                      <a:pt x="1497" y="25330"/>
                    </a:cubicBezTo>
                    <a:cubicBezTo>
                      <a:pt x="3274" y="20672"/>
                      <a:pt x="5574" y="16234"/>
                      <a:pt x="8339" y="12090"/>
                    </a:cubicBez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2" name="Google Shape;822;p18"/>
              <p:cNvSpPr/>
              <p:nvPr/>
            </p:nvSpPr>
            <p:spPr>
              <a:xfrm>
                <a:off x="5733332" y="4130673"/>
                <a:ext cx="192169" cy="73375"/>
              </a:xfrm>
              <a:custGeom>
                <a:avLst/>
                <a:gdLst/>
                <a:ahLst/>
                <a:cxnLst/>
                <a:rect l="l" t="t" r="r" b="b"/>
                <a:pathLst>
                  <a:path w="192169" h="73375" extrusionOk="0">
                    <a:moveTo>
                      <a:pt x="15779" y="11368"/>
                    </a:moveTo>
                    <a:lnTo>
                      <a:pt x="36117" y="9463"/>
                    </a:lnTo>
                    <a:cubicBezTo>
                      <a:pt x="48995" y="8187"/>
                      <a:pt x="61967" y="10768"/>
                      <a:pt x="73372" y="16893"/>
                    </a:cubicBezTo>
                    <a:lnTo>
                      <a:pt x="185611" y="73376"/>
                    </a:lnTo>
                    <a:lnTo>
                      <a:pt x="192169" y="63851"/>
                    </a:lnTo>
                    <a:lnTo>
                      <a:pt x="66529" y="8320"/>
                    </a:lnTo>
                    <a:cubicBezTo>
                      <a:pt x="58974" y="4777"/>
                      <a:pt x="50810" y="2739"/>
                      <a:pt x="42484" y="2320"/>
                    </a:cubicBezTo>
                    <a:lnTo>
                      <a:pt x="2569" y="34"/>
                    </a:lnTo>
                    <a:cubicBezTo>
                      <a:pt x="1381" y="-176"/>
                      <a:pt x="250" y="614"/>
                      <a:pt x="31" y="1805"/>
                    </a:cubicBezTo>
                    <a:cubicBezTo>
                      <a:pt x="-73" y="2424"/>
                      <a:pt x="88" y="3063"/>
                      <a:pt x="478" y="3558"/>
                    </a:cubicBezTo>
                    <a:lnTo>
                      <a:pt x="1523" y="4987"/>
                    </a:lnTo>
                    <a:cubicBezTo>
                      <a:pt x="4869" y="9425"/>
                      <a:pt x="10248" y="11835"/>
                      <a:pt x="15779" y="11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3" name="Google Shape;823;p18"/>
              <p:cNvSpPr/>
              <p:nvPr/>
            </p:nvSpPr>
            <p:spPr>
              <a:xfrm>
                <a:off x="5757380" y="4106036"/>
                <a:ext cx="156130" cy="127583"/>
              </a:xfrm>
              <a:custGeom>
                <a:avLst/>
                <a:gdLst/>
                <a:ahLst/>
                <a:cxnLst/>
                <a:rect l="l" t="t" r="r" b="b"/>
                <a:pathLst>
                  <a:path w="156130" h="127583" extrusionOk="0">
                    <a:moveTo>
                      <a:pt x="136950" y="117539"/>
                    </a:moveTo>
                    <a:lnTo>
                      <a:pt x="128491" y="98489"/>
                    </a:lnTo>
                    <a:cubicBezTo>
                      <a:pt x="123036" y="86601"/>
                      <a:pt x="113950" y="76762"/>
                      <a:pt x="102546" y="70390"/>
                    </a:cubicBezTo>
                    <a:lnTo>
                      <a:pt x="0" y="8858"/>
                    </a:lnTo>
                    <a:lnTo>
                      <a:pt x="5797" y="0"/>
                    </a:lnTo>
                    <a:lnTo>
                      <a:pt x="114236" y="72295"/>
                    </a:lnTo>
                    <a:cubicBezTo>
                      <a:pt x="121439" y="76876"/>
                      <a:pt x="127645" y="82868"/>
                      <a:pt x="132483" y="89916"/>
                    </a:cubicBezTo>
                    <a:lnTo>
                      <a:pt x="155767" y="124016"/>
                    </a:lnTo>
                    <a:cubicBezTo>
                      <a:pt x="156908" y="125730"/>
                      <a:pt x="155197" y="127921"/>
                      <a:pt x="152916" y="127540"/>
                    </a:cubicBezTo>
                    <a:lnTo>
                      <a:pt x="150920" y="127540"/>
                    </a:lnTo>
                    <a:cubicBezTo>
                      <a:pt x="144866" y="126816"/>
                      <a:pt x="139601" y="123044"/>
                      <a:pt x="136950" y="11753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4" name="Google Shape;824;p18"/>
              <p:cNvSpPr/>
              <p:nvPr/>
            </p:nvSpPr>
            <p:spPr>
              <a:xfrm>
                <a:off x="5834686" y="4162247"/>
                <a:ext cx="73778" cy="62054"/>
              </a:xfrm>
              <a:custGeom>
                <a:avLst/>
                <a:gdLst/>
                <a:ahLst/>
                <a:cxnLst/>
                <a:rect l="l" t="t" r="r" b="b"/>
                <a:pathLst>
                  <a:path w="73778" h="62054" extrusionOk="0">
                    <a:moveTo>
                      <a:pt x="29231" y="178"/>
                    </a:moveTo>
                    <a:cubicBezTo>
                      <a:pt x="35893" y="835"/>
                      <a:pt x="42346" y="2807"/>
                      <a:pt x="48239" y="5988"/>
                    </a:cubicBezTo>
                    <a:lnTo>
                      <a:pt x="48809" y="5988"/>
                    </a:lnTo>
                    <a:lnTo>
                      <a:pt x="58313" y="11036"/>
                    </a:lnTo>
                    <a:cubicBezTo>
                      <a:pt x="60783" y="12465"/>
                      <a:pt x="63064" y="13894"/>
                      <a:pt x="65345" y="15418"/>
                    </a:cubicBezTo>
                    <a:cubicBezTo>
                      <a:pt x="67626" y="16942"/>
                      <a:pt x="68292" y="17608"/>
                      <a:pt x="69717" y="18751"/>
                    </a:cubicBezTo>
                    <a:cubicBezTo>
                      <a:pt x="76180" y="23895"/>
                      <a:pt x="74279" y="34277"/>
                      <a:pt x="68577" y="42373"/>
                    </a:cubicBezTo>
                    <a:cubicBezTo>
                      <a:pt x="65383" y="46993"/>
                      <a:pt x="61658" y="51222"/>
                      <a:pt x="57457" y="54946"/>
                    </a:cubicBezTo>
                    <a:cubicBezTo>
                      <a:pt x="50187" y="61442"/>
                      <a:pt x="40075" y="63681"/>
                      <a:pt x="30752" y="60852"/>
                    </a:cubicBezTo>
                    <a:cubicBezTo>
                      <a:pt x="26503" y="59433"/>
                      <a:pt x="22398" y="57613"/>
                      <a:pt x="18492" y="55422"/>
                    </a:cubicBezTo>
                    <a:cubicBezTo>
                      <a:pt x="14852" y="53384"/>
                      <a:pt x="11440" y="50955"/>
                      <a:pt x="8323" y="48184"/>
                    </a:cubicBezTo>
                    <a:cubicBezTo>
                      <a:pt x="301" y="40764"/>
                      <a:pt x="-2208" y="29105"/>
                      <a:pt x="2050" y="19037"/>
                    </a:cubicBezTo>
                    <a:cubicBezTo>
                      <a:pt x="2763" y="16370"/>
                      <a:pt x="3808" y="13808"/>
                      <a:pt x="5186" y="11417"/>
                    </a:cubicBezTo>
                    <a:cubicBezTo>
                      <a:pt x="7325" y="8179"/>
                      <a:pt x="10147" y="5445"/>
                      <a:pt x="13455" y="3416"/>
                    </a:cubicBezTo>
                    <a:cubicBezTo>
                      <a:pt x="18226" y="663"/>
                      <a:pt x="23757" y="-470"/>
                      <a:pt x="29231" y="178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5" name="Google Shape;825;p18"/>
              <p:cNvSpPr/>
              <p:nvPr/>
            </p:nvSpPr>
            <p:spPr>
              <a:xfrm>
                <a:off x="5745586" y="4102215"/>
                <a:ext cx="183510" cy="128783"/>
              </a:xfrm>
              <a:custGeom>
                <a:avLst/>
                <a:gdLst/>
                <a:ahLst/>
                <a:cxnLst/>
                <a:rect l="l" t="t" r="r" b="b"/>
                <a:pathLst>
                  <a:path w="183510" h="128783" extrusionOk="0">
                    <a:moveTo>
                      <a:pt x="14550" y="1821"/>
                    </a:moveTo>
                    <a:lnTo>
                      <a:pt x="9608" y="9632"/>
                    </a:lnTo>
                    <a:cubicBezTo>
                      <a:pt x="8753" y="10575"/>
                      <a:pt x="8753" y="12022"/>
                      <a:pt x="9608" y="12965"/>
                    </a:cubicBezTo>
                    <a:cubicBezTo>
                      <a:pt x="11347" y="14527"/>
                      <a:pt x="11822" y="17071"/>
                      <a:pt x="10748" y="19157"/>
                    </a:cubicBezTo>
                    <a:lnTo>
                      <a:pt x="2575" y="36301"/>
                    </a:lnTo>
                    <a:cubicBezTo>
                      <a:pt x="-2329" y="46274"/>
                      <a:pt x="-86" y="58304"/>
                      <a:pt x="8087" y="65829"/>
                    </a:cubicBezTo>
                    <a:lnTo>
                      <a:pt x="8087" y="65829"/>
                    </a:lnTo>
                    <a:cubicBezTo>
                      <a:pt x="14997" y="72001"/>
                      <a:pt x="23170" y="76583"/>
                      <a:pt x="32037" y="79259"/>
                    </a:cubicBezTo>
                    <a:lnTo>
                      <a:pt x="32037" y="79259"/>
                    </a:lnTo>
                    <a:cubicBezTo>
                      <a:pt x="45494" y="83374"/>
                      <a:pt x="60111" y="79717"/>
                      <a:pt x="70052" y="69734"/>
                    </a:cubicBezTo>
                    <a:lnTo>
                      <a:pt x="77655" y="62019"/>
                    </a:lnTo>
                    <a:cubicBezTo>
                      <a:pt x="79337" y="60381"/>
                      <a:pt x="80354" y="58171"/>
                      <a:pt x="80506" y="55828"/>
                    </a:cubicBezTo>
                    <a:cubicBezTo>
                      <a:pt x="81029" y="52180"/>
                      <a:pt x="84393" y="49646"/>
                      <a:pt x="88033" y="50170"/>
                    </a:cubicBezTo>
                    <a:cubicBezTo>
                      <a:pt x="88718" y="50265"/>
                      <a:pt x="89383" y="50475"/>
                      <a:pt x="90010" y="50780"/>
                    </a:cubicBezTo>
                    <a:lnTo>
                      <a:pt x="91911" y="51732"/>
                    </a:lnTo>
                    <a:lnTo>
                      <a:pt x="93811" y="52875"/>
                    </a:lnTo>
                    <a:cubicBezTo>
                      <a:pt x="96321" y="54694"/>
                      <a:pt x="96891" y="58209"/>
                      <a:pt x="95075" y="60723"/>
                    </a:cubicBezTo>
                    <a:cubicBezTo>
                      <a:pt x="94572" y="61419"/>
                      <a:pt x="93906" y="62000"/>
                      <a:pt x="93146" y="62400"/>
                    </a:cubicBezTo>
                    <a:cubicBezTo>
                      <a:pt x="91008" y="63533"/>
                      <a:pt x="89307" y="65343"/>
                      <a:pt x="88299" y="67543"/>
                    </a:cubicBezTo>
                    <a:lnTo>
                      <a:pt x="84023" y="77068"/>
                    </a:lnTo>
                    <a:cubicBezTo>
                      <a:pt x="78482" y="89508"/>
                      <a:pt x="81770" y="104119"/>
                      <a:pt x="92101" y="112978"/>
                    </a:cubicBezTo>
                    <a:lnTo>
                      <a:pt x="92101" y="112978"/>
                    </a:lnTo>
                    <a:cubicBezTo>
                      <a:pt x="99362" y="119398"/>
                      <a:pt x="107877" y="124227"/>
                      <a:pt x="117096" y="127170"/>
                    </a:cubicBezTo>
                    <a:lnTo>
                      <a:pt x="117096" y="127170"/>
                    </a:lnTo>
                    <a:cubicBezTo>
                      <a:pt x="129156" y="131066"/>
                      <a:pt x="142366" y="127780"/>
                      <a:pt x="151214" y="118693"/>
                    </a:cubicBezTo>
                    <a:lnTo>
                      <a:pt x="165470" y="103643"/>
                    </a:lnTo>
                    <a:cubicBezTo>
                      <a:pt x="167409" y="101700"/>
                      <a:pt x="170250" y="100967"/>
                      <a:pt x="172883" y="101738"/>
                    </a:cubicBezTo>
                    <a:cubicBezTo>
                      <a:pt x="174290" y="102224"/>
                      <a:pt x="175858" y="101767"/>
                      <a:pt x="176780" y="100595"/>
                    </a:cubicBezTo>
                    <a:lnTo>
                      <a:pt x="182577" y="92594"/>
                    </a:lnTo>
                    <a:cubicBezTo>
                      <a:pt x="183822" y="91108"/>
                      <a:pt x="183822" y="88937"/>
                      <a:pt x="182577" y="87451"/>
                    </a:cubicBezTo>
                    <a:cubicBezTo>
                      <a:pt x="173501" y="78412"/>
                      <a:pt x="163047" y="70887"/>
                      <a:pt x="151595" y="65162"/>
                    </a:cubicBezTo>
                    <a:lnTo>
                      <a:pt x="142091" y="60019"/>
                    </a:lnTo>
                    <a:cubicBezTo>
                      <a:pt x="135058" y="56180"/>
                      <a:pt x="127341" y="53789"/>
                      <a:pt x="119377" y="52970"/>
                    </a:cubicBezTo>
                    <a:lnTo>
                      <a:pt x="112344" y="52208"/>
                    </a:lnTo>
                    <a:cubicBezTo>
                      <a:pt x="110776" y="52284"/>
                      <a:pt x="109236" y="51732"/>
                      <a:pt x="108067" y="50684"/>
                    </a:cubicBezTo>
                    <a:cubicBezTo>
                      <a:pt x="107373" y="49703"/>
                      <a:pt x="106461" y="48884"/>
                      <a:pt x="105406" y="48303"/>
                    </a:cubicBezTo>
                    <a:lnTo>
                      <a:pt x="97613" y="44112"/>
                    </a:lnTo>
                    <a:lnTo>
                      <a:pt x="89820" y="39826"/>
                    </a:lnTo>
                    <a:cubicBezTo>
                      <a:pt x="88699" y="39254"/>
                      <a:pt x="87463" y="38930"/>
                      <a:pt x="86208" y="38873"/>
                    </a:cubicBezTo>
                    <a:cubicBezTo>
                      <a:pt x="84374" y="38826"/>
                      <a:pt x="82664" y="37949"/>
                      <a:pt x="81552" y="36492"/>
                    </a:cubicBezTo>
                    <a:lnTo>
                      <a:pt x="77750" y="31349"/>
                    </a:lnTo>
                    <a:cubicBezTo>
                      <a:pt x="73359" y="25453"/>
                      <a:pt x="67667" y="20661"/>
                      <a:pt x="61118" y="17347"/>
                    </a:cubicBezTo>
                    <a:lnTo>
                      <a:pt x="52470" y="12775"/>
                    </a:lnTo>
                    <a:cubicBezTo>
                      <a:pt x="42244" y="6698"/>
                      <a:pt x="31058" y="2412"/>
                      <a:pt x="19397" y="107"/>
                    </a:cubicBezTo>
                    <a:cubicBezTo>
                      <a:pt x="17591" y="-275"/>
                      <a:pt x="15719" y="383"/>
                      <a:pt x="14550" y="1821"/>
                    </a:cubicBezTo>
                    <a:close/>
                    <a:moveTo>
                      <a:pt x="93906" y="72020"/>
                    </a:moveTo>
                    <a:cubicBezTo>
                      <a:pt x="96045" y="68782"/>
                      <a:pt x="98867" y="66048"/>
                      <a:pt x="102175" y="64019"/>
                    </a:cubicBezTo>
                    <a:cubicBezTo>
                      <a:pt x="107012" y="61048"/>
                      <a:pt x="112696" y="59781"/>
                      <a:pt x="118331" y="60400"/>
                    </a:cubicBezTo>
                    <a:cubicBezTo>
                      <a:pt x="124993" y="61057"/>
                      <a:pt x="131447" y="63029"/>
                      <a:pt x="137339" y="66210"/>
                    </a:cubicBezTo>
                    <a:lnTo>
                      <a:pt x="137909" y="66210"/>
                    </a:lnTo>
                    <a:lnTo>
                      <a:pt x="147413" y="71258"/>
                    </a:lnTo>
                    <a:cubicBezTo>
                      <a:pt x="149884" y="72687"/>
                      <a:pt x="152165" y="74116"/>
                      <a:pt x="154446" y="75640"/>
                    </a:cubicBezTo>
                    <a:cubicBezTo>
                      <a:pt x="156727" y="77164"/>
                      <a:pt x="157392" y="77831"/>
                      <a:pt x="158817" y="78974"/>
                    </a:cubicBezTo>
                    <a:cubicBezTo>
                      <a:pt x="165280" y="84117"/>
                      <a:pt x="163379" y="94499"/>
                      <a:pt x="157677" y="102596"/>
                    </a:cubicBezTo>
                    <a:cubicBezTo>
                      <a:pt x="154484" y="107215"/>
                      <a:pt x="150758" y="111444"/>
                      <a:pt x="146558" y="115168"/>
                    </a:cubicBezTo>
                    <a:cubicBezTo>
                      <a:pt x="139287" y="121665"/>
                      <a:pt x="129175" y="123903"/>
                      <a:pt x="119852" y="121074"/>
                    </a:cubicBezTo>
                    <a:cubicBezTo>
                      <a:pt x="115604" y="119655"/>
                      <a:pt x="111498" y="117835"/>
                      <a:pt x="107592" y="115645"/>
                    </a:cubicBezTo>
                    <a:cubicBezTo>
                      <a:pt x="103952" y="113606"/>
                      <a:pt x="100540" y="111178"/>
                      <a:pt x="97423" y="108406"/>
                    </a:cubicBezTo>
                    <a:cubicBezTo>
                      <a:pt x="89402" y="100986"/>
                      <a:pt x="86893" y="89327"/>
                      <a:pt x="91150" y="79259"/>
                    </a:cubicBezTo>
                    <a:cubicBezTo>
                      <a:pt x="91768" y="76745"/>
                      <a:pt x="92690" y="74306"/>
                      <a:pt x="93906" y="72020"/>
                    </a:cubicBezTo>
                    <a:close/>
                    <a:moveTo>
                      <a:pt x="15405" y="24395"/>
                    </a:moveTo>
                    <a:cubicBezTo>
                      <a:pt x="20632" y="16585"/>
                      <a:pt x="29281" y="10584"/>
                      <a:pt x="36789" y="13060"/>
                    </a:cubicBezTo>
                    <a:cubicBezTo>
                      <a:pt x="38404" y="13546"/>
                      <a:pt x="39992" y="14118"/>
                      <a:pt x="41541" y="14775"/>
                    </a:cubicBezTo>
                    <a:cubicBezTo>
                      <a:pt x="43917" y="15727"/>
                      <a:pt x="46293" y="16871"/>
                      <a:pt x="48574" y="18014"/>
                    </a:cubicBezTo>
                    <a:lnTo>
                      <a:pt x="57222" y="22585"/>
                    </a:lnTo>
                    <a:lnTo>
                      <a:pt x="57792" y="22585"/>
                    </a:lnTo>
                    <a:cubicBezTo>
                      <a:pt x="63190" y="25519"/>
                      <a:pt x="67885" y="29577"/>
                      <a:pt x="71573" y="34492"/>
                    </a:cubicBezTo>
                    <a:cubicBezTo>
                      <a:pt x="74576" y="38607"/>
                      <a:pt x="75802" y="43750"/>
                      <a:pt x="74994" y="48779"/>
                    </a:cubicBezTo>
                    <a:cubicBezTo>
                      <a:pt x="74452" y="52437"/>
                      <a:pt x="73017" y="55904"/>
                      <a:pt x="70812" y="58876"/>
                    </a:cubicBezTo>
                    <a:cubicBezTo>
                      <a:pt x="69064" y="61076"/>
                      <a:pt x="67049" y="63057"/>
                      <a:pt x="64825" y="64781"/>
                    </a:cubicBezTo>
                    <a:cubicBezTo>
                      <a:pt x="56709" y="72677"/>
                      <a:pt x="45038" y="75687"/>
                      <a:pt x="34128" y="72687"/>
                    </a:cubicBezTo>
                    <a:cubicBezTo>
                      <a:pt x="30326" y="71458"/>
                      <a:pt x="26658" y="69830"/>
                      <a:pt x="23198" y="67829"/>
                    </a:cubicBezTo>
                    <a:cubicBezTo>
                      <a:pt x="19777" y="65810"/>
                      <a:pt x="16584" y="63410"/>
                      <a:pt x="13695" y="60685"/>
                    </a:cubicBezTo>
                    <a:cubicBezTo>
                      <a:pt x="7479" y="54828"/>
                      <a:pt x="5483" y="45760"/>
                      <a:pt x="8658" y="37825"/>
                    </a:cubicBezTo>
                    <a:cubicBezTo>
                      <a:pt x="10454" y="33158"/>
                      <a:pt x="12716" y="28691"/>
                      <a:pt x="15405" y="2449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6" name="Google Shape;826;p18"/>
              <p:cNvSpPr/>
              <p:nvPr/>
            </p:nvSpPr>
            <p:spPr>
              <a:xfrm>
                <a:off x="5752081" y="4128325"/>
                <a:ext cx="64221" cy="49275"/>
              </a:xfrm>
              <a:custGeom>
                <a:avLst/>
                <a:gdLst/>
                <a:ahLst/>
                <a:cxnLst/>
                <a:rect l="l" t="t" r="r" b="b"/>
                <a:pathLst>
                  <a:path w="64221" h="49275" extrusionOk="0">
                    <a:moveTo>
                      <a:pt x="57569" y="40196"/>
                    </a:moveTo>
                    <a:cubicBezTo>
                      <a:pt x="49481" y="48149"/>
                      <a:pt x="37782" y="51159"/>
                      <a:pt x="26872" y="48101"/>
                    </a:cubicBezTo>
                    <a:cubicBezTo>
                      <a:pt x="23118" y="46987"/>
                      <a:pt x="19487" y="45491"/>
                      <a:pt x="16037" y="43624"/>
                    </a:cubicBezTo>
                    <a:cubicBezTo>
                      <a:pt x="12597" y="41634"/>
                      <a:pt x="9404" y="39233"/>
                      <a:pt x="6534" y="36481"/>
                    </a:cubicBezTo>
                    <a:cubicBezTo>
                      <a:pt x="309" y="30671"/>
                      <a:pt x="-1687" y="21622"/>
                      <a:pt x="1497" y="13716"/>
                    </a:cubicBezTo>
                    <a:cubicBezTo>
                      <a:pt x="3369" y="8896"/>
                      <a:pt x="5754" y="4296"/>
                      <a:pt x="8624" y="0"/>
                    </a:cubicBezTo>
                    <a:lnTo>
                      <a:pt x="8624" y="0"/>
                    </a:lnTo>
                    <a:cubicBezTo>
                      <a:pt x="5992" y="4010"/>
                      <a:pt x="3797" y="8287"/>
                      <a:pt x="2067" y="12763"/>
                    </a:cubicBezTo>
                    <a:cubicBezTo>
                      <a:pt x="-1107" y="20698"/>
                      <a:pt x="888" y="29766"/>
                      <a:pt x="7104" y="35623"/>
                    </a:cubicBezTo>
                    <a:cubicBezTo>
                      <a:pt x="9993" y="38348"/>
                      <a:pt x="13186" y="40748"/>
                      <a:pt x="16608" y="42767"/>
                    </a:cubicBezTo>
                    <a:cubicBezTo>
                      <a:pt x="20067" y="44767"/>
                      <a:pt x="23735" y="46396"/>
                      <a:pt x="27537" y="47625"/>
                    </a:cubicBezTo>
                    <a:cubicBezTo>
                      <a:pt x="38447" y="50625"/>
                      <a:pt x="50118" y="47615"/>
                      <a:pt x="58234" y="39719"/>
                    </a:cubicBezTo>
                    <a:cubicBezTo>
                      <a:pt x="60439" y="38005"/>
                      <a:pt x="62444" y="36061"/>
                      <a:pt x="64222" y="33909"/>
                    </a:cubicBezTo>
                    <a:lnTo>
                      <a:pt x="63556" y="34099"/>
                    </a:lnTo>
                    <a:cubicBezTo>
                      <a:pt x="61827" y="36376"/>
                      <a:pt x="59812" y="38424"/>
                      <a:pt x="57569" y="40196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7" name="Google Shape;827;p18"/>
              <p:cNvSpPr/>
              <p:nvPr/>
            </p:nvSpPr>
            <p:spPr>
              <a:xfrm>
                <a:off x="5833480" y="4174426"/>
                <a:ext cx="68642" cy="51616"/>
              </a:xfrm>
              <a:custGeom>
                <a:avLst/>
                <a:gdLst/>
                <a:ahLst/>
                <a:cxnLst/>
                <a:rect l="l" t="t" r="r" b="b"/>
                <a:pathLst>
                  <a:path w="68642" h="51616" extrusionOk="0">
                    <a:moveTo>
                      <a:pt x="57428" y="44577"/>
                    </a:moveTo>
                    <a:cubicBezTo>
                      <a:pt x="50139" y="51044"/>
                      <a:pt x="40027" y="53245"/>
                      <a:pt x="30722" y="50387"/>
                    </a:cubicBezTo>
                    <a:cubicBezTo>
                      <a:pt x="26465" y="49044"/>
                      <a:pt x="22350" y="47254"/>
                      <a:pt x="18463" y="45053"/>
                    </a:cubicBezTo>
                    <a:cubicBezTo>
                      <a:pt x="14870" y="42948"/>
                      <a:pt x="11458" y="40529"/>
                      <a:pt x="8293" y="37814"/>
                    </a:cubicBezTo>
                    <a:cubicBezTo>
                      <a:pt x="310" y="30337"/>
                      <a:pt x="-2189" y="18679"/>
                      <a:pt x="2021" y="8572"/>
                    </a:cubicBezTo>
                    <a:cubicBezTo>
                      <a:pt x="2772" y="5953"/>
                      <a:pt x="3827" y="3429"/>
                      <a:pt x="5157" y="1048"/>
                    </a:cubicBezTo>
                    <a:lnTo>
                      <a:pt x="5917" y="0"/>
                    </a:lnTo>
                    <a:cubicBezTo>
                      <a:pt x="4616" y="2343"/>
                      <a:pt x="3589" y="4839"/>
                      <a:pt x="2876" y="7429"/>
                    </a:cubicBezTo>
                    <a:cubicBezTo>
                      <a:pt x="-1381" y="17497"/>
                      <a:pt x="1128" y="29165"/>
                      <a:pt x="9149" y="36576"/>
                    </a:cubicBezTo>
                    <a:cubicBezTo>
                      <a:pt x="12266" y="39348"/>
                      <a:pt x="15678" y="41777"/>
                      <a:pt x="19318" y="43815"/>
                    </a:cubicBezTo>
                    <a:cubicBezTo>
                      <a:pt x="23224" y="46006"/>
                      <a:pt x="27330" y="47825"/>
                      <a:pt x="31578" y="49244"/>
                    </a:cubicBezTo>
                    <a:cubicBezTo>
                      <a:pt x="40901" y="52073"/>
                      <a:pt x="51013" y="49835"/>
                      <a:pt x="58283" y="43339"/>
                    </a:cubicBezTo>
                    <a:cubicBezTo>
                      <a:pt x="62142" y="39881"/>
                      <a:pt x="65620" y="36023"/>
                      <a:pt x="68643" y="31813"/>
                    </a:cubicBezTo>
                    <a:lnTo>
                      <a:pt x="68643" y="31813"/>
                    </a:lnTo>
                    <a:cubicBezTo>
                      <a:pt x="65440" y="36509"/>
                      <a:pt x="61667" y="40795"/>
                      <a:pt x="57428" y="44577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8" name="Google Shape;828;p18"/>
              <p:cNvSpPr/>
              <p:nvPr/>
            </p:nvSpPr>
            <p:spPr>
              <a:xfrm>
                <a:off x="5752373" y="4115091"/>
                <a:ext cx="68187" cy="61619"/>
              </a:xfrm>
              <a:custGeom>
                <a:avLst/>
                <a:gdLst/>
                <a:ahLst/>
                <a:cxnLst/>
                <a:rect l="l" t="t" r="r" b="b"/>
                <a:pathLst>
                  <a:path w="68187" h="61619" extrusionOk="0">
                    <a:moveTo>
                      <a:pt x="64786" y="21997"/>
                    </a:moveTo>
                    <a:cubicBezTo>
                      <a:pt x="61098" y="17082"/>
                      <a:pt x="56403" y="13024"/>
                      <a:pt x="51005" y="10090"/>
                    </a:cubicBezTo>
                    <a:lnTo>
                      <a:pt x="50435" y="10090"/>
                    </a:lnTo>
                    <a:lnTo>
                      <a:pt x="41787" y="5518"/>
                    </a:lnTo>
                    <a:cubicBezTo>
                      <a:pt x="39506" y="4375"/>
                      <a:pt x="37130" y="3232"/>
                      <a:pt x="34754" y="2280"/>
                    </a:cubicBezTo>
                    <a:cubicBezTo>
                      <a:pt x="33205" y="1623"/>
                      <a:pt x="31617" y="1051"/>
                      <a:pt x="30002" y="565"/>
                    </a:cubicBezTo>
                    <a:cubicBezTo>
                      <a:pt x="22494" y="-1911"/>
                      <a:pt x="13845" y="4090"/>
                      <a:pt x="8618" y="11900"/>
                    </a:cubicBezTo>
                    <a:cubicBezTo>
                      <a:pt x="5767" y="16205"/>
                      <a:pt x="3382" y="20806"/>
                      <a:pt x="1490" y="25616"/>
                    </a:cubicBezTo>
                    <a:cubicBezTo>
                      <a:pt x="-1684" y="33551"/>
                      <a:pt x="312" y="42618"/>
                      <a:pt x="6527" y="48476"/>
                    </a:cubicBezTo>
                    <a:cubicBezTo>
                      <a:pt x="9417" y="51200"/>
                      <a:pt x="12610" y="53601"/>
                      <a:pt x="16031" y="55620"/>
                    </a:cubicBezTo>
                    <a:cubicBezTo>
                      <a:pt x="19491" y="57620"/>
                      <a:pt x="23159" y="59249"/>
                      <a:pt x="26960" y="60478"/>
                    </a:cubicBezTo>
                    <a:cubicBezTo>
                      <a:pt x="37871" y="63478"/>
                      <a:pt x="49542" y="60468"/>
                      <a:pt x="57658" y="52572"/>
                    </a:cubicBezTo>
                    <a:cubicBezTo>
                      <a:pt x="59882" y="50848"/>
                      <a:pt x="61896" y="48867"/>
                      <a:pt x="63645" y="46666"/>
                    </a:cubicBezTo>
                    <a:cubicBezTo>
                      <a:pt x="65850" y="43695"/>
                      <a:pt x="67285" y="40228"/>
                      <a:pt x="67827" y="36570"/>
                    </a:cubicBezTo>
                    <a:cubicBezTo>
                      <a:pt x="68825" y="31503"/>
                      <a:pt x="67732" y="26235"/>
                      <a:pt x="64786" y="21997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29" name="Google Shape;829;p18"/>
            <p:cNvGrpSpPr/>
            <p:nvPr/>
          </p:nvGrpSpPr>
          <p:grpSpPr>
            <a:xfrm flipH="1">
              <a:off x="3829267" y="2465054"/>
              <a:ext cx="683694" cy="518573"/>
              <a:chOff x="6621095" y="1452181"/>
              <a:chExt cx="330894" cy="250785"/>
            </a:xfrm>
          </p:grpSpPr>
          <p:sp>
            <p:nvSpPr>
              <p:cNvPr id="830" name="Google Shape;830;p18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1" name="Google Shape;831;p18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2" name="Google Shape;832;p18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3" name="Google Shape;833;p18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4" name="Google Shape;834;p18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835" name="Google Shape;835;p18"/>
            <p:cNvSpPr/>
            <p:nvPr/>
          </p:nvSpPr>
          <p:spPr>
            <a:xfrm rot="-1803147">
              <a:off x="6082659" y="320502"/>
              <a:ext cx="40427" cy="70097"/>
            </a:xfrm>
            <a:custGeom>
              <a:avLst/>
              <a:gdLst/>
              <a:ahLst/>
              <a:cxnLst/>
              <a:rect l="l" t="t" r="r" b="b"/>
              <a:pathLst>
                <a:path w="49989" h="86677" extrusionOk="0">
                  <a:moveTo>
                    <a:pt x="49990" y="43339"/>
                  </a:moveTo>
                  <a:cubicBezTo>
                    <a:pt x="49990" y="67274"/>
                    <a:pt x="38799" y="86678"/>
                    <a:pt x="24995" y="86678"/>
                  </a:cubicBezTo>
                  <a:cubicBezTo>
                    <a:pt x="11190" y="86678"/>
                    <a:pt x="0" y="67274"/>
                    <a:pt x="0" y="43339"/>
                  </a:cubicBezTo>
                  <a:cubicBezTo>
                    <a:pt x="0" y="19403"/>
                    <a:pt x="11190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6" name="Google Shape;836;p18"/>
            <p:cNvSpPr/>
            <p:nvPr/>
          </p:nvSpPr>
          <p:spPr>
            <a:xfrm>
              <a:off x="5777153" y="2115925"/>
              <a:ext cx="669353" cy="387341"/>
            </a:xfrm>
            <a:custGeom>
              <a:avLst/>
              <a:gdLst/>
              <a:ahLst/>
              <a:cxnLst/>
              <a:rect l="l" t="t" r="r" b="b"/>
              <a:pathLst>
                <a:path w="828920" h="479679" extrusionOk="0">
                  <a:moveTo>
                    <a:pt x="828920" y="239840"/>
                  </a:moveTo>
                  <a:cubicBezTo>
                    <a:pt x="828920" y="372299"/>
                    <a:pt x="643360" y="479679"/>
                    <a:pt x="414460" y="479679"/>
                  </a:cubicBezTo>
                  <a:cubicBezTo>
                    <a:pt x="185560" y="479679"/>
                    <a:pt x="0" y="372299"/>
                    <a:pt x="0" y="239840"/>
                  </a:cubicBezTo>
                  <a:cubicBezTo>
                    <a:pt x="0" y="107380"/>
                    <a:pt x="185560" y="0"/>
                    <a:pt x="414460" y="0"/>
                  </a:cubicBezTo>
                  <a:cubicBezTo>
                    <a:pt x="643360" y="0"/>
                    <a:pt x="828920" y="107380"/>
                    <a:pt x="828920" y="23984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7" name="Google Shape;837;p18"/>
            <p:cNvSpPr/>
            <p:nvPr/>
          </p:nvSpPr>
          <p:spPr>
            <a:xfrm>
              <a:off x="5964040" y="276791"/>
              <a:ext cx="375852" cy="551229"/>
            </a:xfrm>
            <a:custGeom>
              <a:avLst/>
              <a:gdLst/>
              <a:ahLst/>
              <a:cxnLst/>
              <a:rect l="l" t="t" r="r" b="b"/>
              <a:pathLst>
                <a:path w="465451" h="682637" extrusionOk="0">
                  <a:moveTo>
                    <a:pt x="164035" y="22597"/>
                  </a:moveTo>
                  <a:cubicBezTo>
                    <a:pt x="182568" y="-7216"/>
                    <a:pt x="324079" y="-26837"/>
                    <a:pt x="370648" y="93368"/>
                  </a:cubicBezTo>
                  <a:cubicBezTo>
                    <a:pt x="388325" y="138898"/>
                    <a:pt x="385569" y="255293"/>
                    <a:pt x="400299" y="328540"/>
                  </a:cubicBezTo>
                  <a:cubicBezTo>
                    <a:pt x="415030" y="401788"/>
                    <a:pt x="449909" y="442840"/>
                    <a:pt x="462359" y="502562"/>
                  </a:cubicBezTo>
                  <a:cubicBezTo>
                    <a:pt x="474809" y="562284"/>
                    <a:pt x="454471" y="661534"/>
                    <a:pt x="311724" y="679060"/>
                  </a:cubicBezTo>
                  <a:cubicBezTo>
                    <a:pt x="168977" y="696586"/>
                    <a:pt x="59209" y="646390"/>
                    <a:pt x="25470" y="600765"/>
                  </a:cubicBezTo>
                  <a:cubicBezTo>
                    <a:pt x="-8268" y="555140"/>
                    <a:pt x="-8934" y="457890"/>
                    <a:pt x="26135" y="406169"/>
                  </a:cubicBezTo>
                  <a:cubicBezTo>
                    <a:pt x="61204" y="354448"/>
                    <a:pt x="87720" y="311776"/>
                    <a:pt x="86865" y="244244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8" name="Google Shape;838;p18"/>
            <p:cNvSpPr/>
            <p:nvPr/>
          </p:nvSpPr>
          <p:spPr>
            <a:xfrm>
              <a:off x="5952425" y="673402"/>
              <a:ext cx="70057" cy="407712"/>
            </a:xfrm>
            <a:custGeom>
              <a:avLst/>
              <a:gdLst/>
              <a:ahLst/>
              <a:cxnLst/>
              <a:rect l="l" t="t" r="r" b="b"/>
              <a:pathLst>
                <a:path w="86758" h="504907" extrusionOk="0">
                  <a:moveTo>
                    <a:pt x="8870" y="34023"/>
                  </a:moveTo>
                  <a:cubicBezTo>
                    <a:pt x="8870" y="34023"/>
                    <a:pt x="-24678" y="271196"/>
                    <a:pt x="38712" y="439789"/>
                  </a:cubicBezTo>
                  <a:cubicBezTo>
                    <a:pt x="102102" y="608381"/>
                    <a:pt x="84520" y="396355"/>
                    <a:pt x="84520" y="396355"/>
                  </a:cubicBezTo>
                  <a:lnTo>
                    <a:pt x="69314" y="345967"/>
                  </a:lnTo>
                  <a:cubicBezTo>
                    <a:pt x="69314" y="345967"/>
                    <a:pt x="56579" y="152038"/>
                    <a:pt x="61807" y="104508"/>
                  </a:cubicBezTo>
                  <a:cubicBezTo>
                    <a:pt x="67033" y="56979"/>
                    <a:pt x="65798" y="16116"/>
                    <a:pt x="69314" y="12306"/>
                  </a:cubicBezTo>
                  <a:cubicBezTo>
                    <a:pt x="72831" y="8497"/>
                    <a:pt x="56674" y="972"/>
                    <a:pt x="50307" y="19"/>
                  </a:cubicBezTo>
                  <a:cubicBezTo>
                    <a:pt x="43939" y="-933"/>
                    <a:pt x="8870" y="34023"/>
                    <a:pt x="8870" y="3402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9" name="Google Shape;839;p18"/>
            <p:cNvSpPr/>
            <p:nvPr/>
          </p:nvSpPr>
          <p:spPr>
            <a:xfrm>
              <a:off x="5992903" y="271657"/>
              <a:ext cx="179035" cy="222681"/>
            </a:xfrm>
            <a:custGeom>
              <a:avLst/>
              <a:gdLst/>
              <a:ahLst/>
              <a:cxnLst/>
              <a:rect l="l" t="t" r="r" b="b"/>
              <a:pathLst>
                <a:path w="221715" h="275766" extrusionOk="0">
                  <a:moveTo>
                    <a:pt x="221716" y="8191"/>
                  </a:moveTo>
                  <a:cubicBezTo>
                    <a:pt x="221716" y="8191"/>
                    <a:pt x="115178" y="-22575"/>
                    <a:pt x="50648" y="35147"/>
                  </a:cubicBezTo>
                  <a:cubicBezTo>
                    <a:pt x="-8371" y="87915"/>
                    <a:pt x="-3429" y="159734"/>
                    <a:pt x="5125" y="193452"/>
                  </a:cubicBezTo>
                  <a:cubicBezTo>
                    <a:pt x="13678" y="227171"/>
                    <a:pt x="30975" y="273176"/>
                    <a:pt x="57681" y="275748"/>
                  </a:cubicBezTo>
                  <a:cubicBezTo>
                    <a:pt x="84386" y="278320"/>
                    <a:pt x="221716" y="8191"/>
                    <a:pt x="221716" y="819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0" name="Google Shape;840;p18"/>
            <p:cNvSpPr/>
            <p:nvPr/>
          </p:nvSpPr>
          <p:spPr>
            <a:xfrm>
              <a:off x="6027515" y="513497"/>
              <a:ext cx="222025" cy="248990"/>
            </a:xfrm>
            <a:custGeom>
              <a:avLst/>
              <a:gdLst/>
              <a:ahLst/>
              <a:cxnLst/>
              <a:rect l="l" t="t" r="r" b="b"/>
              <a:pathLst>
                <a:path w="274953" h="308347" extrusionOk="0">
                  <a:moveTo>
                    <a:pt x="219342" y="0"/>
                  </a:moveTo>
                  <a:cubicBezTo>
                    <a:pt x="219342" y="0"/>
                    <a:pt x="212310" y="119063"/>
                    <a:pt x="214495" y="127825"/>
                  </a:cubicBezTo>
                  <a:cubicBezTo>
                    <a:pt x="216681" y="136588"/>
                    <a:pt x="261159" y="144971"/>
                    <a:pt x="273609" y="155353"/>
                  </a:cubicBezTo>
                  <a:cubicBezTo>
                    <a:pt x="286059" y="165735"/>
                    <a:pt x="208983" y="286512"/>
                    <a:pt x="169828" y="304419"/>
                  </a:cubicBezTo>
                  <a:cubicBezTo>
                    <a:pt x="130672" y="322326"/>
                    <a:pt x="9308" y="276606"/>
                    <a:pt x="945" y="216122"/>
                  </a:cubicBezTo>
                  <a:cubicBezTo>
                    <a:pt x="-6848" y="160401"/>
                    <a:pt x="35634" y="117158"/>
                    <a:pt x="51981" y="101822"/>
                  </a:cubicBezTo>
                  <a:cubicBezTo>
                    <a:pt x="63100" y="100841"/>
                    <a:pt x="74276" y="100555"/>
                    <a:pt x="85434" y="100965"/>
                  </a:cubicBezTo>
                  <a:lnTo>
                    <a:pt x="89045" y="43243"/>
                  </a:lnTo>
                  <a:cubicBezTo>
                    <a:pt x="142457" y="26575"/>
                    <a:pt x="219342" y="0"/>
                    <a:pt x="219342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1" name="Google Shape;841;p18"/>
            <p:cNvSpPr/>
            <p:nvPr/>
          </p:nvSpPr>
          <p:spPr>
            <a:xfrm>
              <a:off x="5963282" y="594790"/>
              <a:ext cx="323371" cy="372912"/>
            </a:xfrm>
            <a:custGeom>
              <a:avLst/>
              <a:gdLst/>
              <a:ahLst/>
              <a:cxnLst/>
              <a:rect l="l" t="t" r="r" b="b"/>
              <a:pathLst>
                <a:path w="400459" h="461811" extrusionOk="0">
                  <a:moveTo>
                    <a:pt x="315417" y="38688"/>
                  </a:moveTo>
                  <a:cubicBezTo>
                    <a:pt x="348776" y="43832"/>
                    <a:pt x="386981" y="61739"/>
                    <a:pt x="392208" y="80027"/>
                  </a:cubicBezTo>
                  <a:cubicBezTo>
                    <a:pt x="398290" y="101363"/>
                    <a:pt x="411216" y="202042"/>
                    <a:pt x="382704" y="278718"/>
                  </a:cubicBezTo>
                  <a:cubicBezTo>
                    <a:pt x="354193" y="355394"/>
                    <a:pt x="334330" y="404067"/>
                    <a:pt x="317793" y="437024"/>
                  </a:cubicBezTo>
                  <a:cubicBezTo>
                    <a:pt x="317793" y="437024"/>
                    <a:pt x="173431" y="499126"/>
                    <a:pt x="57009" y="426737"/>
                  </a:cubicBezTo>
                  <a:cubicBezTo>
                    <a:pt x="57009" y="426737"/>
                    <a:pt x="49026" y="344631"/>
                    <a:pt x="48456" y="300721"/>
                  </a:cubicBezTo>
                  <a:cubicBezTo>
                    <a:pt x="-58937" y="206804"/>
                    <a:pt x="32870" y="91171"/>
                    <a:pt x="123916" y="969"/>
                  </a:cubicBezTo>
                  <a:cubicBezTo>
                    <a:pt x="134807" y="-136"/>
                    <a:pt x="145784" y="-298"/>
                    <a:pt x="156704" y="493"/>
                  </a:cubicBezTo>
                  <a:cubicBezTo>
                    <a:pt x="156704" y="493"/>
                    <a:pt x="75447" y="96791"/>
                    <a:pt x="131899" y="151464"/>
                  </a:cubicBezTo>
                  <a:cubicBezTo>
                    <a:pt x="252693" y="114793"/>
                    <a:pt x="276737" y="60405"/>
                    <a:pt x="315417" y="3868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2" name="Google Shape;842;p18"/>
            <p:cNvSpPr/>
            <p:nvPr/>
          </p:nvSpPr>
          <p:spPr>
            <a:xfrm>
              <a:off x="6020709" y="289521"/>
              <a:ext cx="238064" cy="294179"/>
            </a:xfrm>
            <a:custGeom>
              <a:avLst/>
              <a:gdLst/>
              <a:ahLst/>
              <a:cxnLst/>
              <a:rect l="l" t="t" r="r" b="b"/>
              <a:pathLst>
                <a:path w="294816" h="364308" extrusionOk="0">
                  <a:moveTo>
                    <a:pt x="6143" y="129898"/>
                  </a:moveTo>
                  <a:lnTo>
                    <a:pt x="6143" y="129898"/>
                  </a:lnTo>
                  <a:cubicBezTo>
                    <a:pt x="18118" y="53698"/>
                    <a:pt x="73240" y="-4405"/>
                    <a:pt x="151931" y="263"/>
                  </a:cubicBezTo>
                  <a:cubicBezTo>
                    <a:pt x="235318" y="4873"/>
                    <a:pt x="299183" y="76348"/>
                    <a:pt x="294583" y="159921"/>
                  </a:cubicBezTo>
                  <a:cubicBezTo>
                    <a:pt x="291970" y="207365"/>
                    <a:pt x="267307" y="250837"/>
                    <a:pt x="227961" y="277345"/>
                  </a:cubicBezTo>
                  <a:cubicBezTo>
                    <a:pt x="225244" y="288937"/>
                    <a:pt x="221157" y="300157"/>
                    <a:pt x="215797" y="310778"/>
                  </a:cubicBezTo>
                  <a:cubicBezTo>
                    <a:pt x="187855" y="343353"/>
                    <a:pt x="113916" y="363927"/>
                    <a:pt x="89492" y="364308"/>
                  </a:cubicBezTo>
                  <a:cubicBezTo>
                    <a:pt x="68298" y="364308"/>
                    <a:pt x="50146" y="344782"/>
                    <a:pt x="30283" y="311921"/>
                  </a:cubicBezTo>
                  <a:cubicBezTo>
                    <a:pt x="-10774" y="243436"/>
                    <a:pt x="-319" y="167617"/>
                    <a:pt x="6143" y="12989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3" name="Google Shape;843;p18"/>
            <p:cNvSpPr/>
            <p:nvPr/>
          </p:nvSpPr>
          <p:spPr>
            <a:xfrm>
              <a:off x="6029967" y="288305"/>
              <a:ext cx="239492" cy="225171"/>
            </a:xfrm>
            <a:custGeom>
              <a:avLst/>
              <a:gdLst/>
              <a:ahLst/>
              <a:cxnLst/>
              <a:rect l="l" t="t" r="r" b="b"/>
              <a:pathLst>
                <a:path w="296585" h="278850" extrusionOk="0">
                  <a:moveTo>
                    <a:pt x="164891" y="3197"/>
                  </a:moveTo>
                  <a:cubicBezTo>
                    <a:pt x="220108" y="13961"/>
                    <a:pt x="265441" y="29582"/>
                    <a:pt x="280457" y="83874"/>
                  </a:cubicBezTo>
                  <a:cubicBezTo>
                    <a:pt x="290721" y="121307"/>
                    <a:pt x="304121" y="192554"/>
                    <a:pt x="291386" y="222653"/>
                  </a:cubicBezTo>
                  <a:lnTo>
                    <a:pt x="283403" y="244370"/>
                  </a:lnTo>
                  <a:lnTo>
                    <a:pt x="216876" y="278851"/>
                  </a:lnTo>
                  <a:cubicBezTo>
                    <a:pt x="216876" y="278851"/>
                    <a:pt x="185704" y="252848"/>
                    <a:pt x="195398" y="176457"/>
                  </a:cubicBezTo>
                  <a:cubicBezTo>
                    <a:pt x="194980" y="166227"/>
                    <a:pt x="191692" y="156321"/>
                    <a:pt x="185894" y="147882"/>
                  </a:cubicBezTo>
                  <a:cubicBezTo>
                    <a:pt x="181580" y="140729"/>
                    <a:pt x="178367" y="132956"/>
                    <a:pt x="176390" y="124832"/>
                  </a:cubicBezTo>
                  <a:cubicBezTo>
                    <a:pt x="168531" y="104162"/>
                    <a:pt x="153001" y="87332"/>
                    <a:pt x="133053" y="77873"/>
                  </a:cubicBezTo>
                  <a:cubicBezTo>
                    <a:pt x="83348" y="49870"/>
                    <a:pt x="10454" y="74063"/>
                    <a:pt x="0" y="84160"/>
                  </a:cubicBezTo>
                  <a:cubicBezTo>
                    <a:pt x="33929" y="14627"/>
                    <a:pt x="100645" y="-9376"/>
                    <a:pt x="164891" y="319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4" name="Google Shape;844;p18"/>
            <p:cNvSpPr/>
            <p:nvPr/>
          </p:nvSpPr>
          <p:spPr>
            <a:xfrm>
              <a:off x="6069645" y="2237688"/>
              <a:ext cx="188076" cy="143860"/>
            </a:xfrm>
            <a:custGeom>
              <a:avLst/>
              <a:gdLst/>
              <a:ahLst/>
              <a:cxnLst/>
              <a:rect l="l" t="t" r="r" b="b"/>
              <a:pathLst>
                <a:path w="232912" h="178155" extrusionOk="0">
                  <a:moveTo>
                    <a:pt x="216022" y="5"/>
                  </a:moveTo>
                  <a:cubicBezTo>
                    <a:pt x="188081" y="22769"/>
                    <a:pt x="144649" y="7053"/>
                    <a:pt x="142558" y="9053"/>
                  </a:cubicBezTo>
                  <a:cubicBezTo>
                    <a:pt x="114047" y="37628"/>
                    <a:pt x="71755" y="62489"/>
                    <a:pt x="40202" y="87444"/>
                  </a:cubicBezTo>
                  <a:cubicBezTo>
                    <a:pt x="22810" y="101160"/>
                    <a:pt x="-4276" y="119543"/>
                    <a:pt x="571" y="145927"/>
                  </a:cubicBezTo>
                  <a:cubicBezTo>
                    <a:pt x="9410" y="193076"/>
                    <a:pt x="84775" y="178598"/>
                    <a:pt x="113191" y="164120"/>
                  </a:cubicBezTo>
                  <a:cubicBezTo>
                    <a:pt x="141608" y="149642"/>
                    <a:pt x="164797" y="126020"/>
                    <a:pt x="191692" y="109066"/>
                  </a:cubicBezTo>
                  <a:cubicBezTo>
                    <a:pt x="210700" y="97064"/>
                    <a:pt x="229708" y="90873"/>
                    <a:pt x="232749" y="66584"/>
                  </a:cubicBezTo>
                  <a:cubicBezTo>
                    <a:pt x="234555" y="51916"/>
                    <a:pt x="220964" y="-567"/>
                    <a:pt x="21602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5" name="Google Shape;845;p18"/>
            <p:cNvSpPr/>
            <p:nvPr/>
          </p:nvSpPr>
          <p:spPr>
            <a:xfrm>
              <a:off x="6070415" y="2283614"/>
              <a:ext cx="187263" cy="97891"/>
            </a:xfrm>
            <a:custGeom>
              <a:avLst/>
              <a:gdLst/>
              <a:ahLst/>
              <a:cxnLst/>
              <a:rect l="l" t="t" r="r" b="b"/>
              <a:pathLst>
                <a:path w="231905" h="121227" extrusionOk="0">
                  <a:moveTo>
                    <a:pt x="231417" y="0"/>
                  </a:moveTo>
                  <a:cubicBezTo>
                    <a:pt x="227711" y="23241"/>
                    <a:pt x="209083" y="29623"/>
                    <a:pt x="190076" y="41434"/>
                  </a:cubicBezTo>
                  <a:cubicBezTo>
                    <a:pt x="162705" y="58483"/>
                    <a:pt x="138660" y="83058"/>
                    <a:pt x="110244" y="97441"/>
                  </a:cubicBezTo>
                  <a:cubicBezTo>
                    <a:pt x="84013" y="110776"/>
                    <a:pt x="18437" y="124015"/>
                    <a:pt x="0" y="90392"/>
                  </a:cubicBezTo>
                  <a:cubicBezTo>
                    <a:pt x="10074" y="135826"/>
                    <a:pt x="84108" y="121539"/>
                    <a:pt x="112240" y="107251"/>
                  </a:cubicBezTo>
                  <a:cubicBezTo>
                    <a:pt x="140371" y="92964"/>
                    <a:pt x="163845" y="69151"/>
                    <a:pt x="190741" y="52197"/>
                  </a:cubicBezTo>
                  <a:cubicBezTo>
                    <a:pt x="209748" y="40196"/>
                    <a:pt x="228756" y="34004"/>
                    <a:pt x="231797" y="9715"/>
                  </a:cubicBezTo>
                  <a:cubicBezTo>
                    <a:pt x="232025" y="6477"/>
                    <a:pt x="231892" y="3219"/>
                    <a:pt x="2314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6" name="Google Shape;846;p18"/>
            <p:cNvSpPr/>
            <p:nvPr/>
          </p:nvSpPr>
          <p:spPr>
            <a:xfrm>
              <a:off x="5927157" y="2205996"/>
              <a:ext cx="172547" cy="133696"/>
            </a:xfrm>
            <a:custGeom>
              <a:avLst/>
              <a:gdLst/>
              <a:ahLst/>
              <a:cxnLst/>
              <a:rect l="l" t="t" r="r" b="b"/>
              <a:pathLst>
                <a:path w="213680" h="165568" extrusionOk="0">
                  <a:moveTo>
                    <a:pt x="196496" y="5"/>
                  </a:moveTo>
                  <a:cubicBezTo>
                    <a:pt x="170931" y="20864"/>
                    <a:pt x="132345" y="9530"/>
                    <a:pt x="130445" y="11054"/>
                  </a:cubicBezTo>
                  <a:cubicBezTo>
                    <a:pt x="104404" y="37247"/>
                    <a:pt x="65819" y="59726"/>
                    <a:pt x="36927" y="82491"/>
                  </a:cubicBezTo>
                  <a:cubicBezTo>
                    <a:pt x="20961" y="95064"/>
                    <a:pt x="-3939" y="111924"/>
                    <a:pt x="528" y="136022"/>
                  </a:cubicBezTo>
                  <a:cubicBezTo>
                    <a:pt x="8606" y="179265"/>
                    <a:pt x="77604" y="165930"/>
                    <a:pt x="103644" y="152786"/>
                  </a:cubicBezTo>
                  <a:cubicBezTo>
                    <a:pt x="129684" y="139641"/>
                    <a:pt x="151163" y="117638"/>
                    <a:pt x="175588" y="102303"/>
                  </a:cubicBezTo>
                  <a:cubicBezTo>
                    <a:pt x="193170" y="91350"/>
                    <a:pt x="210466" y="85634"/>
                    <a:pt x="213603" y="63441"/>
                  </a:cubicBezTo>
                  <a:cubicBezTo>
                    <a:pt x="214838" y="50011"/>
                    <a:pt x="201058" y="-567"/>
                    <a:pt x="196496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7" name="Google Shape;847;p18"/>
            <p:cNvSpPr/>
            <p:nvPr/>
          </p:nvSpPr>
          <p:spPr>
            <a:xfrm>
              <a:off x="5927737" y="2249998"/>
              <a:ext cx="171800" cy="89748"/>
            </a:xfrm>
            <a:custGeom>
              <a:avLst/>
              <a:gdLst/>
              <a:ahLst/>
              <a:cxnLst/>
              <a:rect l="l" t="t" r="r" b="b"/>
              <a:pathLst>
                <a:path w="212755" h="111143" extrusionOk="0">
                  <a:moveTo>
                    <a:pt x="212124" y="0"/>
                  </a:moveTo>
                  <a:cubicBezTo>
                    <a:pt x="208798" y="21241"/>
                    <a:pt x="191691" y="27146"/>
                    <a:pt x="174109" y="38100"/>
                  </a:cubicBezTo>
                  <a:cubicBezTo>
                    <a:pt x="149019" y="53721"/>
                    <a:pt x="126590" y="76200"/>
                    <a:pt x="100930" y="89344"/>
                  </a:cubicBezTo>
                  <a:cubicBezTo>
                    <a:pt x="76886" y="101632"/>
                    <a:pt x="16917" y="113728"/>
                    <a:pt x="0" y="82867"/>
                  </a:cubicBezTo>
                  <a:cubicBezTo>
                    <a:pt x="9504" y="124492"/>
                    <a:pt x="76980" y="111442"/>
                    <a:pt x="102736" y="98393"/>
                  </a:cubicBezTo>
                  <a:cubicBezTo>
                    <a:pt x="128491" y="85344"/>
                    <a:pt x="150255" y="63246"/>
                    <a:pt x="174679" y="47911"/>
                  </a:cubicBezTo>
                  <a:cubicBezTo>
                    <a:pt x="192261" y="36957"/>
                    <a:pt x="209558" y="31242"/>
                    <a:pt x="212694" y="9049"/>
                  </a:cubicBezTo>
                  <a:cubicBezTo>
                    <a:pt x="212866" y="6020"/>
                    <a:pt x="212676" y="2981"/>
                    <a:pt x="21212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8" name="Google Shape;848;p18"/>
            <p:cNvSpPr/>
            <p:nvPr/>
          </p:nvSpPr>
          <p:spPr>
            <a:xfrm>
              <a:off x="5955035" y="963103"/>
              <a:ext cx="368082" cy="1288142"/>
            </a:xfrm>
            <a:custGeom>
              <a:avLst/>
              <a:gdLst/>
              <a:ahLst/>
              <a:cxnLst/>
              <a:rect l="l" t="t" r="r" b="b"/>
              <a:pathLst>
                <a:path w="455829" h="1595222" extrusionOk="0">
                  <a:moveTo>
                    <a:pt x="11434" y="236696"/>
                  </a:moveTo>
                  <a:cubicBezTo>
                    <a:pt x="23694" y="140208"/>
                    <a:pt x="58953" y="0"/>
                    <a:pt x="58953" y="0"/>
                  </a:cubicBezTo>
                  <a:cubicBezTo>
                    <a:pt x="92720" y="15859"/>
                    <a:pt x="129281" y="24889"/>
                    <a:pt x="166536" y="26575"/>
                  </a:cubicBezTo>
                  <a:cubicBezTo>
                    <a:pt x="228691" y="29718"/>
                    <a:pt x="328101" y="10859"/>
                    <a:pt x="328101" y="10859"/>
                  </a:cubicBezTo>
                  <a:cubicBezTo>
                    <a:pt x="345540" y="41281"/>
                    <a:pt x="364576" y="70752"/>
                    <a:pt x="385123" y="99155"/>
                  </a:cubicBezTo>
                  <a:cubicBezTo>
                    <a:pt x="412875" y="137731"/>
                    <a:pt x="466856" y="222409"/>
                    <a:pt x="453836" y="370332"/>
                  </a:cubicBezTo>
                  <a:cubicBezTo>
                    <a:pt x="445282" y="467011"/>
                    <a:pt x="391301" y="877443"/>
                    <a:pt x="391301" y="877443"/>
                  </a:cubicBezTo>
                  <a:cubicBezTo>
                    <a:pt x="412295" y="946490"/>
                    <a:pt x="423452" y="1018156"/>
                    <a:pt x="424469" y="1090327"/>
                  </a:cubicBezTo>
                  <a:cubicBezTo>
                    <a:pt x="423899" y="1150048"/>
                    <a:pt x="408218" y="1251490"/>
                    <a:pt x="390635" y="1345311"/>
                  </a:cubicBezTo>
                  <a:lnTo>
                    <a:pt x="358418" y="1578293"/>
                  </a:lnTo>
                  <a:cubicBezTo>
                    <a:pt x="358418" y="1578293"/>
                    <a:pt x="315556" y="1609344"/>
                    <a:pt x="284953" y="1587341"/>
                  </a:cubicBezTo>
                  <a:lnTo>
                    <a:pt x="288850" y="1359408"/>
                  </a:lnTo>
                  <a:cubicBezTo>
                    <a:pt x="285049" y="1303592"/>
                    <a:pt x="279346" y="1221296"/>
                    <a:pt x="276020" y="1168908"/>
                  </a:cubicBezTo>
                  <a:cubicBezTo>
                    <a:pt x="270223" y="1083183"/>
                    <a:pt x="254921" y="947356"/>
                    <a:pt x="250550" y="913352"/>
                  </a:cubicBezTo>
                  <a:cubicBezTo>
                    <a:pt x="246178" y="879348"/>
                    <a:pt x="235249" y="820103"/>
                    <a:pt x="230117" y="753618"/>
                  </a:cubicBezTo>
                  <a:cubicBezTo>
                    <a:pt x="224985" y="687134"/>
                    <a:pt x="199895" y="349282"/>
                    <a:pt x="199895" y="349282"/>
                  </a:cubicBezTo>
                  <a:lnTo>
                    <a:pt x="196473" y="412528"/>
                  </a:lnTo>
                  <a:cubicBezTo>
                    <a:pt x="196473" y="412528"/>
                    <a:pt x="193147" y="515303"/>
                    <a:pt x="178416" y="641985"/>
                  </a:cubicBezTo>
                  <a:cubicBezTo>
                    <a:pt x="163685" y="768668"/>
                    <a:pt x="158553" y="824960"/>
                    <a:pt x="158553" y="824960"/>
                  </a:cubicBezTo>
                  <a:cubicBezTo>
                    <a:pt x="158553" y="824960"/>
                    <a:pt x="184118" y="872109"/>
                    <a:pt x="187065" y="906780"/>
                  </a:cubicBezTo>
                  <a:cubicBezTo>
                    <a:pt x="189630" y="934212"/>
                    <a:pt x="220898" y="1150906"/>
                    <a:pt x="202271" y="1261110"/>
                  </a:cubicBezTo>
                  <a:lnTo>
                    <a:pt x="164256" y="1541336"/>
                  </a:lnTo>
                  <a:cubicBezTo>
                    <a:pt x="144782" y="1554832"/>
                    <a:pt x="120015" y="1558090"/>
                    <a:pt x="97729" y="1550098"/>
                  </a:cubicBezTo>
                  <a:lnTo>
                    <a:pt x="75205" y="1267682"/>
                  </a:lnTo>
                  <a:cubicBezTo>
                    <a:pt x="60094" y="1160145"/>
                    <a:pt x="27686" y="932307"/>
                    <a:pt x="23124" y="902684"/>
                  </a:cubicBezTo>
                  <a:cubicBezTo>
                    <a:pt x="16662" y="863727"/>
                    <a:pt x="11340" y="844487"/>
                    <a:pt x="4117" y="721709"/>
                  </a:cubicBezTo>
                  <a:cubicBezTo>
                    <a:pt x="-3106" y="598932"/>
                    <a:pt x="-920" y="333185"/>
                    <a:pt x="11434" y="23669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9" name="Google Shape;849;p18"/>
            <p:cNvSpPr/>
            <p:nvPr/>
          </p:nvSpPr>
          <p:spPr>
            <a:xfrm>
              <a:off x="5939457" y="937334"/>
              <a:ext cx="391797" cy="856741"/>
            </a:xfrm>
            <a:custGeom>
              <a:avLst/>
              <a:gdLst/>
              <a:ahLst/>
              <a:cxnLst/>
              <a:rect l="l" t="t" r="r" b="b"/>
              <a:pathLst>
                <a:path w="485198" h="1060979" extrusionOk="0">
                  <a:moveTo>
                    <a:pt x="347391" y="12859"/>
                  </a:moveTo>
                  <a:lnTo>
                    <a:pt x="430264" y="179832"/>
                  </a:lnTo>
                  <a:cubicBezTo>
                    <a:pt x="430264" y="179832"/>
                    <a:pt x="556855" y="365474"/>
                    <a:pt x="425702" y="842772"/>
                  </a:cubicBezTo>
                  <a:lnTo>
                    <a:pt x="450317" y="990029"/>
                  </a:lnTo>
                  <a:cubicBezTo>
                    <a:pt x="450317" y="990029"/>
                    <a:pt x="202078" y="1149668"/>
                    <a:pt x="35952" y="990029"/>
                  </a:cubicBezTo>
                  <a:cubicBezTo>
                    <a:pt x="35952" y="990029"/>
                    <a:pt x="-21641" y="548926"/>
                    <a:pt x="8961" y="345567"/>
                  </a:cubicBezTo>
                  <a:cubicBezTo>
                    <a:pt x="26011" y="228591"/>
                    <a:pt x="51871" y="113071"/>
                    <a:pt x="86322" y="0"/>
                  </a:cubicBezTo>
                  <a:cubicBezTo>
                    <a:pt x="86322" y="0"/>
                    <a:pt x="126998" y="45053"/>
                    <a:pt x="336367" y="1533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0" name="Google Shape;850;p18"/>
            <p:cNvSpPr/>
            <p:nvPr/>
          </p:nvSpPr>
          <p:spPr>
            <a:xfrm>
              <a:off x="5733626" y="681017"/>
              <a:ext cx="564393" cy="492344"/>
            </a:xfrm>
            <a:custGeom>
              <a:avLst/>
              <a:gdLst/>
              <a:ahLst/>
              <a:cxnLst/>
              <a:rect l="l" t="t" r="r" b="b"/>
              <a:pathLst>
                <a:path w="698939" h="609714" extrusionOk="0">
                  <a:moveTo>
                    <a:pt x="82790" y="448837"/>
                  </a:moveTo>
                  <a:cubicBezTo>
                    <a:pt x="101798" y="452457"/>
                    <a:pt x="119950" y="448361"/>
                    <a:pt x="146561" y="455600"/>
                  </a:cubicBezTo>
                  <a:cubicBezTo>
                    <a:pt x="166452" y="461905"/>
                    <a:pt x="187190" y="465125"/>
                    <a:pt x="208050" y="465125"/>
                  </a:cubicBezTo>
                  <a:cubicBezTo>
                    <a:pt x="230669" y="465125"/>
                    <a:pt x="294155" y="433407"/>
                    <a:pt x="348611" y="395116"/>
                  </a:cubicBezTo>
                  <a:cubicBezTo>
                    <a:pt x="412762" y="350063"/>
                    <a:pt x="476437" y="272244"/>
                    <a:pt x="499436" y="234811"/>
                  </a:cubicBezTo>
                  <a:cubicBezTo>
                    <a:pt x="548951" y="154038"/>
                    <a:pt x="596375" y="70695"/>
                    <a:pt x="611011" y="28023"/>
                  </a:cubicBezTo>
                  <a:cubicBezTo>
                    <a:pt x="628498" y="-23222"/>
                    <a:pt x="628118" y="11640"/>
                    <a:pt x="658530" y="10878"/>
                  </a:cubicBezTo>
                  <a:cubicBezTo>
                    <a:pt x="693979" y="10020"/>
                    <a:pt x="713082" y="23070"/>
                    <a:pt x="686471" y="92602"/>
                  </a:cubicBezTo>
                  <a:cubicBezTo>
                    <a:pt x="659860" y="162135"/>
                    <a:pt x="635626" y="210522"/>
                    <a:pt x="576322" y="292627"/>
                  </a:cubicBezTo>
                  <a:cubicBezTo>
                    <a:pt x="532918" y="354245"/>
                    <a:pt x="479260" y="407918"/>
                    <a:pt x="417704" y="451314"/>
                  </a:cubicBezTo>
                  <a:cubicBezTo>
                    <a:pt x="363608" y="489280"/>
                    <a:pt x="305151" y="520589"/>
                    <a:pt x="243595" y="544563"/>
                  </a:cubicBezTo>
                  <a:cubicBezTo>
                    <a:pt x="225823" y="551898"/>
                    <a:pt x="214513" y="561709"/>
                    <a:pt x="182295" y="579615"/>
                  </a:cubicBezTo>
                  <a:cubicBezTo>
                    <a:pt x="150381" y="597951"/>
                    <a:pt x="114514" y="608276"/>
                    <a:pt x="77753" y="609714"/>
                  </a:cubicBezTo>
                  <a:cubicBezTo>
                    <a:pt x="46961" y="608953"/>
                    <a:pt x="35937" y="603809"/>
                    <a:pt x="33371" y="597522"/>
                  </a:cubicBezTo>
                  <a:cubicBezTo>
                    <a:pt x="30139" y="589617"/>
                    <a:pt x="36127" y="584188"/>
                    <a:pt x="50193" y="582854"/>
                  </a:cubicBezTo>
                  <a:cubicBezTo>
                    <a:pt x="72688" y="582521"/>
                    <a:pt x="94936" y="578101"/>
                    <a:pt x="115864" y="569805"/>
                  </a:cubicBezTo>
                  <a:cubicBezTo>
                    <a:pt x="115864" y="569805"/>
                    <a:pt x="85166" y="574186"/>
                    <a:pt x="66634" y="575139"/>
                  </a:cubicBezTo>
                  <a:cubicBezTo>
                    <a:pt x="50088" y="576034"/>
                    <a:pt x="33504" y="574729"/>
                    <a:pt x="17310" y="571234"/>
                  </a:cubicBezTo>
                  <a:cubicBezTo>
                    <a:pt x="1723" y="567519"/>
                    <a:pt x="-7020" y="545421"/>
                    <a:pt x="7140" y="543706"/>
                  </a:cubicBezTo>
                  <a:cubicBezTo>
                    <a:pt x="21301" y="541992"/>
                    <a:pt x="32706" y="544659"/>
                    <a:pt x="60267" y="542849"/>
                  </a:cubicBezTo>
                  <a:cubicBezTo>
                    <a:pt x="74845" y="541935"/>
                    <a:pt x="89272" y="539277"/>
                    <a:pt x="103224" y="534943"/>
                  </a:cubicBezTo>
                  <a:cubicBezTo>
                    <a:pt x="84805" y="535105"/>
                    <a:pt x="66396" y="533772"/>
                    <a:pt x="48197" y="530943"/>
                  </a:cubicBezTo>
                  <a:cubicBezTo>
                    <a:pt x="33390" y="529543"/>
                    <a:pt x="19296" y="523885"/>
                    <a:pt x="7615" y="514655"/>
                  </a:cubicBezTo>
                  <a:cubicBezTo>
                    <a:pt x="1628" y="509702"/>
                    <a:pt x="583" y="495605"/>
                    <a:pt x="18450" y="495605"/>
                  </a:cubicBezTo>
                  <a:cubicBezTo>
                    <a:pt x="34511" y="495605"/>
                    <a:pt x="54659" y="503035"/>
                    <a:pt x="84976" y="498844"/>
                  </a:cubicBezTo>
                  <a:cubicBezTo>
                    <a:pt x="107310" y="495700"/>
                    <a:pt x="122992" y="490462"/>
                    <a:pt x="119190" y="487509"/>
                  </a:cubicBezTo>
                  <a:cubicBezTo>
                    <a:pt x="115388" y="484556"/>
                    <a:pt x="102748" y="487509"/>
                    <a:pt x="84311" y="480746"/>
                  </a:cubicBezTo>
                  <a:cubicBezTo>
                    <a:pt x="65874" y="473983"/>
                    <a:pt x="52949" y="457791"/>
                    <a:pt x="57225" y="448075"/>
                  </a:cubicBezTo>
                  <a:cubicBezTo>
                    <a:pt x="61502" y="438360"/>
                    <a:pt x="63593" y="445313"/>
                    <a:pt x="82790" y="44883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1" name="Google Shape;851;p18"/>
            <p:cNvSpPr/>
            <p:nvPr/>
          </p:nvSpPr>
          <p:spPr>
            <a:xfrm>
              <a:off x="6171801" y="649512"/>
              <a:ext cx="135912" cy="159574"/>
            </a:xfrm>
            <a:custGeom>
              <a:avLst/>
              <a:gdLst/>
              <a:ahLst/>
              <a:cxnLst/>
              <a:rect l="l" t="t" r="r" b="b"/>
              <a:pathLst>
                <a:path w="168312" h="197615" extrusionOk="0">
                  <a:moveTo>
                    <a:pt x="127446" y="197527"/>
                  </a:moveTo>
                  <a:cubicBezTo>
                    <a:pt x="127446" y="197527"/>
                    <a:pt x="46188" y="201813"/>
                    <a:pt x="0" y="150759"/>
                  </a:cubicBezTo>
                  <a:lnTo>
                    <a:pt x="50085" y="45984"/>
                  </a:lnTo>
                  <a:cubicBezTo>
                    <a:pt x="50085" y="45984"/>
                    <a:pt x="73179" y="-12023"/>
                    <a:pt x="127351" y="2264"/>
                  </a:cubicBezTo>
                  <a:cubicBezTo>
                    <a:pt x="181522" y="16552"/>
                    <a:pt x="182378" y="92942"/>
                    <a:pt x="127446" y="1975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2" name="Google Shape;852;p18"/>
            <p:cNvSpPr/>
            <p:nvPr/>
          </p:nvSpPr>
          <p:spPr>
            <a:xfrm>
              <a:off x="5953447" y="594810"/>
              <a:ext cx="109819" cy="115441"/>
            </a:xfrm>
            <a:custGeom>
              <a:avLst/>
              <a:gdLst/>
              <a:ahLst/>
              <a:cxnLst/>
              <a:rect l="l" t="t" r="r" b="b"/>
              <a:pathLst>
                <a:path w="135999" h="142961" extrusionOk="0">
                  <a:moveTo>
                    <a:pt x="135999" y="944"/>
                  </a:moveTo>
                  <a:cubicBezTo>
                    <a:pt x="135999" y="944"/>
                    <a:pt x="70043" y="-19249"/>
                    <a:pt x="0" y="127150"/>
                  </a:cubicBezTo>
                  <a:lnTo>
                    <a:pt x="26231" y="142962"/>
                  </a:lnTo>
                  <a:cubicBezTo>
                    <a:pt x="26231" y="142962"/>
                    <a:pt x="95133" y="38473"/>
                    <a:pt x="135999" y="94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IN" dirty="0"/>
              <a:t>SELECT</a:t>
            </a:r>
            <a:endParaRPr dirty="0"/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grpSp>
        <p:nvGrpSpPr>
          <p:cNvPr id="597" name="Google Shape;597;p17"/>
          <p:cNvGrpSpPr/>
          <p:nvPr/>
        </p:nvGrpSpPr>
        <p:grpSpPr>
          <a:xfrm>
            <a:off x="5796744" y="1573487"/>
            <a:ext cx="2928488" cy="3139481"/>
            <a:chOff x="2183550" y="65875"/>
            <a:chExt cx="4483981" cy="4807045"/>
          </a:xfrm>
        </p:grpSpPr>
        <p:sp>
          <p:nvSpPr>
            <p:cNvPr id="598" name="Google Shape;598;p17"/>
            <p:cNvSpPr/>
            <p:nvPr/>
          </p:nvSpPr>
          <p:spPr>
            <a:xfrm>
              <a:off x="3889897" y="3280283"/>
              <a:ext cx="998038" cy="577710"/>
            </a:xfrm>
            <a:custGeom>
              <a:avLst/>
              <a:gdLst/>
              <a:ahLst/>
              <a:cxnLst/>
              <a:rect l="l" t="t" r="r" b="b"/>
              <a:pathLst>
                <a:path w="998038" h="577710" extrusionOk="0">
                  <a:moveTo>
                    <a:pt x="461327" y="569588"/>
                  </a:moveTo>
                  <a:lnTo>
                    <a:pt x="14055" y="310699"/>
                  </a:lnTo>
                  <a:cubicBezTo>
                    <a:pt x="-6751" y="298602"/>
                    <a:pt x="-4186" y="277552"/>
                    <a:pt x="19945" y="263645"/>
                  </a:cubicBezTo>
                  <a:lnTo>
                    <a:pt x="455437" y="11519"/>
                  </a:lnTo>
                  <a:cubicBezTo>
                    <a:pt x="479568" y="-2388"/>
                    <a:pt x="515954" y="-3912"/>
                    <a:pt x="536759" y="8090"/>
                  </a:cubicBezTo>
                  <a:lnTo>
                    <a:pt x="983936" y="266979"/>
                  </a:lnTo>
                  <a:cubicBezTo>
                    <a:pt x="1004837" y="279076"/>
                    <a:pt x="1002177" y="300126"/>
                    <a:pt x="978141" y="314033"/>
                  </a:cubicBezTo>
                  <a:lnTo>
                    <a:pt x="542554" y="566159"/>
                  </a:lnTo>
                  <a:cubicBezTo>
                    <a:pt x="518519" y="580161"/>
                    <a:pt x="482133" y="581590"/>
                    <a:pt x="461327" y="56958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599;p17"/>
            <p:cNvSpPr/>
            <p:nvPr/>
          </p:nvSpPr>
          <p:spPr>
            <a:xfrm>
              <a:off x="2372415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600;p17"/>
            <p:cNvSpPr/>
            <p:nvPr/>
          </p:nvSpPr>
          <p:spPr>
            <a:xfrm>
              <a:off x="3921527" y="3261804"/>
              <a:ext cx="998857" cy="577329"/>
            </a:xfrm>
            <a:custGeom>
              <a:avLst/>
              <a:gdLst/>
              <a:ahLst/>
              <a:cxnLst/>
              <a:rect l="l" t="t" r="r" b="b"/>
              <a:pathLst>
                <a:path w="998857" h="577329" extrusionOk="0">
                  <a:moveTo>
                    <a:pt x="998097" y="255644"/>
                  </a:moveTo>
                  <a:lnTo>
                    <a:pt x="976057" y="262407"/>
                  </a:lnTo>
                  <a:lnTo>
                    <a:pt x="536860" y="8090"/>
                  </a:lnTo>
                  <a:cubicBezTo>
                    <a:pt x="516054" y="-3912"/>
                    <a:pt x="479858" y="-2388"/>
                    <a:pt x="455632" y="11519"/>
                  </a:cubicBezTo>
                  <a:lnTo>
                    <a:pt x="20046" y="263645"/>
                  </a:lnTo>
                  <a:lnTo>
                    <a:pt x="19001" y="264312"/>
                  </a:lnTo>
                  <a:lnTo>
                    <a:pt x="0" y="258502"/>
                  </a:lnTo>
                  <a:lnTo>
                    <a:pt x="0" y="287077"/>
                  </a:lnTo>
                  <a:cubicBezTo>
                    <a:pt x="0" y="288125"/>
                    <a:pt x="0" y="289173"/>
                    <a:pt x="0" y="290316"/>
                  </a:cubicBezTo>
                  <a:lnTo>
                    <a:pt x="0" y="292601"/>
                  </a:lnTo>
                  <a:lnTo>
                    <a:pt x="0" y="292601"/>
                  </a:lnTo>
                  <a:cubicBezTo>
                    <a:pt x="1596" y="300307"/>
                    <a:pt x="6641" y="306841"/>
                    <a:pt x="13680" y="310318"/>
                  </a:cubicBezTo>
                  <a:lnTo>
                    <a:pt x="460953" y="569208"/>
                  </a:lnTo>
                  <a:cubicBezTo>
                    <a:pt x="481758" y="581209"/>
                    <a:pt x="517954" y="579780"/>
                    <a:pt x="542275" y="565778"/>
                  </a:cubicBezTo>
                  <a:lnTo>
                    <a:pt x="979097" y="314033"/>
                  </a:lnTo>
                  <a:cubicBezTo>
                    <a:pt x="989404" y="309413"/>
                    <a:pt x="996786" y="300012"/>
                    <a:pt x="998857" y="288887"/>
                  </a:cubicBezTo>
                  <a:lnTo>
                    <a:pt x="998857" y="288887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601;p17"/>
            <p:cNvSpPr/>
            <p:nvPr/>
          </p:nvSpPr>
          <p:spPr>
            <a:xfrm>
              <a:off x="3922039" y="3231825"/>
              <a:ext cx="998054" cy="577388"/>
            </a:xfrm>
            <a:custGeom>
              <a:avLst/>
              <a:gdLst/>
              <a:ahLst/>
              <a:cxnLst/>
              <a:rect l="l" t="t" r="r" b="b"/>
              <a:pathLst>
                <a:path w="998054" h="577388" extrusionOk="0">
                  <a:moveTo>
                    <a:pt x="461295" y="569183"/>
                  </a:moveTo>
                  <a:lnTo>
                    <a:pt x="14023" y="310674"/>
                  </a:lnTo>
                  <a:cubicBezTo>
                    <a:pt x="-6783" y="298673"/>
                    <a:pt x="-4123" y="277623"/>
                    <a:pt x="19913" y="263716"/>
                  </a:cubicBezTo>
                  <a:lnTo>
                    <a:pt x="455500" y="11589"/>
                  </a:lnTo>
                  <a:cubicBezTo>
                    <a:pt x="479536" y="-2412"/>
                    <a:pt x="515922" y="-3936"/>
                    <a:pt x="536727" y="8160"/>
                  </a:cubicBezTo>
                  <a:lnTo>
                    <a:pt x="984000" y="267050"/>
                  </a:lnTo>
                  <a:cubicBezTo>
                    <a:pt x="1004805" y="279147"/>
                    <a:pt x="1002240" y="300197"/>
                    <a:pt x="978110" y="314103"/>
                  </a:cubicBezTo>
                  <a:lnTo>
                    <a:pt x="542618" y="566230"/>
                  </a:lnTo>
                  <a:cubicBezTo>
                    <a:pt x="518487" y="579756"/>
                    <a:pt x="482101" y="581280"/>
                    <a:pt x="461295" y="56918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Google Shape;602;p17"/>
            <p:cNvSpPr/>
            <p:nvPr/>
          </p:nvSpPr>
          <p:spPr>
            <a:xfrm>
              <a:off x="4231770" y="3400376"/>
              <a:ext cx="378145" cy="218912"/>
            </a:xfrm>
            <a:custGeom>
              <a:avLst/>
              <a:gdLst/>
              <a:ahLst/>
              <a:cxnLst/>
              <a:rect l="l" t="t" r="r" b="b"/>
              <a:pathLst>
                <a:path w="378145" h="218912" extrusionOk="0">
                  <a:moveTo>
                    <a:pt x="377956" y="96880"/>
                  </a:moveTo>
                  <a:lnTo>
                    <a:pt x="377956" y="58780"/>
                  </a:lnTo>
                  <a:lnTo>
                    <a:pt x="323804" y="73067"/>
                  </a:lnTo>
                  <a:lnTo>
                    <a:pt x="203341" y="3058"/>
                  </a:lnTo>
                  <a:cubicBezTo>
                    <a:pt x="193461" y="-1447"/>
                    <a:pt x="182023" y="-952"/>
                    <a:pt x="172560" y="4392"/>
                  </a:cubicBezTo>
                  <a:lnTo>
                    <a:pt x="55422" y="72210"/>
                  </a:lnTo>
                  <a:lnTo>
                    <a:pt x="36" y="57541"/>
                  </a:lnTo>
                  <a:lnTo>
                    <a:pt x="36" y="98594"/>
                  </a:lnTo>
                  <a:lnTo>
                    <a:pt x="36" y="98594"/>
                  </a:lnTo>
                  <a:lnTo>
                    <a:pt x="36" y="108119"/>
                  </a:lnTo>
                  <a:cubicBezTo>
                    <a:pt x="-12" y="108500"/>
                    <a:pt x="-12" y="108881"/>
                    <a:pt x="36" y="109262"/>
                  </a:cubicBezTo>
                  <a:lnTo>
                    <a:pt x="36" y="110215"/>
                  </a:lnTo>
                  <a:lnTo>
                    <a:pt x="36" y="110215"/>
                  </a:lnTo>
                  <a:cubicBezTo>
                    <a:pt x="644" y="113139"/>
                    <a:pt x="2572" y="115606"/>
                    <a:pt x="5261" y="116882"/>
                  </a:cubicBezTo>
                  <a:lnTo>
                    <a:pt x="174840" y="215847"/>
                  </a:lnTo>
                  <a:cubicBezTo>
                    <a:pt x="184721" y="220333"/>
                    <a:pt x="196130" y="219876"/>
                    <a:pt x="205621" y="214608"/>
                  </a:cubicBezTo>
                  <a:lnTo>
                    <a:pt x="370736" y="119358"/>
                  </a:lnTo>
                  <a:cubicBezTo>
                    <a:pt x="374621" y="117606"/>
                    <a:pt x="377395" y="114044"/>
                    <a:pt x="378146" y="109833"/>
                  </a:cubicBezTo>
                  <a:lnTo>
                    <a:pt x="378146" y="109833"/>
                  </a:lnTo>
                  <a:lnTo>
                    <a:pt x="378146" y="97261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Google Shape;603;p17"/>
            <p:cNvSpPr/>
            <p:nvPr/>
          </p:nvSpPr>
          <p:spPr>
            <a:xfrm>
              <a:off x="4231502" y="3348848"/>
              <a:ext cx="378432" cy="218803"/>
            </a:xfrm>
            <a:custGeom>
              <a:avLst/>
              <a:gdLst/>
              <a:ahLst/>
              <a:cxnLst/>
              <a:rect l="l" t="t" r="r" b="b"/>
              <a:pathLst>
                <a:path w="378432" h="218803" extrusionOk="0">
                  <a:moveTo>
                    <a:pt x="175108" y="215844"/>
                  </a:moveTo>
                  <a:lnTo>
                    <a:pt x="5339" y="117451"/>
                  </a:lnTo>
                  <a:cubicBezTo>
                    <a:pt x="-2547" y="112879"/>
                    <a:pt x="-1597" y="104878"/>
                    <a:pt x="7524" y="99639"/>
                  </a:cubicBezTo>
                  <a:lnTo>
                    <a:pt x="172638" y="4389"/>
                  </a:lnTo>
                  <a:cubicBezTo>
                    <a:pt x="182167" y="-992"/>
                    <a:pt x="193691" y="-1449"/>
                    <a:pt x="203609" y="3151"/>
                  </a:cubicBezTo>
                  <a:lnTo>
                    <a:pt x="373094" y="101259"/>
                  </a:lnTo>
                  <a:cubicBezTo>
                    <a:pt x="380979" y="105831"/>
                    <a:pt x="380029" y="113832"/>
                    <a:pt x="370909" y="119166"/>
                  </a:cubicBezTo>
                  <a:lnTo>
                    <a:pt x="205794" y="214416"/>
                  </a:lnTo>
                  <a:cubicBezTo>
                    <a:pt x="196360" y="219712"/>
                    <a:pt x="184988" y="220245"/>
                    <a:pt x="175108" y="215844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604;p17"/>
            <p:cNvSpPr/>
            <p:nvPr/>
          </p:nvSpPr>
          <p:spPr>
            <a:xfrm>
              <a:off x="3409843" y="2513133"/>
              <a:ext cx="2024410" cy="945165"/>
            </a:xfrm>
            <a:custGeom>
              <a:avLst/>
              <a:gdLst/>
              <a:ahLst/>
              <a:cxnLst/>
              <a:rect l="l" t="t" r="r" b="b"/>
              <a:pathLst>
                <a:path w="2024410" h="945165" extrusionOk="0">
                  <a:moveTo>
                    <a:pt x="1010828" y="945166"/>
                  </a:moveTo>
                  <a:lnTo>
                    <a:pt x="0" y="38005"/>
                  </a:lnTo>
                  <a:lnTo>
                    <a:pt x="2024411" y="0"/>
                  </a:lnTo>
                  <a:lnTo>
                    <a:pt x="1010828" y="945166"/>
                  </a:ln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605;p17"/>
            <p:cNvSpPr/>
            <p:nvPr/>
          </p:nvSpPr>
          <p:spPr>
            <a:xfrm>
              <a:off x="2963426" y="65875"/>
              <a:ext cx="2875158" cy="2882646"/>
            </a:xfrm>
            <a:custGeom>
              <a:avLst/>
              <a:gdLst/>
              <a:ahLst/>
              <a:cxnLst/>
              <a:rect l="l" t="t" r="r" b="b"/>
              <a:pathLst>
                <a:path w="2875158" h="2882646" extrusionOk="0">
                  <a:moveTo>
                    <a:pt x="2875159" y="1441323"/>
                  </a:moveTo>
                  <a:cubicBezTo>
                    <a:pt x="2875159" y="2237344"/>
                    <a:pt x="2231533" y="2882646"/>
                    <a:pt x="1437579" y="2882646"/>
                  </a:cubicBezTo>
                  <a:cubicBezTo>
                    <a:pt x="643626" y="2882646"/>
                    <a:pt x="0" y="2237344"/>
                    <a:pt x="0" y="1441323"/>
                  </a:cubicBezTo>
                  <a:cubicBezTo>
                    <a:pt x="0" y="645302"/>
                    <a:pt x="643626" y="0"/>
                    <a:pt x="1437579" y="0"/>
                  </a:cubicBezTo>
                  <a:cubicBezTo>
                    <a:pt x="2231532" y="0"/>
                    <a:pt x="2875159" y="645302"/>
                    <a:pt x="2875159" y="144132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606;p17"/>
            <p:cNvSpPr/>
            <p:nvPr/>
          </p:nvSpPr>
          <p:spPr>
            <a:xfrm>
              <a:off x="2986102" y="165506"/>
              <a:ext cx="2752826" cy="2463451"/>
            </a:xfrm>
            <a:custGeom>
              <a:avLst/>
              <a:gdLst/>
              <a:ahLst/>
              <a:cxnLst/>
              <a:rect l="l" t="t" r="r" b="b"/>
              <a:pathLst>
                <a:path w="2752826" h="2463451" extrusionOk="0">
                  <a:moveTo>
                    <a:pt x="1036794" y="484346"/>
                  </a:moveTo>
                  <a:lnTo>
                    <a:pt x="1041639" y="467297"/>
                  </a:lnTo>
                  <a:lnTo>
                    <a:pt x="1041639" y="430340"/>
                  </a:lnTo>
                  <a:cubicBezTo>
                    <a:pt x="1034789" y="431164"/>
                    <a:pt x="1027873" y="431164"/>
                    <a:pt x="1021023" y="430340"/>
                  </a:cubicBezTo>
                  <a:cubicBezTo>
                    <a:pt x="1017413" y="428720"/>
                    <a:pt x="1019883" y="418624"/>
                    <a:pt x="1019883" y="418624"/>
                  </a:cubicBezTo>
                  <a:lnTo>
                    <a:pt x="1036794" y="404051"/>
                  </a:lnTo>
                  <a:lnTo>
                    <a:pt x="1002878" y="411290"/>
                  </a:lnTo>
                  <a:lnTo>
                    <a:pt x="990717" y="430340"/>
                  </a:lnTo>
                  <a:lnTo>
                    <a:pt x="952716" y="453866"/>
                  </a:lnTo>
                  <a:lnTo>
                    <a:pt x="969722" y="463391"/>
                  </a:lnTo>
                  <a:lnTo>
                    <a:pt x="980647" y="470630"/>
                  </a:lnTo>
                  <a:lnTo>
                    <a:pt x="996988" y="473107"/>
                  </a:lnTo>
                  <a:lnTo>
                    <a:pt x="996988" y="462344"/>
                  </a:lnTo>
                  <a:cubicBezTo>
                    <a:pt x="996988" y="462344"/>
                    <a:pt x="1015988" y="457486"/>
                    <a:pt x="1020643" y="464725"/>
                  </a:cubicBezTo>
                  <a:lnTo>
                    <a:pt x="1018268" y="478155"/>
                  </a:lnTo>
                  <a:lnTo>
                    <a:pt x="1036794" y="484346"/>
                  </a:lnTo>
                  <a:close/>
                  <a:moveTo>
                    <a:pt x="616692" y="1010603"/>
                  </a:moveTo>
                  <a:cubicBezTo>
                    <a:pt x="606783" y="1006135"/>
                    <a:pt x="595440" y="1006135"/>
                    <a:pt x="585531" y="1010603"/>
                  </a:cubicBezTo>
                  <a:cubicBezTo>
                    <a:pt x="585702" y="1024414"/>
                    <a:pt x="574967" y="1035891"/>
                    <a:pt x="561211" y="1036606"/>
                  </a:cubicBezTo>
                  <a:lnTo>
                    <a:pt x="588951" y="1052132"/>
                  </a:lnTo>
                  <a:lnTo>
                    <a:pt x="616692" y="1041749"/>
                  </a:lnTo>
                  <a:lnTo>
                    <a:pt x="652983" y="1029653"/>
                  </a:lnTo>
                  <a:lnTo>
                    <a:pt x="684049" y="1052132"/>
                  </a:lnTo>
                  <a:cubicBezTo>
                    <a:pt x="707420" y="1023557"/>
                    <a:pt x="684049" y="1007078"/>
                    <a:pt x="684049" y="1007078"/>
                  </a:cubicBezTo>
                  <a:lnTo>
                    <a:pt x="616692" y="1010603"/>
                  </a:lnTo>
                  <a:close/>
                  <a:moveTo>
                    <a:pt x="1206658" y="1540478"/>
                  </a:moveTo>
                  <a:lnTo>
                    <a:pt x="1179773" y="1534763"/>
                  </a:lnTo>
                  <a:lnTo>
                    <a:pt x="1133031" y="1504950"/>
                  </a:lnTo>
                  <a:lnTo>
                    <a:pt x="1091990" y="1504950"/>
                  </a:lnTo>
                  <a:lnTo>
                    <a:pt x="1056554" y="1486567"/>
                  </a:lnTo>
                  <a:lnTo>
                    <a:pt x="1042399" y="1486567"/>
                  </a:lnTo>
                  <a:cubicBezTo>
                    <a:pt x="1042399" y="1486567"/>
                    <a:pt x="1045249" y="1466660"/>
                    <a:pt x="1040974" y="1465231"/>
                  </a:cubicBezTo>
                  <a:cubicBezTo>
                    <a:pt x="1036699" y="1463802"/>
                    <a:pt x="1005633" y="1445324"/>
                    <a:pt x="1005633" y="1445324"/>
                  </a:cubicBezTo>
                  <a:lnTo>
                    <a:pt x="981502" y="1453896"/>
                  </a:lnTo>
                  <a:lnTo>
                    <a:pt x="981502" y="1436846"/>
                  </a:lnTo>
                  <a:lnTo>
                    <a:pt x="964497" y="1429703"/>
                  </a:lnTo>
                  <a:lnTo>
                    <a:pt x="950341" y="1429703"/>
                  </a:lnTo>
                  <a:lnTo>
                    <a:pt x="951766" y="1415510"/>
                  </a:lnTo>
                  <a:cubicBezTo>
                    <a:pt x="951766" y="1415510"/>
                    <a:pt x="964497" y="1390269"/>
                    <a:pt x="957467" y="1385888"/>
                  </a:cubicBezTo>
                  <a:cubicBezTo>
                    <a:pt x="950436" y="1381506"/>
                    <a:pt x="924881" y="1324642"/>
                    <a:pt x="924881" y="1324642"/>
                  </a:cubicBezTo>
                  <a:lnTo>
                    <a:pt x="886880" y="1303306"/>
                  </a:lnTo>
                  <a:lnTo>
                    <a:pt x="845838" y="1303306"/>
                  </a:lnTo>
                  <a:lnTo>
                    <a:pt x="810403" y="1269302"/>
                  </a:lnTo>
                  <a:lnTo>
                    <a:pt x="775062" y="1240727"/>
                  </a:lnTo>
                  <a:lnTo>
                    <a:pt x="755206" y="1201007"/>
                  </a:lnTo>
                  <a:lnTo>
                    <a:pt x="733925" y="1186815"/>
                  </a:lnTo>
                  <a:cubicBezTo>
                    <a:pt x="733925" y="1186815"/>
                    <a:pt x="709890" y="1202436"/>
                    <a:pt x="704190" y="1201007"/>
                  </a:cubicBezTo>
                  <a:cubicBezTo>
                    <a:pt x="698489" y="1199579"/>
                    <a:pt x="663149" y="1186815"/>
                    <a:pt x="663149" y="1186815"/>
                  </a:cubicBezTo>
                  <a:lnTo>
                    <a:pt x="633413" y="1178338"/>
                  </a:lnTo>
                  <a:lnTo>
                    <a:pt x="596267" y="1195769"/>
                  </a:lnTo>
                  <a:lnTo>
                    <a:pt x="596267" y="1233869"/>
                  </a:lnTo>
                  <a:lnTo>
                    <a:pt x="582111" y="1224344"/>
                  </a:lnTo>
                  <a:lnTo>
                    <a:pt x="582111" y="1210056"/>
                  </a:lnTo>
                  <a:lnTo>
                    <a:pt x="594842" y="1185958"/>
                  </a:lnTo>
                  <a:lnTo>
                    <a:pt x="600542" y="1168908"/>
                  </a:lnTo>
                  <a:lnTo>
                    <a:pt x="587812" y="1163288"/>
                  </a:lnTo>
                  <a:lnTo>
                    <a:pt x="570806" y="1183100"/>
                  </a:lnTo>
                  <a:lnTo>
                    <a:pt x="528340" y="1195769"/>
                  </a:lnTo>
                  <a:lnTo>
                    <a:pt x="519790" y="1214247"/>
                  </a:lnTo>
                  <a:lnTo>
                    <a:pt x="499934" y="1232726"/>
                  </a:lnTo>
                  <a:lnTo>
                    <a:pt x="494329" y="1248347"/>
                  </a:lnTo>
                  <a:lnTo>
                    <a:pt x="463168" y="1222820"/>
                  </a:lnTo>
                  <a:cubicBezTo>
                    <a:pt x="452661" y="1228335"/>
                    <a:pt x="441773" y="1233078"/>
                    <a:pt x="430582" y="1237012"/>
                  </a:cubicBezTo>
                  <a:cubicBezTo>
                    <a:pt x="419096" y="1230897"/>
                    <a:pt x="408190" y="1223762"/>
                    <a:pt x="397996" y="1215676"/>
                  </a:cubicBezTo>
                  <a:lnTo>
                    <a:pt x="382416" y="1185863"/>
                  </a:lnTo>
                  <a:lnTo>
                    <a:pt x="390966" y="1146143"/>
                  </a:lnTo>
                  <a:lnTo>
                    <a:pt x="397996" y="1104900"/>
                  </a:lnTo>
                  <a:lnTo>
                    <a:pt x="371111" y="1087850"/>
                  </a:lnTo>
                  <a:lnTo>
                    <a:pt x="334250" y="1087850"/>
                  </a:lnTo>
                  <a:lnTo>
                    <a:pt x="305749" y="1079373"/>
                  </a:lnTo>
                  <a:lnTo>
                    <a:pt x="319049" y="1058037"/>
                  </a:lnTo>
                  <a:lnTo>
                    <a:pt x="334629" y="1026795"/>
                  </a:lnTo>
                  <a:lnTo>
                    <a:pt x="348785" y="1004126"/>
                  </a:lnTo>
                  <a:cubicBezTo>
                    <a:pt x="348785" y="1004126"/>
                    <a:pt x="352775" y="993743"/>
                    <a:pt x="357335" y="991362"/>
                  </a:cubicBezTo>
                  <a:cubicBezTo>
                    <a:pt x="375386" y="981837"/>
                    <a:pt x="357335" y="972884"/>
                    <a:pt x="357335" y="972884"/>
                  </a:cubicBezTo>
                  <a:cubicBezTo>
                    <a:pt x="357335" y="972884"/>
                    <a:pt x="319334" y="970026"/>
                    <a:pt x="313444" y="972884"/>
                  </a:cubicBezTo>
                  <a:cubicBezTo>
                    <a:pt x="307554" y="975741"/>
                    <a:pt x="292163" y="984218"/>
                    <a:pt x="292163" y="984218"/>
                  </a:cubicBezTo>
                  <a:lnTo>
                    <a:pt x="292163" y="1016889"/>
                  </a:lnTo>
                  <a:lnTo>
                    <a:pt x="263663" y="1029653"/>
                  </a:lnTo>
                  <a:lnTo>
                    <a:pt x="219771" y="1039178"/>
                  </a:lnTo>
                  <a:lnTo>
                    <a:pt x="190036" y="1009269"/>
                  </a:lnTo>
                  <a:cubicBezTo>
                    <a:pt x="185760" y="1005078"/>
                    <a:pt x="175880" y="958215"/>
                    <a:pt x="175880" y="958215"/>
                  </a:cubicBezTo>
                  <a:lnTo>
                    <a:pt x="194216" y="941165"/>
                  </a:lnTo>
                  <a:lnTo>
                    <a:pt x="202766" y="926973"/>
                  </a:lnTo>
                  <a:lnTo>
                    <a:pt x="204191" y="892874"/>
                  </a:lnTo>
                  <a:lnTo>
                    <a:pt x="222526" y="877253"/>
                  </a:lnTo>
                  <a:lnTo>
                    <a:pt x="229652" y="858774"/>
                  </a:lnTo>
                  <a:lnTo>
                    <a:pt x="250742" y="843344"/>
                  </a:lnTo>
                  <a:lnTo>
                    <a:pt x="270978" y="824770"/>
                  </a:lnTo>
                  <a:lnTo>
                    <a:pt x="289408" y="819150"/>
                  </a:lnTo>
                  <a:lnTo>
                    <a:pt x="314869" y="824770"/>
                  </a:lnTo>
                  <a:cubicBezTo>
                    <a:pt x="316294" y="815245"/>
                    <a:pt x="363035" y="819150"/>
                    <a:pt x="363035" y="819150"/>
                  </a:cubicBezTo>
                  <a:lnTo>
                    <a:pt x="381466" y="818198"/>
                  </a:lnTo>
                  <a:lnTo>
                    <a:pt x="380041" y="807815"/>
                  </a:lnTo>
                  <a:cubicBezTo>
                    <a:pt x="388591" y="800671"/>
                    <a:pt x="416902" y="807815"/>
                    <a:pt x="416902" y="807815"/>
                  </a:cubicBezTo>
                  <a:lnTo>
                    <a:pt x="454903" y="804577"/>
                  </a:lnTo>
                  <a:cubicBezTo>
                    <a:pt x="463263" y="806387"/>
                    <a:pt x="470293" y="823627"/>
                    <a:pt x="470293" y="823627"/>
                  </a:cubicBezTo>
                  <a:lnTo>
                    <a:pt x="453288" y="839248"/>
                  </a:lnTo>
                  <a:lnTo>
                    <a:pt x="464688" y="873252"/>
                  </a:lnTo>
                  <a:lnTo>
                    <a:pt x="475993" y="888873"/>
                  </a:lnTo>
                  <a:lnTo>
                    <a:pt x="471718" y="904494"/>
                  </a:lnTo>
                  <a:lnTo>
                    <a:pt x="498984" y="900494"/>
                  </a:lnTo>
                  <a:cubicBezTo>
                    <a:pt x="499427" y="891477"/>
                    <a:pt x="499871" y="882460"/>
                    <a:pt x="500314" y="873443"/>
                  </a:cubicBezTo>
                  <a:lnTo>
                    <a:pt x="501739" y="840772"/>
                  </a:lnTo>
                  <a:lnTo>
                    <a:pt x="497559" y="804958"/>
                  </a:lnTo>
                  <a:lnTo>
                    <a:pt x="523020" y="749903"/>
                  </a:lnTo>
                  <a:lnTo>
                    <a:pt x="626383" y="683228"/>
                  </a:lnTo>
                  <a:cubicBezTo>
                    <a:pt x="625908" y="675164"/>
                    <a:pt x="625432" y="667099"/>
                    <a:pt x="624957" y="659035"/>
                  </a:cubicBezTo>
                  <a:lnTo>
                    <a:pt x="631988" y="624269"/>
                  </a:lnTo>
                  <a:lnTo>
                    <a:pt x="650418" y="630650"/>
                  </a:lnTo>
                  <a:lnTo>
                    <a:pt x="683004" y="591884"/>
                  </a:lnTo>
                  <a:lnTo>
                    <a:pt x="725470" y="577787"/>
                  </a:lnTo>
                  <a:lnTo>
                    <a:pt x="750931" y="560451"/>
                  </a:lnTo>
                  <a:lnTo>
                    <a:pt x="763661" y="534829"/>
                  </a:lnTo>
                  <a:lnTo>
                    <a:pt x="810403" y="520637"/>
                  </a:lnTo>
                  <a:lnTo>
                    <a:pt x="857144" y="496538"/>
                  </a:lnTo>
                  <a:lnTo>
                    <a:pt x="835673" y="519494"/>
                  </a:lnTo>
                  <a:lnTo>
                    <a:pt x="832823" y="539401"/>
                  </a:lnTo>
                  <a:lnTo>
                    <a:pt x="858284" y="533686"/>
                  </a:lnTo>
                  <a:lnTo>
                    <a:pt x="880990" y="520922"/>
                  </a:lnTo>
                  <a:lnTo>
                    <a:pt x="900750" y="515302"/>
                  </a:lnTo>
                  <a:lnTo>
                    <a:pt x="919180" y="509588"/>
                  </a:lnTo>
                  <a:lnTo>
                    <a:pt x="924881" y="496824"/>
                  </a:lnTo>
                  <a:lnTo>
                    <a:pt x="912150" y="496824"/>
                  </a:lnTo>
                  <a:lnTo>
                    <a:pt x="892295" y="489680"/>
                  </a:lnTo>
                  <a:lnTo>
                    <a:pt x="863794" y="468440"/>
                  </a:lnTo>
                  <a:cubicBezTo>
                    <a:pt x="863196" y="463742"/>
                    <a:pt x="864734" y="459023"/>
                    <a:pt x="867974" y="455581"/>
                  </a:cubicBezTo>
                  <a:lnTo>
                    <a:pt x="880799" y="444056"/>
                  </a:lnTo>
                  <a:cubicBezTo>
                    <a:pt x="880799" y="444056"/>
                    <a:pt x="886405" y="437198"/>
                    <a:pt x="882224" y="437198"/>
                  </a:cubicBezTo>
                  <a:cubicBezTo>
                    <a:pt x="878044" y="437198"/>
                    <a:pt x="846789" y="430340"/>
                    <a:pt x="846789" y="430340"/>
                  </a:cubicBezTo>
                  <a:lnTo>
                    <a:pt x="812778" y="444056"/>
                  </a:lnTo>
                  <a:lnTo>
                    <a:pt x="793492" y="444056"/>
                  </a:lnTo>
                  <a:lnTo>
                    <a:pt x="817623" y="423005"/>
                  </a:lnTo>
                  <a:lnTo>
                    <a:pt x="844508" y="423005"/>
                  </a:lnTo>
                  <a:lnTo>
                    <a:pt x="874244" y="415862"/>
                  </a:lnTo>
                  <a:lnTo>
                    <a:pt x="935996" y="415862"/>
                  </a:lnTo>
                  <a:lnTo>
                    <a:pt x="970007" y="408718"/>
                  </a:lnTo>
                  <a:lnTo>
                    <a:pt x="994233" y="395669"/>
                  </a:lnTo>
                  <a:lnTo>
                    <a:pt x="1023968" y="392621"/>
                  </a:lnTo>
                  <a:lnTo>
                    <a:pt x="1032519" y="360712"/>
                  </a:lnTo>
                  <a:lnTo>
                    <a:pt x="1012663" y="343662"/>
                  </a:lnTo>
                  <a:lnTo>
                    <a:pt x="984162" y="328898"/>
                  </a:lnTo>
                  <a:lnTo>
                    <a:pt x="978462" y="295370"/>
                  </a:lnTo>
                  <a:lnTo>
                    <a:pt x="962882" y="261271"/>
                  </a:lnTo>
                  <a:lnTo>
                    <a:pt x="948726" y="261271"/>
                  </a:lnTo>
                  <a:lnTo>
                    <a:pt x="947301" y="279749"/>
                  </a:lnTo>
                  <a:lnTo>
                    <a:pt x="924691" y="279749"/>
                  </a:lnTo>
                  <a:lnTo>
                    <a:pt x="918991" y="291084"/>
                  </a:lnTo>
                  <a:lnTo>
                    <a:pt x="910535" y="296799"/>
                  </a:lnTo>
                  <a:lnTo>
                    <a:pt x="896380" y="299656"/>
                  </a:lnTo>
                  <a:lnTo>
                    <a:pt x="883555" y="286798"/>
                  </a:lnTo>
                  <a:lnTo>
                    <a:pt x="900560" y="268415"/>
                  </a:lnTo>
                  <a:lnTo>
                    <a:pt x="880799" y="249936"/>
                  </a:lnTo>
                  <a:lnTo>
                    <a:pt x="856669" y="237173"/>
                  </a:lnTo>
                  <a:lnTo>
                    <a:pt x="831493" y="237173"/>
                  </a:lnTo>
                  <a:lnTo>
                    <a:pt x="813063" y="242792"/>
                  </a:lnTo>
                  <a:lnTo>
                    <a:pt x="787602" y="272606"/>
                  </a:lnTo>
                  <a:lnTo>
                    <a:pt x="767746" y="289655"/>
                  </a:lnTo>
                  <a:lnTo>
                    <a:pt x="773447" y="305276"/>
                  </a:lnTo>
                  <a:lnTo>
                    <a:pt x="766226" y="328994"/>
                  </a:lnTo>
                  <a:lnTo>
                    <a:pt x="770501" y="338519"/>
                  </a:lnTo>
                  <a:lnTo>
                    <a:pt x="746371" y="347091"/>
                  </a:lnTo>
                  <a:lnTo>
                    <a:pt x="719485" y="352711"/>
                  </a:lnTo>
                  <a:lnTo>
                    <a:pt x="708180" y="349853"/>
                  </a:lnTo>
                  <a:lnTo>
                    <a:pt x="699629" y="361283"/>
                  </a:lnTo>
                  <a:lnTo>
                    <a:pt x="715210" y="393192"/>
                  </a:lnTo>
                  <a:lnTo>
                    <a:pt x="699629" y="403860"/>
                  </a:lnTo>
                  <a:lnTo>
                    <a:pt x="678444" y="403860"/>
                  </a:lnTo>
                  <a:lnTo>
                    <a:pt x="660488" y="380714"/>
                  </a:lnTo>
                  <a:lnTo>
                    <a:pt x="656213" y="367570"/>
                  </a:lnTo>
                  <a:lnTo>
                    <a:pt x="668944" y="360521"/>
                  </a:lnTo>
                  <a:lnTo>
                    <a:pt x="659443" y="343472"/>
                  </a:lnTo>
                  <a:lnTo>
                    <a:pt x="629708" y="342043"/>
                  </a:lnTo>
                  <a:lnTo>
                    <a:pt x="590091" y="317373"/>
                  </a:lnTo>
                  <a:lnTo>
                    <a:pt x="571661" y="317373"/>
                  </a:lnTo>
                  <a:lnTo>
                    <a:pt x="567386" y="302228"/>
                  </a:lnTo>
                  <a:lnTo>
                    <a:pt x="554656" y="296609"/>
                  </a:lnTo>
                  <a:lnTo>
                    <a:pt x="573086" y="275273"/>
                  </a:lnTo>
                  <a:lnTo>
                    <a:pt x="599972" y="259652"/>
                  </a:lnTo>
                  <a:lnTo>
                    <a:pt x="646713" y="242602"/>
                  </a:lnTo>
                  <a:lnTo>
                    <a:pt x="663718" y="236982"/>
                  </a:lnTo>
                  <a:lnTo>
                    <a:pt x="700485" y="228409"/>
                  </a:lnTo>
                  <a:lnTo>
                    <a:pt x="725185" y="214694"/>
                  </a:lnTo>
                  <a:lnTo>
                    <a:pt x="747796" y="194786"/>
                  </a:lnTo>
                  <a:lnTo>
                    <a:pt x="777532" y="194786"/>
                  </a:lnTo>
                  <a:lnTo>
                    <a:pt x="812968" y="185833"/>
                  </a:lnTo>
                  <a:lnTo>
                    <a:pt x="835673" y="185833"/>
                  </a:lnTo>
                  <a:lnTo>
                    <a:pt x="845174" y="159353"/>
                  </a:lnTo>
                  <a:lnTo>
                    <a:pt x="799857" y="159353"/>
                  </a:lnTo>
                  <a:lnTo>
                    <a:pt x="782852" y="172403"/>
                  </a:lnTo>
                  <a:lnTo>
                    <a:pt x="753116" y="172403"/>
                  </a:lnTo>
                  <a:cubicBezTo>
                    <a:pt x="746798" y="166154"/>
                    <a:pt x="738980" y="161657"/>
                    <a:pt x="730410" y="159353"/>
                  </a:cubicBezTo>
                  <a:lnTo>
                    <a:pt x="730410" y="148876"/>
                  </a:lnTo>
                  <a:lnTo>
                    <a:pt x="745991" y="134684"/>
                  </a:lnTo>
                  <a:lnTo>
                    <a:pt x="766226" y="119444"/>
                  </a:lnTo>
                  <a:cubicBezTo>
                    <a:pt x="773304" y="110380"/>
                    <a:pt x="779023" y="100338"/>
                    <a:pt x="783232" y="89630"/>
                  </a:cubicBezTo>
                  <a:lnTo>
                    <a:pt x="824273" y="103823"/>
                  </a:lnTo>
                  <a:lnTo>
                    <a:pt x="855339" y="102203"/>
                  </a:lnTo>
                  <a:lnTo>
                    <a:pt x="876714" y="100965"/>
                  </a:lnTo>
                  <a:lnTo>
                    <a:pt x="903600" y="102394"/>
                  </a:lnTo>
                  <a:lnTo>
                    <a:pt x="919180" y="108109"/>
                  </a:lnTo>
                  <a:cubicBezTo>
                    <a:pt x="914905" y="119444"/>
                    <a:pt x="897995" y="110966"/>
                    <a:pt x="897995" y="110966"/>
                  </a:cubicBezTo>
                  <a:lnTo>
                    <a:pt x="846979" y="116586"/>
                  </a:lnTo>
                  <a:lnTo>
                    <a:pt x="824273" y="128969"/>
                  </a:lnTo>
                  <a:lnTo>
                    <a:pt x="831398" y="113348"/>
                  </a:lnTo>
                  <a:lnTo>
                    <a:pt x="807267" y="114776"/>
                  </a:lnTo>
                  <a:lnTo>
                    <a:pt x="778767" y="133160"/>
                  </a:lnTo>
                  <a:lnTo>
                    <a:pt x="798622" y="143161"/>
                  </a:lnTo>
                  <a:lnTo>
                    <a:pt x="845364" y="143161"/>
                  </a:lnTo>
                  <a:lnTo>
                    <a:pt x="870824" y="152686"/>
                  </a:lnTo>
                  <a:lnTo>
                    <a:pt x="892105" y="144209"/>
                  </a:lnTo>
                  <a:lnTo>
                    <a:pt x="914715" y="152686"/>
                  </a:lnTo>
                  <a:lnTo>
                    <a:pt x="941696" y="161258"/>
                  </a:lnTo>
                  <a:lnTo>
                    <a:pt x="909110" y="171450"/>
                  </a:lnTo>
                  <a:lnTo>
                    <a:pt x="880609" y="184880"/>
                  </a:lnTo>
                  <a:lnTo>
                    <a:pt x="852109" y="191072"/>
                  </a:lnTo>
                  <a:lnTo>
                    <a:pt x="829498" y="199549"/>
                  </a:lnTo>
                  <a:lnTo>
                    <a:pt x="838998" y="219456"/>
                  </a:lnTo>
                  <a:lnTo>
                    <a:pt x="898470" y="218027"/>
                  </a:lnTo>
                  <a:lnTo>
                    <a:pt x="935996" y="241173"/>
                  </a:lnTo>
                  <a:lnTo>
                    <a:pt x="967157" y="241173"/>
                  </a:lnTo>
                  <a:lnTo>
                    <a:pt x="968582" y="228409"/>
                  </a:lnTo>
                  <a:lnTo>
                    <a:pt x="975612" y="215646"/>
                  </a:lnTo>
                  <a:lnTo>
                    <a:pt x="989862" y="212789"/>
                  </a:lnTo>
                  <a:lnTo>
                    <a:pt x="978462" y="197168"/>
                  </a:lnTo>
                  <a:lnTo>
                    <a:pt x="974282" y="185357"/>
                  </a:lnTo>
                  <a:lnTo>
                    <a:pt x="991192" y="185357"/>
                  </a:lnTo>
                  <a:lnTo>
                    <a:pt x="1005443" y="195739"/>
                  </a:lnTo>
                  <a:cubicBezTo>
                    <a:pt x="1016748" y="204311"/>
                    <a:pt x="1040784" y="185357"/>
                    <a:pt x="1040784" y="185357"/>
                  </a:cubicBezTo>
                  <a:lnTo>
                    <a:pt x="1076220" y="171926"/>
                  </a:lnTo>
                  <a:lnTo>
                    <a:pt x="1032329" y="158877"/>
                  </a:lnTo>
                  <a:lnTo>
                    <a:pt x="1018173" y="144685"/>
                  </a:lnTo>
                  <a:cubicBezTo>
                    <a:pt x="1022353" y="136112"/>
                    <a:pt x="971432" y="123349"/>
                    <a:pt x="971432" y="123349"/>
                  </a:cubicBezTo>
                  <a:lnTo>
                    <a:pt x="931721" y="99250"/>
                  </a:lnTo>
                  <a:lnTo>
                    <a:pt x="922221" y="89249"/>
                  </a:lnTo>
                  <a:lnTo>
                    <a:pt x="888495" y="89249"/>
                  </a:lnTo>
                  <a:lnTo>
                    <a:pt x="915380" y="77914"/>
                  </a:lnTo>
                  <a:lnTo>
                    <a:pt x="981882" y="84963"/>
                  </a:lnTo>
                  <a:lnTo>
                    <a:pt x="1015893" y="77914"/>
                  </a:lnTo>
                  <a:lnTo>
                    <a:pt x="1093795" y="58007"/>
                  </a:lnTo>
                  <a:lnTo>
                    <a:pt x="1146142" y="45244"/>
                  </a:lnTo>
                  <a:lnTo>
                    <a:pt x="1184143" y="31052"/>
                  </a:lnTo>
                  <a:lnTo>
                    <a:pt x="1140157" y="24194"/>
                  </a:lnTo>
                  <a:cubicBezTo>
                    <a:pt x="1140157" y="24194"/>
                    <a:pt x="1108996" y="32766"/>
                    <a:pt x="1104721" y="32766"/>
                  </a:cubicBezTo>
                  <a:cubicBezTo>
                    <a:pt x="1100445" y="32766"/>
                    <a:pt x="1063680" y="35623"/>
                    <a:pt x="1059404" y="35623"/>
                  </a:cubicBezTo>
                  <a:lnTo>
                    <a:pt x="960222" y="35623"/>
                  </a:lnTo>
                  <a:lnTo>
                    <a:pt x="929156" y="42672"/>
                  </a:lnTo>
                  <a:lnTo>
                    <a:pt x="957657" y="49816"/>
                  </a:lnTo>
                  <a:lnTo>
                    <a:pt x="940651" y="59341"/>
                  </a:lnTo>
                  <a:lnTo>
                    <a:pt x="910915" y="59341"/>
                  </a:lnTo>
                  <a:lnTo>
                    <a:pt x="893910" y="65056"/>
                  </a:lnTo>
                  <a:lnTo>
                    <a:pt x="916520" y="48006"/>
                  </a:lnTo>
                  <a:lnTo>
                    <a:pt x="892485" y="42291"/>
                  </a:lnTo>
                  <a:lnTo>
                    <a:pt x="862749" y="49435"/>
                  </a:lnTo>
                  <a:lnTo>
                    <a:pt x="825888" y="70675"/>
                  </a:lnTo>
                  <a:lnTo>
                    <a:pt x="842893" y="76390"/>
                  </a:lnTo>
                  <a:lnTo>
                    <a:pt x="867024" y="66865"/>
                  </a:lnTo>
                  <a:lnTo>
                    <a:pt x="886785" y="71057"/>
                  </a:lnTo>
                  <a:lnTo>
                    <a:pt x="865599" y="76772"/>
                  </a:lnTo>
                  <a:lnTo>
                    <a:pt x="857049" y="88106"/>
                  </a:lnTo>
                  <a:lnTo>
                    <a:pt x="871204" y="92393"/>
                  </a:lnTo>
                  <a:lnTo>
                    <a:pt x="833203" y="95250"/>
                  </a:lnTo>
                  <a:lnTo>
                    <a:pt x="766701" y="83915"/>
                  </a:lnTo>
                  <a:lnTo>
                    <a:pt x="739816" y="116491"/>
                  </a:lnTo>
                  <a:lnTo>
                    <a:pt x="685949" y="154591"/>
                  </a:lnTo>
                  <a:lnTo>
                    <a:pt x="700105" y="165925"/>
                  </a:lnTo>
                  <a:lnTo>
                    <a:pt x="690604" y="171926"/>
                  </a:lnTo>
                  <a:lnTo>
                    <a:pt x="677874" y="178689"/>
                  </a:lnTo>
                  <a:lnTo>
                    <a:pt x="641013" y="171926"/>
                  </a:lnTo>
                  <a:lnTo>
                    <a:pt x="590091" y="185357"/>
                  </a:lnTo>
                  <a:lnTo>
                    <a:pt x="477559" y="240252"/>
                  </a:lnTo>
                  <a:cubicBezTo>
                    <a:pt x="181848" y="530352"/>
                    <a:pt x="102036" y="696627"/>
                    <a:pt x="0" y="1091502"/>
                  </a:cubicBezTo>
                  <a:lnTo>
                    <a:pt x="114699" y="1064800"/>
                  </a:lnTo>
                  <a:lnTo>
                    <a:pt x="134554" y="1086041"/>
                  </a:lnTo>
                  <a:lnTo>
                    <a:pt x="168565" y="1091756"/>
                  </a:lnTo>
                  <a:lnTo>
                    <a:pt x="191271" y="1105948"/>
                  </a:lnTo>
                  <a:lnTo>
                    <a:pt x="215306" y="1096423"/>
                  </a:lnTo>
                  <a:lnTo>
                    <a:pt x="235162" y="1116330"/>
                  </a:lnTo>
                  <a:lnTo>
                    <a:pt x="279053" y="1140428"/>
                  </a:lnTo>
                  <a:lnTo>
                    <a:pt x="321519" y="1146143"/>
                  </a:lnTo>
                  <a:lnTo>
                    <a:pt x="334250" y="1188720"/>
                  </a:lnTo>
                  <a:cubicBezTo>
                    <a:pt x="334250" y="1188720"/>
                    <a:pt x="363985" y="1215676"/>
                    <a:pt x="362750" y="1221391"/>
                  </a:cubicBezTo>
                  <a:cubicBezTo>
                    <a:pt x="361515" y="1227106"/>
                    <a:pt x="372251" y="1252633"/>
                    <a:pt x="378331" y="1252633"/>
                  </a:cubicBezTo>
                  <a:cubicBezTo>
                    <a:pt x="392505" y="1257710"/>
                    <a:pt x="406252" y="1263891"/>
                    <a:pt x="419467" y="1271111"/>
                  </a:cubicBezTo>
                  <a:lnTo>
                    <a:pt x="443503" y="1273874"/>
                  </a:lnTo>
                  <a:lnTo>
                    <a:pt x="453003" y="1252633"/>
                  </a:lnTo>
                  <a:lnTo>
                    <a:pt x="474283" y="1252633"/>
                  </a:lnTo>
                  <a:lnTo>
                    <a:pt x="474283" y="1273874"/>
                  </a:lnTo>
                  <a:lnTo>
                    <a:pt x="482834" y="1285304"/>
                  </a:lnTo>
                  <a:lnTo>
                    <a:pt x="485589" y="1317879"/>
                  </a:lnTo>
                  <a:lnTo>
                    <a:pt x="494139" y="1342073"/>
                  </a:lnTo>
                  <a:lnTo>
                    <a:pt x="479983" y="1357694"/>
                  </a:lnTo>
                  <a:lnTo>
                    <a:pt x="457278" y="1386269"/>
                  </a:lnTo>
                  <a:lnTo>
                    <a:pt x="428777" y="1425797"/>
                  </a:lnTo>
                  <a:lnTo>
                    <a:pt x="431627" y="1463897"/>
                  </a:lnTo>
                  <a:lnTo>
                    <a:pt x="424502" y="1489424"/>
                  </a:lnTo>
                  <a:lnTo>
                    <a:pt x="445782" y="1496568"/>
                  </a:lnTo>
                  <a:lnTo>
                    <a:pt x="427352" y="1522095"/>
                  </a:lnTo>
                  <a:cubicBezTo>
                    <a:pt x="431114" y="1532801"/>
                    <a:pt x="434287" y="1543707"/>
                    <a:pt x="436852" y="1554766"/>
                  </a:cubicBezTo>
                  <a:cubicBezTo>
                    <a:pt x="441251" y="1566948"/>
                    <a:pt x="446457" y="1578816"/>
                    <a:pt x="452433" y="1590294"/>
                  </a:cubicBezTo>
                  <a:lnTo>
                    <a:pt x="472288" y="1607344"/>
                  </a:lnTo>
                  <a:lnTo>
                    <a:pt x="480838" y="1635919"/>
                  </a:lnTo>
                  <a:lnTo>
                    <a:pt x="529005" y="1735265"/>
                  </a:lnTo>
                  <a:lnTo>
                    <a:pt x="562921" y="1763840"/>
                  </a:lnTo>
                  <a:lnTo>
                    <a:pt x="612512" y="1789367"/>
                  </a:lnTo>
                  <a:cubicBezTo>
                    <a:pt x="612512" y="1789367"/>
                    <a:pt x="643673" y="1823466"/>
                    <a:pt x="645098" y="1827467"/>
                  </a:cubicBezTo>
                  <a:cubicBezTo>
                    <a:pt x="646523" y="1831467"/>
                    <a:pt x="662103" y="1894142"/>
                    <a:pt x="662103" y="1894142"/>
                  </a:cubicBezTo>
                  <a:cubicBezTo>
                    <a:pt x="661882" y="1905826"/>
                    <a:pt x="661660" y="1917510"/>
                    <a:pt x="661439" y="1929194"/>
                  </a:cubicBezTo>
                  <a:lnTo>
                    <a:pt x="670939" y="1966055"/>
                  </a:lnTo>
                  <a:lnTo>
                    <a:pt x="673789" y="2007299"/>
                  </a:lnTo>
                  <a:lnTo>
                    <a:pt x="678064" y="2064449"/>
                  </a:lnTo>
                  <a:lnTo>
                    <a:pt x="692219" y="2109883"/>
                  </a:lnTo>
                  <a:lnTo>
                    <a:pt x="704950" y="2169509"/>
                  </a:lnTo>
                  <a:lnTo>
                    <a:pt x="689369" y="2189417"/>
                  </a:lnTo>
                  <a:lnTo>
                    <a:pt x="698869" y="2218849"/>
                  </a:lnTo>
                  <a:lnTo>
                    <a:pt x="710270" y="2261807"/>
                  </a:lnTo>
                  <a:lnTo>
                    <a:pt x="730030" y="2283143"/>
                  </a:lnTo>
                  <a:cubicBezTo>
                    <a:pt x="729587" y="2294509"/>
                    <a:pt x="729143" y="2305876"/>
                    <a:pt x="728700" y="2317242"/>
                  </a:cubicBezTo>
                  <a:lnTo>
                    <a:pt x="732880" y="2351246"/>
                  </a:lnTo>
                  <a:lnTo>
                    <a:pt x="820758" y="2444972"/>
                  </a:lnTo>
                  <a:lnTo>
                    <a:pt x="837668" y="2463451"/>
                  </a:lnTo>
                  <a:lnTo>
                    <a:pt x="837668" y="2419445"/>
                  </a:lnTo>
                  <a:lnTo>
                    <a:pt x="866169" y="2402967"/>
                  </a:lnTo>
                  <a:lnTo>
                    <a:pt x="866169" y="2376869"/>
                  </a:lnTo>
                  <a:lnTo>
                    <a:pt x="837668" y="2364105"/>
                  </a:lnTo>
                  <a:lnTo>
                    <a:pt x="837668" y="2344198"/>
                  </a:lnTo>
                  <a:lnTo>
                    <a:pt x="851634" y="2331434"/>
                  </a:lnTo>
                  <a:lnTo>
                    <a:pt x="865694" y="2308670"/>
                  </a:lnTo>
                  <a:lnTo>
                    <a:pt x="865694" y="2290191"/>
                  </a:lnTo>
                  <a:cubicBezTo>
                    <a:pt x="877379" y="2286000"/>
                    <a:pt x="865694" y="2273141"/>
                    <a:pt x="865694" y="2273141"/>
                  </a:cubicBezTo>
                  <a:lnTo>
                    <a:pt x="846219" y="2273141"/>
                  </a:lnTo>
                  <a:lnTo>
                    <a:pt x="844793" y="2254758"/>
                  </a:lnTo>
                  <a:lnTo>
                    <a:pt x="863224" y="2254758"/>
                  </a:lnTo>
                  <a:lnTo>
                    <a:pt x="870824" y="2266093"/>
                  </a:lnTo>
                  <a:lnTo>
                    <a:pt x="885835" y="2254758"/>
                  </a:lnTo>
                  <a:lnTo>
                    <a:pt x="874529" y="2231993"/>
                  </a:lnTo>
                  <a:cubicBezTo>
                    <a:pt x="877379" y="2224945"/>
                    <a:pt x="897235" y="2231993"/>
                    <a:pt x="897235" y="2231993"/>
                  </a:cubicBezTo>
                  <a:lnTo>
                    <a:pt x="931151" y="2212086"/>
                  </a:lnTo>
                  <a:lnTo>
                    <a:pt x="945306" y="2195132"/>
                  </a:lnTo>
                  <a:lnTo>
                    <a:pt x="945306" y="2172367"/>
                  </a:lnTo>
                  <a:lnTo>
                    <a:pt x="929156" y="2157794"/>
                  </a:lnTo>
                  <a:lnTo>
                    <a:pt x="914905" y="2135029"/>
                  </a:lnTo>
                  <a:lnTo>
                    <a:pt x="931911" y="2135029"/>
                  </a:lnTo>
                  <a:cubicBezTo>
                    <a:pt x="931911" y="2135029"/>
                    <a:pt x="957467" y="2147888"/>
                    <a:pt x="965922" y="2135029"/>
                  </a:cubicBezTo>
                  <a:cubicBezTo>
                    <a:pt x="974377" y="2122170"/>
                    <a:pt x="987202" y="2105216"/>
                    <a:pt x="987202" y="2105216"/>
                  </a:cubicBezTo>
                  <a:lnTo>
                    <a:pt x="1002783" y="2068354"/>
                  </a:lnTo>
                  <a:cubicBezTo>
                    <a:pt x="1002783" y="2068354"/>
                    <a:pt x="1032519" y="2014347"/>
                    <a:pt x="1035369" y="2010061"/>
                  </a:cubicBezTo>
                  <a:cubicBezTo>
                    <a:pt x="1038219" y="2005774"/>
                    <a:pt x="1035369" y="1952911"/>
                    <a:pt x="1035369" y="1952911"/>
                  </a:cubicBezTo>
                  <a:lnTo>
                    <a:pt x="1082110" y="1914811"/>
                  </a:lnTo>
                  <a:lnTo>
                    <a:pt x="1113271" y="1914811"/>
                  </a:lnTo>
                  <a:lnTo>
                    <a:pt x="1138732" y="1872139"/>
                  </a:lnTo>
                  <a:lnTo>
                    <a:pt x="1158587" y="1844135"/>
                  </a:lnTo>
                  <a:lnTo>
                    <a:pt x="1158587" y="1796510"/>
                  </a:lnTo>
                  <a:lnTo>
                    <a:pt x="1165617" y="1751076"/>
                  </a:lnTo>
                  <a:lnTo>
                    <a:pt x="1154502" y="1706690"/>
                  </a:lnTo>
                  <a:lnTo>
                    <a:pt x="1194118" y="1654112"/>
                  </a:lnTo>
                  <a:lnTo>
                    <a:pt x="1223854" y="1625537"/>
                  </a:lnTo>
                  <a:lnTo>
                    <a:pt x="1212549" y="1573054"/>
                  </a:lnTo>
                  <a:lnTo>
                    <a:pt x="1206658" y="1540478"/>
                  </a:lnTo>
                  <a:close/>
                  <a:moveTo>
                    <a:pt x="1522257" y="424720"/>
                  </a:moveTo>
                  <a:lnTo>
                    <a:pt x="1531757" y="430340"/>
                  </a:lnTo>
                  <a:lnTo>
                    <a:pt x="1544678" y="419100"/>
                  </a:lnTo>
                  <a:lnTo>
                    <a:pt x="1563013" y="419100"/>
                  </a:lnTo>
                  <a:lnTo>
                    <a:pt x="1579924" y="413385"/>
                  </a:lnTo>
                  <a:lnTo>
                    <a:pt x="1587524" y="402907"/>
                  </a:lnTo>
                  <a:lnTo>
                    <a:pt x="1583914" y="388430"/>
                  </a:lnTo>
                  <a:lnTo>
                    <a:pt x="1591134" y="380714"/>
                  </a:lnTo>
                  <a:cubicBezTo>
                    <a:pt x="1591989" y="368999"/>
                    <a:pt x="1573463" y="360521"/>
                    <a:pt x="1573463" y="360521"/>
                  </a:cubicBezTo>
                  <a:lnTo>
                    <a:pt x="1563013" y="360521"/>
                  </a:lnTo>
                  <a:lnTo>
                    <a:pt x="1550093" y="375476"/>
                  </a:lnTo>
                  <a:lnTo>
                    <a:pt x="1536412" y="375476"/>
                  </a:lnTo>
                  <a:lnTo>
                    <a:pt x="1531567" y="392430"/>
                  </a:lnTo>
                  <a:lnTo>
                    <a:pt x="1533562" y="405194"/>
                  </a:lnTo>
                  <a:lnTo>
                    <a:pt x="1522257" y="412242"/>
                  </a:lnTo>
                  <a:lnTo>
                    <a:pt x="1522257" y="424720"/>
                  </a:lnTo>
                  <a:close/>
                  <a:moveTo>
                    <a:pt x="1607759" y="317373"/>
                  </a:moveTo>
                  <a:lnTo>
                    <a:pt x="1593319" y="323850"/>
                  </a:lnTo>
                  <a:lnTo>
                    <a:pt x="1593319" y="345662"/>
                  </a:lnTo>
                  <a:lnTo>
                    <a:pt x="1594934" y="351282"/>
                  </a:lnTo>
                  <a:cubicBezTo>
                    <a:pt x="1595988" y="355778"/>
                    <a:pt x="1596530" y="360379"/>
                    <a:pt x="1596549" y="364998"/>
                  </a:cubicBezTo>
                  <a:lnTo>
                    <a:pt x="1606999" y="372237"/>
                  </a:lnTo>
                  <a:lnTo>
                    <a:pt x="1617450" y="378714"/>
                  </a:lnTo>
                  <a:lnTo>
                    <a:pt x="1622295" y="388239"/>
                  </a:lnTo>
                  <a:cubicBezTo>
                    <a:pt x="1622295" y="388239"/>
                    <a:pt x="1620680" y="397764"/>
                    <a:pt x="1615075" y="397764"/>
                  </a:cubicBezTo>
                  <a:lnTo>
                    <a:pt x="1602154" y="401860"/>
                  </a:lnTo>
                  <a:lnTo>
                    <a:pt x="1606999" y="410718"/>
                  </a:lnTo>
                  <a:cubicBezTo>
                    <a:pt x="1606999" y="410718"/>
                    <a:pt x="1597499" y="415576"/>
                    <a:pt x="1596549" y="419576"/>
                  </a:cubicBezTo>
                  <a:lnTo>
                    <a:pt x="1605384" y="426053"/>
                  </a:lnTo>
                  <a:lnTo>
                    <a:pt x="1597309" y="434150"/>
                  </a:lnTo>
                  <a:lnTo>
                    <a:pt x="1579639" y="434150"/>
                  </a:lnTo>
                  <a:lnTo>
                    <a:pt x="1579639" y="443675"/>
                  </a:lnTo>
                  <a:lnTo>
                    <a:pt x="1616690" y="443675"/>
                  </a:lnTo>
                  <a:lnTo>
                    <a:pt x="1631985" y="434150"/>
                  </a:lnTo>
                  <a:lnTo>
                    <a:pt x="1654501" y="438150"/>
                  </a:lnTo>
                  <a:cubicBezTo>
                    <a:pt x="1654501" y="438150"/>
                    <a:pt x="1673026" y="434150"/>
                    <a:pt x="1677016" y="434150"/>
                  </a:cubicBezTo>
                  <a:lnTo>
                    <a:pt x="1673786" y="430054"/>
                  </a:lnTo>
                  <a:lnTo>
                    <a:pt x="1679486" y="422815"/>
                  </a:lnTo>
                  <a:lnTo>
                    <a:pt x="1688322" y="412337"/>
                  </a:lnTo>
                  <a:lnTo>
                    <a:pt x="1677016" y="407765"/>
                  </a:lnTo>
                  <a:lnTo>
                    <a:pt x="1664191" y="403765"/>
                  </a:lnTo>
                  <a:lnTo>
                    <a:pt x="1665806" y="390049"/>
                  </a:lnTo>
                  <a:lnTo>
                    <a:pt x="1653646" y="380524"/>
                  </a:lnTo>
                  <a:lnTo>
                    <a:pt x="1635215" y="370427"/>
                  </a:lnTo>
                  <a:lnTo>
                    <a:pt x="1633600" y="351854"/>
                  </a:lnTo>
                  <a:lnTo>
                    <a:pt x="1635215" y="335756"/>
                  </a:lnTo>
                  <a:lnTo>
                    <a:pt x="1616215" y="335756"/>
                  </a:lnTo>
                  <a:lnTo>
                    <a:pt x="1612224" y="327660"/>
                  </a:lnTo>
                  <a:lnTo>
                    <a:pt x="1623435" y="317182"/>
                  </a:lnTo>
                  <a:lnTo>
                    <a:pt x="1607759" y="317373"/>
                  </a:lnTo>
                  <a:close/>
                  <a:moveTo>
                    <a:pt x="1713212" y="386810"/>
                  </a:moveTo>
                  <a:lnTo>
                    <a:pt x="1713212" y="380714"/>
                  </a:lnTo>
                  <a:lnTo>
                    <a:pt x="1726133" y="380714"/>
                  </a:lnTo>
                  <a:lnTo>
                    <a:pt x="1733353" y="375476"/>
                  </a:lnTo>
                  <a:lnTo>
                    <a:pt x="1733353" y="355282"/>
                  </a:lnTo>
                  <a:lnTo>
                    <a:pt x="1742853" y="350425"/>
                  </a:lnTo>
                  <a:lnTo>
                    <a:pt x="1739623" y="334328"/>
                  </a:lnTo>
                  <a:lnTo>
                    <a:pt x="1724518" y="328994"/>
                  </a:lnTo>
                  <a:lnTo>
                    <a:pt x="1702002" y="336232"/>
                  </a:lnTo>
                  <a:lnTo>
                    <a:pt x="1702002" y="348044"/>
                  </a:lnTo>
                  <a:lnTo>
                    <a:pt x="1688322" y="349663"/>
                  </a:lnTo>
                  <a:lnTo>
                    <a:pt x="1685092" y="360521"/>
                  </a:lnTo>
                  <a:lnTo>
                    <a:pt x="1694592" y="364998"/>
                  </a:lnTo>
                  <a:lnTo>
                    <a:pt x="1679296" y="373856"/>
                  </a:lnTo>
                  <a:lnTo>
                    <a:pt x="1675211" y="380714"/>
                  </a:lnTo>
                  <a:lnTo>
                    <a:pt x="1688132" y="392430"/>
                  </a:lnTo>
                  <a:lnTo>
                    <a:pt x="1713212" y="386810"/>
                  </a:lnTo>
                  <a:close/>
                  <a:moveTo>
                    <a:pt x="2524534" y="876110"/>
                  </a:moveTo>
                  <a:lnTo>
                    <a:pt x="2577736" y="904685"/>
                  </a:lnTo>
                  <a:lnTo>
                    <a:pt x="2605192" y="894017"/>
                  </a:lnTo>
                  <a:lnTo>
                    <a:pt x="2623432" y="919925"/>
                  </a:lnTo>
                  <a:lnTo>
                    <a:pt x="2672169" y="930688"/>
                  </a:lnTo>
                  <a:lnTo>
                    <a:pt x="2693449" y="941356"/>
                  </a:lnTo>
                  <a:lnTo>
                    <a:pt x="2752826" y="809593"/>
                  </a:lnTo>
                  <a:cubicBezTo>
                    <a:pt x="2662503" y="608118"/>
                    <a:pt x="2543606" y="384419"/>
                    <a:pt x="2300883" y="208344"/>
                  </a:cubicBezTo>
                  <a:lnTo>
                    <a:pt x="2251877" y="211265"/>
                  </a:lnTo>
                  <a:lnTo>
                    <a:pt x="2241237" y="232696"/>
                  </a:lnTo>
                  <a:lnTo>
                    <a:pt x="2218531" y="224219"/>
                  </a:lnTo>
                  <a:lnTo>
                    <a:pt x="2207796" y="205169"/>
                  </a:lnTo>
                  <a:lnTo>
                    <a:pt x="2186420" y="205169"/>
                  </a:lnTo>
                  <a:lnTo>
                    <a:pt x="2195920" y="214694"/>
                  </a:lnTo>
                  <a:lnTo>
                    <a:pt x="2203616" y="230029"/>
                  </a:lnTo>
                  <a:lnTo>
                    <a:pt x="2170080" y="230029"/>
                  </a:lnTo>
                  <a:lnTo>
                    <a:pt x="2170080" y="248983"/>
                  </a:lnTo>
                  <a:lnTo>
                    <a:pt x="2146139" y="245459"/>
                  </a:lnTo>
                  <a:lnTo>
                    <a:pt x="2131604" y="243269"/>
                  </a:lnTo>
                  <a:lnTo>
                    <a:pt x="2123433" y="247364"/>
                  </a:lnTo>
                  <a:lnTo>
                    <a:pt x="2131034" y="252031"/>
                  </a:lnTo>
                  <a:lnTo>
                    <a:pt x="2141579" y="254413"/>
                  </a:lnTo>
                  <a:lnTo>
                    <a:pt x="2132079" y="257937"/>
                  </a:lnTo>
                  <a:lnTo>
                    <a:pt x="2119348" y="252794"/>
                  </a:lnTo>
                  <a:lnTo>
                    <a:pt x="2103483" y="247459"/>
                  </a:lnTo>
                  <a:lnTo>
                    <a:pt x="2098733" y="236887"/>
                  </a:lnTo>
                  <a:lnTo>
                    <a:pt x="2087048" y="227362"/>
                  </a:lnTo>
                  <a:lnTo>
                    <a:pt x="2073557" y="225552"/>
                  </a:lnTo>
                  <a:lnTo>
                    <a:pt x="2064057" y="214408"/>
                  </a:lnTo>
                  <a:lnTo>
                    <a:pt x="2084768" y="216218"/>
                  </a:lnTo>
                  <a:lnTo>
                    <a:pt x="2103008" y="224409"/>
                  </a:lnTo>
                  <a:lnTo>
                    <a:pt x="2118208" y="226219"/>
                  </a:lnTo>
                  <a:cubicBezTo>
                    <a:pt x="2118208" y="226219"/>
                    <a:pt x="2127709" y="223837"/>
                    <a:pt x="2128754" y="225552"/>
                  </a:cubicBezTo>
                  <a:cubicBezTo>
                    <a:pt x="2136021" y="227877"/>
                    <a:pt x="2143498" y="229473"/>
                    <a:pt x="2151079" y="230315"/>
                  </a:cubicBezTo>
                  <a:lnTo>
                    <a:pt x="2163430" y="220790"/>
                  </a:lnTo>
                  <a:lnTo>
                    <a:pt x="2142529" y="205169"/>
                  </a:lnTo>
                  <a:lnTo>
                    <a:pt x="2105478" y="194215"/>
                  </a:lnTo>
                  <a:lnTo>
                    <a:pt x="2040306" y="185833"/>
                  </a:lnTo>
                  <a:cubicBezTo>
                    <a:pt x="2031376" y="183581"/>
                    <a:pt x="2022560" y="180879"/>
                    <a:pt x="2013895" y="177737"/>
                  </a:cubicBezTo>
                  <a:lnTo>
                    <a:pt x="1992235" y="172403"/>
                  </a:lnTo>
                  <a:lnTo>
                    <a:pt x="1944734" y="172403"/>
                  </a:lnTo>
                  <a:lnTo>
                    <a:pt x="1872531" y="185833"/>
                  </a:lnTo>
                  <a:lnTo>
                    <a:pt x="1832631" y="211265"/>
                  </a:lnTo>
                  <a:lnTo>
                    <a:pt x="1785129" y="254222"/>
                  </a:lnTo>
                  <a:lnTo>
                    <a:pt x="1741713" y="260699"/>
                  </a:lnTo>
                  <a:cubicBezTo>
                    <a:pt x="1734977" y="266327"/>
                    <a:pt x="1728631" y="272405"/>
                    <a:pt x="1722712" y="278892"/>
                  </a:cubicBezTo>
                  <a:lnTo>
                    <a:pt x="1732213" y="299561"/>
                  </a:lnTo>
                  <a:lnTo>
                    <a:pt x="1729838" y="309086"/>
                  </a:lnTo>
                  <a:lnTo>
                    <a:pt x="1736298" y="314325"/>
                  </a:lnTo>
                  <a:lnTo>
                    <a:pt x="1741048" y="323850"/>
                  </a:lnTo>
                  <a:lnTo>
                    <a:pt x="1747508" y="333375"/>
                  </a:lnTo>
                  <a:lnTo>
                    <a:pt x="1771544" y="329851"/>
                  </a:lnTo>
                  <a:lnTo>
                    <a:pt x="1797385" y="315182"/>
                  </a:lnTo>
                  <a:lnTo>
                    <a:pt x="1817335" y="325755"/>
                  </a:lnTo>
                  <a:lnTo>
                    <a:pt x="1832631" y="352235"/>
                  </a:lnTo>
                  <a:lnTo>
                    <a:pt x="1835481" y="368141"/>
                  </a:lnTo>
                  <a:lnTo>
                    <a:pt x="1853721" y="371666"/>
                  </a:lnTo>
                  <a:lnTo>
                    <a:pt x="1866071" y="361093"/>
                  </a:lnTo>
                  <a:lnTo>
                    <a:pt x="1878992" y="358140"/>
                  </a:lnTo>
                  <a:lnTo>
                    <a:pt x="1886022" y="336899"/>
                  </a:lnTo>
                  <a:lnTo>
                    <a:pt x="1887162" y="320421"/>
                  </a:lnTo>
                  <a:lnTo>
                    <a:pt x="1904833" y="315182"/>
                  </a:lnTo>
                  <a:lnTo>
                    <a:pt x="1904833" y="304324"/>
                  </a:lnTo>
                  <a:lnTo>
                    <a:pt x="1898372" y="299656"/>
                  </a:lnTo>
                  <a:lnTo>
                    <a:pt x="1890107" y="294323"/>
                  </a:lnTo>
                  <a:lnTo>
                    <a:pt x="1887162" y="275273"/>
                  </a:lnTo>
                  <a:lnTo>
                    <a:pt x="1914048" y="258223"/>
                  </a:lnTo>
                  <a:cubicBezTo>
                    <a:pt x="1914048" y="258223"/>
                    <a:pt x="1928298" y="245269"/>
                    <a:pt x="1928298" y="242983"/>
                  </a:cubicBezTo>
                  <a:cubicBezTo>
                    <a:pt x="1928298" y="240697"/>
                    <a:pt x="1935328" y="232886"/>
                    <a:pt x="1935328" y="232886"/>
                  </a:cubicBezTo>
                  <a:cubicBezTo>
                    <a:pt x="1935328" y="232886"/>
                    <a:pt x="1946539" y="233553"/>
                    <a:pt x="1950054" y="234125"/>
                  </a:cubicBezTo>
                  <a:cubicBezTo>
                    <a:pt x="1953569" y="234696"/>
                    <a:pt x="1972284" y="241173"/>
                    <a:pt x="1972284" y="241173"/>
                  </a:cubicBezTo>
                  <a:lnTo>
                    <a:pt x="1979409" y="246507"/>
                  </a:lnTo>
                  <a:lnTo>
                    <a:pt x="1957654" y="257080"/>
                  </a:lnTo>
                  <a:lnTo>
                    <a:pt x="1944829" y="270034"/>
                  </a:lnTo>
                  <a:lnTo>
                    <a:pt x="1935328" y="276511"/>
                  </a:lnTo>
                  <a:lnTo>
                    <a:pt x="1944164" y="297085"/>
                  </a:lnTo>
                  <a:lnTo>
                    <a:pt x="1967059" y="308896"/>
                  </a:lnTo>
                  <a:lnTo>
                    <a:pt x="1987580" y="304705"/>
                  </a:lnTo>
                  <a:lnTo>
                    <a:pt x="2020166" y="303086"/>
                  </a:lnTo>
                  <a:cubicBezTo>
                    <a:pt x="2020166" y="303086"/>
                    <a:pt x="2057502" y="310610"/>
                    <a:pt x="2059212" y="311849"/>
                  </a:cubicBezTo>
                  <a:cubicBezTo>
                    <a:pt x="2060922" y="313087"/>
                    <a:pt x="2048476" y="317087"/>
                    <a:pt x="2048476" y="317087"/>
                  </a:cubicBezTo>
                  <a:lnTo>
                    <a:pt x="2033941" y="321183"/>
                  </a:lnTo>
                  <a:lnTo>
                    <a:pt x="2025771" y="326517"/>
                  </a:lnTo>
                  <a:lnTo>
                    <a:pt x="2011900" y="319469"/>
                  </a:lnTo>
                  <a:cubicBezTo>
                    <a:pt x="2006305" y="315543"/>
                    <a:pt x="1999721" y="313296"/>
                    <a:pt x="1992900" y="312992"/>
                  </a:cubicBezTo>
                  <a:cubicBezTo>
                    <a:pt x="1987152" y="314112"/>
                    <a:pt x="1981728" y="316521"/>
                    <a:pt x="1977034" y="320040"/>
                  </a:cubicBezTo>
                  <a:lnTo>
                    <a:pt x="1985870" y="333566"/>
                  </a:lnTo>
                  <a:lnTo>
                    <a:pt x="1998125" y="341852"/>
                  </a:lnTo>
                  <a:cubicBezTo>
                    <a:pt x="1998125" y="341852"/>
                    <a:pt x="1992900" y="357092"/>
                    <a:pt x="1989385" y="356521"/>
                  </a:cubicBezTo>
                  <a:cubicBezTo>
                    <a:pt x="1985870" y="355949"/>
                    <a:pt x="1979885" y="345377"/>
                    <a:pt x="1979885" y="345377"/>
                  </a:cubicBezTo>
                  <a:lnTo>
                    <a:pt x="1966299" y="340043"/>
                  </a:lnTo>
                  <a:lnTo>
                    <a:pt x="1957559" y="345377"/>
                  </a:lnTo>
                  <a:lnTo>
                    <a:pt x="1958699" y="358331"/>
                  </a:lnTo>
                  <a:lnTo>
                    <a:pt x="1954899" y="376619"/>
                  </a:lnTo>
                  <a:lnTo>
                    <a:pt x="1940268" y="386144"/>
                  </a:lnTo>
                  <a:lnTo>
                    <a:pt x="1929628" y="394430"/>
                  </a:lnTo>
                  <a:lnTo>
                    <a:pt x="1915568" y="386144"/>
                  </a:lnTo>
                  <a:lnTo>
                    <a:pt x="1897422" y="391478"/>
                  </a:lnTo>
                  <a:lnTo>
                    <a:pt x="1865691" y="389668"/>
                  </a:lnTo>
                  <a:lnTo>
                    <a:pt x="1858661" y="396145"/>
                  </a:lnTo>
                  <a:lnTo>
                    <a:pt x="1847451" y="391478"/>
                  </a:lnTo>
                  <a:cubicBezTo>
                    <a:pt x="1847451" y="391478"/>
                    <a:pt x="1819900" y="392621"/>
                    <a:pt x="1818095" y="393192"/>
                  </a:cubicBezTo>
                  <a:cubicBezTo>
                    <a:pt x="1811797" y="391068"/>
                    <a:pt x="1805716" y="388324"/>
                    <a:pt x="1799950" y="385001"/>
                  </a:cubicBezTo>
                  <a:lnTo>
                    <a:pt x="1792920" y="369094"/>
                  </a:lnTo>
                  <a:lnTo>
                    <a:pt x="1801660" y="358521"/>
                  </a:lnTo>
                  <a:lnTo>
                    <a:pt x="1797575" y="353759"/>
                  </a:lnTo>
                  <a:lnTo>
                    <a:pt x="1794060" y="344996"/>
                  </a:lnTo>
                  <a:lnTo>
                    <a:pt x="1799950" y="337852"/>
                  </a:lnTo>
                  <a:lnTo>
                    <a:pt x="1791114" y="335566"/>
                  </a:lnTo>
                  <a:lnTo>
                    <a:pt x="1776484" y="350234"/>
                  </a:lnTo>
                  <a:cubicBezTo>
                    <a:pt x="1776262" y="354965"/>
                    <a:pt x="1776041" y="359696"/>
                    <a:pt x="1775819" y="364427"/>
                  </a:cubicBezTo>
                  <a:cubicBezTo>
                    <a:pt x="1775819" y="364427"/>
                    <a:pt x="1783514" y="377952"/>
                    <a:pt x="1784084" y="379667"/>
                  </a:cubicBezTo>
                  <a:cubicBezTo>
                    <a:pt x="1784521" y="383779"/>
                    <a:pt x="1784711" y="387914"/>
                    <a:pt x="1784654" y="392049"/>
                  </a:cubicBezTo>
                  <a:lnTo>
                    <a:pt x="1770024" y="397955"/>
                  </a:lnTo>
                  <a:lnTo>
                    <a:pt x="1754158" y="402622"/>
                  </a:lnTo>
                  <a:lnTo>
                    <a:pt x="1757103" y="408527"/>
                  </a:lnTo>
                  <a:lnTo>
                    <a:pt x="1773539" y="411480"/>
                  </a:lnTo>
                  <a:lnTo>
                    <a:pt x="1768219" y="421005"/>
                  </a:lnTo>
                  <a:lnTo>
                    <a:pt x="1758719" y="421577"/>
                  </a:lnTo>
                  <a:lnTo>
                    <a:pt x="1754063" y="433388"/>
                  </a:lnTo>
                  <a:lnTo>
                    <a:pt x="1751118" y="439865"/>
                  </a:lnTo>
                  <a:lnTo>
                    <a:pt x="1738198" y="436340"/>
                  </a:lnTo>
                  <a:lnTo>
                    <a:pt x="1738768" y="428054"/>
                  </a:lnTo>
                  <a:lnTo>
                    <a:pt x="1739338" y="417481"/>
                  </a:lnTo>
                  <a:lnTo>
                    <a:pt x="1734113" y="412147"/>
                  </a:lnTo>
                  <a:lnTo>
                    <a:pt x="1726418" y="420434"/>
                  </a:lnTo>
                  <a:lnTo>
                    <a:pt x="1718247" y="431006"/>
                  </a:lnTo>
                  <a:lnTo>
                    <a:pt x="1699247" y="434531"/>
                  </a:lnTo>
                  <a:lnTo>
                    <a:pt x="1690412" y="441579"/>
                  </a:lnTo>
                  <a:lnTo>
                    <a:pt x="1684522" y="454533"/>
                  </a:lnTo>
                  <a:lnTo>
                    <a:pt x="1670461" y="461010"/>
                  </a:lnTo>
                  <a:lnTo>
                    <a:pt x="1659346" y="468059"/>
                  </a:lnTo>
                  <a:lnTo>
                    <a:pt x="1642245" y="459296"/>
                  </a:lnTo>
                  <a:lnTo>
                    <a:pt x="1639965" y="463391"/>
                  </a:lnTo>
                  <a:lnTo>
                    <a:pt x="1643480" y="472154"/>
                  </a:lnTo>
                  <a:lnTo>
                    <a:pt x="1639395" y="476917"/>
                  </a:lnTo>
                  <a:lnTo>
                    <a:pt x="1617070" y="475107"/>
                  </a:lnTo>
                  <a:lnTo>
                    <a:pt x="1604719" y="473393"/>
                  </a:lnTo>
                  <a:lnTo>
                    <a:pt x="1602914" y="489871"/>
                  </a:lnTo>
                  <a:lnTo>
                    <a:pt x="1624670" y="493395"/>
                  </a:lnTo>
                  <a:lnTo>
                    <a:pt x="1635215" y="502920"/>
                  </a:lnTo>
                  <a:cubicBezTo>
                    <a:pt x="1635215" y="502920"/>
                    <a:pt x="1643480" y="512921"/>
                    <a:pt x="1645190" y="512921"/>
                  </a:cubicBezTo>
                  <a:cubicBezTo>
                    <a:pt x="1646900" y="512921"/>
                    <a:pt x="1658776" y="515874"/>
                    <a:pt x="1658776" y="515874"/>
                  </a:cubicBezTo>
                  <a:lnTo>
                    <a:pt x="1654026" y="541782"/>
                  </a:lnTo>
                  <a:lnTo>
                    <a:pt x="1643480" y="565880"/>
                  </a:lnTo>
                  <a:lnTo>
                    <a:pt x="1599399" y="565309"/>
                  </a:lnTo>
                  <a:lnTo>
                    <a:pt x="1551328" y="564166"/>
                  </a:lnTo>
                  <a:lnTo>
                    <a:pt x="1536032" y="569976"/>
                  </a:lnTo>
                  <a:lnTo>
                    <a:pt x="1531282" y="583502"/>
                  </a:lnTo>
                  <a:lnTo>
                    <a:pt x="1535462" y="597694"/>
                  </a:lnTo>
                  <a:lnTo>
                    <a:pt x="1526912" y="624269"/>
                  </a:lnTo>
                  <a:lnTo>
                    <a:pt x="1523397" y="638461"/>
                  </a:lnTo>
                  <a:cubicBezTo>
                    <a:pt x="1523416" y="643299"/>
                    <a:pt x="1523958" y="648122"/>
                    <a:pt x="1525012" y="652844"/>
                  </a:cubicBezTo>
                  <a:cubicBezTo>
                    <a:pt x="1526247" y="654558"/>
                    <a:pt x="1533277" y="666941"/>
                    <a:pt x="1533277" y="666941"/>
                  </a:cubicBezTo>
                  <a:lnTo>
                    <a:pt x="1527957" y="686943"/>
                  </a:lnTo>
                  <a:lnTo>
                    <a:pt x="1543823" y="691706"/>
                  </a:lnTo>
                  <a:lnTo>
                    <a:pt x="1570233" y="693420"/>
                  </a:lnTo>
                  <a:lnTo>
                    <a:pt x="1584294" y="701135"/>
                  </a:lnTo>
                  <a:lnTo>
                    <a:pt x="1594934" y="702850"/>
                  </a:lnTo>
                  <a:lnTo>
                    <a:pt x="1612510" y="695230"/>
                  </a:lnTo>
                  <a:lnTo>
                    <a:pt x="1638920" y="691706"/>
                  </a:lnTo>
                  <a:lnTo>
                    <a:pt x="1663621" y="671036"/>
                  </a:lnTo>
                  <a:lnTo>
                    <a:pt x="1659536" y="645795"/>
                  </a:lnTo>
                  <a:lnTo>
                    <a:pt x="1674736" y="626745"/>
                  </a:lnTo>
                  <a:lnTo>
                    <a:pt x="1707037" y="606171"/>
                  </a:lnTo>
                  <a:lnTo>
                    <a:pt x="1721098" y="601409"/>
                  </a:lnTo>
                  <a:lnTo>
                    <a:pt x="1719387" y="580263"/>
                  </a:lnTo>
                  <a:lnTo>
                    <a:pt x="1738388" y="569024"/>
                  </a:lnTo>
                  <a:lnTo>
                    <a:pt x="1757388" y="575501"/>
                  </a:lnTo>
                  <a:lnTo>
                    <a:pt x="1770309" y="568452"/>
                  </a:lnTo>
                  <a:lnTo>
                    <a:pt x="1810020" y="556260"/>
                  </a:lnTo>
                  <a:lnTo>
                    <a:pt x="1849351" y="592836"/>
                  </a:lnTo>
                  <a:lnTo>
                    <a:pt x="1903313" y="629888"/>
                  </a:lnTo>
                  <a:cubicBezTo>
                    <a:pt x="1903313" y="629888"/>
                    <a:pt x="1914523" y="652272"/>
                    <a:pt x="1915093" y="653987"/>
                  </a:cubicBezTo>
                  <a:cubicBezTo>
                    <a:pt x="1912946" y="659405"/>
                    <a:pt x="1910172" y="664553"/>
                    <a:pt x="1906828" y="669322"/>
                  </a:cubicBezTo>
                  <a:lnTo>
                    <a:pt x="1876522" y="669322"/>
                  </a:lnTo>
                  <a:lnTo>
                    <a:pt x="1865121" y="671894"/>
                  </a:lnTo>
                  <a:cubicBezTo>
                    <a:pt x="1865121" y="671894"/>
                    <a:pt x="1868637" y="680657"/>
                    <a:pt x="1870917" y="680657"/>
                  </a:cubicBezTo>
                  <a:cubicBezTo>
                    <a:pt x="1873197" y="680657"/>
                    <a:pt x="1897422" y="691896"/>
                    <a:pt x="1897422" y="691896"/>
                  </a:cubicBezTo>
                  <a:lnTo>
                    <a:pt x="1905022" y="697802"/>
                  </a:lnTo>
                  <a:lnTo>
                    <a:pt x="1909108" y="696563"/>
                  </a:lnTo>
                  <a:lnTo>
                    <a:pt x="1908538" y="685419"/>
                  </a:lnTo>
                  <a:lnTo>
                    <a:pt x="1910913" y="674846"/>
                  </a:lnTo>
                  <a:lnTo>
                    <a:pt x="1919083" y="675989"/>
                  </a:lnTo>
                  <a:cubicBezTo>
                    <a:pt x="1922417" y="672357"/>
                    <a:pt x="1925372" y="668401"/>
                    <a:pt x="1927918" y="664178"/>
                  </a:cubicBezTo>
                  <a:cubicBezTo>
                    <a:pt x="1930379" y="658963"/>
                    <a:pt x="1933105" y="653877"/>
                    <a:pt x="1936088" y="648938"/>
                  </a:cubicBezTo>
                  <a:lnTo>
                    <a:pt x="1929628" y="636556"/>
                  </a:lnTo>
                  <a:lnTo>
                    <a:pt x="1933238" y="628269"/>
                  </a:lnTo>
                  <a:lnTo>
                    <a:pt x="1942739" y="629507"/>
                  </a:lnTo>
                  <a:lnTo>
                    <a:pt x="1943879" y="641794"/>
                  </a:lnTo>
                  <a:lnTo>
                    <a:pt x="1947394" y="641794"/>
                  </a:lnTo>
                  <a:lnTo>
                    <a:pt x="1946254" y="626555"/>
                  </a:lnTo>
                  <a:lnTo>
                    <a:pt x="1936753" y="620649"/>
                  </a:lnTo>
                  <a:lnTo>
                    <a:pt x="1924023" y="612172"/>
                  </a:lnTo>
                  <a:lnTo>
                    <a:pt x="1915188" y="599313"/>
                  </a:lnTo>
                  <a:lnTo>
                    <a:pt x="1899892" y="595122"/>
                  </a:lnTo>
                  <a:lnTo>
                    <a:pt x="1882317" y="582740"/>
                  </a:lnTo>
                  <a:lnTo>
                    <a:pt x="1878232" y="568643"/>
                  </a:lnTo>
                  <a:lnTo>
                    <a:pt x="1861796" y="560451"/>
                  </a:lnTo>
                  <a:lnTo>
                    <a:pt x="1857521" y="547497"/>
                  </a:lnTo>
                  <a:lnTo>
                    <a:pt x="1862271" y="533971"/>
                  </a:lnTo>
                  <a:lnTo>
                    <a:pt x="1872816" y="532162"/>
                  </a:lnTo>
                  <a:cubicBezTo>
                    <a:pt x="1873006" y="536480"/>
                    <a:pt x="1873197" y="540798"/>
                    <a:pt x="1873387" y="545116"/>
                  </a:cubicBezTo>
                  <a:lnTo>
                    <a:pt x="1883932" y="548640"/>
                  </a:lnTo>
                  <a:lnTo>
                    <a:pt x="1891057" y="544544"/>
                  </a:lnTo>
                  <a:lnTo>
                    <a:pt x="1901603" y="563594"/>
                  </a:lnTo>
                  <a:lnTo>
                    <a:pt x="1923263" y="575882"/>
                  </a:lnTo>
                  <a:lnTo>
                    <a:pt x="1940363" y="585407"/>
                  </a:lnTo>
                  <a:lnTo>
                    <a:pt x="1950909" y="586645"/>
                  </a:lnTo>
                  <a:lnTo>
                    <a:pt x="1968484" y="605695"/>
                  </a:lnTo>
                  <a:lnTo>
                    <a:pt x="1972664" y="630365"/>
                  </a:lnTo>
                  <a:lnTo>
                    <a:pt x="2005535" y="664559"/>
                  </a:lnTo>
                  <a:lnTo>
                    <a:pt x="2010190" y="688658"/>
                  </a:lnTo>
                  <a:lnTo>
                    <a:pt x="2033656" y="705136"/>
                  </a:lnTo>
                  <a:lnTo>
                    <a:pt x="2040116" y="699802"/>
                  </a:lnTo>
                  <a:lnTo>
                    <a:pt x="2036601" y="684562"/>
                  </a:lnTo>
                  <a:lnTo>
                    <a:pt x="2049521" y="677513"/>
                  </a:lnTo>
                  <a:lnTo>
                    <a:pt x="2045436" y="666845"/>
                  </a:lnTo>
                  <a:lnTo>
                    <a:pt x="2032421" y="662369"/>
                  </a:lnTo>
                  <a:lnTo>
                    <a:pt x="2027101" y="651796"/>
                  </a:lnTo>
                  <a:lnTo>
                    <a:pt x="2029476" y="634651"/>
                  </a:lnTo>
                  <a:lnTo>
                    <a:pt x="2021876" y="625888"/>
                  </a:lnTo>
                  <a:lnTo>
                    <a:pt x="2028906" y="627031"/>
                  </a:lnTo>
                  <a:lnTo>
                    <a:pt x="2034131" y="633508"/>
                  </a:lnTo>
                  <a:lnTo>
                    <a:pt x="2042396" y="622364"/>
                  </a:lnTo>
                  <a:lnTo>
                    <a:pt x="2056457" y="622935"/>
                  </a:lnTo>
                  <a:lnTo>
                    <a:pt x="2070612" y="628841"/>
                  </a:lnTo>
                  <a:lnTo>
                    <a:pt x="2081157" y="643319"/>
                  </a:lnTo>
                  <a:lnTo>
                    <a:pt x="2091703" y="659797"/>
                  </a:lnTo>
                  <a:cubicBezTo>
                    <a:pt x="2091703" y="659797"/>
                    <a:pt x="2084673" y="663893"/>
                    <a:pt x="2084102" y="665702"/>
                  </a:cubicBezTo>
                  <a:cubicBezTo>
                    <a:pt x="2085499" y="670258"/>
                    <a:pt x="2087475" y="674613"/>
                    <a:pt x="2089993" y="678656"/>
                  </a:cubicBezTo>
                  <a:lnTo>
                    <a:pt x="2103483" y="690944"/>
                  </a:lnTo>
                  <a:lnTo>
                    <a:pt x="2114028" y="705803"/>
                  </a:lnTo>
                  <a:lnTo>
                    <a:pt x="2135119" y="705231"/>
                  </a:lnTo>
                  <a:lnTo>
                    <a:pt x="2137494" y="714756"/>
                  </a:lnTo>
                  <a:lnTo>
                    <a:pt x="2152789" y="716471"/>
                  </a:lnTo>
                  <a:lnTo>
                    <a:pt x="2167420" y="712946"/>
                  </a:lnTo>
                  <a:lnTo>
                    <a:pt x="2171600" y="703421"/>
                  </a:lnTo>
                  <a:lnTo>
                    <a:pt x="2178060" y="712280"/>
                  </a:lnTo>
                  <a:lnTo>
                    <a:pt x="2195065" y="718185"/>
                  </a:lnTo>
                  <a:lnTo>
                    <a:pt x="2209696" y="717042"/>
                  </a:lnTo>
                  <a:lnTo>
                    <a:pt x="2222046" y="703421"/>
                  </a:lnTo>
                  <a:lnTo>
                    <a:pt x="2233162" y="708184"/>
                  </a:lnTo>
                  <a:lnTo>
                    <a:pt x="2241427" y="713423"/>
                  </a:lnTo>
                  <a:lnTo>
                    <a:pt x="2238482" y="725234"/>
                  </a:lnTo>
                  <a:lnTo>
                    <a:pt x="2245797" y="749427"/>
                  </a:lnTo>
                  <a:lnTo>
                    <a:pt x="2235157" y="773906"/>
                  </a:lnTo>
                  <a:lnTo>
                    <a:pt x="2235157" y="805910"/>
                  </a:lnTo>
                  <a:lnTo>
                    <a:pt x="2171030" y="805910"/>
                  </a:lnTo>
                  <a:lnTo>
                    <a:pt x="2146709" y="815435"/>
                  </a:lnTo>
                  <a:lnTo>
                    <a:pt x="2107283" y="795719"/>
                  </a:lnTo>
                  <a:lnTo>
                    <a:pt x="2081442" y="798767"/>
                  </a:lnTo>
                  <a:lnTo>
                    <a:pt x="2037266" y="782765"/>
                  </a:lnTo>
                  <a:lnTo>
                    <a:pt x="2002305" y="782765"/>
                  </a:lnTo>
                  <a:lnTo>
                    <a:pt x="1991665" y="792290"/>
                  </a:lnTo>
                  <a:lnTo>
                    <a:pt x="1997745" y="809054"/>
                  </a:lnTo>
                  <a:lnTo>
                    <a:pt x="1984065" y="822769"/>
                  </a:lnTo>
                  <a:lnTo>
                    <a:pt x="1949009" y="801434"/>
                  </a:lnTo>
                  <a:lnTo>
                    <a:pt x="1921648" y="804482"/>
                  </a:lnTo>
                  <a:lnTo>
                    <a:pt x="1911008" y="786194"/>
                  </a:lnTo>
                  <a:lnTo>
                    <a:pt x="1869871" y="774002"/>
                  </a:lnTo>
                  <a:lnTo>
                    <a:pt x="1841371" y="760190"/>
                  </a:lnTo>
                  <a:lnTo>
                    <a:pt x="1819520" y="749427"/>
                  </a:lnTo>
                  <a:lnTo>
                    <a:pt x="1845361" y="718947"/>
                  </a:lnTo>
                  <a:lnTo>
                    <a:pt x="1837761" y="693039"/>
                  </a:lnTo>
                  <a:lnTo>
                    <a:pt x="1819520" y="682276"/>
                  </a:lnTo>
                  <a:lnTo>
                    <a:pt x="1711407" y="694563"/>
                  </a:lnTo>
                  <a:lnTo>
                    <a:pt x="1668846" y="711327"/>
                  </a:lnTo>
                  <a:lnTo>
                    <a:pt x="1641390" y="712851"/>
                  </a:lnTo>
                  <a:lnTo>
                    <a:pt x="1612890" y="723519"/>
                  </a:lnTo>
                  <a:lnTo>
                    <a:pt x="1577929" y="715899"/>
                  </a:lnTo>
                  <a:lnTo>
                    <a:pt x="1555033" y="743331"/>
                  </a:lnTo>
                  <a:lnTo>
                    <a:pt x="1527672" y="761619"/>
                  </a:lnTo>
                  <a:lnTo>
                    <a:pt x="1502971" y="813530"/>
                  </a:lnTo>
                  <a:lnTo>
                    <a:pt x="1509432" y="836390"/>
                  </a:lnTo>
                  <a:lnTo>
                    <a:pt x="1477511" y="866966"/>
                  </a:lnTo>
                  <a:lnTo>
                    <a:pt x="1445590" y="879158"/>
                  </a:lnTo>
                  <a:lnTo>
                    <a:pt x="1430389" y="907733"/>
                  </a:lnTo>
                  <a:cubicBezTo>
                    <a:pt x="1430389" y="907733"/>
                    <a:pt x="1396854" y="982504"/>
                    <a:pt x="1393814" y="988600"/>
                  </a:cubicBezTo>
                  <a:cubicBezTo>
                    <a:pt x="1390773" y="994696"/>
                    <a:pt x="1393814" y="1032891"/>
                    <a:pt x="1393814" y="1032891"/>
                  </a:cubicBezTo>
                  <a:lnTo>
                    <a:pt x="1407494" y="1077087"/>
                  </a:lnTo>
                  <a:lnTo>
                    <a:pt x="1375573" y="1151858"/>
                  </a:lnTo>
                  <a:lnTo>
                    <a:pt x="1387733" y="1188530"/>
                  </a:lnTo>
                  <a:lnTo>
                    <a:pt x="1404454" y="1222058"/>
                  </a:lnTo>
                  <a:lnTo>
                    <a:pt x="1448630" y="1284637"/>
                  </a:lnTo>
                  <a:cubicBezTo>
                    <a:pt x="1448187" y="1295114"/>
                    <a:pt x="1447743" y="1305592"/>
                    <a:pt x="1447300" y="1316069"/>
                  </a:cubicBezTo>
                  <a:lnTo>
                    <a:pt x="1538312" y="1385507"/>
                  </a:lnTo>
                  <a:lnTo>
                    <a:pt x="1599304" y="1360932"/>
                  </a:lnTo>
                  <a:lnTo>
                    <a:pt x="1658016" y="1379601"/>
                  </a:lnTo>
                  <a:lnTo>
                    <a:pt x="1730978" y="1339977"/>
                  </a:lnTo>
                  <a:cubicBezTo>
                    <a:pt x="1730978" y="1339977"/>
                    <a:pt x="1755393" y="1339977"/>
                    <a:pt x="1762994" y="1353693"/>
                  </a:cubicBezTo>
                  <a:cubicBezTo>
                    <a:pt x="1770594" y="1367409"/>
                    <a:pt x="1775154" y="1379601"/>
                    <a:pt x="1802515" y="1379601"/>
                  </a:cubicBezTo>
                  <a:cubicBezTo>
                    <a:pt x="1829875" y="1379601"/>
                    <a:pt x="1843651" y="1410176"/>
                    <a:pt x="1843651" y="1410176"/>
                  </a:cubicBezTo>
                  <a:lnTo>
                    <a:pt x="1831491" y="1445228"/>
                  </a:lnTo>
                  <a:lnTo>
                    <a:pt x="1837571" y="1463516"/>
                  </a:lnTo>
                  <a:lnTo>
                    <a:pt x="1825410" y="1492091"/>
                  </a:lnTo>
                  <a:lnTo>
                    <a:pt x="1853911" y="1551527"/>
                  </a:lnTo>
                  <a:lnTo>
                    <a:pt x="1875192" y="1597343"/>
                  </a:lnTo>
                  <a:lnTo>
                    <a:pt x="1895047" y="1641634"/>
                  </a:lnTo>
                  <a:lnTo>
                    <a:pt x="1899607" y="1698022"/>
                  </a:lnTo>
                  <a:lnTo>
                    <a:pt x="1895047" y="1730121"/>
                  </a:lnTo>
                  <a:lnTo>
                    <a:pt x="1859991" y="1791176"/>
                  </a:lnTo>
                  <a:lnTo>
                    <a:pt x="1870632" y="1885760"/>
                  </a:lnTo>
                  <a:lnTo>
                    <a:pt x="1882792" y="1907095"/>
                  </a:lnTo>
                  <a:lnTo>
                    <a:pt x="1878232" y="1922336"/>
                  </a:lnTo>
                  <a:lnTo>
                    <a:pt x="1899607" y="1945291"/>
                  </a:lnTo>
                  <a:lnTo>
                    <a:pt x="1913288" y="1998631"/>
                  </a:lnTo>
                  <a:lnTo>
                    <a:pt x="1901127" y="2049018"/>
                  </a:lnTo>
                  <a:lnTo>
                    <a:pt x="1919368" y="2087118"/>
                  </a:lnTo>
                  <a:cubicBezTo>
                    <a:pt x="1919368" y="2087118"/>
                    <a:pt x="1936088" y="2128361"/>
                    <a:pt x="1937608" y="2132933"/>
                  </a:cubicBezTo>
                  <a:cubicBezTo>
                    <a:pt x="1939128" y="2137505"/>
                    <a:pt x="1949769" y="2152745"/>
                    <a:pt x="1948249" y="2160365"/>
                  </a:cubicBezTo>
                  <a:cubicBezTo>
                    <a:pt x="1946729" y="2167985"/>
                    <a:pt x="1942169" y="2187893"/>
                    <a:pt x="1942169" y="2187893"/>
                  </a:cubicBezTo>
                  <a:lnTo>
                    <a:pt x="1948249" y="2218373"/>
                  </a:lnTo>
                  <a:lnTo>
                    <a:pt x="2025866" y="2218373"/>
                  </a:lnTo>
                  <a:lnTo>
                    <a:pt x="2062442" y="2206181"/>
                  </a:lnTo>
                  <a:lnTo>
                    <a:pt x="2152219" y="2114645"/>
                  </a:lnTo>
                  <a:cubicBezTo>
                    <a:pt x="2160428" y="2104920"/>
                    <a:pt x="2168037" y="2094709"/>
                    <a:pt x="2175020" y="2084070"/>
                  </a:cubicBezTo>
                  <a:cubicBezTo>
                    <a:pt x="2176540" y="2079498"/>
                    <a:pt x="2188700" y="2023110"/>
                    <a:pt x="2188700" y="2023110"/>
                  </a:cubicBezTo>
                  <a:lnTo>
                    <a:pt x="2252637" y="1997107"/>
                  </a:lnTo>
                  <a:lnTo>
                    <a:pt x="2252637" y="1947291"/>
                  </a:lnTo>
                  <a:lnTo>
                    <a:pt x="2238957" y="1907572"/>
                  </a:lnTo>
                  <a:lnTo>
                    <a:pt x="2272398" y="1875568"/>
                  </a:lnTo>
                  <a:lnTo>
                    <a:pt x="2362270" y="1823657"/>
                  </a:lnTo>
                  <a:lnTo>
                    <a:pt x="2369870" y="1783937"/>
                  </a:lnTo>
                  <a:lnTo>
                    <a:pt x="2369870" y="1715357"/>
                  </a:lnTo>
                  <a:lnTo>
                    <a:pt x="2353055" y="1663446"/>
                  </a:lnTo>
                  <a:lnTo>
                    <a:pt x="2357615" y="1631442"/>
                  </a:lnTo>
                  <a:lnTo>
                    <a:pt x="2342035" y="1617631"/>
                  </a:lnTo>
                  <a:lnTo>
                    <a:pt x="2371010" y="1574959"/>
                  </a:lnTo>
                  <a:lnTo>
                    <a:pt x="2381651" y="1518476"/>
                  </a:lnTo>
                  <a:lnTo>
                    <a:pt x="2424212" y="1492568"/>
                  </a:lnTo>
                  <a:lnTo>
                    <a:pt x="2433712" y="1466564"/>
                  </a:lnTo>
                  <a:lnTo>
                    <a:pt x="2511329" y="1385888"/>
                  </a:lnTo>
                  <a:lnTo>
                    <a:pt x="2535745" y="1309116"/>
                  </a:lnTo>
                  <a:lnTo>
                    <a:pt x="2558546" y="1266730"/>
                  </a:lnTo>
                  <a:lnTo>
                    <a:pt x="2558546" y="1220915"/>
                  </a:lnTo>
                  <a:lnTo>
                    <a:pt x="2537265" y="1213295"/>
                  </a:lnTo>
                  <a:lnTo>
                    <a:pt x="2512849" y="1233107"/>
                  </a:lnTo>
                  <a:lnTo>
                    <a:pt x="2479408" y="1236155"/>
                  </a:lnTo>
                  <a:lnTo>
                    <a:pt x="2444447" y="1245680"/>
                  </a:lnTo>
                  <a:lnTo>
                    <a:pt x="2415472" y="1227296"/>
                  </a:lnTo>
                  <a:lnTo>
                    <a:pt x="2418511" y="1204436"/>
                  </a:lnTo>
                  <a:lnTo>
                    <a:pt x="2382031" y="1163288"/>
                  </a:lnTo>
                  <a:lnTo>
                    <a:pt x="2345454" y="1141857"/>
                  </a:lnTo>
                  <a:lnTo>
                    <a:pt x="2328734" y="1086993"/>
                  </a:lnTo>
                  <a:lnTo>
                    <a:pt x="2293013" y="1052894"/>
                  </a:lnTo>
                  <a:lnTo>
                    <a:pt x="2289973" y="1010221"/>
                  </a:lnTo>
                  <a:lnTo>
                    <a:pt x="2264037" y="972121"/>
                  </a:lnTo>
                  <a:lnTo>
                    <a:pt x="2232116" y="900494"/>
                  </a:lnTo>
                  <a:lnTo>
                    <a:pt x="2198581" y="866966"/>
                  </a:lnTo>
                  <a:lnTo>
                    <a:pt x="2195540" y="839438"/>
                  </a:lnTo>
                  <a:lnTo>
                    <a:pt x="2209316" y="845630"/>
                  </a:lnTo>
                  <a:lnTo>
                    <a:pt x="2224516" y="857821"/>
                  </a:lnTo>
                  <a:lnTo>
                    <a:pt x="2230596" y="880682"/>
                  </a:lnTo>
                  <a:cubicBezTo>
                    <a:pt x="2242757" y="880682"/>
                    <a:pt x="2247317" y="857821"/>
                    <a:pt x="2247317" y="857821"/>
                  </a:cubicBezTo>
                  <a:lnTo>
                    <a:pt x="2257957" y="880682"/>
                  </a:lnTo>
                  <a:lnTo>
                    <a:pt x="2268597" y="909257"/>
                  </a:lnTo>
                  <a:lnTo>
                    <a:pt x="2302133" y="959644"/>
                  </a:lnTo>
                  <a:lnTo>
                    <a:pt x="2320374" y="962692"/>
                  </a:lnTo>
                  <a:lnTo>
                    <a:pt x="2341654" y="1006983"/>
                  </a:lnTo>
                  <a:lnTo>
                    <a:pt x="2340134" y="1026795"/>
                  </a:lnTo>
                  <a:lnTo>
                    <a:pt x="2401031" y="1089374"/>
                  </a:lnTo>
                  <a:lnTo>
                    <a:pt x="2411671" y="1147286"/>
                  </a:lnTo>
                  <a:lnTo>
                    <a:pt x="2422312" y="1173290"/>
                  </a:lnTo>
                  <a:lnTo>
                    <a:pt x="2442167" y="1193102"/>
                  </a:lnTo>
                  <a:lnTo>
                    <a:pt x="2533465" y="1168718"/>
                  </a:lnTo>
                  <a:lnTo>
                    <a:pt x="2550185" y="1153382"/>
                  </a:lnTo>
                  <a:lnTo>
                    <a:pt x="2589706" y="1141190"/>
                  </a:lnTo>
                  <a:lnTo>
                    <a:pt x="2589706" y="1122902"/>
                  </a:lnTo>
                  <a:lnTo>
                    <a:pt x="2635403" y="1092422"/>
                  </a:lnTo>
                  <a:lnTo>
                    <a:pt x="2654403" y="1056989"/>
                  </a:lnTo>
                  <a:lnTo>
                    <a:pt x="2665423" y="1038987"/>
                  </a:lnTo>
                  <a:lnTo>
                    <a:pt x="2680719" y="1017651"/>
                  </a:lnTo>
                  <a:lnTo>
                    <a:pt x="2655543" y="982885"/>
                  </a:lnTo>
                  <a:lnTo>
                    <a:pt x="2620392" y="953071"/>
                  </a:lnTo>
                  <a:lnTo>
                    <a:pt x="2609182" y="924496"/>
                  </a:lnTo>
                  <a:lnTo>
                    <a:pt x="2596262" y="927544"/>
                  </a:lnTo>
                  <a:lnTo>
                    <a:pt x="2586761" y="954977"/>
                  </a:lnTo>
                  <a:lnTo>
                    <a:pt x="2551800" y="964502"/>
                  </a:lnTo>
                  <a:lnTo>
                    <a:pt x="2533560" y="952310"/>
                  </a:lnTo>
                  <a:lnTo>
                    <a:pt x="2527479" y="926402"/>
                  </a:lnTo>
                  <a:lnTo>
                    <a:pt x="2515319" y="929450"/>
                  </a:lnTo>
                  <a:lnTo>
                    <a:pt x="2496984" y="895826"/>
                  </a:lnTo>
                  <a:lnTo>
                    <a:pt x="2480263" y="886301"/>
                  </a:lnTo>
                  <a:lnTo>
                    <a:pt x="2458983" y="851249"/>
                  </a:lnTo>
                  <a:lnTo>
                    <a:pt x="2474183" y="834390"/>
                  </a:lnTo>
                  <a:lnTo>
                    <a:pt x="2524534" y="876110"/>
                  </a:lnTo>
                  <a:close/>
                  <a:moveTo>
                    <a:pt x="1812015" y="651510"/>
                  </a:moveTo>
                  <a:lnTo>
                    <a:pt x="1815245" y="636937"/>
                  </a:lnTo>
                  <a:lnTo>
                    <a:pt x="1815245" y="615982"/>
                  </a:lnTo>
                  <a:cubicBezTo>
                    <a:pt x="1811948" y="613046"/>
                    <a:pt x="1807901" y="611098"/>
                    <a:pt x="1803560" y="610362"/>
                  </a:cubicBezTo>
                  <a:cubicBezTo>
                    <a:pt x="1800444" y="610367"/>
                    <a:pt x="1797432" y="611519"/>
                    <a:pt x="1795104" y="613601"/>
                  </a:cubicBezTo>
                  <a:lnTo>
                    <a:pt x="1795104" y="636937"/>
                  </a:lnTo>
                  <a:cubicBezTo>
                    <a:pt x="1795921" y="641759"/>
                    <a:pt x="1795921" y="646688"/>
                    <a:pt x="1795104" y="651510"/>
                  </a:cubicBezTo>
                  <a:lnTo>
                    <a:pt x="1812015" y="651510"/>
                  </a:lnTo>
                  <a:close/>
                  <a:moveTo>
                    <a:pt x="1812015" y="588550"/>
                  </a:moveTo>
                  <a:cubicBezTo>
                    <a:pt x="1812642" y="583327"/>
                    <a:pt x="1808927" y="578583"/>
                    <a:pt x="1803721" y="577954"/>
                  </a:cubicBezTo>
                  <a:cubicBezTo>
                    <a:pt x="1802714" y="577832"/>
                    <a:pt x="1801698" y="577872"/>
                    <a:pt x="1800710" y="578072"/>
                  </a:cubicBezTo>
                  <a:lnTo>
                    <a:pt x="1795104" y="594169"/>
                  </a:lnTo>
                  <a:lnTo>
                    <a:pt x="1800710" y="606266"/>
                  </a:lnTo>
                  <a:lnTo>
                    <a:pt x="1812015" y="606266"/>
                  </a:lnTo>
                  <a:lnTo>
                    <a:pt x="1812015" y="588550"/>
                  </a:lnTo>
                  <a:close/>
                  <a:moveTo>
                    <a:pt x="1396854" y="171926"/>
                  </a:moveTo>
                  <a:lnTo>
                    <a:pt x="1453855" y="171926"/>
                  </a:lnTo>
                  <a:lnTo>
                    <a:pt x="1484921" y="127063"/>
                  </a:lnTo>
                  <a:lnTo>
                    <a:pt x="1556458" y="127063"/>
                  </a:lnTo>
                  <a:lnTo>
                    <a:pt x="1567953" y="98488"/>
                  </a:lnTo>
                  <a:lnTo>
                    <a:pt x="1611939" y="75152"/>
                  </a:lnTo>
                  <a:cubicBezTo>
                    <a:pt x="1632745" y="56960"/>
                    <a:pt x="1611939" y="24003"/>
                    <a:pt x="1611939" y="24003"/>
                  </a:cubicBezTo>
                  <a:lnTo>
                    <a:pt x="1522257" y="12764"/>
                  </a:lnTo>
                  <a:lnTo>
                    <a:pt x="1433145" y="24194"/>
                  </a:lnTo>
                  <a:lnTo>
                    <a:pt x="1303561" y="0"/>
                  </a:lnTo>
                  <a:lnTo>
                    <a:pt x="1223664" y="36385"/>
                  </a:lnTo>
                  <a:cubicBezTo>
                    <a:pt x="1223664" y="36385"/>
                    <a:pt x="1166187" y="67532"/>
                    <a:pt x="1158397" y="64961"/>
                  </a:cubicBezTo>
                  <a:cubicBezTo>
                    <a:pt x="1142874" y="63646"/>
                    <a:pt x="1127274" y="63646"/>
                    <a:pt x="1111751" y="64961"/>
                  </a:cubicBezTo>
                  <a:cubicBezTo>
                    <a:pt x="1111751" y="64961"/>
                    <a:pt x="1140252" y="90869"/>
                    <a:pt x="1153172" y="93536"/>
                  </a:cubicBezTo>
                  <a:cubicBezTo>
                    <a:pt x="1162615" y="94992"/>
                    <a:pt x="1172229" y="94992"/>
                    <a:pt x="1181673" y="93536"/>
                  </a:cubicBezTo>
                  <a:cubicBezTo>
                    <a:pt x="1181673" y="93536"/>
                    <a:pt x="1181673" y="118872"/>
                    <a:pt x="1186898" y="124682"/>
                  </a:cubicBezTo>
                  <a:cubicBezTo>
                    <a:pt x="1205043" y="145542"/>
                    <a:pt x="1167897" y="161068"/>
                    <a:pt x="1167897" y="161068"/>
                  </a:cubicBezTo>
                  <a:lnTo>
                    <a:pt x="1167897" y="185642"/>
                  </a:lnTo>
                  <a:cubicBezTo>
                    <a:pt x="1167897" y="185642"/>
                    <a:pt x="1171982" y="232029"/>
                    <a:pt x="1179678" y="229933"/>
                  </a:cubicBezTo>
                  <a:cubicBezTo>
                    <a:pt x="1187373" y="227838"/>
                    <a:pt x="1200008" y="254603"/>
                    <a:pt x="1200008" y="254603"/>
                  </a:cubicBezTo>
                  <a:lnTo>
                    <a:pt x="1223854" y="280606"/>
                  </a:lnTo>
                  <a:lnTo>
                    <a:pt x="1267460" y="280606"/>
                  </a:lnTo>
                  <a:lnTo>
                    <a:pt x="1321897" y="215646"/>
                  </a:lnTo>
                  <a:lnTo>
                    <a:pt x="1375478" y="192310"/>
                  </a:lnTo>
                  <a:lnTo>
                    <a:pt x="1396854" y="171926"/>
                  </a:lnTo>
                  <a:close/>
                  <a:moveTo>
                    <a:pt x="2516459" y="1725835"/>
                  </a:moveTo>
                  <a:lnTo>
                    <a:pt x="2509429" y="1706785"/>
                  </a:lnTo>
                  <a:lnTo>
                    <a:pt x="2501354" y="1714786"/>
                  </a:lnTo>
                  <a:lnTo>
                    <a:pt x="2494324" y="1730978"/>
                  </a:lnTo>
                  <a:lnTo>
                    <a:pt x="2478268" y="1740503"/>
                  </a:lnTo>
                  <a:lnTo>
                    <a:pt x="2471238" y="1761744"/>
                  </a:lnTo>
                  <a:lnTo>
                    <a:pt x="2461168" y="1786890"/>
                  </a:lnTo>
                  <a:lnTo>
                    <a:pt x="2421932" y="1798987"/>
                  </a:lnTo>
                  <a:lnTo>
                    <a:pt x="2404831" y="1828229"/>
                  </a:lnTo>
                  <a:lnTo>
                    <a:pt x="2400841" y="1876616"/>
                  </a:lnTo>
                  <a:lnTo>
                    <a:pt x="2386781" y="1900619"/>
                  </a:lnTo>
                  <a:lnTo>
                    <a:pt x="2370725" y="1917764"/>
                  </a:lnTo>
                  <a:lnTo>
                    <a:pt x="2376710" y="1946339"/>
                  </a:lnTo>
                  <a:lnTo>
                    <a:pt x="2387826" y="1959483"/>
                  </a:lnTo>
                  <a:lnTo>
                    <a:pt x="2376710" y="1974533"/>
                  </a:lnTo>
                  <a:lnTo>
                    <a:pt x="2387826" y="1984058"/>
                  </a:lnTo>
                  <a:lnTo>
                    <a:pt x="2424972" y="1984058"/>
                  </a:lnTo>
                  <a:lnTo>
                    <a:pt x="2446062" y="1952816"/>
                  </a:lnTo>
                  <a:cubicBezTo>
                    <a:pt x="2446062" y="1952816"/>
                    <a:pt x="2463163" y="1916525"/>
                    <a:pt x="2463163" y="1913477"/>
                  </a:cubicBezTo>
                  <a:cubicBezTo>
                    <a:pt x="2463163" y="1910429"/>
                    <a:pt x="2471238" y="1877187"/>
                    <a:pt x="2471238" y="1877187"/>
                  </a:cubicBezTo>
                  <a:lnTo>
                    <a:pt x="2500309" y="1839087"/>
                  </a:lnTo>
                  <a:lnTo>
                    <a:pt x="2500309" y="1786319"/>
                  </a:lnTo>
                  <a:lnTo>
                    <a:pt x="2520449" y="1786319"/>
                  </a:lnTo>
                  <a:lnTo>
                    <a:pt x="2514464" y="1748981"/>
                  </a:lnTo>
                  <a:lnTo>
                    <a:pt x="2516459" y="1725835"/>
                  </a:lnTo>
                  <a:close/>
                  <a:moveTo>
                    <a:pt x="487109" y="952881"/>
                  </a:moveTo>
                  <a:lnTo>
                    <a:pt x="443027" y="937832"/>
                  </a:lnTo>
                  <a:cubicBezTo>
                    <a:pt x="443027" y="937832"/>
                    <a:pt x="430772" y="939546"/>
                    <a:pt x="416427" y="942975"/>
                  </a:cubicBezTo>
                  <a:cubicBezTo>
                    <a:pt x="405872" y="945099"/>
                    <a:pt x="395564" y="948290"/>
                    <a:pt x="385646" y="952500"/>
                  </a:cubicBezTo>
                  <a:lnTo>
                    <a:pt x="448158" y="973836"/>
                  </a:lnTo>
                  <a:lnTo>
                    <a:pt x="473428" y="973836"/>
                  </a:lnTo>
                  <a:lnTo>
                    <a:pt x="515609" y="1010221"/>
                  </a:lnTo>
                  <a:lnTo>
                    <a:pt x="544110" y="1010221"/>
                  </a:lnTo>
                  <a:cubicBezTo>
                    <a:pt x="544110" y="1010221"/>
                    <a:pt x="567386" y="999839"/>
                    <a:pt x="559596" y="981646"/>
                  </a:cubicBezTo>
                  <a:lnTo>
                    <a:pt x="523400" y="968597"/>
                  </a:lnTo>
                  <a:lnTo>
                    <a:pt x="487109" y="952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607;p17"/>
            <p:cNvSpPr/>
            <p:nvPr/>
          </p:nvSpPr>
          <p:spPr>
            <a:xfrm>
              <a:off x="2963026" y="773963"/>
              <a:ext cx="2815611" cy="2175092"/>
            </a:xfrm>
            <a:custGeom>
              <a:avLst/>
              <a:gdLst/>
              <a:ahLst/>
              <a:cxnLst/>
              <a:rect l="l" t="t" r="r" b="b"/>
              <a:pathLst>
                <a:path w="2815611" h="2175092" extrusionOk="0">
                  <a:moveTo>
                    <a:pt x="1577728" y="1854137"/>
                  </a:moveTo>
                  <a:cubicBezTo>
                    <a:pt x="783307" y="1853603"/>
                    <a:pt x="139725" y="1207484"/>
                    <a:pt x="140258" y="410994"/>
                  </a:cubicBezTo>
                  <a:cubicBezTo>
                    <a:pt x="140350" y="271815"/>
                    <a:pt x="160537" y="133380"/>
                    <a:pt x="200190" y="0"/>
                  </a:cubicBezTo>
                  <a:cubicBezTo>
                    <a:pt x="-203778" y="685400"/>
                    <a:pt x="22925" y="1569358"/>
                    <a:pt x="706545" y="1974380"/>
                  </a:cubicBezTo>
                  <a:cubicBezTo>
                    <a:pt x="1390164" y="2379402"/>
                    <a:pt x="2271836" y="2152107"/>
                    <a:pt x="2675797" y="1466707"/>
                  </a:cubicBezTo>
                  <a:cubicBezTo>
                    <a:pt x="2735230" y="1365885"/>
                    <a:pt x="2782181" y="1258167"/>
                    <a:pt x="2815612" y="1145953"/>
                  </a:cubicBezTo>
                  <a:cubicBezTo>
                    <a:pt x="2557081" y="1585036"/>
                    <a:pt x="2086286" y="1854375"/>
                    <a:pt x="1577728" y="1854137"/>
                  </a:cubicBezTo>
                  <a:close/>
                </a:path>
              </a:pathLst>
            </a:custGeom>
            <a:solidFill>
              <a:srgbClr val="000000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Google Shape;608;p17"/>
            <p:cNvSpPr/>
            <p:nvPr/>
          </p:nvSpPr>
          <p:spPr>
            <a:xfrm>
              <a:off x="2183550" y="4458424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609;p17"/>
            <p:cNvSpPr/>
            <p:nvPr/>
          </p:nvSpPr>
          <p:spPr>
            <a:xfrm>
              <a:off x="2233331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p17"/>
            <p:cNvSpPr/>
            <p:nvPr/>
          </p:nvSpPr>
          <p:spPr>
            <a:xfrm>
              <a:off x="2233331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611;p17"/>
            <p:cNvSpPr/>
            <p:nvPr/>
          </p:nvSpPr>
          <p:spPr>
            <a:xfrm>
              <a:off x="2447182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Google Shape;612;p17"/>
            <p:cNvSpPr/>
            <p:nvPr/>
          </p:nvSpPr>
          <p:spPr>
            <a:xfrm>
              <a:off x="2726476" y="4553957"/>
              <a:ext cx="159649" cy="89989"/>
            </a:xfrm>
            <a:custGeom>
              <a:avLst/>
              <a:gdLst/>
              <a:ahLst/>
              <a:cxnLst/>
              <a:rect l="l" t="t" r="r" b="b"/>
              <a:pathLst>
                <a:path w="159649" h="89989" extrusionOk="0">
                  <a:moveTo>
                    <a:pt x="8089" y="21720"/>
                  </a:moveTo>
                  <a:cubicBezTo>
                    <a:pt x="26619" y="26806"/>
                    <a:pt x="46400" y="24415"/>
                    <a:pt x="63190" y="15052"/>
                  </a:cubicBezTo>
                  <a:cubicBezTo>
                    <a:pt x="76395" y="15052"/>
                    <a:pt x="148692" y="-15523"/>
                    <a:pt x="158193" y="10480"/>
                  </a:cubicBezTo>
                  <a:cubicBezTo>
                    <a:pt x="166743" y="33150"/>
                    <a:pt x="135582" y="54200"/>
                    <a:pt x="118862" y="58105"/>
                  </a:cubicBezTo>
                  <a:cubicBezTo>
                    <a:pt x="82476" y="66963"/>
                    <a:pt x="55590" y="85156"/>
                    <a:pt x="40959" y="88204"/>
                  </a:cubicBezTo>
                  <a:cubicBezTo>
                    <a:pt x="30034" y="90490"/>
                    <a:pt x="15974" y="92014"/>
                    <a:pt x="7329" y="83442"/>
                  </a:cubicBezTo>
                  <a:cubicBezTo>
                    <a:pt x="-3027" y="73345"/>
                    <a:pt x="-2077" y="35245"/>
                    <a:pt x="8089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613;p17"/>
            <p:cNvSpPr/>
            <p:nvPr/>
          </p:nvSpPr>
          <p:spPr>
            <a:xfrm>
              <a:off x="2729149" y="4569009"/>
              <a:ext cx="157010" cy="75128"/>
            </a:xfrm>
            <a:custGeom>
              <a:avLst/>
              <a:gdLst/>
              <a:ahLst/>
              <a:cxnLst/>
              <a:rect l="l" t="t" r="r" b="b"/>
              <a:pathLst>
                <a:path w="157010" h="75128" extrusionOk="0">
                  <a:moveTo>
                    <a:pt x="38381" y="67056"/>
                  </a:moveTo>
                  <a:cubicBezTo>
                    <a:pt x="53011" y="63913"/>
                    <a:pt x="79897" y="45815"/>
                    <a:pt x="116283" y="36957"/>
                  </a:cubicBezTo>
                  <a:cubicBezTo>
                    <a:pt x="130249" y="33528"/>
                    <a:pt x="154284" y="17907"/>
                    <a:pt x="156754" y="0"/>
                  </a:cubicBezTo>
                  <a:cubicBezTo>
                    <a:pt x="159984" y="20860"/>
                    <a:pt x="131864" y="39434"/>
                    <a:pt x="116283" y="43244"/>
                  </a:cubicBezTo>
                  <a:cubicBezTo>
                    <a:pt x="79897" y="52102"/>
                    <a:pt x="53011" y="70295"/>
                    <a:pt x="38381" y="73343"/>
                  </a:cubicBezTo>
                  <a:cubicBezTo>
                    <a:pt x="27456" y="75629"/>
                    <a:pt x="13395" y="77153"/>
                    <a:pt x="4750" y="68580"/>
                  </a:cubicBezTo>
                  <a:cubicBezTo>
                    <a:pt x="2496" y="66075"/>
                    <a:pt x="867" y="63075"/>
                    <a:pt x="0" y="59817"/>
                  </a:cubicBezTo>
                  <a:cubicBezTo>
                    <a:pt x="10928" y="68189"/>
                    <a:pt x="25166" y="70876"/>
                    <a:pt x="38381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614;p17"/>
            <p:cNvSpPr/>
            <p:nvPr/>
          </p:nvSpPr>
          <p:spPr>
            <a:xfrm>
              <a:off x="2596621" y="4484615"/>
              <a:ext cx="159662" cy="89989"/>
            </a:xfrm>
            <a:custGeom>
              <a:avLst/>
              <a:gdLst/>
              <a:ahLst/>
              <a:cxnLst/>
              <a:rect l="l" t="t" r="r" b="b"/>
              <a:pathLst>
                <a:path w="159662" h="89989" extrusionOk="0">
                  <a:moveTo>
                    <a:pt x="8075" y="21720"/>
                  </a:moveTo>
                  <a:cubicBezTo>
                    <a:pt x="26602" y="26863"/>
                    <a:pt x="46403" y="24463"/>
                    <a:pt x="63177" y="15052"/>
                  </a:cubicBezTo>
                  <a:cubicBezTo>
                    <a:pt x="76382" y="15052"/>
                    <a:pt x="148679" y="-15523"/>
                    <a:pt x="158179" y="10480"/>
                  </a:cubicBezTo>
                  <a:cubicBezTo>
                    <a:pt x="166825" y="33245"/>
                    <a:pt x="135569" y="54295"/>
                    <a:pt x="118943" y="58105"/>
                  </a:cubicBezTo>
                  <a:cubicBezTo>
                    <a:pt x="82557" y="66963"/>
                    <a:pt x="55672" y="85156"/>
                    <a:pt x="41041" y="88204"/>
                  </a:cubicBezTo>
                  <a:cubicBezTo>
                    <a:pt x="30116" y="90490"/>
                    <a:pt x="16055" y="92014"/>
                    <a:pt x="7410" y="83442"/>
                  </a:cubicBezTo>
                  <a:cubicBezTo>
                    <a:pt x="-3040" y="73345"/>
                    <a:pt x="-2090" y="35245"/>
                    <a:pt x="8075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615;p17"/>
            <p:cNvSpPr/>
            <p:nvPr/>
          </p:nvSpPr>
          <p:spPr>
            <a:xfrm>
              <a:off x="2599186" y="4499667"/>
              <a:ext cx="157105" cy="75128"/>
            </a:xfrm>
            <a:custGeom>
              <a:avLst/>
              <a:gdLst/>
              <a:ahLst/>
              <a:cxnLst/>
              <a:rect l="l" t="t" r="r" b="b"/>
              <a:pathLst>
                <a:path w="157105" h="75128" extrusionOk="0">
                  <a:moveTo>
                    <a:pt x="38476" y="67056"/>
                  </a:moveTo>
                  <a:cubicBezTo>
                    <a:pt x="53106" y="64008"/>
                    <a:pt x="79992" y="45815"/>
                    <a:pt x="116378" y="36957"/>
                  </a:cubicBezTo>
                  <a:cubicBezTo>
                    <a:pt x="130344" y="33528"/>
                    <a:pt x="154379" y="17907"/>
                    <a:pt x="156849" y="0"/>
                  </a:cubicBezTo>
                  <a:cubicBezTo>
                    <a:pt x="160079" y="20955"/>
                    <a:pt x="131959" y="39434"/>
                    <a:pt x="116378" y="43244"/>
                  </a:cubicBezTo>
                  <a:cubicBezTo>
                    <a:pt x="79992" y="52102"/>
                    <a:pt x="53106" y="70295"/>
                    <a:pt x="38476" y="73343"/>
                  </a:cubicBezTo>
                  <a:cubicBezTo>
                    <a:pt x="27551" y="75629"/>
                    <a:pt x="13490" y="77153"/>
                    <a:pt x="4845" y="68580"/>
                  </a:cubicBezTo>
                  <a:cubicBezTo>
                    <a:pt x="2578" y="66113"/>
                    <a:pt x="919" y="63141"/>
                    <a:pt x="0" y="59912"/>
                  </a:cubicBezTo>
                  <a:cubicBezTo>
                    <a:pt x="10998" y="68209"/>
                    <a:pt x="25243" y="70856"/>
                    <a:pt x="38476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p17"/>
            <p:cNvSpPr/>
            <p:nvPr/>
          </p:nvSpPr>
          <p:spPr>
            <a:xfrm>
              <a:off x="2302147" y="4142110"/>
              <a:ext cx="514696" cy="443940"/>
            </a:xfrm>
            <a:custGeom>
              <a:avLst/>
              <a:gdLst/>
              <a:ahLst/>
              <a:cxnLst/>
              <a:rect l="l" t="t" r="r" b="b"/>
              <a:pathLst>
                <a:path w="514696" h="443940" extrusionOk="0">
                  <a:moveTo>
                    <a:pt x="99908" y="274309"/>
                  </a:moveTo>
                  <a:cubicBezTo>
                    <a:pt x="156055" y="299074"/>
                    <a:pt x="209066" y="302884"/>
                    <a:pt x="252388" y="279643"/>
                  </a:cubicBezTo>
                  <a:lnTo>
                    <a:pt x="297134" y="253735"/>
                  </a:lnTo>
                  <a:cubicBezTo>
                    <a:pt x="299794" y="311647"/>
                    <a:pt x="302359" y="367273"/>
                    <a:pt x="302359" y="367273"/>
                  </a:cubicBezTo>
                  <a:cubicBezTo>
                    <a:pt x="302359" y="367273"/>
                    <a:pt x="336655" y="393371"/>
                    <a:pt x="363351" y="370130"/>
                  </a:cubicBezTo>
                  <a:cubicBezTo>
                    <a:pt x="363351" y="370130"/>
                    <a:pt x="368956" y="288787"/>
                    <a:pt x="374656" y="208872"/>
                  </a:cubicBezTo>
                  <a:lnTo>
                    <a:pt x="421872" y="181440"/>
                  </a:lnTo>
                  <a:cubicBezTo>
                    <a:pt x="420813" y="185707"/>
                    <a:pt x="420239" y="190089"/>
                    <a:pt x="420162" y="194489"/>
                  </a:cubicBezTo>
                  <a:cubicBezTo>
                    <a:pt x="420162" y="209729"/>
                    <a:pt x="430992" y="435472"/>
                    <a:pt x="430992" y="435472"/>
                  </a:cubicBezTo>
                  <a:cubicBezTo>
                    <a:pt x="430992" y="435472"/>
                    <a:pt x="465573" y="456141"/>
                    <a:pt x="492269" y="432900"/>
                  </a:cubicBezTo>
                  <a:cubicBezTo>
                    <a:pt x="492269" y="432900"/>
                    <a:pt x="510225" y="171248"/>
                    <a:pt x="514405" y="129434"/>
                  </a:cubicBezTo>
                  <a:cubicBezTo>
                    <a:pt x="519060" y="82475"/>
                    <a:pt x="466903" y="59329"/>
                    <a:pt x="434033" y="71331"/>
                  </a:cubicBezTo>
                  <a:lnTo>
                    <a:pt x="383681" y="90381"/>
                  </a:lnTo>
                  <a:cubicBezTo>
                    <a:pt x="384726" y="77236"/>
                    <a:pt x="385581" y="67045"/>
                    <a:pt x="386151" y="61330"/>
                  </a:cubicBezTo>
                  <a:cubicBezTo>
                    <a:pt x="390806" y="14276"/>
                    <a:pt x="338650" y="-8870"/>
                    <a:pt x="305874" y="3132"/>
                  </a:cubicBezTo>
                  <a:cubicBezTo>
                    <a:pt x="275853" y="14086"/>
                    <a:pt x="73213" y="90286"/>
                    <a:pt x="73213" y="90286"/>
                  </a:cubicBezTo>
                  <a:cubicBezTo>
                    <a:pt x="74494" y="109831"/>
                    <a:pt x="76873" y="129300"/>
                    <a:pt x="80338" y="148579"/>
                  </a:cubicBezTo>
                  <a:lnTo>
                    <a:pt x="346" y="141816"/>
                  </a:lnTo>
                  <a:cubicBezTo>
                    <a:pt x="-4594" y="217254"/>
                    <a:pt x="44142" y="249544"/>
                    <a:pt x="99908" y="274309"/>
                  </a:cubicBezTo>
                  <a:close/>
                  <a:moveTo>
                    <a:pt x="240132" y="144293"/>
                  </a:moveTo>
                  <a:lnTo>
                    <a:pt x="293714" y="113241"/>
                  </a:lnTo>
                  <a:cubicBezTo>
                    <a:pt x="292795" y="117022"/>
                    <a:pt x="292191" y="120880"/>
                    <a:pt x="291909" y="124766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617;p17"/>
            <p:cNvSpPr/>
            <p:nvPr/>
          </p:nvSpPr>
          <p:spPr>
            <a:xfrm>
              <a:off x="2258507" y="4054849"/>
              <a:ext cx="110678" cy="194691"/>
            </a:xfrm>
            <a:custGeom>
              <a:avLst/>
              <a:gdLst/>
              <a:ahLst/>
              <a:cxnLst/>
              <a:rect l="l" t="t" r="r" b="b"/>
              <a:pathLst>
                <a:path w="110678" h="194691" extrusionOk="0">
                  <a:moveTo>
                    <a:pt x="0" y="0"/>
                  </a:moveTo>
                  <a:cubicBezTo>
                    <a:pt x="0" y="0"/>
                    <a:pt x="6555" y="99917"/>
                    <a:pt x="19666" y="114300"/>
                  </a:cubicBezTo>
                  <a:cubicBezTo>
                    <a:pt x="32776" y="128683"/>
                    <a:pt x="76667" y="138493"/>
                    <a:pt x="76667" y="138493"/>
                  </a:cubicBezTo>
                  <a:lnTo>
                    <a:pt x="110678" y="194691"/>
                  </a:lnTo>
                  <a:cubicBezTo>
                    <a:pt x="110678" y="194691"/>
                    <a:pt x="79612" y="16192"/>
                    <a:pt x="72677" y="11906"/>
                  </a:cubicBezTo>
                  <a:cubicBezTo>
                    <a:pt x="65742" y="762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618;p17"/>
            <p:cNvSpPr/>
            <p:nvPr/>
          </p:nvSpPr>
          <p:spPr>
            <a:xfrm>
              <a:off x="2250051" y="3940511"/>
              <a:ext cx="73912" cy="142900"/>
            </a:xfrm>
            <a:custGeom>
              <a:avLst/>
              <a:gdLst/>
              <a:ahLst/>
              <a:cxnLst/>
              <a:rect l="l" t="t" r="r" b="b"/>
              <a:pathLst>
                <a:path w="73912" h="142900" extrusionOk="0">
                  <a:moveTo>
                    <a:pt x="73912" y="3467"/>
                  </a:moveTo>
                  <a:cubicBezTo>
                    <a:pt x="56731" y="-4505"/>
                    <a:pt x="36318" y="1677"/>
                    <a:pt x="26411" y="17850"/>
                  </a:cubicBezTo>
                  <a:cubicBezTo>
                    <a:pt x="13965" y="38614"/>
                    <a:pt x="950" y="109957"/>
                    <a:pt x="0" y="122149"/>
                  </a:cubicBezTo>
                  <a:cubicBezTo>
                    <a:pt x="0" y="122149"/>
                    <a:pt x="17575" y="146533"/>
                    <a:pt x="43891" y="1424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17"/>
            <p:cNvSpPr/>
            <p:nvPr/>
          </p:nvSpPr>
          <p:spPr>
            <a:xfrm>
              <a:off x="2326123" y="3751123"/>
              <a:ext cx="169201" cy="272154"/>
            </a:xfrm>
            <a:custGeom>
              <a:avLst/>
              <a:gdLst/>
              <a:ahLst/>
              <a:cxnLst/>
              <a:rect l="l" t="t" r="r" b="b"/>
              <a:pathLst>
                <a:path w="169201" h="272154" extrusionOk="0">
                  <a:moveTo>
                    <a:pt x="9431" y="194093"/>
                  </a:moveTo>
                  <a:cubicBezTo>
                    <a:pt x="26626" y="194951"/>
                    <a:pt x="39452" y="199427"/>
                    <a:pt x="41542" y="194093"/>
                  </a:cubicBezTo>
                  <a:cubicBezTo>
                    <a:pt x="43431" y="185197"/>
                    <a:pt x="44764" y="176196"/>
                    <a:pt x="45532" y="167138"/>
                  </a:cubicBezTo>
                  <a:cubicBezTo>
                    <a:pt x="43537" y="162185"/>
                    <a:pt x="41827" y="156755"/>
                    <a:pt x="41827" y="156755"/>
                  </a:cubicBezTo>
                  <a:cubicBezTo>
                    <a:pt x="20166" y="143420"/>
                    <a:pt x="13326" y="119989"/>
                    <a:pt x="10571" y="92748"/>
                  </a:cubicBezTo>
                  <a:cubicBezTo>
                    <a:pt x="5726" y="46170"/>
                    <a:pt x="30806" y="5308"/>
                    <a:pt x="77073" y="450"/>
                  </a:cubicBezTo>
                  <a:cubicBezTo>
                    <a:pt x="120774" y="-4122"/>
                    <a:pt x="153075" y="26644"/>
                    <a:pt x="161530" y="68935"/>
                  </a:cubicBezTo>
                  <a:cubicBezTo>
                    <a:pt x="166185" y="89890"/>
                    <a:pt x="175400" y="129324"/>
                    <a:pt x="162955" y="163613"/>
                  </a:cubicBezTo>
                  <a:cubicBezTo>
                    <a:pt x="156020" y="182663"/>
                    <a:pt x="146995" y="198094"/>
                    <a:pt x="138064" y="201047"/>
                  </a:cubicBezTo>
                  <a:cubicBezTo>
                    <a:pt x="129411" y="200818"/>
                    <a:pt x="120781" y="200056"/>
                    <a:pt x="112224" y="198761"/>
                  </a:cubicBezTo>
                  <a:lnTo>
                    <a:pt x="112224" y="198761"/>
                  </a:lnTo>
                  <a:cubicBezTo>
                    <a:pt x="112224" y="198761"/>
                    <a:pt x="109943" y="211715"/>
                    <a:pt x="108328" y="220097"/>
                  </a:cubicBezTo>
                  <a:cubicBezTo>
                    <a:pt x="106713" y="228479"/>
                    <a:pt x="107378" y="232765"/>
                    <a:pt x="123814" y="242957"/>
                  </a:cubicBezTo>
                  <a:cubicBezTo>
                    <a:pt x="140249" y="253149"/>
                    <a:pt x="98923" y="274103"/>
                    <a:pt x="71847" y="272008"/>
                  </a:cubicBezTo>
                  <a:cubicBezTo>
                    <a:pt x="44772" y="269912"/>
                    <a:pt x="14276" y="253625"/>
                    <a:pt x="5916" y="236003"/>
                  </a:cubicBezTo>
                  <a:cubicBezTo>
                    <a:pt x="-2825" y="216668"/>
                    <a:pt x="-2065" y="193522"/>
                    <a:pt x="9431" y="194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20" name="Google Shape;620;p17"/>
            <p:cNvGrpSpPr/>
            <p:nvPr/>
          </p:nvGrpSpPr>
          <p:grpSpPr>
            <a:xfrm>
              <a:off x="2428704" y="3970322"/>
              <a:ext cx="350131" cy="370523"/>
              <a:chOff x="4512354" y="4952197"/>
              <a:chExt cx="350131" cy="370523"/>
            </a:xfrm>
          </p:grpSpPr>
          <p:grpSp>
            <p:nvGrpSpPr>
              <p:cNvPr id="621" name="Google Shape;621;p17"/>
              <p:cNvGrpSpPr/>
              <p:nvPr/>
            </p:nvGrpSpPr>
            <p:grpSpPr>
              <a:xfrm>
                <a:off x="4512354" y="5116449"/>
                <a:ext cx="343196" cy="206271"/>
                <a:chOff x="4512354" y="5116449"/>
                <a:chExt cx="343196" cy="206271"/>
              </a:xfrm>
            </p:grpSpPr>
            <p:sp>
              <p:nvSpPr>
                <p:cNvPr id="622" name="Google Shape;622;p17"/>
                <p:cNvSpPr/>
                <p:nvPr/>
              </p:nvSpPr>
              <p:spPr>
                <a:xfrm>
                  <a:off x="4512496" y="5200650"/>
                  <a:ext cx="343054" cy="122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54" h="122070" extrusionOk="0">
                      <a:moveTo>
                        <a:pt x="343054" y="31909"/>
                      </a:moveTo>
                      <a:lnTo>
                        <a:pt x="343054" y="31909"/>
                      </a:lnTo>
                      <a:cubicBezTo>
                        <a:pt x="343053" y="36890"/>
                        <a:pt x="340413" y="41500"/>
                        <a:pt x="336119" y="44005"/>
                      </a:cubicBezTo>
                      <a:lnTo>
                        <a:pt x="204921" y="120205"/>
                      </a:lnTo>
                      <a:cubicBezTo>
                        <a:pt x="200594" y="122692"/>
                        <a:pt x="195282" y="122692"/>
                        <a:pt x="190955" y="120205"/>
                      </a:cubicBezTo>
                      <a:lnTo>
                        <a:pt x="7030" y="13526"/>
                      </a:lnTo>
                      <a:cubicBezTo>
                        <a:pt x="2686" y="11059"/>
                        <a:pt x="0" y="6439"/>
                        <a:pt x="0" y="1429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3" name="Google Shape;623;p17"/>
                <p:cNvSpPr/>
                <p:nvPr/>
              </p:nvSpPr>
              <p:spPr>
                <a:xfrm>
                  <a:off x="4710387" y="5232749"/>
                  <a:ext cx="145163" cy="89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163" h="89916" extrusionOk="0">
                      <a:moveTo>
                        <a:pt x="138229" y="11906"/>
                      </a:moveTo>
                      <a:lnTo>
                        <a:pt x="7030" y="88106"/>
                      </a:lnTo>
                      <a:cubicBezTo>
                        <a:pt x="4885" y="89316"/>
                        <a:pt x="2461" y="89945"/>
                        <a:pt x="0" y="89916"/>
                      </a:cubicBezTo>
                      <a:lnTo>
                        <a:pt x="0" y="0"/>
                      </a:lnTo>
                      <a:lnTo>
                        <a:pt x="145164" y="0"/>
                      </a:lnTo>
                      <a:cubicBezTo>
                        <a:pt x="145097" y="4915"/>
                        <a:pt x="142464" y="9430"/>
                        <a:pt x="138229" y="11906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4" name="Google Shape;624;p17"/>
                <p:cNvSpPr/>
                <p:nvPr/>
              </p:nvSpPr>
              <p:spPr>
                <a:xfrm>
                  <a:off x="4512354" y="5116449"/>
                  <a:ext cx="343006" cy="198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06" h="198541" extrusionOk="0">
                      <a:moveTo>
                        <a:pt x="202973" y="197263"/>
                      </a:moveTo>
                      <a:cubicBezTo>
                        <a:pt x="200034" y="198968"/>
                        <a:pt x="196412" y="198968"/>
                        <a:pt x="193473" y="197263"/>
                      </a:cubicBezTo>
                      <a:lnTo>
                        <a:pt x="1853" y="86582"/>
                      </a:lnTo>
                      <a:cubicBezTo>
                        <a:pt x="-618" y="85249"/>
                        <a:pt x="-618" y="82963"/>
                        <a:pt x="1853" y="81534"/>
                      </a:cubicBezTo>
                      <a:lnTo>
                        <a:pt x="142551" y="0"/>
                      </a:lnTo>
                      <a:lnTo>
                        <a:pt x="343007" y="116110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625" name="Google Shape;625;p17"/>
                <p:cNvGrpSpPr/>
                <p:nvPr/>
              </p:nvGrpSpPr>
              <p:grpSpPr>
                <a:xfrm>
                  <a:off x="4592868" y="5212556"/>
                  <a:ext cx="96807" cy="56007"/>
                  <a:chOff x="4592868" y="5212556"/>
                  <a:chExt cx="96807" cy="56007"/>
                </a:xfrm>
              </p:grpSpPr>
              <p:sp>
                <p:nvSpPr>
                  <p:cNvPr id="626" name="Google Shape;626;p17"/>
                  <p:cNvSpPr/>
                  <p:nvPr/>
                </p:nvSpPr>
                <p:spPr>
                  <a:xfrm>
                    <a:off x="4592868" y="5212556"/>
                    <a:ext cx="96807" cy="560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6807" h="56007" extrusionOk="0">
                        <a:moveTo>
                          <a:pt x="0" y="20003"/>
                        </a:moveTo>
                        <a:lnTo>
                          <a:pt x="950" y="20479"/>
                        </a:lnTo>
                        <a:lnTo>
                          <a:pt x="62227" y="56007"/>
                        </a:lnTo>
                        <a:lnTo>
                          <a:pt x="95858" y="36481"/>
                        </a:lnTo>
                        <a:lnTo>
                          <a:pt x="96808" y="36004"/>
                        </a:lnTo>
                        <a:lnTo>
                          <a:pt x="34581" y="0"/>
                        </a:lnTo>
                        <a:lnTo>
                          <a:pt x="0" y="20003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27" name="Google Shape;627;p17"/>
                  <p:cNvSpPr/>
                  <p:nvPr/>
                </p:nvSpPr>
                <p:spPr>
                  <a:xfrm>
                    <a:off x="4593818" y="5213603"/>
                    <a:ext cx="94907" cy="54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907" h="54959" extrusionOk="0">
                        <a:moveTo>
                          <a:pt x="0" y="19431"/>
                        </a:moveTo>
                        <a:lnTo>
                          <a:pt x="61277" y="54959"/>
                        </a:lnTo>
                        <a:lnTo>
                          <a:pt x="94908" y="35433"/>
                        </a:lnTo>
                        <a:lnTo>
                          <a:pt x="33631" y="0"/>
                        </a:lnTo>
                        <a:lnTo>
                          <a:pt x="0" y="1943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28" name="Google Shape;628;p17"/>
                <p:cNvSpPr/>
                <p:nvPr/>
              </p:nvSpPr>
              <p:spPr>
                <a:xfrm>
                  <a:off x="4803130" y="5231915"/>
                  <a:ext cx="21235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120"/>
                      </a:lnTo>
                      <a:cubicBezTo>
                        <a:pt x="21449" y="7120"/>
                        <a:pt x="21449" y="5882"/>
                        <a:pt x="20594" y="550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215"/>
                        <a:pt x="-211" y="5882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9" name="Google Shape;629;p17"/>
                <p:cNvSpPr/>
                <p:nvPr/>
              </p:nvSpPr>
              <p:spPr>
                <a:xfrm>
                  <a:off x="4790604" y="52242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0" name="Google Shape;630;p17"/>
                <p:cNvSpPr/>
                <p:nvPr/>
              </p:nvSpPr>
              <p:spPr>
                <a:xfrm>
                  <a:off x="4778123" y="5216961"/>
                  <a:ext cx="2119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97" h="12299" extrusionOk="0">
                      <a:moveTo>
                        <a:pt x="475" y="6834"/>
                      </a:moveTo>
                      <a:lnTo>
                        <a:pt x="9310" y="11978"/>
                      </a:lnTo>
                      <a:cubicBezTo>
                        <a:pt x="10212" y="12406"/>
                        <a:pt x="11259" y="12406"/>
                        <a:pt x="12160" y="11978"/>
                      </a:cubicBezTo>
                      <a:lnTo>
                        <a:pt x="20521" y="7120"/>
                      </a:lnTo>
                      <a:cubicBezTo>
                        <a:pt x="21376" y="6644"/>
                        <a:pt x="21471" y="5881"/>
                        <a:pt x="20521" y="5501"/>
                      </a:cubicBezTo>
                      <a:lnTo>
                        <a:pt x="11685" y="357"/>
                      </a:lnTo>
                      <a:cubicBezTo>
                        <a:pt x="10794" y="-119"/>
                        <a:pt x="9726" y="-119"/>
                        <a:pt x="8835" y="357"/>
                      </a:cubicBezTo>
                      <a:lnTo>
                        <a:pt x="380" y="5215"/>
                      </a:lnTo>
                      <a:cubicBezTo>
                        <a:pt x="-95" y="5691"/>
                        <a:pt x="-190" y="6358"/>
                        <a:pt x="47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1" name="Google Shape;631;p17"/>
                <p:cNvSpPr/>
                <p:nvPr/>
              </p:nvSpPr>
              <p:spPr>
                <a:xfrm>
                  <a:off x="4765618" y="520972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2" name="Google Shape;632;p17"/>
                <p:cNvSpPr/>
                <p:nvPr/>
              </p:nvSpPr>
              <p:spPr>
                <a:xfrm>
                  <a:off x="4753078" y="520248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3" name="Google Shape;633;p17"/>
                <p:cNvSpPr/>
                <p:nvPr/>
              </p:nvSpPr>
              <p:spPr>
                <a:xfrm>
                  <a:off x="4740609" y="5195244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405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4" name="Google Shape;634;p17"/>
                <p:cNvSpPr/>
                <p:nvPr/>
              </p:nvSpPr>
              <p:spPr>
                <a:xfrm>
                  <a:off x="4728092" y="518800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5" name="Google Shape;635;p17"/>
                <p:cNvSpPr/>
                <p:nvPr/>
              </p:nvSpPr>
              <p:spPr>
                <a:xfrm>
                  <a:off x="4715552" y="518076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6" name="Google Shape;636;p17"/>
                <p:cNvSpPr/>
                <p:nvPr/>
              </p:nvSpPr>
              <p:spPr>
                <a:xfrm>
                  <a:off x="4703083" y="517352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7" name="Google Shape;637;p17"/>
                <p:cNvSpPr/>
                <p:nvPr/>
              </p:nvSpPr>
              <p:spPr>
                <a:xfrm>
                  <a:off x="4690566" y="5166324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39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8" name="Google Shape;638;p17"/>
                <p:cNvSpPr/>
                <p:nvPr/>
              </p:nvSpPr>
              <p:spPr>
                <a:xfrm>
                  <a:off x="4678026" y="515908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72" y="12371"/>
                        <a:pt x="11319" y="12371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656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9" name="Google Shape;639;p17"/>
                <p:cNvSpPr/>
                <p:nvPr/>
              </p:nvSpPr>
              <p:spPr>
                <a:xfrm>
                  <a:off x="4665615" y="5151846"/>
                  <a:ext cx="21342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42" h="12263" extrusionOk="0">
                      <a:moveTo>
                        <a:pt x="596" y="6798"/>
                      </a:moveTo>
                      <a:lnTo>
                        <a:pt x="9431" y="11942"/>
                      </a:lnTo>
                      <a:cubicBezTo>
                        <a:pt x="10333" y="12371"/>
                        <a:pt x="11380" y="12371"/>
                        <a:pt x="12281" y="11942"/>
                      </a:cubicBezTo>
                      <a:lnTo>
                        <a:pt x="20736" y="7084"/>
                      </a:lnTo>
                      <a:cubicBezTo>
                        <a:pt x="21496" y="6608"/>
                        <a:pt x="21591" y="5846"/>
                        <a:pt x="20736" y="5465"/>
                      </a:cubicBezTo>
                      <a:lnTo>
                        <a:pt x="11901" y="322"/>
                      </a:lnTo>
                      <a:cubicBezTo>
                        <a:pt x="10999" y="-107"/>
                        <a:pt x="9953" y="-107"/>
                        <a:pt x="9051" y="322"/>
                      </a:cubicBezTo>
                      <a:lnTo>
                        <a:pt x="691" y="5274"/>
                      </a:lnTo>
                      <a:cubicBezTo>
                        <a:pt x="-164" y="5656"/>
                        <a:pt x="-259" y="6322"/>
                        <a:pt x="59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0" name="Google Shape;640;p17"/>
                <p:cNvSpPr/>
                <p:nvPr/>
              </p:nvSpPr>
              <p:spPr>
                <a:xfrm>
                  <a:off x="4653040" y="51445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1" name="Google Shape;641;p17"/>
                <p:cNvSpPr/>
                <p:nvPr/>
              </p:nvSpPr>
              <p:spPr>
                <a:xfrm>
                  <a:off x="4634503" y="5133808"/>
                  <a:ext cx="27254" cy="15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4" h="15763" extrusionOk="0">
                      <a:moveTo>
                        <a:pt x="546" y="6834"/>
                      </a:moveTo>
                      <a:lnTo>
                        <a:pt x="15367" y="15407"/>
                      </a:lnTo>
                      <a:cubicBezTo>
                        <a:pt x="16258" y="15883"/>
                        <a:pt x="17326" y="15883"/>
                        <a:pt x="18217" y="15407"/>
                      </a:cubicBezTo>
                      <a:lnTo>
                        <a:pt x="26577" y="10549"/>
                      </a:lnTo>
                      <a:cubicBezTo>
                        <a:pt x="27432" y="10073"/>
                        <a:pt x="27527" y="9311"/>
                        <a:pt x="26577" y="8930"/>
                      </a:cubicBezTo>
                      <a:lnTo>
                        <a:pt x="11662" y="357"/>
                      </a:lnTo>
                      <a:cubicBezTo>
                        <a:pt x="10805" y="-119"/>
                        <a:pt x="9763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691"/>
                        <a:pt x="-214" y="6453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2" name="Google Shape;642;p17"/>
                <p:cNvSpPr/>
                <p:nvPr/>
              </p:nvSpPr>
              <p:spPr>
                <a:xfrm>
                  <a:off x="4772458" y="522766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44" y="-107"/>
                        <a:pt x="9797" y="-107"/>
                        <a:pt x="8895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3" name="Google Shape;643;p17"/>
                <p:cNvSpPr/>
                <p:nvPr/>
              </p:nvSpPr>
              <p:spPr>
                <a:xfrm>
                  <a:off x="4759918" y="522042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4" name="Google Shape;644;p17"/>
                <p:cNvSpPr/>
                <p:nvPr/>
              </p:nvSpPr>
              <p:spPr>
                <a:xfrm>
                  <a:off x="4747378" y="5212806"/>
                  <a:ext cx="21257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8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179"/>
                      </a:lnTo>
                      <a:cubicBezTo>
                        <a:pt x="-130" y="6036"/>
                        <a:pt x="-225" y="6894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5" name="Google Shape;645;p17"/>
                <p:cNvSpPr/>
                <p:nvPr/>
              </p:nvSpPr>
              <p:spPr>
                <a:xfrm>
                  <a:off x="4734837" y="52059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6" name="Google Shape;646;p17"/>
                <p:cNvSpPr/>
                <p:nvPr/>
              </p:nvSpPr>
              <p:spPr>
                <a:xfrm>
                  <a:off x="4722523" y="5198768"/>
                  <a:ext cx="2141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11" h="12299" extrusionOk="0">
                      <a:moveTo>
                        <a:pt x="689" y="6834"/>
                      </a:moveTo>
                      <a:lnTo>
                        <a:pt x="9524" y="11978"/>
                      </a:lnTo>
                      <a:cubicBezTo>
                        <a:pt x="10426" y="12406"/>
                        <a:pt x="11473" y="12406"/>
                        <a:pt x="12374" y="11978"/>
                      </a:cubicBezTo>
                      <a:lnTo>
                        <a:pt x="20734" y="7120"/>
                      </a:lnTo>
                      <a:cubicBezTo>
                        <a:pt x="21589" y="7120"/>
                        <a:pt x="21684" y="5882"/>
                        <a:pt x="20734" y="5501"/>
                      </a:cubicBezTo>
                      <a:lnTo>
                        <a:pt x="11899" y="357"/>
                      </a:lnTo>
                      <a:cubicBezTo>
                        <a:pt x="11008" y="-119"/>
                        <a:pt x="9940" y="-119"/>
                        <a:pt x="9049" y="357"/>
                      </a:cubicBezTo>
                      <a:lnTo>
                        <a:pt x="594" y="5215"/>
                      </a:lnTo>
                      <a:cubicBezTo>
                        <a:pt x="-166" y="5691"/>
                        <a:pt x="-261" y="6358"/>
                        <a:pt x="689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7" name="Google Shape;647;p17"/>
                <p:cNvSpPr/>
                <p:nvPr/>
              </p:nvSpPr>
              <p:spPr>
                <a:xfrm>
                  <a:off x="4709923" y="5191470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7084"/>
                        <a:pt x="21459" y="5846"/>
                        <a:pt x="20604" y="5465"/>
                      </a:cubicBezTo>
                      <a:lnTo>
                        <a:pt x="11769" y="322"/>
                      </a:lnTo>
                      <a:cubicBezTo>
                        <a:pt x="10868" y="-107"/>
                        <a:pt x="9821" y="-107"/>
                        <a:pt x="8919" y="322"/>
                      </a:cubicBezTo>
                      <a:lnTo>
                        <a:pt x="464" y="5274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8" name="Google Shape;648;p17"/>
                <p:cNvSpPr/>
                <p:nvPr/>
              </p:nvSpPr>
              <p:spPr>
                <a:xfrm>
                  <a:off x="4697392" y="5184231"/>
                  <a:ext cx="21235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8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449" y="5846"/>
                        <a:pt x="20594" y="5465"/>
                      </a:cubicBezTo>
                      <a:lnTo>
                        <a:pt x="11759" y="321"/>
                      </a:lnTo>
                      <a:cubicBezTo>
                        <a:pt x="10858" y="-107"/>
                        <a:pt x="9811" y="-107"/>
                        <a:pt x="8909" y="321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894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9" name="Google Shape;649;p17"/>
                <p:cNvSpPr/>
                <p:nvPr/>
              </p:nvSpPr>
              <p:spPr>
                <a:xfrm>
                  <a:off x="4684958" y="5176992"/>
                  <a:ext cx="2097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76" h="12299" extrusionOk="0">
                      <a:moveTo>
                        <a:pt x="253" y="6799"/>
                      </a:moveTo>
                      <a:lnTo>
                        <a:pt x="9089" y="11942"/>
                      </a:lnTo>
                      <a:cubicBezTo>
                        <a:pt x="9946" y="12418"/>
                        <a:pt x="10987" y="12418"/>
                        <a:pt x="11844" y="11942"/>
                      </a:cubicBezTo>
                      <a:lnTo>
                        <a:pt x="20299" y="7084"/>
                      </a:lnTo>
                      <a:cubicBezTo>
                        <a:pt x="21154" y="6608"/>
                        <a:pt x="21249" y="5846"/>
                        <a:pt x="20299" y="5465"/>
                      </a:cubicBezTo>
                      <a:lnTo>
                        <a:pt x="11464" y="321"/>
                      </a:lnTo>
                      <a:cubicBezTo>
                        <a:pt x="10562" y="-107"/>
                        <a:pt x="9515" y="-107"/>
                        <a:pt x="8614" y="321"/>
                      </a:cubicBezTo>
                      <a:lnTo>
                        <a:pt x="253" y="5179"/>
                      </a:lnTo>
                      <a:cubicBezTo>
                        <a:pt x="253" y="5655"/>
                        <a:pt x="-317" y="6417"/>
                        <a:pt x="253" y="679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0" name="Google Shape;650;p17"/>
                <p:cNvSpPr/>
                <p:nvPr/>
              </p:nvSpPr>
              <p:spPr>
                <a:xfrm>
                  <a:off x="4672326" y="516971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9"/>
                        <a:pt x="21531" y="5882"/>
                        <a:pt x="20581" y="5406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1" name="Google Shape;651;p17"/>
                <p:cNvSpPr/>
                <p:nvPr/>
              </p:nvSpPr>
              <p:spPr>
                <a:xfrm>
                  <a:off x="4659785" y="516247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2" name="Google Shape;652;p17"/>
                <p:cNvSpPr/>
                <p:nvPr/>
              </p:nvSpPr>
              <p:spPr>
                <a:xfrm>
                  <a:off x="4647352" y="5155656"/>
                  <a:ext cx="21150" cy="123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50" h="12358" extrusionOk="0">
                      <a:moveTo>
                        <a:pt x="428" y="6894"/>
                      </a:moveTo>
                      <a:lnTo>
                        <a:pt x="9263" y="12037"/>
                      </a:lnTo>
                      <a:cubicBezTo>
                        <a:pt x="10164" y="12466"/>
                        <a:pt x="11211" y="12466"/>
                        <a:pt x="12113" y="12037"/>
                      </a:cubicBezTo>
                      <a:lnTo>
                        <a:pt x="20473" y="7084"/>
                      </a:lnTo>
                      <a:cubicBezTo>
                        <a:pt x="21328" y="7084"/>
                        <a:pt x="21423" y="5941"/>
                        <a:pt x="20473" y="5465"/>
                      </a:cubicBezTo>
                      <a:lnTo>
                        <a:pt x="11638" y="321"/>
                      </a:lnTo>
                      <a:cubicBezTo>
                        <a:pt x="10769" y="-107"/>
                        <a:pt x="9752" y="-107"/>
                        <a:pt x="8883" y="321"/>
                      </a:cubicBezTo>
                      <a:lnTo>
                        <a:pt x="428" y="5179"/>
                      </a:lnTo>
                      <a:cubicBezTo>
                        <a:pt x="-143" y="5274"/>
                        <a:pt x="-143" y="6036"/>
                        <a:pt x="428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3" name="Google Shape;653;p17"/>
                <p:cNvSpPr/>
                <p:nvPr/>
              </p:nvSpPr>
              <p:spPr>
                <a:xfrm>
                  <a:off x="4634693" y="5148036"/>
                  <a:ext cx="21269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63" extrusionOk="0">
                      <a:moveTo>
                        <a:pt x="546" y="6798"/>
                      </a:moveTo>
                      <a:lnTo>
                        <a:pt x="9381" y="11942"/>
                      </a:lnTo>
                      <a:cubicBezTo>
                        <a:pt x="10283" y="12371"/>
                        <a:pt x="11330" y="12371"/>
                        <a:pt x="12232" y="11942"/>
                      </a:cubicBezTo>
                      <a:lnTo>
                        <a:pt x="20592" y="7084"/>
                      </a:lnTo>
                      <a:cubicBezTo>
                        <a:pt x="21447" y="6608"/>
                        <a:pt x="21542" y="5846"/>
                        <a:pt x="20592" y="5465"/>
                      </a:cubicBezTo>
                      <a:lnTo>
                        <a:pt x="11757" y="322"/>
                      </a:lnTo>
                      <a:cubicBezTo>
                        <a:pt x="10855" y="-107"/>
                        <a:pt x="9808" y="-107"/>
                        <a:pt x="8906" y="322"/>
                      </a:cubicBezTo>
                      <a:lnTo>
                        <a:pt x="451" y="5179"/>
                      </a:lnTo>
                      <a:cubicBezTo>
                        <a:pt x="-119" y="5656"/>
                        <a:pt x="-214" y="6417"/>
                        <a:pt x="54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4" name="Google Shape;654;p17"/>
                <p:cNvSpPr/>
                <p:nvPr/>
              </p:nvSpPr>
              <p:spPr>
                <a:xfrm>
                  <a:off x="4784985" y="5234904"/>
                  <a:ext cx="27256" cy="158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6" h="15823" extrusionOk="0">
                      <a:moveTo>
                        <a:pt x="454" y="6894"/>
                      </a:moveTo>
                      <a:lnTo>
                        <a:pt x="15369" y="15466"/>
                      </a:lnTo>
                      <a:cubicBezTo>
                        <a:pt x="16226" y="15942"/>
                        <a:pt x="17267" y="15942"/>
                        <a:pt x="18124" y="15466"/>
                      </a:cubicBezTo>
                      <a:lnTo>
                        <a:pt x="26580" y="10608"/>
                      </a:lnTo>
                      <a:cubicBezTo>
                        <a:pt x="27435" y="10132"/>
                        <a:pt x="27530" y="9370"/>
                        <a:pt x="26580" y="8989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513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5" name="Google Shape;655;p17"/>
                <p:cNvSpPr/>
                <p:nvPr/>
              </p:nvSpPr>
              <p:spPr>
                <a:xfrm>
                  <a:off x="4610064" y="5140680"/>
                  <a:ext cx="3353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535" h="17487" extrusionOk="0">
                      <a:moveTo>
                        <a:pt x="24131" y="343"/>
                      </a:moveTo>
                      <a:lnTo>
                        <a:pt x="32966" y="5487"/>
                      </a:lnTo>
                      <a:cubicBezTo>
                        <a:pt x="33726" y="5487"/>
                        <a:pt x="33726" y="6534"/>
                        <a:pt x="32966" y="6915"/>
                      </a:cubicBezTo>
                      <a:lnTo>
                        <a:pt x="24036" y="12154"/>
                      </a:lnTo>
                      <a:cubicBezTo>
                        <a:pt x="23222" y="12535"/>
                        <a:pt x="22284" y="12535"/>
                        <a:pt x="21471" y="12154"/>
                      </a:cubicBezTo>
                      <a:lnTo>
                        <a:pt x="20711" y="11678"/>
                      </a:lnTo>
                      <a:cubicBezTo>
                        <a:pt x="19963" y="11306"/>
                        <a:pt x="19083" y="11306"/>
                        <a:pt x="18336" y="11678"/>
                      </a:cubicBezTo>
                      <a:lnTo>
                        <a:pt x="8835" y="17202"/>
                      </a:lnTo>
                      <a:cubicBezTo>
                        <a:pt x="7990" y="17583"/>
                        <a:pt x="7021" y="17583"/>
                        <a:pt x="6175" y="17202"/>
                      </a:cubicBezTo>
                      <a:lnTo>
                        <a:pt x="570" y="13964"/>
                      </a:lnTo>
                      <a:cubicBezTo>
                        <a:pt x="-190" y="13487"/>
                        <a:pt x="-190" y="12821"/>
                        <a:pt x="570" y="12440"/>
                      </a:cubicBezTo>
                      <a:lnTo>
                        <a:pt x="9405" y="7296"/>
                      </a:lnTo>
                      <a:lnTo>
                        <a:pt x="11210" y="6248"/>
                      </a:lnTo>
                      <a:lnTo>
                        <a:pt x="12540" y="5487"/>
                      </a:lnTo>
                      <a:lnTo>
                        <a:pt x="13870" y="4725"/>
                      </a:lnTo>
                      <a:lnTo>
                        <a:pt x="21471" y="343"/>
                      </a:lnTo>
                      <a:cubicBezTo>
                        <a:pt x="22298" y="-114"/>
                        <a:pt x="23302" y="-114"/>
                        <a:pt x="24131" y="343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6" name="Google Shape;656;p17"/>
                <p:cNvSpPr/>
                <p:nvPr/>
              </p:nvSpPr>
              <p:spPr>
                <a:xfrm>
                  <a:off x="4754598" y="525944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7025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7" name="Google Shape;657;p17"/>
                <p:cNvSpPr/>
                <p:nvPr/>
              </p:nvSpPr>
              <p:spPr>
                <a:xfrm>
                  <a:off x="4742212" y="5252239"/>
                  <a:ext cx="2074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46" h="12299" extrusionOk="0">
                      <a:moveTo>
                        <a:pt x="0" y="6798"/>
                      </a:moveTo>
                      <a:lnTo>
                        <a:pt x="8835" y="11942"/>
                      </a:lnTo>
                      <a:cubicBezTo>
                        <a:pt x="9726" y="12418"/>
                        <a:pt x="10794" y="12418"/>
                        <a:pt x="11685" y="11942"/>
                      </a:cubicBezTo>
                      <a:lnTo>
                        <a:pt x="20141" y="7084"/>
                      </a:lnTo>
                      <a:cubicBezTo>
                        <a:pt x="20901" y="7084"/>
                        <a:pt x="20996" y="5846"/>
                        <a:pt x="20141" y="5465"/>
                      </a:cubicBezTo>
                      <a:lnTo>
                        <a:pt x="11305" y="322"/>
                      </a:lnTo>
                      <a:cubicBezTo>
                        <a:pt x="10404" y="-107"/>
                        <a:pt x="9357" y="-107"/>
                        <a:pt x="8455" y="322"/>
                      </a:cubicBezTo>
                      <a:lnTo>
                        <a:pt x="0" y="5179"/>
                      </a:lnTo>
                      <a:cubicBezTo>
                        <a:pt x="0" y="5560"/>
                        <a:pt x="0" y="6417"/>
                        <a:pt x="0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8" name="Google Shape;658;p17"/>
                <p:cNvSpPr/>
                <p:nvPr/>
              </p:nvSpPr>
              <p:spPr>
                <a:xfrm>
                  <a:off x="4729612" y="52450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9" name="Google Shape;659;p17"/>
                <p:cNvSpPr/>
                <p:nvPr/>
              </p:nvSpPr>
              <p:spPr>
                <a:xfrm>
                  <a:off x="4623423" y="5183528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9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0" name="Google Shape;660;p17"/>
                <p:cNvSpPr/>
                <p:nvPr/>
              </p:nvSpPr>
              <p:spPr>
                <a:xfrm>
                  <a:off x="4610954" y="51763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1" name="Google Shape;661;p17"/>
                <p:cNvSpPr/>
                <p:nvPr/>
              </p:nvSpPr>
              <p:spPr>
                <a:xfrm>
                  <a:off x="4598509" y="516908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2" name="Google Shape;662;p17"/>
                <p:cNvSpPr/>
                <p:nvPr/>
              </p:nvSpPr>
              <p:spPr>
                <a:xfrm>
                  <a:off x="4586039" y="516190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3" name="Google Shape;663;p17"/>
                <p:cNvSpPr/>
                <p:nvPr/>
              </p:nvSpPr>
              <p:spPr>
                <a:xfrm>
                  <a:off x="4713902" y="5236011"/>
                  <a:ext cx="2452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23" h="14108" extrusionOk="0">
                      <a:moveTo>
                        <a:pt x="570" y="6739"/>
                      </a:moveTo>
                      <a:lnTo>
                        <a:pt x="12635" y="13787"/>
                      </a:lnTo>
                      <a:cubicBezTo>
                        <a:pt x="13505" y="14216"/>
                        <a:pt x="14521" y="14216"/>
                        <a:pt x="15390" y="13787"/>
                      </a:cubicBezTo>
                      <a:lnTo>
                        <a:pt x="23846" y="8930"/>
                      </a:lnTo>
                      <a:cubicBezTo>
                        <a:pt x="24701" y="8453"/>
                        <a:pt x="24796" y="7691"/>
                        <a:pt x="23846" y="7310"/>
                      </a:cubicBezTo>
                      <a:lnTo>
                        <a:pt x="11780" y="357"/>
                      </a:lnTo>
                      <a:cubicBezTo>
                        <a:pt x="10923" y="-119"/>
                        <a:pt x="9882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596"/>
                        <a:pt x="-190" y="6358"/>
                        <a:pt x="570" y="673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4" name="Google Shape;664;p17"/>
                <p:cNvSpPr/>
                <p:nvPr/>
              </p:nvSpPr>
              <p:spPr>
                <a:xfrm>
                  <a:off x="4635943" y="5190803"/>
                  <a:ext cx="2441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13" h="14108" extrusionOk="0">
                      <a:moveTo>
                        <a:pt x="436" y="6798"/>
                      </a:moveTo>
                      <a:lnTo>
                        <a:pt x="12502" y="13752"/>
                      </a:lnTo>
                      <a:cubicBezTo>
                        <a:pt x="13393" y="14228"/>
                        <a:pt x="14461" y="14228"/>
                        <a:pt x="15352" y="13752"/>
                      </a:cubicBezTo>
                      <a:lnTo>
                        <a:pt x="23807" y="8894"/>
                      </a:lnTo>
                      <a:cubicBezTo>
                        <a:pt x="24567" y="8418"/>
                        <a:pt x="24662" y="7656"/>
                        <a:pt x="23807" y="7275"/>
                      </a:cubicBezTo>
                      <a:lnTo>
                        <a:pt x="11932" y="322"/>
                      </a:lnTo>
                      <a:cubicBezTo>
                        <a:pt x="11030" y="-107"/>
                        <a:pt x="9983" y="-107"/>
                        <a:pt x="9082" y="322"/>
                      </a:cubicBezTo>
                      <a:lnTo>
                        <a:pt x="721" y="5179"/>
                      </a:lnTo>
                      <a:cubicBezTo>
                        <a:pt x="-134" y="5656"/>
                        <a:pt x="-229" y="6418"/>
                        <a:pt x="43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5" name="Google Shape;665;p17"/>
                <p:cNvSpPr/>
                <p:nvPr/>
              </p:nvSpPr>
              <p:spPr>
                <a:xfrm>
                  <a:off x="4651601" y="5199816"/>
                  <a:ext cx="71148" cy="411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148" h="41195" extrusionOk="0">
                      <a:moveTo>
                        <a:pt x="454" y="6834"/>
                      </a:moveTo>
                      <a:lnTo>
                        <a:pt x="59260" y="40839"/>
                      </a:lnTo>
                      <a:cubicBezTo>
                        <a:pt x="60117" y="41315"/>
                        <a:pt x="61159" y="41315"/>
                        <a:pt x="62016" y="40839"/>
                      </a:cubicBezTo>
                      <a:lnTo>
                        <a:pt x="70471" y="35981"/>
                      </a:lnTo>
                      <a:cubicBezTo>
                        <a:pt x="71326" y="35505"/>
                        <a:pt x="71421" y="34742"/>
                        <a:pt x="70471" y="3436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6" name="Google Shape;666;p17"/>
                <p:cNvSpPr/>
                <p:nvPr/>
              </p:nvSpPr>
              <p:spPr>
                <a:xfrm>
                  <a:off x="4756949" y="5232713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275"/>
                      </a:lnTo>
                      <a:cubicBezTo>
                        <a:pt x="-106" y="6036"/>
                        <a:pt x="-201" y="6036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7" name="Google Shape;667;p17"/>
                <p:cNvSpPr/>
                <p:nvPr/>
              </p:nvSpPr>
              <p:spPr>
                <a:xfrm>
                  <a:off x="4744433" y="5225534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8" name="Google Shape;668;p17"/>
                <p:cNvSpPr/>
                <p:nvPr/>
              </p:nvSpPr>
              <p:spPr>
                <a:xfrm>
                  <a:off x="4732035" y="5218330"/>
                  <a:ext cx="21424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24" h="12263" extrusionOk="0">
                      <a:moveTo>
                        <a:pt x="677" y="6798"/>
                      </a:moveTo>
                      <a:lnTo>
                        <a:pt x="9513" y="11942"/>
                      </a:lnTo>
                      <a:cubicBezTo>
                        <a:pt x="10414" y="12371"/>
                        <a:pt x="11461" y="12371"/>
                        <a:pt x="12363" y="11942"/>
                      </a:cubicBezTo>
                      <a:lnTo>
                        <a:pt x="20818" y="7084"/>
                      </a:lnTo>
                      <a:cubicBezTo>
                        <a:pt x="21578" y="6608"/>
                        <a:pt x="21673" y="5846"/>
                        <a:pt x="20818" y="5465"/>
                      </a:cubicBezTo>
                      <a:lnTo>
                        <a:pt x="11983" y="322"/>
                      </a:lnTo>
                      <a:cubicBezTo>
                        <a:pt x="11081" y="-107"/>
                        <a:pt x="10034" y="-107"/>
                        <a:pt x="9133" y="322"/>
                      </a:cubicBezTo>
                      <a:lnTo>
                        <a:pt x="677" y="5179"/>
                      </a:lnTo>
                      <a:cubicBezTo>
                        <a:pt x="-178" y="5656"/>
                        <a:pt x="-273" y="6417"/>
                        <a:pt x="677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9" name="Google Shape;669;p17"/>
                <p:cNvSpPr/>
                <p:nvPr/>
              </p:nvSpPr>
              <p:spPr>
                <a:xfrm>
                  <a:off x="4719447" y="5211091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941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0" name="Google Shape;670;p17"/>
                <p:cNvSpPr/>
                <p:nvPr/>
              </p:nvSpPr>
              <p:spPr>
                <a:xfrm>
                  <a:off x="4706978" y="5203817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8"/>
                        <a:pt x="21459" y="5882"/>
                        <a:pt x="20604" y="5405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1" name="Google Shape;671;p17"/>
                <p:cNvSpPr/>
                <p:nvPr/>
              </p:nvSpPr>
              <p:spPr>
                <a:xfrm>
                  <a:off x="4694711" y="5196578"/>
                  <a:ext cx="20722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22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05" y="12406"/>
                        <a:pt x="10721" y="12406"/>
                        <a:pt x="11590" y="11978"/>
                      </a:cubicBezTo>
                      <a:lnTo>
                        <a:pt x="20046" y="7025"/>
                      </a:lnTo>
                      <a:cubicBezTo>
                        <a:pt x="20901" y="6549"/>
                        <a:pt x="20996" y="5882"/>
                        <a:pt x="20046" y="5406"/>
                      </a:cubicBezTo>
                      <a:lnTo>
                        <a:pt x="11210" y="357"/>
                      </a:lnTo>
                      <a:cubicBezTo>
                        <a:pt x="10353" y="-119"/>
                        <a:pt x="9312" y="-119"/>
                        <a:pt x="8455" y="357"/>
                      </a:cubicBezTo>
                      <a:lnTo>
                        <a:pt x="0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2" name="Google Shape;672;p17"/>
                <p:cNvSpPr/>
                <p:nvPr/>
              </p:nvSpPr>
              <p:spPr>
                <a:xfrm>
                  <a:off x="4681992" y="5189338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9"/>
                        <a:pt x="21459" y="5882"/>
                        <a:pt x="20604" y="5406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453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3" name="Google Shape;673;p17"/>
                <p:cNvSpPr/>
                <p:nvPr/>
              </p:nvSpPr>
              <p:spPr>
                <a:xfrm>
                  <a:off x="4669476" y="51821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4" name="Google Shape;674;p17"/>
                <p:cNvSpPr/>
                <p:nvPr/>
              </p:nvSpPr>
              <p:spPr>
                <a:xfrm>
                  <a:off x="4656900" y="5174765"/>
                  <a:ext cx="2131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16" h="12299" extrusionOk="0">
                      <a:moveTo>
                        <a:pt x="570" y="6834"/>
                      </a:moveTo>
                      <a:lnTo>
                        <a:pt x="9405" y="11978"/>
                      </a:lnTo>
                      <a:cubicBezTo>
                        <a:pt x="10307" y="12406"/>
                        <a:pt x="11354" y="12406"/>
                        <a:pt x="12255" y="11978"/>
                      </a:cubicBezTo>
                      <a:lnTo>
                        <a:pt x="20711" y="7120"/>
                      </a:lnTo>
                      <a:cubicBezTo>
                        <a:pt x="21471" y="7120"/>
                        <a:pt x="21566" y="5882"/>
                        <a:pt x="20711" y="5501"/>
                      </a:cubicBezTo>
                      <a:lnTo>
                        <a:pt x="11875" y="357"/>
                      </a:lnTo>
                      <a:cubicBezTo>
                        <a:pt x="10984" y="-119"/>
                        <a:pt x="9916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787"/>
                        <a:pt x="-190" y="6834"/>
                        <a:pt x="57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5" name="Google Shape;675;p17"/>
                <p:cNvSpPr/>
                <p:nvPr/>
              </p:nvSpPr>
              <p:spPr>
                <a:xfrm>
                  <a:off x="4644490" y="516765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6" name="Google Shape;676;p17"/>
                <p:cNvSpPr/>
                <p:nvPr/>
              </p:nvSpPr>
              <p:spPr>
                <a:xfrm>
                  <a:off x="4632021" y="5160418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179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7" name="Google Shape;677;p17"/>
                <p:cNvSpPr/>
                <p:nvPr/>
              </p:nvSpPr>
              <p:spPr>
                <a:xfrm>
                  <a:off x="4619504" y="5153179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59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8" name="Google Shape;678;p17"/>
                <p:cNvSpPr/>
                <p:nvPr/>
              </p:nvSpPr>
              <p:spPr>
                <a:xfrm>
                  <a:off x="4769418" y="5240428"/>
                  <a:ext cx="30663" cy="17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63" h="17728" extrusionOk="0">
                      <a:moveTo>
                        <a:pt x="535" y="6417"/>
                      </a:moveTo>
                      <a:lnTo>
                        <a:pt x="18775" y="17371"/>
                      </a:lnTo>
                      <a:cubicBezTo>
                        <a:pt x="19667" y="17847"/>
                        <a:pt x="20734" y="17847"/>
                        <a:pt x="21626" y="17371"/>
                      </a:cubicBezTo>
                      <a:lnTo>
                        <a:pt x="29986" y="12513"/>
                      </a:lnTo>
                      <a:cubicBezTo>
                        <a:pt x="30841" y="12037"/>
                        <a:pt x="30936" y="11370"/>
                        <a:pt x="29986" y="10894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275"/>
                        <a:pt x="-225" y="5941"/>
                        <a:pt x="535" y="641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9" name="Google Shape;679;p17"/>
                <p:cNvSpPr/>
                <p:nvPr/>
              </p:nvSpPr>
              <p:spPr>
                <a:xfrm>
                  <a:off x="4751035" y="5243345"/>
                  <a:ext cx="214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00" h="12299" extrusionOk="0">
                      <a:moveTo>
                        <a:pt x="677" y="6834"/>
                      </a:moveTo>
                      <a:lnTo>
                        <a:pt x="9513" y="11978"/>
                      </a:lnTo>
                      <a:cubicBezTo>
                        <a:pt x="10382" y="12406"/>
                        <a:pt x="11398" y="12406"/>
                        <a:pt x="12268" y="11978"/>
                      </a:cubicBezTo>
                      <a:lnTo>
                        <a:pt x="20723" y="7025"/>
                      </a:lnTo>
                      <a:cubicBezTo>
                        <a:pt x="21578" y="7025"/>
                        <a:pt x="21673" y="5882"/>
                        <a:pt x="20723" y="5405"/>
                      </a:cubicBezTo>
                      <a:lnTo>
                        <a:pt x="11888" y="357"/>
                      </a:lnTo>
                      <a:cubicBezTo>
                        <a:pt x="11031" y="-119"/>
                        <a:pt x="9990" y="-119"/>
                        <a:pt x="9133" y="357"/>
                      </a:cubicBezTo>
                      <a:lnTo>
                        <a:pt x="677" y="4929"/>
                      </a:lnTo>
                      <a:cubicBezTo>
                        <a:pt x="-178" y="5691"/>
                        <a:pt x="-273" y="6453"/>
                        <a:pt x="677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0" name="Google Shape;680;p17"/>
                <p:cNvSpPr/>
                <p:nvPr/>
              </p:nvSpPr>
              <p:spPr>
                <a:xfrm>
                  <a:off x="4738529" y="5236106"/>
                  <a:ext cx="212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00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025"/>
                      </a:lnTo>
                      <a:cubicBezTo>
                        <a:pt x="21354" y="6549"/>
                        <a:pt x="21449" y="5882"/>
                        <a:pt x="20594" y="5406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1" name="Google Shape;681;p17"/>
                <p:cNvSpPr/>
                <p:nvPr/>
              </p:nvSpPr>
              <p:spPr>
                <a:xfrm>
                  <a:off x="4726002" y="522886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2" name="Google Shape;682;p17"/>
                <p:cNvSpPr/>
                <p:nvPr/>
              </p:nvSpPr>
              <p:spPr>
                <a:xfrm>
                  <a:off x="4713712" y="5221628"/>
                  <a:ext cx="2078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81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37" y="12406"/>
                        <a:pt x="10784" y="12406"/>
                        <a:pt x="11685" y="11978"/>
                      </a:cubicBezTo>
                      <a:lnTo>
                        <a:pt x="20141" y="7120"/>
                      </a:lnTo>
                      <a:cubicBezTo>
                        <a:pt x="20996" y="6644"/>
                        <a:pt x="20996" y="5882"/>
                        <a:pt x="20141" y="5501"/>
                      </a:cubicBezTo>
                      <a:lnTo>
                        <a:pt x="11305" y="357"/>
                      </a:lnTo>
                      <a:cubicBezTo>
                        <a:pt x="10414" y="-119"/>
                        <a:pt x="9346" y="-119"/>
                        <a:pt x="8455" y="357"/>
                      </a:cubicBezTo>
                      <a:lnTo>
                        <a:pt x="95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3" name="Google Shape;683;p17"/>
                <p:cNvSpPr/>
                <p:nvPr/>
              </p:nvSpPr>
              <p:spPr>
                <a:xfrm>
                  <a:off x="4701016" y="52144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4" name="Google Shape;684;p17"/>
                <p:cNvSpPr/>
                <p:nvPr/>
              </p:nvSpPr>
              <p:spPr>
                <a:xfrm>
                  <a:off x="4688557" y="5207186"/>
                  <a:ext cx="2127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71" h="12299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544" y="5846"/>
                        <a:pt x="20594" y="5465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274"/>
                      </a:lnTo>
                      <a:cubicBezTo>
                        <a:pt x="-116" y="5751"/>
                        <a:pt x="-211" y="6417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5" name="Google Shape;685;p17"/>
                <p:cNvSpPr/>
                <p:nvPr/>
              </p:nvSpPr>
              <p:spPr>
                <a:xfrm>
                  <a:off x="4675924" y="5199947"/>
                  <a:ext cx="2136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64" h="12299" extrusionOk="0">
                      <a:moveTo>
                        <a:pt x="641" y="6894"/>
                      </a:moveTo>
                      <a:lnTo>
                        <a:pt x="9477" y="11942"/>
                      </a:lnTo>
                      <a:cubicBezTo>
                        <a:pt x="10368" y="12418"/>
                        <a:pt x="11435" y="12418"/>
                        <a:pt x="12327" y="11942"/>
                      </a:cubicBezTo>
                      <a:lnTo>
                        <a:pt x="20687" y="7084"/>
                      </a:lnTo>
                      <a:cubicBezTo>
                        <a:pt x="21542" y="6608"/>
                        <a:pt x="21637" y="5846"/>
                        <a:pt x="20687" y="5465"/>
                      </a:cubicBezTo>
                      <a:lnTo>
                        <a:pt x="11852" y="321"/>
                      </a:lnTo>
                      <a:cubicBezTo>
                        <a:pt x="10982" y="-107"/>
                        <a:pt x="9966" y="-107"/>
                        <a:pt x="9096" y="321"/>
                      </a:cubicBezTo>
                      <a:lnTo>
                        <a:pt x="641" y="5275"/>
                      </a:lnTo>
                      <a:cubicBezTo>
                        <a:pt x="-214" y="5751"/>
                        <a:pt x="-214" y="6417"/>
                        <a:pt x="641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6" name="Google Shape;686;p17"/>
                <p:cNvSpPr/>
                <p:nvPr/>
              </p:nvSpPr>
              <p:spPr>
                <a:xfrm>
                  <a:off x="4663585" y="519270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7" name="Google Shape;687;p17"/>
                <p:cNvSpPr/>
                <p:nvPr/>
              </p:nvSpPr>
              <p:spPr>
                <a:xfrm>
                  <a:off x="4651034" y="5185529"/>
                  <a:ext cx="21269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99" extrusionOk="0">
                      <a:moveTo>
                        <a:pt x="546" y="6834"/>
                      </a:moveTo>
                      <a:lnTo>
                        <a:pt x="9381" y="11978"/>
                      </a:lnTo>
                      <a:cubicBezTo>
                        <a:pt x="10283" y="12406"/>
                        <a:pt x="11330" y="12406"/>
                        <a:pt x="12232" y="11978"/>
                      </a:cubicBezTo>
                      <a:lnTo>
                        <a:pt x="20592" y="7120"/>
                      </a:lnTo>
                      <a:cubicBezTo>
                        <a:pt x="21447" y="6644"/>
                        <a:pt x="21542" y="5882"/>
                        <a:pt x="20592" y="5501"/>
                      </a:cubicBezTo>
                      <a:lnTo>
                        <a:pt x="11757" y="357"/>
                      </a:lnTo>
                      <a:cubicBezTo>
                        <a:pt x="10865" y="-119"/>
                        <a:pt x="9798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596"/>
                        <a:pt x="-214" y="6358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8" name="Google Shape;688;p17"/>
                <p:cNvSpPr/>
                <p:nvPr/>
              </p:nvSpPr>
              <p:spPr>
                <a:xfrm>
                  <a:off x="4638600" y="517832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40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9" name="Google Shape;689;p17"/>
                <p:cNvSpPr/>
                <p:nvPr/>
              </p:nvSpPr>
              <p:spPr>
                <a:xfrm>
                  <a:off x="4626083" y="5171051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8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0" name="Google Shape;690;p17"/>
                <p:cNvSpPr/>
                <p:nvPr/>
              </p:nvSpPr>
              <p:spPr>
                <a:xfrm>
                  <a:off x="4598129" y="5154858"/>
                  <a:ext cx="36743" cy="21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743" h="21252" extrusionOk="0">
                      <a:moveTo>
                        <a:pt x="535" y="6834"/>
                      </a:moveTo>
                      <a:lnTo>
                        <a:pt x="24856" y="20931"/>
                      </a:lnTo>
                      <a:cubicBezTo>
                        <a:pt x="25725" y="21360"/>
                        <a:pt x="26741" y="21360"/>
                        <a:pt x="27611" y="20931"/>
                      </a:cubicBezTo>
                      <a:lnTo>
                        <a:pt x="36066" y="15978"/>
                      </a:lnTo>
                      <a:cubicBezTo>
                        <a:pt x="36921" y="15502"/>
                        <a:pt x="37016" y="14835"/>
                        <a:pt x="36066" y="14359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1" name="Google Shape;691;p17"/>
                <p:cNvSpPr/>
                <p:nvPr/>
              </p:nvSpPr>
              <p:spPr>
                <a:xfrm>
                  <a:off x="4763493" y="5250906"/>
                  <a:ext cx="24428" cy="142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28" h="14204" extrusionOk="0">
                      <a:moveTo>
                        <a:pt x="475" y="6894"/>
                      </a:moveTo>
                      <a:lnTo>
                        <a:pt x="12540" y="13847"/>
                      </a:lnTo>
                      <a:cubicBezTo>
                        <a:pt x="13431" y="14323"/>
                        <a:pt x="14499" y="14323"/>
                        <a:pt x="15390" y="13847"/>
                      </a:cubicBezTo>
                      <a:lnTo>
                        <a:pt x="23751" y="8989"/>
                      </a:lnTo>
                      <a:cubicBezTo>
                        <a:pt x="24606" y="8513"/>
                        <a:pt x="24701" y="7751"/>
                        <a:pt x="23751" y="7370"/>
                      </a:cubicBezTo>
                      <a:lnTo>
                        <a:pt x="11685" y="321"/>
                      </a:lnTo>
                      <a:cubicBezTo>
                        <a:pt x="10784" y="-107"/>
                        <a:pt x="9737" y="-107"/>
                        <a:pt x="8835" y="321"/>
                      </a:cubicBezTo>
                      <a:lnTo>
                        <a:pt x="380" y="5179"/>
                      </a:lnTo>
                      <a:cubicBezTo>
                        <a:pt x="-95" y="5370"/>
                        <a:pt x="-190" y="6132"/>
                        <a:pt x="47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92" name="Google Shape;692;p17"/>
              <p:cNvGrpSpPr/>
              <p:nvPr/>
            </p:nvGrpSpPr>
            <p:grpSpPr>
              <a:xfrm>
                <a:off x="4655095" y="4952197"/>
                <a:ext cx="207390" cy="280361"/>
                <a:chOff x="4655095" y="4952197"/>
                <a:chExt cx="207390" cy="280361"/>
              </a:xfrm>
            </p:grpSpPr>
            <p:grpSp>
              <p:nvGrpSpPr>
                <p:cNvPr id="693" name="Google Shape;693;p17"/>
                <p:cNvGrpSpPr/>
                <p:nvPr/>
              </p:nvGrpSpPr>
              <p:grpSpPr>
                <a:xfrm>
                  <a:off x="4655095" y="4952197"/>
                  <a:ext cx="207390" cy="280361"/>
                  <a:chOff x="4655095" y="4952197"/>
                  <a:chExt cx="207390" cy="280361"/>
                </a:xfrm>
              </p:grpSpPr>
              <p:sp>
                <p:nvSpPr>
                  <p:cNvPr id="694" name="Google Shape;694;p17"/>
                  <p:cNvSpPr/>
                  <p:nvPr/>
                </p:nvSpPr>
                <p:spPr>
                  <a:xfrm>
                    <a:off x="4655095" y="4952197"/>
                    <a:ext cx="207390" cy="2803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7390" h="280361" extrusionOk="0">
                        <a:moveTo>
                          <a:pt x="200455" y="280361"/>
                        </a:moveTo>
                        <a:lnTo>
                          <a:pt x="200455" y="280361"/>
                        </a:lnTo>
                        <a:lnTo>
                          <a:pt x="0" y="164251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4734" y="110530"/>
                          <a:pt x="207375" y="115102"/>
                          <a:pt x="207391" y="120055"/>
                        </a:cubicBezTo>
                        <a:lnTo>
                          <a:pt x="207391" y="268360"/>
                        </a:lnTo>
                        <a:cubicBezTo>
                          <a:pt x="206156" y="275980"/>
                          <a:pt x="204731" y="277885"/>
                          <a:pt x="200455" y="280361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5" name="Google Shape;695;p17"/>
                  <p:cNvSpPr/>
                  <p:nvPr/>
                </p:nvSpPr>
                <p:spPr>
                  <a:xfrm>
                    <a:off x="4655095" y="4952197"/>
                    <a:ext cx="205775" cy="1271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5775" h="127104" extrusionOk="0">
                        <a:moveTo>
                          <a:pt x="182120" y="127104"/>
                        </a:moveTo>
                        <a:lnTo>
                          <a:pt x="0" y="11470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2698" y="109330"/>
                          <a:pt x="204541" y="111216"/>
                          <a:pt x="205776" y="113483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6" name="Google Shape;696;p17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7" name="Google Shape;697;p17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8" name="Google Shape;698;p17"/>
                  <p:cNvSpPr/>
                  <p:nvPr/>
                </p:nvSpPr>
                <p:spPr>
                  <a:xfrm>
                    <a:off x="4655095" y="5110733"/>
                    <a:ext cx="200455" cy="1218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121824" extrusionOk="0">
                        <a:moveTo>
                          <a:pt x="200455" y="121825"/>
                        </a:moveTo>
                        <a:lnTo>
                          <a:pt x="200455" y="116014"/>
                        </a:lnTo>
                        <a:lnTo>
                          <a:pt x="0" y="0"/>
                        </a:lnTo>
                        <a:lnTo>
                          <a:pt x="0" y="5715"/>
                        </a:lnTo>
                        <a:lnTo>
                          <a:pt x="200455" y="121825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99" name="Google Shape;699;p17"/>
                <p:cNvSpPr/>
                <p:nvPr/>
              </p:nvSpPr>
              <p:spPr>
                <a:xfrm>
                  <a:off x="4660320" y="4963096"/>
                  <a:ext cx="2375" cy="144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5" h="144970" extrusionOk="0">
                      <a:moveTo>
                        <a:pt x="0" y="144971"/>
                      </a:moveTo>
                      <a:lnTo>
                        <a:pt x="0" y="0"/>
                      </a:lnTo>
                      <a:lnTo>
                        <a:pt x="2375" y="1429"/>
                      </a:lnTo>
                      <a:lnTo>
                        <a:pt x="2375" y="143732"/>
                      </a:lnTo>
                      <a:lnTo>
                        <a:pt x="0" y="14497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0" name="Google Shape;700;p17"/>
                <p:cNvSpPr/>
                <p:nvPr/>
              </p:nvSpPr>
              <p:spPr>
                <a:xfrm>
                  <a:off x="4662695" y="4964525"/>
                  <a:ext cx="186490" cy="249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490" h="249936" extrusionOk="0">
                      <a:moveTo>
                        <a:pt x="0" y="0"/>
                      </a:moveTo>
                      <a:lnTo>
                        <a:pt x="0" y="142304"/>
                      </a:lnTo>
                      <a:lnTo>
                        <a:pt x="186490" y="249936"/>
                      </a:lnTo>
                      <a:lnTo>
                        <a:pt x="186490" y="10791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1" name="Google Shape;701;p17"/>
                <p:cNvSpPr/>
                <p:nvPr/>
              </p:nvSpPr>
              <p:spPr>
                <a:xfrm>
                  <a:off x="4660320" y="5106828"/>
                  <a:ext cx="188865" cy="110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865" h="110490" extrusionOk="0">
                      <a:moveTo>
                        <a:pt x="0" y="1238"/>
                      </a:moveTo>
                      <a:lnTo>
                        <a:pt x="188865" y="110490"/>
                      </a:lnTo>
                      <a:lnTo>
                        <a:pt x="188865" y="107633"/>
                      </a:lnTo>
                      <a:lnTo>
                        <a:pt x="2375" y="0"/>
                      </a:lnTo>
                      <a:lnTo>
                        <a:pt x="0" y="123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702" name="Google Shape;702;p17"/>
            <p:cNvSpPr/>
            <p:nvPr/>
          </p:nvSpPr>
          <p:spPr>
            <a:xfrm>
              <a:off x="2270876" y="3943763"/>
              <a:ext cx="260754" cy="432930"/>
            </a:xfrm>
            <a:custGeom>
              <a:avLst/>
              <a:gdLst/>
              <a:ahLst/>
              <a:cxnLst/>
              <a:rect l="l" t="t" r="r" b="b"/>
              <a:pathLst>
                <a:path w="260754" h="432930" extrusionOk="0">
                  <a:moveTo>
                    <a:pt x="89949" y="4025"/>
                  </a:moveTo>
                  <a:cubicBezTo>
                    <a:pt x="85198" y="15931"/>
                    <a:pt x="97264" y="30504"/>
                    <a:pt x="129565" y="40696"/>
                  </a:cubicBezTo>
                  <a:cubicBezTo>
                    <a:pt x="161866" y="50888"/>
                    <a:pt x="164811" y="37839"/>
                    <a:pt x="164811" y="37839"/>
                  </a:cubicBezTo>
                  <a:cubicBezTo>
                    <a:pt x="186348" y="47478"/>
                    <a:pt x="207342" y="58289"/>
                    <a:pt x="227702" y="70224"/>
                  </a:cubicBezTo>
                  <a:cubicBezTo>
                    <a:pt x="246703" y="83844"/>
                    <a:pt x="255633" y="123183"/>
                    <a:pt x="258293" y="189667"/>
                  </a:cubicBezTo>
                  <a:cubicBezTo>
                    <a:pt x="261333" y="266534"/>
                    <a:pt x="261523" y="380167"/>
                    <a:pt x="259053" y="400265"/>
                  </a:cubicBezTo>
                  <a:cubicBezTo>
                    <a:pt x="259053" y="400265"/>
                    <a:pt x="222762" y="436460"/>
                    <a:pt x="176401" y="432650"/>
                  </a:cubicBezTo>
                  <a:cubicBezTo>
                    <a:pt x="130040" y="428840"/>
                    <a:pt x="51948" y="387692"/>
                    <a:pt x="32947" y="355878"/>
                  </a:cubicBezTo>
                  <a:cubicBezTo>
                    <a:pt x="33517" y="288441"/>
                    <a:pt x="41307" y="277488"/>
                    <a:pt x="30477" y="238626"/>
                  </a:cubicBezTo>
                  <a:cubicBezTo>
                    <a:pt x="5586" y="149757"/>
                    <a:pt x="-7524" y="113372"/>
                    <a:pt x="4541" y="54317"/>
                  </a:cubicBezTo>
                  <a:cubicBezTo>
                    <a:pt x="14517" y="5644"/>
                    <a:pt x="28482" y="-452"/>
                    <a:pt x="47672" y="24"/>
                  </a:cubicBezTo>
                  <a:cubicBezTo>
                    <a:pt x="61825" y="605"/>
                    <a:pt x="75937" y="1939"/>
                    <a:pt x="89949" y="40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" name="Google Shape;703;p17"/>
            <p:cNvSpPr/>
            <p:nvPr/>
          </p:nvSpPr>
          <p:spPr>
            <a:xfrm>
              <a:off x="2458935" y="4016678"/>
              <a:ext cx="330765" cy="258321"/>
            </a:xfrm>
            <a:custGeom>
              <a:avLst/>
              <a:gdLst/>
              <a:ahLst/>
              <a:cxnLst/>
              <a:rect l="l" t="t" r="r" b="b"/>
              <a:pathLst>
                <a:path w="330765" h="258321" extrusionOk="0">
                  <a:moveTo>
                    <a:pt x="146521" y="199144"/>
                  </a:moveTo>
                  <a:cubicBezTo>
                    <a:pt x="108520" y="208669"/>
                    <a:pt x="99495" y="184666"/>
                    <a:pt x="94460" y="164759"/>
                  </a:cubicBezTo>
                  <a:cubicBezTo>
                    <a:pt x="82394" y="116467"/>
                    <a:pt x="75459" y="72938"/>
                    <a:pt x="66814" y="45506"/>
                  </a:cubicBezTo>
                  <a:cubicBezTo>
                    <a:pt x="56174" y="13216"/>
                    <a:pt x="45058" y="8073"/>
                    <a:pt x="29383" y="1786"/>
                  </a:cubicBezTo>
                  <a:cubicBezTo>
                    <a:pt x="11047" y="-5643"/>
                    <a:pt x="-4818" y="9977"/>
                    <a:pt x="1357" y="51031"/>
                  </a:cubicBezTo>
                  <a:cubicBezTo>
                    <a:pt x="8834" y="98770"/>
                    <a:pt x="20501" y="145747"/>
                    <a:pt x="36223" y="191429"/>
                  </a:cubicBezTo>
                  <a:cubicBezTo>
                    <a:pt x="40973" y="206478"/>
                    <a:pt x="51614" y="233148"/>
                    <a:pt x="67479" y="246102"/>
                  </a:cubicBezTo>
                  <a:cubicBezTo>
                    <a:pt x="87144" y="262009"/>
                    <a:pt x="116690" y="261342"/>
                    <a:pt x="161437" y="250103"/>
                  </a:cubicBezTo>
                  <a:cubicBezTo>
                    <a:pt x="180437" y="245340"/>
                    <a:pt x="201528" y="233910"/>
                    <a:pt x="237439" y="217051"/>
                  </a:cubicBezTo>
                  <a:cubicBezTo>
                    <a:pt x="246939" y="212479"/>
                    <a:pt x="254634" y="209526"/>
                    <a:pt x="273255" y="200763"/>
                  </a:cubicBezTo>
                  <a:cubicBezTo>
                    <a:pt x="291856" y="192334"/>
                    <a:pt x="308153" y="179523"/>
                    <a:pt x="320756" y="163425"/>
                  </a:cubicBezTo>
                  <a:cubicBezTo>
                    <a:pt x="330256" y="149328"/>
                    <a:pt x="331776" y="142661"/>
                    <a:pt x="330256" y="139423"/>
                  </a:cubicBezTo>
                  <a:cubicBezTo>
                    <a:pt x="328736" y="136184"/>
                    <a:pt x="323321" y="136279"/>
                    <a:pt x="318096" y="142185"/>
                  </a:cubicBezTo>
                  <a:cubicBezTo>
                    <a:pt x="310637" y="152300"/>
                    <a:pt x="301357" y="160920"/>
                    <a:pt x="290735" y="167616"/>
                  </a:cubicBezTo>
                  <a:cubicBezTo>
                    <a:pt x="290735" y="167616"/>
                    <a:pt x="302800" y="155139"/>
                    <a:pt x="309261" y="147042"/>
                  </a:cubicBezTo>
                  <a:cubicBezTo>
                    <a:pt x="315140" y="139908"/>
                    <a:pt x="320001" y="131993"/>
                    <a:pt x="323701" y="123516"/>
                  </a:cubicBezTo>
                  <a:cubicBezTo>
                    <a:pt x="327121" y="115229"/>
                    <a:pt x="319996" y="103989"/>
                    <a:pt x="314201" y="109895"/>
                  </a:cubicBezTo>
                  <a:cubicBezTo>
                    <a:pt x="308406" y="115800"/>
                    <a:pt x="306221" y="121801"/>
                    <a:pt x="296340" y="133612"/>
                  </a:cubicBezTo>
                  <a:cubicBezTo>
                    <a:pt x="291172" y="139918"/>
                    <a:pt x="285271" y="145576"/>
                    <a:pt x="278765" y="150471"/>
                  </a:cubicBezTo>
                  <a:cubicBezTo>
                    <a:pt x="284870" y="142194"/>
                    <a:pt x="290302" y="133431"/>
                    <a:pt x="295010" y="124277"/>
                  </a:cubicBezTo>
                  <a:cubicBezTo>
                    <a:pt x="299192" y="117096"/>
                    <a:pt x="301237" y="108866"/>
                    <a:pt x="300900" y="100560"/>
                  </a:cubicBezTo>
                  <a:cubicBezTo>
                    <a:pt x="300900" y="96274"/>
                    <a:pt x="294535" y="91035"/>
                    <a:pt x="288835" y="99322"/>
                  </a:cubicBezTo>
                  <a:cubicBezTo>
                    <a:pt x="283306" y="110552"/>
                    <a:pt x="276448" y="121077"/>
                    <a:pt x="268409" y="130659"/>
                  </a:cubicBezTo>
                  <a:cubicBezTo>
                    <a:pt x="259669" y="139708"/>
                    <a:pt x="252354" y="144852"/>
                    <a:pt x="252069" y="142375"/>
                  </a:cubicBezTo>
                  <a:cubicBezTo>
                    <a:pt x="251784" y="139899"/>
                    <a:pt x="257389" y="134946"/>
                    <a:pt x="260429" y="124373"/>
                  </a:cubicBezTo>
                  <a:cubicBezTo>
                    <a:pt x="263469" y="113800"/>
                    <a:pt x="260429" y="102656"/>
                    <a:pt x="254634" y="101513"/>
                  </a:cubicBezTo>
                  <a:cubicBezTo>
                    <a:pt x="248839" y="100370"/>
                    <a:pt x="249979" y="100560"/>
                    <a:pt x="245134" y="110466"/>
                  </a:cubicBezTo>
                  <a:cubicBezTo>
                    <a:pt x="238797" y="120601"/>
                    <a:pt x="233117" y="131126"/>
                    <a:pt x="228128" y="141994"/>
                  </a:cubicBezTo>
                  <a:cubicBezTo>
                    <a:pt x="225144" y="152138"/>
                    <a:pt x="219767" y="161416"/>
                    <a:pt x="212453" y="169045"/>
                  </a:cubicBezTo>
                  <a:cubicBezTo>
                    <a:pt x="203428" y="178951"/>
                    <a:pt x="182717" y="190000"/>
                    <a:pt x="146521" y="19914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4" name="Google Shape;704;p17"/>
            <p:cNvSpPr/>
            <p:nvPr/>
          </p:nvSpPr>
          <p:spPr>
            <a:xfrm>
              <a:off x="2447141" y="4011203"/>
              <a:ext cx="100743" cy="148055"/>
            </a:xfrm>
            <a:custGeom>
              <a:avLst/>
              <a:gdLst/>
              <a:ahLst/>
              <a:cxnLst/>
              <a:rect l="l" t="t" r="r" b="b"/>
              <a:pathLst>
                <a:path w="100743" h="148055" extrusionOk="0">
                  <a:moveTo>
                    <a:pt x="27117" y="689"/>
                  </a:moveTo>
                  <a:cubicBezTo>
                    <a:pt x="52482" y="-3121"/>
                    <a:pt x="70438" y="8404"/>
                    <a:pt x="81743" y="46981"/>
                  </a:cubicBezTo>
                  <a:cubicBezTo>
                    <a:pt x="93049" y="85557"/>
                    <a:pt x="100744" y="117370"/>
                    <a:pt x="100744" y="117370"/>
                  </a:cubicBezTo>
                  <a:cubicBezTo>
                    <a:pt x="90684" y="132001"/>
                    <a:pt x="75423" y="142231"/>
                    <a:pt x="58088" y="145945"/>
                  </a:cubicBezTo>
                  <a:cubicBezTo>
                    <a:pt x="27687" y="153375"/>
                    <a:pt x="16761" y="138801"/>
                    <a:pt x="16761" y="138801"/>
                  </a:cubicBezTo>
                  <a:cubicBezTo>
                    <a:pt x="16761" y="138801"/>
                    <a:pt x="8306" y="98320"/>
                    <a:pt x="3081" y="70793"/>
                  </a:cubicBezTo>
                  <a:cubicBezTo>
                    <a:pt x="-2144" y="43266"/>
                    <a:pt x="-4329" y="5356"/>
                    <a:pt x="27117" y="68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5" name="Google Shape;705;p17"/>
            <p:cNvSpPr/>
            <p:nvPr/>
          </p:nvSpPr>
          <p:spPr>
            <a:xfrm>
              <a:off x="2331622" y="3739152"/>
              <a:ext cx="164429" cy="181621"/>
            </a:xfrm>
            <a:custGeom>
              <a:avLst/>
              <a:gdLst/>
              <a:ahLst/>
              <a:cxnLst/>
              <a:rect l="l" t="t" r="r" b="b"/>
              <a:pathLst>
                <a:path w="164429" h="181621" extrusionOk="0">
                  <a:moveTo>
                    <a:pt x="155175" y="75001"/>
                  </a:moveTo>
                  <a:cubicBezTo>
                    <a:pt x="155175" y="75001"/>
                    <a:pt x="195362" y="13755"/>
                    <a:pt x="108244" y="1277"/>
                  </a:cubicBezTo>
                  <a:cubicBezTo>
                    <a:pt x="45447" y="-7771"/>
                    <a:pt x="5166" y="32710"/>
                    <a:pt x="511" y="76620"/>
                  </a:cubicBezTo>
                  <a:cubicBezTo>
                    <a:pt x="-3954" y="118530"/>
                    <a:pt x="21792" y="162345"/>
                    <a:pt x="40412" y="179300"/>
                  </a:cubicBezTo>
                  <a:cubicBezTo>
                    <a:pt x="58682" y="183929"/>
                    <a:pt x="78014" y="181586"/>
                    <a:pt x="94659" y="172727"/>
                  </a:cubicBezTo>
                  <a:cubicBezTo>
                    <a:pt x="95657" y="161326"/>
                    <a:pt x="96038" y="149877"/>
                    <a:pt x="95799" y="138437"/>
                  </a:cubicBezTo>
                  <a:cubicBezTo>
                    <a:pt x="95799" y="138437"/>
                    <a:pt x="65208" y="73858"/>
                    <a:pt x="155175" y="7500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6" name="Google Shape;706;p17"/>
            <p:cNvSpPr/>
            <p:nvPr/>
          </p:nvSpPr>
          <p:spPr>
            <a:xfrm>
              <a:off x="2515394" y="4404988"/>
              <a:ext cx="145638" cy="201549"/>
            </a:xfrm>
            <a:custGeom>
              <a:avLst/>
              <a:gdLst/>
              <a:ahLst/>
              <a:cxnLst/>
              <a:rect l="l" t="t" r="r" b="b"/>
              <a:pathLst>
                <a:path w="145638" h="201549" extrusionOk="0">
                  <a:moveTo>
                    <a:pt x="145639" y="183928"/>
                  </a:moveTo>
                  <a:lnTo>
                    <a:pt x="145639" y="0"/>
                  </a:lnTo>
                  <a:lnTo>
                    <a:pt x="0" y="85249"/>
                  </a:lnTo>
                  <a:lnTo>
                    <a:pt x="56052" y="201549"/>
                  </a:lnTo>
                  <a:lnTo>
                    <a:pt x="145639" y="183928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" name="Google Shape;707;p17"/>
            <p:cNvSpPr/>
            <p:nvPr/>
          </p:nvSpPr>
          <p:spPr>
            <a:xfrm>
              <a:off x="2565555" y="4383081"/>
              <a:ext cx="95477" cy="55816"/>
            </a:xfrm>
            <a:custGeom>
              <a:avLst/>
              <a:gdLst/>
              <a:ahLst/>
              <a:cxnLst/>
              <a:rect l="l" t="t" r="r" b="b"/>
              <a:pathLst>
                <a:path w="95477" h="55816" extrusionOk="0">
                  <a:moveTo>
                    <a:pt x="0" y="32480"/>
                  </a:moveTo>
                  <a:lnTo>
                    <a:pt x="55862" y="0"/>
                  </a:lnTo>
                  <a:lnTo>
                    <a:pt x="95478" y="22860"/>
                  </a:lnTo>
                  <a:lnTo>
                    <a:pt x="37526" y="55816"/>
                  </a:lnTo>
                  <a:lnTo>
                    <a:pt x="0" y="32480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" name="Google Shape;708;p17"/>
            <p:cNvSpPr/>
            <p:nvPr/>
          </p:nvSpPr>
          <p:spPr>
            <a:xfrm>
              <a:off x="4383145" y="3435820"/>
              <a:ext cx="77712" cy="44958"/>
            </a:xfrm>
            <a:custGeom>
              <a:avLst/>
              <a:gdLst/>
              <a:ahLst/>
              <a:cxnLst/>
              <a:rect l="l" t="t" r="r" b="b"/>
              <a:pathLst>
                <a:path w="77712" h="44958" extrusionOk="0">
                  <a:moveTo>
                    <a:pt x="77712" y="22479"/>
                  </a:moveTo>
                  <a:cubicBezTo>
                    <a:pt x="77712" y="34894"/>
                    <a:pt x="60316" y="44958"/>
                    <a:pt x="38856" y="44958"/>
                  </a:cubicBezTo>
                  <a:cubicBezTo>
                    <a:pt x="17396" y="44958"/>
                    <a:pt x="0" y="34894"/>
                    <a:pt x="0" y="22479"/>
                  </a:cubicBezTo>
                  <a:cubicBezTo>
                    <a:pt x="0" y="10064"/>
                    <a:pt x="17397" y="0"/>
                    <a:pt x="38856" y="0"/>
                  </a:cubicBezTo>
                  <a:cubicBezTo>
                    <a:pt x="60316" y="0"/>
                    <a:pt x="77712" y="10064"/>
                    <a:pt x="77712" y="22479"/>
                  </a:cubicBez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" name="Google Shape;709;p17"/>
            <p:cNvSpPr/>
            <p:nvPr/>
          </p:nvSpPr>
          <p:spPr>
            <a:xfrm flipH="1">
              <a:off x="4682927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" name="Google Shape;710;p17"/>
            <p:cNvSpPr/>
            <p:nvPr/>
          </p:nvSpPr>
          <p:spPr>
            <a:xfrm rot="10800000">
              <a:off x="6022844" y="4502970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711;p17"/>
            <p:cNvSpPr/>
            <p:nvPr/>
          </p:nvSpPr>
          <p:spPr>
            <a:xfrm flipH="1">
              <a:off x="6190049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p17"/>
            <p:cNvSpPr/>
            <p:nvPr/>
          </p:nvSpPr>
          <p:spPr>
            <a:xfrm flipH="1">
              <a:off x="6403900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Google Shape;713;p17"/>
            <p:cNvSpPr/>
            <p:nvPr/>
          </p:nvSpPr>
          <p:spPr>
            <a:xfrm flipH="1">
              <a:off x="6190049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4" name="Google Shape;714;p17"/>
            <p:cNvSpPr/>
            <p:nvPr/>
          </p:nvSpPr>
          <p:spPr>
            <a:xfrm>
              <a:off x="6351541" y="3874743"/>
              <a:ext cx="217302" cy="317702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5" name="Google Shape;715;p17"/>
            <p:cNvSpPr/>
            <p:nvPr/>
          </p:nvSpPr>
          <p:spPr>
            <a:xfrm>
              <a:off x="6368017" y="3871983"/>
              <a:ext cx="104086" cy="12826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6" name="Google Shape;716;p17"/>
            <p:cNvSpPr/>
            <p:nvPr/>
          </p:nvSpPr>
          <p:spPr>
            <a:xfrm>
              <a:off x="6388363" y="4011215"/>
              <a:ext cx="128390" cy="14369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7" name="Google Shape;717;p17"/>
            <p:cNvSpPr/>
            <p:nvPr/>
          </p:nvSpPr>
          <p:spPr>
            <a:xfrm>
              <a:off x="6169126" y="4068541"/>
              <a:ext cx="242294" cy="344916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8" name="Google Shape;718;p17"/>
            <p:cNvSpPr/>
            <p:nvPr/>
          </p:nvSpPr>
          <p:spPr>
            <a:xfrm>
              <a:off x="6350989" y="4058254"/>
              <a:ext cx="187162" cy="24687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9" name="Google Shape;719;p17"/>
            <p:cNvSpPr/>
            <p:nvPr/>
          </p:nvSpPr>
          <p:spPr>
            <a:xfrm>
              <a:off x="6384325" y="3881810"/>
              <a:ext cx="137686" cy="169616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0" name="Google Shape;720;p17"/>
            <p:cNvSpPr/>
            <p:nvPr/>
          </p:nvSpPr>
          <p:spPr>
            <a:xfrm>
              <a:off x="6389913" y="3881145"/>
              <a:ext cx="138230" cy="13009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1" name="Google Shape;721;p17"/>
            <p:cNvSpPr/>
            <p:nvPr/>
          </p:nvSpPr>
          <p:spPr>
            <a:xfrm>
              <a:off x="6223986" y="4735273"/>
              <a:ext cx="108702" cy="82916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" name="Google Shape;722;p17"/>
            <p:cNvSpPr/>
            <p:nvPr/>
          </p:nvSpPr>
          <p:spPr>
            <a:xfrm>
              <a:off x="6224466" y="4761723"/>
              <a:ext cx="108209" cy="5649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3" name="Google Shape;723;p17"/>
            <p:cNvSpPr/>
            <p:nvPr/>
          </p:nvSpPr>
          <p:spPr>
            <a:xfrm>
              <a:off x="6169601" y="4699543"/>
              <a:ext cx="99502" cy="77082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4" name="Google Shape;724;p17"/>
            <p:cNvSpPr/>
            <p:nvPr/>
          </p:nvSpPr>
          <p:spPr>
            <a:xfrm>
              <a:off x="6170058" y="4724979"/>
              <a:ext cx="99108" cy="51736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5" name="Google Shape;725;p17"/>
            <p:cNvSpPr/>
            <p:nvPr/>
          </p:nvSpPr>
          <p:spPr>
            <a:xfrm>
              <a:off x="6206498" y="4301929"/>
              <a:ext cx="236938" cy="40866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6" name="Google Shape;726;p17"/>
            <p:cNvSpPr/>
            <p:nvPr/>
          </p:nvSpPr>
          <p:spPr>
            <a:xfrm>
              <a:off x="6271102" y="4302737"/>
              <a:ext cx="235887" cy="442489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7" name="Google Shape;727;p17"/>
            <p:cNvSpPr/>
            <p:nvPr/>
          </p:nvSpPr>
          <p:spPr>
            <a:xfrm>
              <a:off x="6183254" y="4274877"/>
              <a:ext cx="352749" cy="324700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8" name="Google Shape;728;p17"/>
            <p:cNvSpPr/>
            <p:nvPr/>
          </p:nvSpPr>
          <p:spPr>
            <a:xfrm>
              <a:off x="6466820" y="4083042"/>
              <a:ext cx="122590" cy="42978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9" name="Google Shape;729;p17"/>
            <p:cNvSpPr/>
            <p:nvPr/>
          </p:nvSpPr>
          <p:spPr>
            <a:xfrm>
              <a:off x="6490841" y="4077626"/>
              <a:ext cx="74124" cy="94270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0" name="Google Shape;730;p17"/>
            <p:cNvSpPr/>
            <p:nvPr/>
          </p:nvSpPr>
          <p:spPr>
            <a:xfrm>
              <a:off x="6345497" y="4058119"/>
              <a:ext cx="63405" cy="6657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31" name="Google Shape;731;p17"/>
            <p:cNvGrpSpPr/>
            <p:nvPr/>
          </p:nvGrpSpPr>
          <p:grpSpPr>
            <a:xfrm>
              <a:off x="6161836" y="4215479"/>
              <a:ext cx="350682" cy="265782"/>
              <a:chOff x="6621095" y="1452181"/>
              <a:chExt cx="330894" cy="250785"/>
            </a:xfrm>
          </p:grpSpPr>
          <p:sp>
            <p:nvSpPr>
              <p:cNvPr id="732" name="Google Shape;732;p1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3" name="Google Shape;733;p1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4" name="Google Shape;734;p1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5" name="Google Shape;735;p1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6" name="Google Shape;736;p1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A8D5E2D9-F718-4A4A-A4D2-DB6FA511EB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01" y="1818136"/>
            <a:ext cx="5743349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2405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IN" dirty="0"/>
              <a:t>SELECT DISTINCT</a:t>
            </a:r>
            <a:endParaRPr dirty="0"/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grpSp>
        <p:nvGrpSpPr>
          <p:cNvPr id="597" name="Google Shape;597;p17"/>
          <p:cNvGrpSpPr/>
          <p:nvPr/>
        </p:nvGrpSpPr>
        <p:grpSpPr>
          <a:xfrm>
            <a:off x="5613991" y="1999657"/>
            <a:ext cx="3111241" cy="2713311"/>
            <a:chOff x="2183550" y="65875"/>
            <a:chExt cx="4483981" cy="4807045"/>
          </a:xfrm>
        </p:grpSpPr>
        <p:sp>
          <p:nvSpPr>
            <p:cNvPr id="598" name="Google Shape;598;p17"/>
            <p:cNvSpPr/>
            <p:nvPr/>
          </p:nvSpPr>
          <p:spPr>
            <a:xfrm>
              <a:off x="3889897" y="3280283"/>
              <a:ext cx="998038" cy="577710"/>
            </a:xfrm>
            <a:custGeom>
              <a:avLst/>
              <a:gdLst/>
              <a:ahLst/>
              <a:cxnLst/>
              <a:rect l="l" t="t" r="r" b="b"/>
              <a:pathLst>
                <a:path w="998038" h="577710" extrusionOk="0">
                  <a:moveTo>
                    <a:pt x="461327" y="569588"/>
                  </a:moveTo>
                  <a:lnTo>
                    <a:pt x="14055" y="310699"/>
                  </a:lnTo>
                  <a:cubicBezTo>
                    <a:pt x="-6751" y="298602"/>
                    <a:pt x="-4186" y="277552"/>
                    <a:pt x="19945" y="263645"/>
                  </a:cubicBezTo>
                  <a:lnTo>
                    <a:pt x="455437" y="11519"/>
                  </a:lnTo>
                  <a:cubicBezTo>
                    <a:pt x="479568" y="-2388"/>
                    <a:pt x="515954" y="-3912"/>
                    <a:pt x="536759" y="8090"/>
                  </a:cubicBezTo>
                  <a:lnTo>
                    <a:pt x="983936" y="266979"/>
                  </a:lnTo>
                  <a:cubicBezTo>
                    <a:pt x="1004837" y="279076"/>
                    <a:pt x="1002177" y="300126"/>
                    <a:pt x="978141" y="314033"/>
                  </a:cubicBezTo>
                  <a:lnTo>
                    <a:pt x="542554" y="566159"/>
                  </a:lnTo>
                  <a:cubicBezTo>
                    <a:pt x="518519" y="580161"/>
                    <a:pt x="482133" y="581590"/>
                    <a:pt x="461327" y="56958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599;p17"/>
            <p:cNvSpPr/>
            <p:nvPr/>
          </p:nvSpPr>
          <p:spPr>
            <a:xfrm>
              <a:off x="2372415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600;p17"/>
            <p:cNvSpPr/>
            <p:nvPr/>
          </p:nvSpPr>
          <p:spPr>
            <a:xfrm>
              <a:off x="3921527" y="3261804"/>
              <a:ext cx="998857" cy="577329"/>
            </a:xfrm>
            <a:custGeom>
              <a:avLst/>
              <a:gdLst/>
              <a:ahLst/>
              <a:cxnLst/>
              <a:rect l="l" t="t" r="r" b="b"/>
              <a:pathLst>
                <a:path w="998857" h="577329" extrusionOk="0">
                  <a:moveTo>
                    <a:pt x="998097" y="255644"/>
                  </a:moveTo>
                  <a:lnTo>
                    <a:pt x="976057" y="262407"/>
                  </a:lnTo>
                  <a:lnTo>
                    <a:pt x="536860" y="8090"/>
                  </a:lnTo>
                  <a:cubicBezTo>
                    <a:pt x="516054" y="-3912"/>
                    <a:pt x="479858" y="-2388"/>
                    <a:pt x="455632" y="11519"/>
                  </a:cubicBezTo>
                  <a:lnTo>
                    <a:pt x="20046" y="263645"/>
                  </a:lnTo>
                  <a:lnTo>
                    <a:pt x="19001" y="264312"/>
                  </a:lnTo>
                  <a:lnTo>
                    <a:pt x="0" y="258502"/>
                  </a:lnTo>
                  <a:lnTo>
                    <a:pt x="0" y="287077"/>
                  </a:lnTo>
                  <a:cubicBezTo>
                    <a:pt x="0" y="288125"/>
                    <a:pt x="0" y="289173"/>
                    <a:pt x="0" y="290316"/>
                  </a:cubicBezTo>
                  <a:lnTo>
                    <a:pt x="0" y="292601"/>
                  </a:lnTo>
                  <a:lnTo>
                    <a:pt x="0" y="292601"/>
                  </a:lnTo>
                  <a:cubicBezTo>
                    <a:pt x="1596" y="300307"/>
                    <a:pt x="6641" y="306841"/>
                    <a:pt x="13680" y="310318"/>
                  </a:cubicBezTo>
                  <a:lnTo>
                    <a:pt x="460953" y="569208"/>
                  </a:lnTo>
                  <a:cubicBezTo>
                    <a:pt x="481758" y="581209"/>
                    <a:pt x="517954" y="579780"/>
                    <a:pt x="542275" y="565778"/>
                  </a:cubicBezTo>
                  <a:lnTo>
                    <a:pt x="979097" y="314033"/>
                  </a:lnTo>
                  <a:cubicBezTo>
                    <a:pt x="989404" y="309413"/>
                    <a:pt x="996786" y="300012"/>
                    <a:pt x="998857" y="288887"/>
                  </a:cubicBezTo>
                  <a:lnTo>
                    <a:pt x="998857" y="288887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601;p17"/>
            <p:cNvSpPr/>
            <p:nvPr/>
          </p:nvSpPr>
          <p:spPr>
            <a:xfrm>
              <a:off x="3922039" y="3231825"/>
              <a:ext cx="998054" cy="577388"/>
            </a:xfrm>
            <a:custGeom>
              <a:avLst/>
              <a:gdLst/>
              <a:ahLst/>
              <a:cxnLst/>
              <a:rect l="l" t="t" r="r" b="b"/>
              <a:pathLst>
                <a:path w="998054" h="577388" extrusionOk="0">
                  <a:moveTo>
                    <a:pt x="461295" y="569183"/>
                  </a:moveTo>
                  <a:lnTo>
                    <a:pt x="14023" y="310674"/>
                  </a:lnTo>
                  <a:cubicBezTo>
                    <a:pt x="-6783" y="298673"/>
                    <a:pt x="-4123" y="277623"/>
                    <a:pt x="19913" y="263716"/>
                  </a:cubicBezTo>
                  <a:lnTo>
                    <a:pt x="455500" y="11589"/>
                  </a:lnTo>
                  <a:cubicBezTo>
                    <a:pt x="479536" y="-2412"/>
                    <a:pt x="515922" y="-3936"/>
                    <a:pt x="536727" y="8160"/>
                  </a:cubicBezTo>
                  <a:lnTo>
                    <a:pt x="984000" y="267050"/>
                  </a:lnTo>
                  <a:cubicBezTo>
                    <a:pt x="1004805" y="279147"/>
                    <a:pt x="1002240" y="300197"/>
                    <a:pt x="978110" y="314103"/>
                  </a:cubicBezTo>
                  <a:lnTo>
                    <a:pt x="542618" y="566230"/>
                  </a:lnTo>
                  <a:cubicBezTo>
                    <a:pt x="518487" y="579756"/>
                    <a:pt x="482101" y="581280"/>
                    <a:pt x="461295" y="56918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Google Shape;602;p17"/>
            <p:cNvSpPr/>
            <p:nvPr/>
          </p:nvSpPr>
          <p:spPr>
            <a:xfrm>
              <a:off x="4231770" y="3400376"/>
              <a:ext cx="378145" cy="218912"/>
            </a:xfrm>
            <a:custGeom>
              <a:avLst/>
              <a:gdLst/>
              <a:ahLst/>
              <a:cxnLst/>
              <a:rect l="l" t="t" r="r" b="b"/>
              <a:pathLst>
                <a:path w="378145" h="218912" extrusionOk="0">
                  <a:moveTo>
                    <a:pt x="377956" y="96880"/>
                  </a:moveTo>
                  <a:lnTo>
                    <a:pt x="377956" y="58780"/>
                  </a:lnTo>
                  <a:lnTo>
                    <a:pt x="323804" y="73067"/>
                  </a:lnTo>
                  <a:lnTo>
                    <a:pt x="203341" y="3058"/>
                  </a:lnTo>
                  <a:cubicBezTo>
                    <a:pt x="193461" y="-1447"/>
                    <a:pt x="182023" y="-952"/>
                    <a:pt x="172560" y="4392"/>
                  </a:cubicBezTo>
                  <a:lnTo>
                    <a:pt x="55422" y="72210"/>
                  </a:lnTo>
                  <a:lnTo>
                    <a:pt x="36" y="57541"/>
                  </a:lnTo>
                  <a:lnTo>
                    <a:pt x="36" y="98594"/>
                  </a:lnTo>
                  <a:lnTo>
                    <a:pt x="36" y="98594"/>
                  </a:lnTo>
                  <a:lnTo>
                    <a:pt x="36" y="108119"/>
                  </a:lnTo>
                  <a:cubicBezTo>
                    <a:pt x="-12" y="108500"/>
                    <a:pt x="-12" y="108881"/>
                    <a:pt x="36" y="109262"/>
                  </a:cubicBezTo>
                  <a:lnTo>
                    <a:pt x="36" y="110215"/>
                  </a:lnTo>
                  <a:lnTo>
                    <a:pt x="36" y="110215"/>
                  </a:lnTo>
                  <a:cubicBezTo>
                    <a:pt x="644" y="113139"/>
                    <a:pt x="2572" y="115606"/>
                    <a:pt x="5261" y="116882"/>
                  </a:cubicBezTo>
                  <a:lnTo>
                    <a:pt x="174840" y="215847"/>
                  </a:lnTo>
                  <a:cubicBezTo>
                    <a:pt x="184721" y="220333"/>
                    <a:pt x="196130" y="219876"/>
                    <a:pt x="205621" y="214608"/>
                  </a:cubicBezTo>
                  <a:lnTo>
                    <a:pt x="370736" y="119358"/>
                  </a:lnTo>
                  <a:cubicBezTo>
                    <a:pt x="374621" y="117606"/>
                    <a:pt x="377395" y="114044"/>
                    <a:pt x="378146" y="109833"/>
                  </a:cubicBezTo>
                  <a:lnTo>
                    <a:pt x="378146" y="109833"/>
                  </a:lnTo>
                  <a:lnTo>
                    <a:pt x="378146" y="97261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Google Shape;603;p17"/>
            <p:cNvSpPr/>
            <p:nvPr/>
          </p:nvSpPr>
          <p:spPr>
            <a:xfrm>
              <a:off x="4231502" y="3348848"/>
              <a:ext cx="378432" cy="218803"/>
            </a:xfrm>
            <a:custGeom>
              <a:avLst/>
              <a:gdLst/>
              <a:ahLst/>
              <a:cxnLst/>
              <a:rect l="l" t="t" r="r" b="b"/>
              <a:pathLst>
                <a:path w="378432" h="218803" extrusionOk="0">
                  <a:moveTo>
                    <a:pt x="175108" y="215844"/>
                  </a:moveTo>
                  <a:lnTo>
                    <a:pt x="5339" y="117451"/>
                  </a:lnTo>
                  <a:cubicBezTo>
                    <a:pt x="-2547" y="112879"/>
                    <a:pt x="-1597" y="104878"/>
                    <a:pt x="7524" y="99639"/>
                  </a:cubicBezTo>
                  <a:lnTo>
                    <a:pt x="172638" y="4389"/>
                  </a:lnTo>
                  <a:cubicBezTo>
                    <a:pt x="182167" y="-992"/>
                    <a:pt x="193691" y="-1449"/>
                    <a:pt x="203609" y="3151"/>
                  </a:cubicBezTo>
                  <a:lnTo>
                    <a:pt x="373094" y="101259"/>
                  </a:lnTo>
                  <a:cubicBezTo>
                    <a:pt x="380979" y="105831"/>
                    <a:pt x="380029" y="113832"/>
                    <a:pt x="370909" y="119166"/>
                  </a:cubicBezTo>
                  <a:lnTo>
                    <a:pt x="205794" y="214416"/>
                  </a:lnTo>
                  <a:cubicBezTo>
                    <a:pt x="196360" y="219712"/>
                    <a:pt x="184988" y="220245"/>
                    <a:pt x="175108" y="215844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604;p17"/>
            <p:cNvSpPr/>
            <p:nvPr/>
          </p:nvSpPr>
          <p:spPr>
            <a:xfrm>
              <a:off x="3409843" y="2513133"/>
              <a:ext cx="2024410" cy="945165"/>
            </a:xfrm>
            <a:custGeom>
              <a:avLst/>
              <a:gdLst/>
              <a:ahLst/>
              <a:cxnLst/>
              <a:rect l="l" t="t" r="r" b="b"/>
              <a:pathLst>
                <a:path w="2024410" h="945165" extrusionOk="0">
                  <a:moveTo>
                    <a:pt x="1010828" y="945166"/>
                  </a:moveTo>
                  <a:lnTo>
                    <a:pt x="0" y="38005"/>
                  </a:lnTo>
                  <a:lnTo>
                    <a:pt x="2024411" y="0"/>
                  </a:lnTo>
                  <a:lnTo>
                    <a:pt x="1010828" y="945166"/>
                  </a:ln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605;p17"/>
            <p:cNvSpPr/>
            <p:nvPr/>
          </p:nvSpPr>
          <p:spPr>
            <a:xfrm>
              <a:off x="2963426" y="65875"/>
              <a:ext cx="2875158" cy="2882646"/>
            </a:xfrm>
            <a:custGeom>
              <a:avLst/>
              <a:gdLst/>
              <a:ahLst/>
              <a:cxnLst/>
              <a:rect l="l" t="t" r="r" b="b"/>
              <a:pathLst>
                <a:path w="2875158" h="2882646" extrusionOk="0">
                  <a:moveTo>
                    <a:pt x="2875159" y="1441323"/>
                  </a:moveTo>
                  <a:cubicBezTo>
                    <a:pt x="2875159" y="2237344"/>
                    <a:pt x="2231533" y="2882646"/>
                    <a:pt x="1437579" y="2882646"/>
                  </a:cubicBezTo>
                  <a:cubicBezTo>
                    <a:pt x="643626" y="2882646"/>
                    <a:pt x="0" y="2237344"/>
                    <a:pt x="0" y="1441323"/>
                  </a:cubicBezTo>
                  <a:cubicBezTo>
                    <a:pt x="0" y="645302"/>
                    <a:pt x="643626" y="0"/>
                    <a:pt x="1437579" y="0"/>
                  </a:cubicBezTo>
                  <a:cubicBezTo>
                    <a:pt x="2231532" y="0"/>
                    <a:pt x="2875159" y="645302"/>
                    <a:pt x="2875159" y="144132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606;p17"/>
            <p:cNvSpPr/>
            <p:nvPr/>
          </p:nvSpPr>
          <p:spPr>
            <a:xfrm>
              <a:off x="2986102" y="165506"/>
              <a:ext cx="2752826" cy="2463451"/>
            </a:xfrm>
            <a:custGeom>
              <a:avLst/>
              <a:gdLst/>
              <a:ahLst/>
              <a:cxnLst/>
              <a:rect l="l" t="t" r="r" b="b"/>
              <a:pathLst>
                <a:path w="2752826" h="2463451" extrusionOk="0">
                  <a:moveTo>
                    <a:pt x="1036794" y="484346"/>
                  </a:moveTo>
                  <a:lnTo>
                    <a:pt x="1041639" y="467297"/>
                  </a:lnTo>
                  <a:lnTo>
                    <a:pt x="1041639" y="430340"/>
                  </a:lnTo>
                  <a:cubicBezTo>
                    <a:pt x="1034789" y="431164"/>
                    <a:pt x="1027873" y="431164"/>
                    <a:pt x="1021023" y="430340"/>
                  </a:cubicBezTo>
                  <a:cubicBezTo>
                    <a:pt x="1017413" y="428720"/>
                    <a:pt x="1019883" y="418624"/>
                    <a:pt x="1019883" y="418624"/>
                  </a:cubicBezTo>
                  <a:lnTo>
                    <a:pt x="1036794" y="404051"/>
                  </a:lnTo>
                  <a:lnTo>
                    <a:pt x="1002878" y="411290"/>
                  </a:lnTo>
                  <a:lnTo>
                    <a:pt x="990717" y="430340"/>
                  </a:lnTo>
                  <a:lnTo>
                    <a:pt x="952716" y="453866"/>
                  </a:lnTo>
                  <a:lnTo>
                    <a:pt x="969722" y="463391"/>
                  </a:lnTo>
                  <a:lnTo>
                    <a:pt x="980647" y="470630"/>
                  </a:lnTo>
                  <a:lnTo>
                    <a:pt x="996988" y="473107"/>
                  </a:lnTo>
                  <a:lnTo>
                    <a:pt x="996988" y="462344"/>
                  </a:lnTo>
                  <a:cubicBezTo>
                    <a:pt x="996988" y="462344"/>
                    <a:pt x="1015988" y="457486"/>
                    <a:pt x="1020643" y="464725"/>
                  </a:cubicBezTo>
                  <a:lnTo>
                    <a:pt x="1018268" y="478155"/>
                  </a:lnTo>
                  <a:lnTo>
                    <a:pt x="1036794" y="484346"/>
                  </a:lnTo>
                  <a:close/>
                  <a:moveTo>
                    <a:pt x="616692" y="1010603"/>
                  </a:moveTo>
                  <a:cubicBezTo>
                    <a:pt x="606783" y="1006135"/>
                    <a:pt x="595440" y="1006135"/>
                    <a:pt x="585531" y="1010603"/>
                  </a:cubicBezTo>
                  <a:cubicBezTo>
                    <a:pt x="585702" y="1024414"/>
                    <a:pt x="574967" y="1035891"/>
                    <a:pt x="561211" y="1036606"/>
                  </a:cubicBezTo>
                  <a:lnTo>
                    <a:pt x="588951" y="1052132"/>
                  </a:lnTo>
                  <a:lnTo>
                    <a:pt x="616692" y="1041749"/>
                  </a:lnTo>
                  <a:lnTo>
                    <a:pt x="652983" y="1029653"/>
                  </a:lnTo>
                  <a:lnTo>
                    <a:pt x="684049" y="1052132"/>
                  </a:lnTo>
                  <a:cubicBezTo>
                    <a:pt x="707420" y="1023557"/>
                    <a:pt x="684049" y="1007078"/>
                    <a:pt x="684049" y="1007078"/>
                  </a:cubicBezTo>
                  <a:lnTo>
                    <a:pt x="616692" y="1010603"/>
                  </a:lnTo>
                  <a:close/>
                  <a:moveTo>
                    <a:pt x="1206658" y="1540478"/>
                  </a:moveTo>
                  <a:lnTo>
                    <a:pt x="1179773" y="1534763"/>
                  </a:lnTo>
                  <a:lnTo>
                    <a:pt x="1133031" y="1504950"/>
                  </a:lnTo>
                  <a:lnTo>
                    <a:pt x="1091990" y="1504950"/>
                  </a:lnTo>
                  <a:lnTo>
                    <a:pt x="1056554" y="1486567"/>
                  </a:lnTo>
                  <a:lnTo>
                    <a:pt x="1042399" y="1486567"/>
                  </a:lnTo>
                  <a:cubicBezTo>
                    <a:pt x="1042399" y="1486567"/>
                    <a:pt x="1045249" y="1466660"/>
                    <a:pt x="1040974" y="1465231"/>
                  </a:cubicBezTo>
                  <a:cubicBezTo>
                    <a:pt x="1036699" y="1463802"/>
                    <a:pt x="1005633" y="1445324"/>
                    <a:pt x="1005633" y="1445324"/>
                  </a:cubicBezTo>
                  <a:lnTo>
                    <a:pt x="981502" y="1453896"/>
                  </a:lnTo>
                  <a:lnTo>
                    <a:pt x="981502" y="1436846"/>
                  </a:lnTo>
                  <a:lnTo>
                    <a:pt x="964497" y="1429703"/>
                  </a:lnTo>
                  <a:lnTo>
                    <a:pt x="950341" y="1429703"/>
                  </a:lnTo>
                  <a:lnTo>
                    <a:pt x="951766" y="1415510"/>
                  </a:lnTo>
                  <a:cubicBezTo>
                    <a:pt x="951766" y="1415510"/>
                    <a:pt x="964497" y="1390269"/>
                    <a:pt x="957467" y="1385888"/>
                  </a:cubicBezTo>
                  <a:cubicBezTo>
                    <a:pt x="950436" y="1381506"/>
                    <a:pt x="924881" y="1324642"/>
                    <a:pt x="924881" y="1324642"/>
                  </a:cubicBezTo>
                  <a:lnTo>
                    <a:pt x="886880" y="1303306"/>
                  </a:lnTo>
                  <a:lnTo>
                    <a:pt x="845838" y="1303306"/>
                  </a:lnTo>
                  <a:lnTo>
                    <a:pt x="810403" y="1269302"/>
                  </a:lnTo>
                  <a:lnTo>
                    <a:pt x="775062" y="1240727"/>
                  </a:lnTo>
                  <a:lnTo>
                    <a:pt x="755206" y="1201007"/>
                  </a:lnTo>
                  <a:lnTo>
                    <a:pt x="733925" y="1186815"/>
                  </a:lnTo>
                  <a:cubicBezTo>
                    <a:pt x="733925" y="1186815"/>
                    <a:pt x="709890" y="1202436"/>
                    <a:pt x="704190" y="1201007"/>
                  </a:cubicBezTo>
                  <a:cubicBezTo>
                    <a:pt x="698489" y="1199579"/>
                    <a:pt x="663149" y="1186815"/>
                    <a:pt x="663149" y="1186815"/>
                  </a:cubicBezTo>
                  <a:lnTo>
                    <a:pt x="633413" y="1178338"/>
                  </a:lnTo>
                  <a:lnTo>
                    <a:pt x="596267" y="1195769"/>
                  </a:lnTo>
                  <a:lnTo>
                    <a:pt x="596267" y="1233869"/>
                  </a:lnTo>
                  <a:lnTo>
                    <a:pt x="582111" y="1224344"/>
                  </a:lnTo>
                  <a:lnTo>
                    <a:pt x="582111" y="1210056"/>
                  </a:lnTo>
                  <a:lnTo>
                    <a:pt x="594842" y="1185958"/>
                  </a:lnTo>
                  <a:lnTo>
                    <a:pt x="600542" y="1168908"/>
                  </a:lnTo>
                  <a:lnTo>
                    <a:pt x="587812" y="1163288"/>
                  </a:lnTo>
                  <a:lnTo>
                    <a:pt x="570806" y="1183100"/>
                  </a:lnTo>
                  <a:lnTo>
                    <a:pt x="528340" y="1195769"/>
                  </a:lnTo>
                  <a:lnTo>
                    <a:pt x="519790" y="1214247"/>
                  </a:lnTo>
                  <a:lnTo>
                    <a:pt x="499934" y="1232726"/>
                  </a:lnTo>
                  <a:lnTo>
                    <a:pt x="494329" y="1248347"/>
                  </a:lnTo>
                  <a:lnTo>
                    <a:pt x="463168" y="1222820"/>
                  </a:lnTo>
                  <a:cubicBezTo>
                    <a:pt x="452661" y="1228335"/>
                    <a:pt x="441773" y="1233078"/>
                    <a:pt x="430582" y="1237012"/>
                  </a:cubicBezTo>
                  <a:cubicBezTo>
                    <a:pt x="419096" y="1230897"/>
                    <a:pt x="408190" y="1223762"/>
                    <a:pt x="397996" y="1215676"/>
                  </a:cubicBezTo>
                  <a:lnTo>
                    <a:pt x="382416" y="1185863"/>
                  </a:lnTo>
                  <a:lnTo>
                    <a:pt x="390966" y="1146143"/>
                  </a:lnTo>
                  <a:lnTo>
                    <a:pt x="397996" y="1104900"/>
                  </a:lnTo>
                  <a:lnTo>
                    <a:pt x="371111" y="1087850"/>
                  </a:lnTo>
                  <a:lnTo>
                    <a:pt x="334250" y="1087850"/>
                  </a:lnTo>
                  <a:lnTo>
                    <a:pt x="305749" y="1079373"/>
                  </a:lnTo>
                  <a:lnTo>
                    <a:pt x="319049" y="1058037"/>
                  </a:lnTo>
                  <a:lnTo>
                    <a:pt x="334629" y="1026795"/>
                  </a:lnTo>
                  <a:lnTo>
                    <a:pt x="348785" y="1004126"/>
                  </a:lnTo>
                  <a:cubicBezTo>
                    <a:pt x="348785" y="1004126"/>
                    <a:pt x="352775" y="993743"/>
                    <a:pt x="357335" y="991362"/>
                  </a:cubicBezTo>
                  <a:cubicBezTo>
                    <a:pt x="375386" y="981837"/>
                    <a:pt x="357335" y="972884"/>
                    <a:pt x="357335" y="972884"/>
                  </a:cubicBezTo>
                  <a:cubicBezTo>
                    <a:pt x="357335" y="972884"/>
                    <a:pt x="319334" y="970026"/>
                    <a:pt x="313444" y="972884"/>
                  </a:cubicBezTo>
                  <a:cubicBezTo>
                    <a:pt x="307554" y="975741"/>
                    <a:pt x="292163" y="984218"/>
                    <a:pt x="292163" y="984218"/>
                  </a:cubicBezTo>
                  <a:lnTo>
                    <a:pt x="292163" y="1016889"/>
                  </a:lnTo>
                  <a:lnTo>
                    <a:pt x="263663" y="1029653"/>
                  </a:lnTo>
                  <a:lnTo>
                    <a:pt x="219771" y="1039178"/>
                  </a:lnTo>
                  <a:lnTo>
                    <a:pt x="190036" y="1009269"/>
                  </a:lnTo>
                  <a:cubicBezTo>
                    <a:pt x="185760" y="1005078"/>
                    <a:pt x="175880" y="958215"/>
                    <a:pt x="175880" y="958215"/>
                  </a:cubicBezTo>
                  <a:lnTo>
                    <a:pt x="194216" y="941165"/>
                  </a:lnTo>
                  <a:lnTo>
                    <a:pt x="202766" y="926973"/>
                  </a:lnTo>
                  <a:lnTo>
                    <a:pt x="204191" y="892874"/>
                  </a:lnTo>
                  <a:lnTo>
                    <a:pt x="222526" y="877253"/>
                  </a:lnTo>
                  <a:lnTo>
                    <a:pt x="229652" y="858774"/>
                  </a:lnTo>
                  <a:lnTo>
                    <a:pt x="250742" y="843344"/>
                  </a:lnTo>
                  <a:lnTo>
                    <a:pt x="270978" y="824770"/>
                  </a:lnTo>
                  <a:lnTo>
                    <a:pt x="289408" y="819150"/>
                  </a:lnTo>
                  <a:lnTo>
                    <a:pt x="314869" y="824770"/>
                  </a:lnTo>
                  <a:cubicBezTo>
                    <a:pt x="316294" y="815245"/>
                    <a:pt x="363035" y="819150"/>
                    <a:pt x="363035" y="819150"/>
                  </a:cubicBezTo>
                  <a:lnTo>
                    <a:pt x="381466" y="818198"/>
                  </a:lnTo>
                  <a:lnTo>
                    <a:pt x="380041" y="807815"/>
                  </a:lnTo>
                  <a:cubicBezTo>
                    <a:pt x="388591" y="800671"/>
                    <a:pt x="416902" y="807815"/>
                    <a:pt x="416902" y="807815"/>
                  </a:cubicBezTo>
                  <a:lnTo>
                    <a:pt x="454903" y="804577"/>
                  </a:lnTo>
                  <a:cubicBezTo>
                    <a:pt x="463263" y="806387"/>
                    <a:pt x="470293" y="823627"/>
                    <a:pt x="470293" y="823627"/>
                  </a:cubicBezTo>
                  <a:lnTo>
                    <a:pt x="453288" y="839248"/>
                  </a:lnTo>
                  <a:lnTo>
                    <a:pt x="464688" y="873252"/>
                  </a:lnTo>
                  <a:lnTo>
                    <a:pt x="475993" y="888873"/>
                  </a:lnTo>
                  <a:lnTo>
                    <a:pt x="471718" y="904494"/>
                  </a:lnTo>
                  <a:lnTo>
                    <a:pt x="498984" y="900494"/>
                  </a:lnTo>
                  <a:cubicBezTo>
                    <a:pt x="499427" y="891477"/>
                    <a:pt x="499871" y="882460"/>
                    <a:pt x="500314" y="873443"/>
                  </a:cubicBezTo>
                  <a:lnTo>
                    <a:pt x="501739" y="840772"/>
                  </a:lnTo>
                  <a:lnTo>
                    <a:pt x="497559" y="804958"/>
                  </a:lnTo>
                  <a:lnTo>
                    <a:pt x="523020" y="749903"/>
                  </a:lnTo>
                  <a:lnTo>
                    <a:pt x="626383" y="683228"/>
                  </a:lnTo>
                  <a:cubicBezTo>
                    <a:pt x="625908" y="675164"/>
                    <a:pt x="625432" y="667099"/>
                    <a:pt x="624957" y="659035"/>
                  </a:cubicBezTo>
                  <a:lnTo>
                    <a:pt x="631988" y="624269"/>
                  </a:lnTo>
                  <a:lnTo>
                    <a:pt x="650418" y="630650"/>
                  </a:lnTo>
                  <a:lnTo>
                    <a:pt x="683004" y="591884"/>
                  </a:lnTo>
                  <a:lnTo>
                    <a:pt x="725470" y="577787"/>
                  </a:lnTo>
                  <a:lnTo>
                    <a:pt x="750931" y="560451"/>
                  </a:lnTo>
                  <a:lnTo>
                    <a:pt x="763661" y="534829"/>
                  </a:lnTo>
                  <a:lnTo>
                    <a:pt x="810403" y="520637"/>
                  </a:lnTo>
                  <a:lnTo>
                    <a:pt x="857144" y="496538"/>
                  </a:lnTo>
                  <a:lnTo>
                    <a:pt x="835673" y="519494"/>
                  </a:lnTo>
                  <a:lnTo>
                    <a:pt x="832823" y="539401"/>
                  </a:lnTo>
                  <a:lnTo>
                    <a:pt x="858284" y="533686"/>
                  </a:lnTo>
                  <a:lnTo>
                    <a:pt x="880990" y="520922"/>
                  </a:lnTo>
                  <a:lnTo>
                    <a:pt x="900750" y="515302"/>
                  </a:lnTo>
                  <a:lnTo>
                    <a:pt x="919180" y="509588"/>
                  </a:lnTo>
                  <a:lnTo>
                    <a:pt x="924881" y="496824"/>
                  </a:lnTo>
                  <a:lnTo>
                    <a:pt x="912150" y="496824"/>
                  </a:lnTo>
                  <a:lnTo>
                    <a:pt x="892295" y="489680"/>
                  </a:lnTo>
                  <a:lnTo>
                    <a:pt x="863794" y="468440"/>
                  </a:lnTo>
                  <a:cubicBezTo>
                    <a:pt x="863196" y="463742"/>
                    <a:pt x="864734" y="459023"/>
                    <a:pt x="867974" y="455581"/>
                  </a:cubicBezTo>
                  <a:lnTo>
                    <a:pt x="880799" y="444056"/>
                  </a:lnTo>
                  <a:cubicBezTo>
                    <a:pt x="880799" y="444056"/>
                    <a:pt x="886405" y="437198"/>
                    <a:pt x="882224" y="437198"/>
                  </a:cubicBezTo>
                  <a:cubicBezTo>
                    <a:pt x="878044" y="437198"/>
                    <a:pt x="846789" y="430340"/>
                    <a:pt x="846789" y="430340"/>
                  </a:cubicBezTo>
                  <a:lnTo>
                    <a:pt x="812778" y="444056"/>
                  </a:lnTo>
                  <a:lnTo>
                    <a:pt x="793492" y="444056"/>
                  </a:lnTo>
                  <a:lnTo>
                    <a:pt x="817623" y="423005"/>
                  </a:lnTo>
                  <a:lnTo>
                    <a:pt x="844508" y="423005"/>
                  </a:lnTo>
                  <a:lnTo>
                    <a:pt x="874244" y="415862"/>
                  </a:lnTo>
                  <a:lnTo>
                    <a:pt x="935996" y="415862"/>
                  </a:lnTo>
                  <a:lnTo>
                    <a:pt x="970007" y="408718"/>
                  </a:lnTo>
                  <a:lnTo>
                    <a:pt x="994233" y="395669"/>
                  </a:lnTo>
                  <a:lnTo>
                    <a:pt x="1023968" y="392621"/>
                  </a:lnTo>
                  <a:lnTo>
                    <a:pt x="1032519" y="360712"/>
                  </a:lnTo>
                  <a:lnTo>
                    <a:pt x="1012663" y="343662"/>
                  </a:lnTo>
                  <a:lnTo>
                    <a:pt x="984162" y="328898"/>
                  </a:lnTo>
                  <a:lnTo>
                    <a:pt x="978462" y="295370"/>
                  </a:lnTo>
                  <a:lnTo>
                    <a:pt x="962882" y="261271"/>
                  </a:lnTo>
                  <a:lnTo>
                    <a:pt x="948726" y="261271"/>
                  </a:lnTo>
                  <a:lnTo>
                    <a:pt x="947301" y="279749"/>
                  </a:lnTo>
                  <a:lnTo>
                    <a:pt x="924691" y="279749"/>
                  </a:lnTo>
                  <a:lnTo>
                    <a:pt x="918991" y="291084"/>
                  </a:lnTo>
                  <a:lnTo>
                    <a:pt x="910535" y="296799"/>
                  </a:lnTo>
                  <a:lnTo>
                    <a:pt x="896380" y="299656"/>
                  </a:lnTo>
                  <a:lnTo>
                    <a:pt x="883555" y="286798"/>
                  </a:lnTo>
                  <a:lnTo>
                    <a:pt x="900560" y="268415"/>
                  </a:lnTo>
                  <a:lnTo>
                    <a:pt x="880799" y="249936"/>
                  </a:lnTo>
                  <a:lnTo>
                    <a:pt x="856669" y="237173"/>
                  </a:lnTo>
                  <a:lnTo>
                    <a:pt x="831493" y="237173"/>
                  </a:lnTo>
                  <a:lnTo>
                    <a:pt x="813063" y="242792"/>
                  </a:lnTo>
                  <a:lnTo>
                    <a:pt x="787602" y="272606"/>
                  </a:lnTo>
                  <a:lnTo>
                    <a:pt x="767746" y="289655"/>
                  </a:lnTo>
                  <a:lnTo>
                    <a:pt x="773447" y="305276"/>
                  </a:lnTo>
                  <a:lnTo>
                    <a:pt x="766226" y="328994"/>
                  </a:lnTo>
                  <a:lnTo>
                    <a:pt x="770501" y="338519"/>
                  </a:lnTo>
                  <a:lnTo>
                    <a:pt x="746371" y="347091"/>
                  </a:lnTo>
                  <a:lnTo>
                    <a:pt x="719485" y="352711"/>
                  </a:lnTo>
                  <a:lnTo>
                    <a:pt x="708180" y="349853"/>
                  </a:lnTo>
                  <a:lnTo>
                    <a:pt x="699629" y="361283"/>
                  </a:lnTo>
                  <a:lnTo>
                    <a:pt x="715210" y="393192"/>
                  </a:lnTo>
                  <a:lnTo>
                    <a:pt x="699629" y="403860"/>
                  </a:lnTo>
                  <a:lnTo>
                    <a:pt x="678444" y="403860"/>
                  </a:lnTo>
                  <a:lnTo>
                    <a:pt x="660488" y="380714"/>
                  </a:lnTo>
                  <a:lnTo>
                    <a:pt x="656213" y="367570"/>
                  </a:lnTo>
                  <a:lnTo>
                    <a:pt x="668944" y="360521"/>
                  </a:lnTo>
                  <a:lnTo>
                    <a:pt x="659443" y="343472"/>
                  </a:lnTo>
                  <a:lnTo>
                    <a:pt x="629708" y="342043"/>
                  </a:lnTo>
                  <a:lnTo>
                    <a:pt x="590091" y="317373"/>
                  </a:lnTo>
                  <a:lnTo>
                    <a:pt x="571661" y="317373"/>
                  </a:lnTo>
                  <a:lnTo>
                    <a:pt x="567386" y="302228"/>
                  </a:lnTo>
                  <a:lnTo>
                    <a:pt x="554656" y="296609"/>
                  </a:lnTo>
                  <a:lnTo>
                    <a:pt x="573086" y="275273"/>
                  </a:lnTo>
                  <a:lnTo>
                    <a:pt x="599972" y="259652"/>
                  </a:lnTo>
                  <a:lnTo>
                    <a:pt x="646713" y="242602"/>
                  </a:lnTo>
                  <a:lnTo>
                    <a:pt x="663718" y="236982"/>
                  </a:lnTo>
                  <a:lnTo>
                    <a:pt x="700485" y="228409"/>
                  </a:lnTo>
                  <a:lnTo>
                    <a:pt x="725185" y="214694"/>
                  </a:lnTo>
                  <a:lnTo>
                    <a:pt x="747796" y="194786"/>
                  </a:lnTo>
                  <a:lnTo>
                    <a:pt x="777532" y="194786"/>
                  </a:lnTo>
                  <a:lnTo>
                    <a:pt x="812968" y="185833"/>
                  </a:lnTo>
                  <a:lnTo>
                    <a:pt x="835673" y="185833"/>
                  </a:lnTo>
                  <a:lnTo>
                    <a:pt x="845174" y="159353"/>
                  </a:lnTo>
                  <a:lnTo>
                    <a:pt x="799857" y="159353"/>
                  </a:lnTo>
                  <a:lnTo>
                    <a:pt x="782852" y="172403"/>
                  </a:lnTo>
                  <a:lnTo>
                    <a:pt x="753116" y="172403"/>
                  </a:lnTo>
                  <a:cubicBezTo>
                    <a:pt x="746798" y="166154"/>
                    <a:pt x="738980" y="161657"/>
                    <a:pt x="730410" y="159353"/>
                  </a:cubicBezTo>
                  <a:lnTo>
                    <a:pt x="730410" y="148876"/>
                  </a:lnTo>
                  <a:lnTo>
                    <a:pt x="745991" y="134684"/>
                  </a:lnTo>
                  <a:lnTo>
                    <a:pt x="766226" y="119444"/>
                  </a:lnTo>
                  <a:cubicBezTo>
                    <a:pt x="773304" y="110380"/>
                    <a:pt x="779023" y="100338"/>
                    <a:pt x="783232" y="89630"/>
                  </a:cubicBezTo>
                  <a:lnTo>
                    <a:pt x="824273" y="103823"/>
                  </a:lnTo>
                  <a:lnTo>
                    <a:pt x="855339" y="102203"/>
                  </a:lnTo>
                  <a:lnTo>
                    <a:pt x="876714" y="100965"/>
                  </a:lnTo>
                  <a:lnTo>
                    <a:pt x="903600" y="102394"/>
                  </a:lnTo>
                  <a:lnTo>
                    <a:pt x="919180" y="108109"/>
                  </a:lnTo>
                  <a:cubicBezTo>
                    <a:pt x="914905" y="119444"/>
                    <a:pt x="897995" y="110966"/>
                    <a:pt x="897995" y="110966"/>
                  </a:cubicBezTo>
                  <a:lnTo>
                    <a:pt x="846979" y="116586"/>
                  </a:lnTo>
                  <a:lnTo>
                    <a:pt x="824273" y="128969"/>
                  </a:lnTo>
                  <a:lnTo>
                    <a:pt x="831398" y="113348"/>
                  </a:lnTo>
                  <a:lnTo>
                    <a:pt x="807267" y="114776"/>
                  </a:lnTo>
                  <a:lnTo>
                    <a:pt x="778767" y="133160"/>
                  </a:lnTo>
                  <a:lnTo>
                    <a:pt x="798622" y="143161"/>
                  </a:lnTo>
                  <a:lnTo>
                    <a:pt x="845364" y="143161"/>
                  </a:lnTo>
                  <a:lnTo>
                    <a:pt x="870824" y="152686"/>
                  </a:lnTo>
                  <a:lnTo>
                    <a:pt x="892105" y="144209"/>
                  </a:lnTo>
                  <a:lnTo>
                    <a:pt x="914715" y="152686"/>
                  </a:lnTo>
                  <a:lnTo>
                    <a:pt x="941696" y="161258"/>
                  </a:lnTo>
                  <a:lnTo>
                    <a:pt x="909110" y="171450"/>
                  </a:lnTo>
                  <a:lnTo>
                    <a:pt x="880609" y="184880"/>
                  </a:lnTo>
                  <a:lnTo>
                    <a:pt x="852109" y="191072"/>
                  </a:lnTo>
                  <a:lnTo>
                    <a:pt x="829498" y="199549"/>
                  </a:lnTo>
                  <a:lnTo>
                    <a:pt x="838998" y="219456"/>
                  </a:lnTo>
                  <a:lnTo>
                    <a:pt x="898470" y="218027"/>
                  </a:lnTo>
                  <a:lnTo>
                    <a:pt x="935996" y="241173"/>
                  </a:lnTo>
                  <a:lnTo>
                    <a:pt x="967157" y="241173"/>
                  </a:lnTo>
                  <a:lnTo>
                    <a:pt x="968582" y="228409"/>
                  </a:lnTo>
                  <a:lnTo>
                    <a:pt x="975612" y="215646"/>
                  </a:lnTo>
                  <a:lnTo>
                    <a:pt x="989862" y="212789"/>
                  </a:lnTo>
                  <a:lnTo>
                    <a:pt x="978462" y="197168"/>
                  </a:lnTo>
                  <a:lnTo>
                    <a:pt x="974282" y="185357"/>
                  </a:lnTo>
                  <a:lnTo>
                    <a:pt x="991192" y="185357"/>
                  </a:lnTo>
                  <a:lnTo>
                    <a:pt x="1005443" y="195739"/>
                  </a:lnTo>
                  <a:cubicBezTo>
                    <a:pt x="1016748" y="204311"/>
                    <a:pt x="1040784" y="185357"/>
                    <a:pt x="1040784" y="185357"/>
                  </a:cubicBezTo>
                  <a:lnTo>
                    <a:pt x="1076220" y="171926"/>
                  </a:lnTo>
                  <a:lnTo>
                    <a:pt x="1032329" y="158877"/>
                  </a:lnTo>
                  <a:lnTo>
                    <a:pt x="1018173" y="144685"/>
                  </a:lnTo>
                  <a:cubicBezTo>
                    <a:pt x="1022353" y="136112"/>
                    <a:pt x="971432" y="123349"/>
                    <a:pt x="971432" y="123349"/>
                  </a:cubicBezTo>
                  <a:lnTo>
                    <a:pt x="931721" y="99250"/>
                  </a:lnTo>
                  <a:lnTo>
                    <a:pt x="922221" y="89249"/>
                  </a:lnTo>
                  <a:lnTo>
                    <a:pt x="888495" y="89249"/>
                  </a:lnTo>
                  <a:lnTo>
                    <a:pt x="915380" y="77914"/>
                  </a:lnTo>
                  <a:lnTo>
                    <a:pt x="981882" y="84963"/>
                  </a:lnTo>
                  <a:lnTo>
                    <a:pt x="1015893" y="77914"/>
                  </a:lnTo>
                  <a:lnTo>
                    <a:pt x="1093795" y="58007"/>
                  </a:lnTo>
                  <a:lnTo>
                    <a:pt x="1146142" y="45244"/>
                  </a:lnTo>
                  <a:lnTo>
                    <a:pt x="1184143" y="31052"/>
                  </a:lnTo>
                  <a:lnTo>
                    <a:pt x="1140157" y="24194"/>
                  </a:lnTo>
                  <a:cubicBezTo>
                    <a:pt x="1140157" y="24194"/>
                    <a:pt x="1108996" y="32766"/>
                    <a:pt x="1104721" y="32766"/>
                  </a:cubicBezTo>
                  <a:cubicBezTo>
                    <a:pt x="1100445" y="32766"/>
                    <a:pt x="1063680" y="35623"/>
                    <a:pt x="1059404" y="35623"/>
                  </a:cubicBezTo>
                  <a:lnTo>
                    <a:pt x="960222" y="35623"/>
                  </a:lnTo>
                  <a:lnTo>
                    <a:pt x="929156" y="42672"/>
                  </a:lnTo>
                  <a:lnTo>
                    <a:pt x="957657" y="49816"/>
                  </a:lnTo>
                  <a:lnTo>
                    <a:pt x="940651" y="59341"/>
                  </a:lnTo>
                  <a:lnTo>
                    <a:pt x="910915" y="59341"/>
                  </a:lnTo>
                  <a:lnTo>
                    <a:pt x="893910" y="65056"/>
                  </a:lnTo>
                  <a:lnTo>
                    <a:pt x="916520" y="48006"/>
                  </a:lnTo>
                  <a:lnTo>
                    <a:pt x="892485" y="42291"/>
                  </a:lnTo>
                  <a:lnTo>
                    <a:pt x="862749" y="49435"/>
                  </a:lnTo>
                  <a:lnTo>
                    <a:pt x="825888" y="70675"/>
                  </a:lnTo>
                  <a:lnTo>
                    <a:pt x="842893" y="76390"/>
                  </a:lnTo>
                  <a:lnTo>
                    <a:pt x="867024" y="66865"/>
                  </a:lnTo>
                  <a:lnTo>
                    <a:pt x="886785" y="71057"/>
                  </a:lnTo>
                  <a:lnTo>
                    <a:pt x="865599" y="76772"/>
                  </a:lnTo>
                  <a:lnTo>
                    <a:pt x="857049" y="88106"/>
                  </a:lnTo>
                  <a:lnTo>
                    <a:pt x="871204" y="92393"/>
                  </a:lnTo>
                  <a:lnTo>
                    <a:pt x="833203" y="95250"/>
                  </a:lnTo>
                  <a:lnTo>
                    <a:pt x="766701" y="83915"/>
                  </a:lnTo>
                  <a:lnTo>
                    <a:pt x="739816" y="116491"/>
                  </a:lnTo>
                  <a:lnTo>
                    <a:pt x="685949" y="154591"/>
                  </a:lnTo>
                  <a:lnTo>
                    <a:pt x="700105" y="165925"/>
                  </a:lnTo>
                  <a:lnTo>
                    <a:pt x="690604" y="171926"/>
                  </a:lnTo>
                  <a:lnTo>
                    <a:pt x="677874" y="178689"/>
                  </a:lnTo>
                  <a:lnTo>
                    <a:pt x="641013" y="171926"/>
                  </a:lnTo>
                  <a:lnTo>
                    <a:pt x="590091" y="185357"/>
                  </a:lnTo>
                  <a:lnTo>
                    <a:pt x="477559" y="240252"/>
                  </a:lnTo>
                  <a:cubicBezTo>
                    <a:pt x="181848" y="530352"/>
                    <a:pt x="102036" y="696627"/>
                    <a:pt x="0" y="1091502"/>
                  </a:cubicBezTo>
                  <a:lnTo>
                    <a:pt x="114699" y="1064800"/>
                  </a:lnTo>
                  <a:lnTo>
                    <a:pt x="134554" y="1086041"/>
                  </a:lnTo>
                  <a:lnTo>
                    <a:pt x="168565" y="1091756"/>
                  </a:lnTo>
                  <a:lnTo>
                    <a:pt x="191271" y="1105948"/>
                  </a:lnTo>
                  <a:lnTo>
                    <a:pt x="215306" y="1096423"/>
                  </a:lnTo>
                  <a:lnTo>
                    <a:pt x="235162" y="1116330"/>
                  </a:lnTo>
                  <a:lnTo>
                    <a:pt x="279053" y="1140428"/>
                  </a:lnTo>
                  <a:lnTo>
                    <a:pt x="321519" y="1146143"/>
                  </a:lnTo>
                  <a:lnTo>
                    <a:pt x="334250" y="1188720"/>
                  </a:lnTo>
                  <a:cubicBezTo>
                    <a:pt x="334250" y="1188720"/>
                    <a:pt x="363985" y="1215676"/>
                    <a:pt x="362750" y="1221391"/>
                  </a:cubicBezTo>
                  <a:cubicBezTo>
                    <a:pt x="361515" y="1227106"/>
                    <a:pt x="372251" y="1252633"/>
                    <a:pt x="378331" y="1252633"/>
                  </a:cubicBezTo>
                  <a:cubicBezTo>
                    <a:pt x="392505" y="1257710"/>
                    <a:pt x="406252" y="1263891"/>
                    <a:pt x="419467" y="1271111"/>
                  </a:cubicBezTo>
                  <a:lnTo>
                    <a:pt x="443503" y="1273874"/>
                  </a:lnTo>
                  <a:lnTo>
                    <a:pt x="453003" y="1252633"/>
                  </a:lnTo>
                  <a:lnTo>
                    <a:pt x="474283" y="1252633"/>
                  </a:lnTo>
                  <a:lnTo>
                    <a:pt x="474283" y="1273874"/>
                  </a:lnTo>
                  <a:lnTo>
                    <a:pt x="482834" y="1285304"/>
                  </a:lnTo>
                  <a:lnTo>
                    <a:pt x="485589" y="1317879"/>
                  </a:lnTo>
                  <a:lnTo>
                    <a:pt x="494139" y="1342073"/>
                  </a:lnTo>
                  <a:lnTo>
                    <a:pt x="479983" y="1357694"/>
                  </a:lnTo>
                  <a:lnTo>
                    <a:pt x="457278" y="1386269"/>
                  </a:lnTo>
                  <a:lnTo>
                    <a:pt x="428777" y="1425797"/>
                  </a:lnTo>
                  <a:lnTo>
                    <a:pt x="431627" y="1463897"/>
                  </a:lnTo>
                  <a:lnTo>
                    <a:pt x="424502" y="1489424"/>
                  </a:lnTo>
                  <a:lnTo>
                    <a:pt x="445782" y="1496568"/>
                  </a:lnTo>
                  <a:lnTo>
                    <a:pt x="427352" y="1522095"/>
                  </a:lnTo>
                  <a:cubicBezTo>
                    <a:pt x="431114" y="1532801"/>
                    <a:pt x="434287" y="1543707"/>
                    <a:pt x="436852" y="1554766"/>
                  </a:cubicBezTo>
                  <a:cubicBezTo>
                    <a:pt x="441251" y="1566948"/>
                    <a:pt x="446457" y="1578816"/>
                    <a:pt x="452433" y="1590294"/>
                  </a:cubicBezTo>
                  <a:lnTo>
                    <a:pt x="472288" y="1607344"/>
                  </a:lnTo>
                  <a:lnTo>
                    <a:pt x="480838" y="1635919"/>
                  </a:lnTo>
                  <a:lnTo>
                    <a:pt x="529005" y="1735265"/>
                  </a:lnTo>
                  <a:lnTo>
                    <a:pt x="562921" y="1763840"/>
                  </a:lnTo>
                  <a:lnTo>
                    <a:pt x="612512" y="1789367"/>
                  </a:lnTo>
                  <a:cubicBezTo>
                    <a:pt x="612512" y="1789367"/>
                    <a:pt x="643673" y="1823466"/>
                    <a:pt x="645098" y="1827467"/>
                  </a:cubicBezTo>
                  <a:cubicBezTo>
                    <a:pt x="646523" y="1831467"/>
                    <a:pt x="662103" y="1894142"/>
                    <a:pt x="662103" y="1894142"/>
                  </a:cubicBezTo>
                  <a:cubicBezTo>
                    <a:pt x="661882" y="1905826"/>
                    <a:pt x="661660" y="1917510"/>
                    <a:pt x="661439" y="1929194"/>
                  </a:cubicBezTo>
                  <a:lnTo>
                    <a:pt x="670939" y="1966055"/>
                  </a:lnTo>
                  <a:lnTo>
                    <a:pt x="673789" y="2007299"/>
                  </a:lnTo>
                  <a:lnTo>
                    <a:pt x="678064" y="2064449"/>
                  </a:lnTo>
                  <a:lnTo>
                    <a:pt x="692219" y="2109883"/>
                  </a:lnTo>
                  <a:lnTo>
                    <a:pt x="704950" y="2169509"/>
                  </a:lnTo>
                  <a:lnTo>
                    <a:pt x="689369" y="2189417"/>
                  </a:lnTo>
                  <a:lnTo>
                    <a:pt x="698869" y="2218849"/>
                  </a:lnTo>
                  <a:lnTo>
                    <a:pt x="710270" y="2261807"/>
                  </a:lnTo>
                  <a:lnTo>
                    <a:pt x="730030" y="2283143"/>
                  </a:lnTo>
                  <a:cubicBezTo>
                    <a:pt x="729587" y="2294509"/>
                    <a:pt x="729143" y="2305876"/>
                    <a:pt x="728700" y="2317242"/>
                  </a:cubicBezTo>
                  <a:lnTo>
                    <a:pt x="732880" y="2351246"/>
                  </a:lnTo>
                  <a:lnTo>
                    <a:pt x="820758" y="2444972"/>
                  </a:lnTo>
                  <a:lnTo>
                    <a:pt x="837668" y="2463451"/>
                  </a:lnTo>
                  <a:lnTo>
                    <a:pt x="837668" y="2419445"/>
                  </a:lnTo>
                  <a:lnTo>
                    <a:pt x="866169" y="2402967"/>
                  </a:lnTo>
                  <a:lnTo>
                    <a:pt x="866169" y="2376869"/>
                  </a:lnTo>
                  <a:lnTo>
                    <a:pt x="837668" y="2364105"/>
                  </a:lnTo>
                  <a:lnTo>
                    <a:pt x="837668" y="2344198"/>
                  </a:lnTo>
                  <a:lnTo>
                    <a:pt x="851634" y="2331434"/>
                  </a:lnTo>
                  <a:lnTo>
                    <a:pt x="865694" y="2308670"/>
                  </a:lnTo>
                  <a:lnTo>
                    <a:pt x="865694" y="2290191"/>
                  </a:lnTo>
                  <a:cubicBezTo>
                    <a:pt x="877379" y="2286000"/>
                    <a:pt x="865694" y="2273141"/>
                    <a:pt x="865694" y="2273141"/>
                  </a:cubicBezTo>
                  <a:lnTo>
                    <a:pt x="846219" y="2273141"/>
                  </a:lnTo>
                  <a:lnTo>
                    <a:pt x="844793" y="2254758"/>
                  </a:lnTo>
                  <a:lnTo>
                    <a:pt x="863224" y="2254758"/>
                  </a:lnTo>
                  <a:lnTo>
                    <a:pt x="870824" y="2266093"/>
                  </a:lnTo>
                  <a:lnTo>
                    <a:pt x="885835" y="2254758"/>
                  </a:lnTo>
                  <a:lnTo>
                    <a:pt x="874529" y="2231993"/>
                  </a:lnTo>
                  <a:cubicBezTo>
                    <a:pt x="877379" y="2224945"/>
                    <a:pt x="897235" y="2231993"/>
                    <a:pt x="897235" y="2231993"/>
                  </a:cubicBezTo>
                  <a:lnTo>
                    <a:pt x="931151" y="2212086"/>
                  </a:lnTo>
                  <a:lnTo>
                    <a:pt x="945306" y="2195132"/>
                  </a:lnTo>
                  <a:lnTo>
                    <a:pt x="945306" y="2172367"/>
                  </a:lnTo>
                  <a:lnTo>
                    <a:pt x="929156" y="2157794"/>
                  </a:lnTo>
                  <a:lnTo>
                    <a:pt x="914905" y="2135029"/>
                  </a:lnTo>
                  <a:lnTo>
                    <a:pt x="931911" y="2135029"/>
                  </a:lnTo>
                  <a:cubicBezTo>
                    <a:pt x="931911" y="2135029"/>
                    <a:pt x="957467" y="2147888"/>
                    <a:pt x="965922" y="2135029"/>
                  </a:cubicBezTo>
                  <a:cubicBezTo>
                    <a:pt x="974377" y="2122170"/>
                    <a:pt x="987202" y="2105216"/>
                    <a:pt x="987202" y="2105216"/>
                  </a:cubicBezTo>
                  <a:lnTo>
                    <a:pt x="1002783" y="2068354"/>
                  </a:lnTo>
                  <a:cubicBezTo>
                    <a:pt x="1002783" y="2068354"/>
                    <a:pt x="1032519" y="2014347"/>
                    <a:pt x="1035369" y="2010061"/>
                  </a:cubicBezTo>
                  <a:cubicBezTo>
                    <a:pt x="1038219" y="2005774"/>
                    <a:pt x="1035369" y="1952911"/>
                    <a:pt x="1035369" y="1952911"/>
                  </a:cubicBezTo>
                  <a:lnTo>
                    <a:pt x="1082110" y="1914811"/>
                  </a:lnTo>
                  <a:lnTo>
                    <a:pt x="1113271" y="1914811"/>
                  </a:lnTo>
                  <a:lnTo>
                    <a:pt x="1138732" y="1872139"/>
                  </a:lnTo>
                  <a:lnTo>
                    <a:pt x="1158587" y="1844135"/>
                  </a:lnTo>
                  <a:lnTo>
                    <a:pt x="1158587" y="1796510"/>
                  </a:lnTo>
                  <a:lnTo>
                    <a:pt x="1165617" y="1751076"/>
                  </a:lnTo>
                  <a:lnTo>
                    <a:pt x="1154502" y="1706690"/>
                  </a:lnTo>
                  <a:lnTo>
                    <a:pt x="1194118" y="1654112"/>
                  </a:lnTo>
                  <a:lnTo>
                    <a:pt x="1223854" y="1625537"/>
                  </a:lnTo>
                  <a:lnTo>
                    <a:pt x="1212549" y="1573054"/>
                  </a:lnTo>
                  <a:lnTo>
                    <a:pt x="1206658" y="1540478"/>
                  </a:lnTo>
                  <a:close/>
                  <a:moveTo>
                    <a:pt x="1522257" y="424720"/>
                  </a:moveTo>
                  <a:lnTo>
                    <a:pt x="1531757" y="430340"/>
                  </a:lnTo>
                  <a:lnTo>
                    <a:pt x="1544678" y="419100"/>
                  </a:lnTo>
                  <a:lnTo>
                    <a:pt x="1563013" y="419100"/>
                  </a:lnTo>
                  <a:lnTo>
                    <a:pt x="1579924" y="413385"/>
                  </a:lnTo>
                  <a:lnTo>
                    <a:pt x="1587524" y="402907"/>
                  </a:lnTo>
                  <a:lnTo>
                    <a:pt x="1583914" y="388430"/>
                  </a:lnTo>
                  <a:lnTo>
                    <a:pt x="1591134" y="380714"/>
                  </a:lnTo>
                  <a:cubicBezTo>
                    <a:pt x="1591989" y="368999"/>
                    <a:pt x="1573463" y="360521"/>
                    <a:pt x="1573463" y="360521"/>
                  </a:cubicBezTo>
                  <a:lnTo>
                    <a:pt x="1563013" y="360521"/>
                  </a:lnTo>
                  <a:lnTo>
                    <a:pt x="1550093" y="375476"/>
                  </a:lnTo>
                  <a:lnTo>
                    <a:pt x="1536412" y="375476"/>
                  </a:lnTo>
                  <a:lnTo>
                    <a:pt x="1531567" y="392430"/>
                  </a:lnTo>
                  <a:lnTo>
                    <a:pt x="1533562" y="405194"/>
                  </a:lnTo>
                  <a:lnTo>
                    <a:pt x="1522257" y="412242"/>
                  </a:lnTo>
                  <a:lnTo>
                    <a:pt x="1522257" y="424720"/>
                  </a:lnTo>
                  <a:close/>
                  <a:moveTo>
                    <a:pt x="1607759" y="317373"/>
                  </a:moveTo>
                  <a:lnTo>
                    <a:pt x="1593319" y="323850"/>
                  </a:lnTo>
                  <a:lnTo>
                    <a:pt x="1593319" y="345662"/>
                  </a:lnTo>
                  <a:lnTo>
                    <a:pt x="1594934" y="351282"/>
                  </a:lnTo>
                  <a:cubicBezTo>
                    <a:pt x="1595988" y="355778"/>
                    <a:pt x="1596530" y="360379"/>
                    <a:pt x="1596549" y="364998"/>
                  </a:cubicBezTo>
                  <a:lnTo>
                    <a:pt x="1606999" y="372237"/>
                  </a:lnTo>
                  <a:lnTo>
                    <a:pt x="1617450" y="378714"/>
                  </a:lnTo>
                  <a:lnTo>
                    <a:pt x="1622295" y="388239"/>
                  </a:lnTo>
                  <a:cubicBezTo>
                    <a:pt x="1622295" y="388239"/>
                    <a:pt x="1620680" y="397764"/>
                    <a:pt x="1615075" y="397764"/>
                  </a:cubicBezTo>
                  <a:lnTo>
                    <a:pt x="1602154" y="401860"/>
                  </a:lnTo>
                  <a:lnTo>
                    <a:pt x="1606999" y="410718"/>
                  </a:lnTo>
                  <a:cubicBezTo>
                    <a:pt x="1606999" y="410718"/>
                    <a:pt x="1597499" y="415576"/>
                    <a:pt x="1596549" y="419576"/>
                  </a:cubicBezTo>
                  <a:lnTo>
                    <a:pt x="1605384" y="426053"/>
                  </a:lnTo>
                  <a:lnTo>
                    <a:pt x="1597309" y="434150"/>
                  </a:lnTo>
                  <a:lnTo>
                    <a:pt x="1579639" y="434150"/>
                  </a:lnTo>
                  <a:lnTo>
                    <a:pt x="1579639" y="443675"/>
                  </a:lnTo>
                  <a:lnTo>
                    <a:pt x="1616690" y="443675"/>
                  </a:lnTo>
                  <a:lnTo>
                    <a:pt x="1631985" y="434150"/>
                  </a:lnTo>
                  <a:lnTo>
                    <a:pt x="1654501" y="438150"/>
                  </a:lnTo>
                  <a:cubicBezTo>
                    <a:pt x="1654501" y="438150"/>
                    <a:pt x="1673026" y="434150"/>
                    <a:pt x="1677016" y="434150"/>
                  </a:cubicBezTo>
                  <a:lnTo>
                    <a:pt x="1673786" y="430054"/>
                  </a:lnTo>
                  <a:lnTo>
                    <a:pt x="1679486" y="422815"/>
                  </a:lnTo>
                  <a:lnTo>
                    <a:pt x="1688322" y="412337"/>
                  </a:lnTo>
                  <a:lnTo>
                    <a:pt x="1677016" y="407765"/>
                  </a:lnTo>
                  <a:lnTo>
                    <a:pt x="1664191" y="403765"/>
                  </a:lnTo>
                  <a:lnTo>
                    <a:pt x="1665806" y="390049"/>
                  </a:lnTo>
                  <a:lnTo>
                    <a:pt x="1653646" y="380524"/>
                  </a:lnTo>
                  <a:lnTo>
                    <a:pt x="1635215" y="370427"/>
                  </a:lnTo>
                  <a:lnTo>
                    <a:pt x="1633600" y="351854"/>
                  </a:lnTo>
                  <a:lnTo>
                    <a:pt x="1635215" y="335756"/>
                  </a:lnTo>
                  <a:lnTo>
                    <a:pt x="1616215" y="335756"/>
                  </a:lnTo>
                  <a:lnTo>
                    <a:pt x="1612224" y="327660"/>
                  </a:lnTo>
                  <a:lnTo>
                    <a:pt x="1623435" y="317182"/>
                  </a:lnTo>
                  <a:lnTo>
                    <a:pt x="1607759" y="317373"/>
                  </a:lnTo>
                  <a:close/>
                  <a:moveTo>
                    <a:pt x="1713212" y="386810"/>
                  </a:moveTo>
                  <a:lnTo>
                    <a:pt x="1713212" y="380714"/>
                  </a:lnTo>
                  <a:lnTo>
                    <a:pt x="1726133" y="380714"/>
                  </a:lnTo>
                  <a:lnTo>
                    <a:pt x="1733353" y="375476"/>
                  </a:lnTo>
                  <a:lnTo>
                    <a:pt x="1733353" y="355282"/>
                  </a:lnTo>
                  <a:lnTo>
                    <a:pt x="1742853" y="350425"/>
                  </a:lnTo>
                  <a:lnTo>
                    <a:pt x="1739623" y="334328"/>
                  </a:lnTo>
                  <a:lnTo>
                    <a:pt x="1724518" y="328994"/>
                  </a:lnTo>
                  <a:lnTo>
                    <a:pt x="1702002" y="336232"/>
                  </a:lnTo>
                  <a:lnTo>
                    <a:pt x="1702002" y="348044"/>
                  </a:lnTo>
                  <a:lnTo>
                    <a:pt x="1688322" y="349663"/>
                  </a:lnTo>
                  <a:lnTo>
                    <a:pt x="1685092" y="360521"/>
                  </a:lnTo>
                  <a:lnTo>
                    <a:pt x="1694592" y="364998"/>
                  </a:lnTo>
                  <a:lnTo>
                    <a:pt x="1679296" y="373856"/>
                  </a:lnTo>
                  <a:lnTo>
                    <a:pt x="1675211" y="380714"/>
                  </a:lnTo>
                  <a:lnTo>
                    <a:pt x="1688132" y="392430"/>
                  </a:lnTo>
                  <a:lnTo>
                    <a:pt x="1713212" y="386810"/>
                  </a:lnTo>
                  <a:close/>
                  <a:moveTo>
                    <a:pt x="2524534" y="876110"/>
                  </a:moveTo>
                  <a:lnTo>
                    <a:pt x="2577736" y="904685"/>
                  </a:lnTo>
                  <a:lnTo>
                    <a:pt x="2605192" y="894017"/>
                  </a:lnTo>
                  <a:lnTo>
                    <a:pt x="2623432" y="919925"/>
                  </a:lnTo>
                  <a:lnTo>
                    <a:pt x="2672169" y="930688"/>
                  </a:lnTo>
                  <a:lnTo>
                    <a:pt x="2693449" y="941356"/>
                  </a:lnTo>
                  <a:lnTo>
                    <a:pt x="2752826" y="809593"/>
                  </a:lnTo>
                  <a:cubicBezTo>
                    <a:pt x="2662503" y="608118"/>
                    <a:pt x="2543606" y="384419"/>
                    <a:pt x="2300883" y="208344"/>
                  </a:cubicBezTo>
                  <a:lnTo>
                    <a:pt x="2251877" y="211265"/>
                  </a:lnTo>
                  <a:lnTo>
                    <a:pt x="2241237" y="232696"/>
                  </a:lnTo>
                  <a:lnTo>
                    <a:pt x="2218531" y="224219"/>
                  </a:lnTo>
                  <a:lnTo>
                    <a:pt x="2207796" y="205169"/>
                  </a:lnTo>
                  <a:lnTo>
                    <a:pt x="2186420" y="205169"/>
                  </a:lnTo>
                  <a:lnTo>
                    <a:pt x="2195920" y="214694"/>
                  </a:lnTo>
                  <a:lnTo>
                    <a:pt x="2203616" y="230029"/>
                  </a:lnTo>
                  <a:lnTo>
                    <a:pt x="2170080" y="230029"/>
                  </a:lnTo>
                  <a:lnTo>
                    <a:pt x="2170080" y="248983"/>
                  </a:lnTo>
                  <a:lnTo>
                    <a:pt x="2146139" y="245459"/>
                  </a:lnTo>
                  <a:lnTo>
                    <a:pt x="2131604" y="243269"/>
                  </a:lnTo>
                  <a:lnTo>
                    <a:pt x="2123433" y="247364"/>
                  </a:lnTo>
                  <a:lnTo>
                    <a:pt x="2131034" y="252031"/>
                  </a:lnTo>
                  <a:lnTo>
                    <a:pt x="2141579" y="254413"/>
                  </a:lnTo>
                  <a:lnTo>
                    <a:pt x="2132079" y="257937"/>
                  </a:lnTo>
                  <a:lnTo>
                    <a:pt x="2119348" y="252794"/>
                  </a:lnTo>
                  <a:lnTo>
                    <a:pt x="2103483" y="247459"/>
                  </a:lnTo>
                  <a:lnTo>
                    <a:pt x="2098733" y="236887"/>
                  </a:lnTo>
                  <a:lnTo>
                    <a:pt x="2087048" y="227362"/>
                  </a:lnTo>
                  <a:lnTo>
                    <a:pt x="2073557" y="225552"/>
                  </a:lnTo>
                  <a:lnTo>
                    <a:pt x="2064057" y="214408"/>
                  </a:lnTo>
                  <a:lnTo>
                    <a:pt x="2084768" y="216218"/>
                  </a:lnTo>
                  <a:lnTo>
                    <a:pt x="2103008" y="224409"/>
                  </a:lnTo>
                  <a:lnTo>
                    <a:pt x="2118208" y="226219"/>
                  </a:lnTo>
                  <a:cubicBezTo>
                    <a:pt x="2118208" y="226219"/>
                    <a:pt x="2127709" y="223837"/>
                    <a:pt x="2128754" y="225552"/>
                  </a:cubicBezTo>
                  <a:cubicBezTo>
                    <a:pt x="2136021" y="227877"/>
                    <a:pt x="2143498" y="229473"/>
                    <a:pt x="2151079" y="230315"/>
                  </a:cubicBezTo>
                  <a:lnTo>
                    <a:pt x="2163430" y="220790"/>
                  </a:lnTo>
                  <a:lnTo>
                    <a:pt x="2142529" y="205169"/>
                  </a:lnTo>
                  <a:lnTo>
                    <a:pt x="2105478" y="194215"/>
                  </a:lnTo>
                  <a:lnTo>
                    <a:pt x="2040306" y="185833"/>
                  </a:lnTo>
                  <a:cubicBezTo>
                    <a:pt x="2031376" y="183581"/>
                    <a:pt x="2022560" y="180879"/>
                    <a:pt x="2013895" y="177737"/>
                  </a:cubicBezTo>
                  <a:lnTo>
                    <a:pt x="1992235" y="172403"/>
                  </a:lnTo>
                  <a:lnTo>
                    <a:pt x="1944734" y="172403"/>
                  </a:lnTo>
                  <a:lnTo>
                    <a:pt x="1872531" y="185833"/>
                  </a:lnTo>
                  <a:lnTo>
                    <a:pt x="1832631" y="211265"/>
                  </a:lnTo>
                  <a:lnTo>
                    <a:pt x="1785129" y="254222"/>
                  </a:lnTo>
                  <a:lnTo>
                    <a:pt x="1741713" y="260699"/>
                  </a:lnTo>
                  <a:cubicBezTo>
                    <a:pt x="1734977" y="266327"/>
                    <a:pt x="1728631" y="272405"/>
                    <a:pt x="1722712" y="278892"/>
                  </a:cubicBezTo>
                  <a:lnTo>
                    <a:pt x="1732213" y="299561"/>
                  </a:lnTo>
                  <a:lnTo>
                    <a:pt x="1729838" y="309086"/>
                  </a:lnTo>
                  <a:lnTo>
                    <a:pt x="1736298" y="314325"/>
                  </a:lnTo>
                  <a:lnTo>
                    <a:pt x="1741048" y="323850"/>
                  </a:lnTo>
                  <a:lnTo>
                    <a:pt x="1747508" y="333375"/>
                  </a:lnTo>
                  <a:lnTo>
                    <a:pt x="1771544" y="329851"/>
                  </a:lnTo>
                  <a:lnTo>
                    <a:pt x="1797385" y="315182"/>
                  </a:lnTo>
                  <a:lnTo>
                    <a:pt x="1817335" y="325755"/>
                  </a:lnTo>
                  <a:lnTo>
                    <a:pt x="1832631" y="352235"/>
                  </a:lnTo>
                  <a:lnTo>
                    <a:pt x="1835481" y="368141"/>
                  </a:lnTo>
                  <a:lnTo>
                    <a:pt x="1853721" y="371666"/>
                  </a:lnTo>
                  <a:lnTo>
                    <a:pt x="1866071" y="361093"/>
                  </a:lnTo>
                  <a:lnTo>
                    <a:pt x="1878992" y="358140"/>
                  </a:lnTo>
                  <a:lnTo>
                    <a:pt x="1886022" y="336899"/>
                  </a:lnTo>
                  <a:lnTo>
                    <a:pt x="1887162" y="320421"/>
                  </a:lnTo>
                  <a:lnTo>
                    <a:pt x="1904833" y="315182"/>
                  </a:lnTo>
                  <a:lnTo>
                    <a:pt x="1904833" y="304324"/>
                  </a:lnTo>
                  <a:lnTo>
                    <a:pt x="1898372" y="299656"/>
                  </a:lnTo>
                  <a:lnTo>
                    <a:pt x="1890107" y="294323"/>
                  </a:lnTo>
                  <a:lnTo>
                    <a:pt x="1887162" y="275273"/>
                  </a:lnTo>
                  <a:lnTo>
                    <a:pt x="1914048" y="258223"/>
                  </a:lnTo>
                  <a:cubicBezTo>
                    <a:pt x="1914048" y="258223"/>
                    <a:pt x="1928298" y="245269"/>
                    <a:pt x="1928298" y="242983"/>
                  </a:cubicBezTo>
                  <a:cubicBezTo>
                    <a:pt x="1928298" y="240697"/>
                    <a:pt x="1935328" y="232886"/>
                    <a:pt x="1935328" y="232886"/>
                  </a:cubicBezTo>
                  <a:cubicBezTo>
                    <a:pt x="1935328" y="232886"/>
                    <a:pt x="1946539" y="233553"/>
                    <a:pt x="1950054" y="234125"/>
                  </a:cubicBezTo>
                  <a:cubicBezTo>
                    <a:pt x="1953569" y="234696"/>
                    <a:pt x="1972284" y="241173"/>
                    <a:pt x="1972284" y="241173"/>
                  </a:cubicBezTo>
                  <a:lnTo>
                    <a:pt x="1979409" y="246507"/>
                  </a:lnTo>
                  <a:lnTo>
                    <a:pt x="1957654" y="257080"/>
                  </a:lnTo>
                  <a:lnTo>
                    <a:pt x="1944829" y="270034"/>
                  </a:lnTo>
                  <a:lnTo>
                    <a:pt x="1935328" y="276511"/>
                  </a:lnTo>
                  <a:lnTo>
                    <a:pt x="1944164" y="297085"/>
                  </a:lnTo>
                  <a:lnTo>
                    <a:pt x="1967059" y="308896"/>
                  </a:lnTo>
                  <a:lnTo>
                    <a:pt x="1987580" y="304705"/>
                  </a:lnTo>
                  <a:lnTo>
                    <a:pt x="2020166" y="303086"/>
                  </a:lnTo>
                  <a:cubicBezTo>
                    <a:pt x="2020166" y="303086"/>
                    <a:pt x="2057502" y="310610"/>
                    <a:pt x="2059212" y="311849"/>
                  </a:cubicBezTo>
                  <a:cubicBezTo>
                    <a:pt x="2060922" y="313087"/>
                    <a:pt x="2048476" y="317087"/>
                    <a:pt x="2048476" y="317087"/>
                  </a:cubicBezTo>
                  <a:lnTo>
                    <a:pt x="2033941" y="321183"/>
                  </a:lnTo>
                  <a:lnTo>
                    <a:pt x="2025771" y="326517"/>
                  </a:lnTo>
                  <a:lnTo>
                    <a:pt x="2011900" y="319469"/>
                  </a:lnTo>
                  <a:cubicBezTo>
                    <a:pt x="2006305" y="315543"/>
                    <a:pt x="1999721" y="313296"/>
                    <a:pt x="1992900" y="312992"/>
                  </a:cubicBezTo>
                  <a:cubicBezTo>
                    <a:pt x="1987152" y="314112"/>
                    <a:pt x="1981728" y="316521"/>
                    <a:pt x="1977034" y="320040"/>
                  </a:cubicBezTo>
                  <a:lnTo>
                    <a:pt x="1985870" y="333566"/>
                  </a:lnTo>
                  <a:lnTo>
                    <a:pt x="1998125" y="341852"/>
                  </a:lnTo>
                  <a:cubicBezTo>
                    <a:pt x="1998125" y="341852"/>
                    <a:pt x="1992900" y="357092"/>
                    <a:pt x="1989385" y="356521"/>
                  </a:cubicBezTo>
                  <a:cubicBezTo>
                    <a:pt x="1985870" y="355949"/>
                    <a:pt x="1979885" y="345377"/>
                    <a:pt x="1979885" y="345377"/>
                  </a:cubicBezTo>
                  <a:lnTo>
                    <a:pt x="1966299" y="340043"/>
                  </a:lnTo>
                  <a:lnTo>
                    <a:pt x="1957559" y="345377"/>
                  </a:lnTo>
                  <a:lnTo>
                    <a:pt x="1958699" y="358331"/>
                  </a:lnTo>
                  <a:lnTo>
                    <a:pt x="1954899" y="376619"/>
                  </a:lnTo>
                  <a:lnTo>
                    <a:pt x="1940268" y="386144"/>
                  </a:lnTo>
                  <a:lnTo>
                    <a:pt x="1929628" y="394430"/>
                  </a:lnTo>
                  <a:lnTo>
                    <a:pt x="1915568" y="386144"/>
                  </a:lnTo>
                  <a:lnTo>
                    <a:pt x="1897422" y="391478"/>
                  </a:lnTo>
                  <a:lnTo>
                    <a:pt x="1865691" y="389668"/>
                  </a:lnTo>
                  <a:lnTo>
                    <a:pt x="1858661" y="396145"/>
                  </a:lnTo>
                  <a:lnTo>
                    <a:pt x="1847451" y="391478"/>
                  </a:lnTo>
                  <a:cubicBezTo>
                    <a:pt x="1847451" y="391478"/>
                    <a:pt x="1819900" y="392621"/>
                    <a:pt x="1818095" y="393192"/>
                  </a:cubicBezTo>
                  <a:cubicBezTo>
                    <a:pt x="1811797" y="391068"/>
                    <a:pt x="1805716" y="388324"/>
                    <a:pt x="1799950" y="385001"/>
                  </a:cubicBezTo>
                  <a:lnTo>
                    <a:pt x="1792920" y="369094"/>
                  </a:lnTo>
                  <a:lnTo>
                    <a:pt x="1801660" y="358521"/>
                  </a:lnTo>
                  <a:lnTo>
                    <a:pt x="1797575" y="353759"/>
                  </a:lnTo>
                  <a:lnTo>
                    <a:pt x="1794060" y="344996"/>
                  </a:lnTo>
                  <a:lnTo>
                    <a:pt x="1799950" y="337852"/>
                  </a:lnTo>
                  <a:lnTo>
                    <a:pt x="1791114" y="335566"/>
                  </a:lnTo>
                  <a:lnTo>
                    <a:pt x="1776484" y="350234"/>
                  </a:lnTo>
                  <a:cubicBezTo>
                    <a:pt x="1776262" y="354965"/>
                    <a:pt x="1776041" y="359696"/>
                    <a:pt x="1775819" y="364427"/>
                  </a:cubicBezTo>
                  <a:cubicBezTo>
                    <a:pt x="1775819" y="364427"/>
                    <a:pt x="1783514" y="377952"/>
                    <a:pt x="1784084" y="379667"/>
                  </a:cubicBezTo>
                  <a:cubicBezTo>
                    <a:pt x="1784521" y="383779"/>
                    <a:pt x="1784711" y="387914"/>
                    <a:pt x="1784654" y="392049"/>
                  </a:cubicBezTo>
                  <a:lnTo>
                    <a:pt x="1770024" y="397955"/>
                  </a:lnTo>
                  <a:lnTo>
                    <a:pt x="1754158" y="402622"/>
                  </a:lnTo>
                  <a:lnTo>
                    <a:pt x="1757103" y="408527"/>
                  </a:lnTo>
                  <a:lnTo>
                    <a:pt x="1773539" y="411480"/>
                  </a:lnTo>
                  <a:lnTo>
                    <a:pt x="1768219" y="421005"/>
                  </a:lnTo>
                  <a:lnTo>
                    <a:pt x="1758719" y="421577"/>
                  </a:lnTo>
                  <a:lnTo>
                    <a:pt x="1754063" y="433388"/>
                  </a:lnTo>
                  <a:lnTo>
                    <a:pt x="1751118" y="439865"/>
                  </a:lnTo>
                  <a:lnTo>
                    <a:pt x="1738198" y="436340"/>
                  </a:lnTo>
                  <a:lnTo>
                    <a:pt x="1738768" y="428054"/>
                  </a:lnTo>
                  <a:lnTo>
                    <a:pt x="1739338" y="417481"/>
                  </a:lnTo>
                  <a:lnTo>
                    <a:pt x="1734113" y="412147"/>
                  </a:lnTo>
                  <a:lnTo>
                    <a:pt x="1726418" y="420434"/>
                  </a:lnTo>
                  <a:lnTo>
                    <a:pt x="1718247" y="431006"/>
                  </a:lnTo>
                  <a:lnTo>
                    <a:pt x="1699247" y="434531"/>
                  </a:lnTo>
                  <a:lnTo>
                    <a:pt x="1690412" y="441579"/>
                  </a:lnTo>
                  <a:lnTo>
                    <a:pt x="1684522" y="454533"/>
                  </a:lnTo>
                  <a:lnTo>
                    <a:pt x="1670461" y="461010"/>
                  </a:lnTo>
                  <a:lnTo>
                    <a:pt x="1659346" y="468059"/>
                  </a:lnTo>
                  <a:lnTo>
                    <a:pt x="1642245" y="459296"/>
                  </a:lnTo>
                  <a:lnTo>
                    <a:pt x="1639965" y="463391"/>
                  </a:lnTo>
                  <a:lnTo>
                    <a:pt x="1643480" y="472154"/>
                  </a:lnTo>
                  <a:lnTo>
                    <a:pt x="1639395" y="476917"/>
                  </a:lnTo>
                  <a:lnTo>
                    <a:pt x="1617070" y="475107"/>
                  </a:lnTo>
                  <a:lnTo>
                    <a:pt x="1604719" y="473393"/>
                  </a:lnTo>
                  <a:lnTo>
                    <a:pt x="1602914" y="489871"/>
                  </a:lnTo>
                  <a:lnTo>
                    <a:pt x="1624670" y="493395"/>
                  </a:lnTo>
                  <a:lnTo>
                    <a:pt x="1635215" y="502920"/>
                  </a:lnTo>
                  <a:cubicBezTo>
                    <a:pt x="1635215" y="502920"/>
                    <a:pt x="1643480" y="512921"/>
                    <a:pt x="1645190" y="512921"/>
                  </a:cubicBezTo>
                  <a:cubicBezTo>
                    <a:pt x="1646900" y="512921"/>
                    <a:pt x="1658776" y="515874"/>
                    <a:pt x="1658776" y="515874"/>
                  </a:cubicBezTo>
                  <a:lnTo>
                    <a:pt x="1654026" y="541782"/>
                  </a:lnTo>
                  <a:lnTo>
                    <a:pt x="1643480" y="565880"/>
                  </a:lnTo>
                  <a:lnTo>
                    <a:pt x="1599399" y="565309"/>
                  </a:lnTo>
                  <a:lnTo>
                    <a:pt x="1551328" y="564166"/>
                  </a:lnTo>
                  <a:lnTo>
                    <a:pt x="1536032" y="569976"/>
                  </a:lnTo>
                  <a:lnTo>
                    <a:pt x="1531282" y="583502"/>
                  </a:lnTo>
                  <a:lnTo>
                    <a:pt x="1535462" y="597694"/>
                  </a:lnTo>
                  <a:lnTo>
                    <a:pt x="1526912" y="624269"/>
                  </a:lnTo>
                  <a:lnTo>
                    <a:pt x="1523397" y="638461"/>
                  </a:lnTo>
                  <a:cubicBezTo>
                    <a:pt x="1523416" y="643299"/>
                    <a:pt x="1523958" y="648122"/>
                    <a:pt x="1525012" y="652844"/>
                  </a:cubicBezTo>
                  <a:cubicBezTo>
                    <a:pt x="1526247" y="654558"/>
                    <a:pt x="1533277" y="666941"/>
                    <a:pt x="1533277" y="666941"/>
                  </a:cubicBezTo>
                  <a:lnTo>
                    <a:pt x="1527957" y="686943"/>
                  </a:lnTo>
                  <a:lnTo>
                    <a:pt x="1543823" y="691706"/>
                  </a:lnTo>
                  <a:lnTo>
                    <a:pt x="1570233" y="693420"/>
                  </a:lnTo>
                  <a:lnTo>
                    <a:pt x="1584294" y="701135"/>
                  </a:lnTo>
                  <a:lnTo>
                    <a:pt x="1594934" y="702850"/>
                  </a:lnTo>
                  <a:lnTo>
                    <a:pt x="1612510" y="695230"/>
                  </a:lnTo>
                  <a:lnTo>
                    <a:pt x="1638920" y="691706"/>
                  </a:lnTo>
                  <a:lnTo>
                    <a:pt x="1663621" y="671036"/>
                  </a:lnTo>
                  <a:lnTo>
                    <a:pt x="1659536" y="645795"/>
                  </a:lnTo>
                  <a:lnTo>
                    <a:pt x="1674736" y="626745"/>
                  </a:lnTo>
                  <a:lnTo>
                    <a:pt x="1707037" y="606171"/>
                  </a:lnTo>
                  <a:lnTo>
                    <a:pt x="1721098" y="601409"/>
                  </a:lnTo>
                  <a:lnTo>
                    <a:pt x="1719387" y="580263"/>
                  </a:lnTo>
                  <a:lnTo>
                    <a:pt x="1738388" y="569024"/>
                  </a:lnTo>
                  <a:lnTo>
                    <a:pt x="1757388" y="575501"/>
                  </a:lnTo>
                  <a:lnTo>
                    <a:pt x="1770309" y="568452"/>
                  </a:lnTo>
                  <a:lnTo>
                    <a:pt x="1810020" y="556260"/>
                  </a:lnTo>
                  <a:lnTo>
                    <a:pt x="1849351" y="592836"/>
                  </a:lnTo>
                  <a:lnTo>
                    <a:pt x="1903313" y="629888"/>
                  </a:lnTo>
                  <a:cubicBezTo>
                    <a:pt x="1903313" y="629888"/>
                    <a:pt x="1914523" y="652272"/>
                    <a:pt x="1915093" y="653987"/>
                  </a:cubicBezTo>
                  <a:cubicBezTo>
                    <a:pt x="1912946" y="659405"/>
                    <a:pt x="1910172" y="664553"/>
                    <a:pt x="1906828" y="669322"/>
                  </a:cubicBezTo>
                  <a:lnTo>
                    <a:pt x="1876522" y="669322"/>
                  </a:lnTo>
                  <a:lnTo>
                    <a:pt x="1865121" y="671894"/>
                  </a:lnTo>
                  <a:cubicBezTo>
                    <a:pt x="1865121" y="671894"/>
                    <a:pt x="1868637" y="680657"/>
                    <a:pt x="1870917" y="680657"/>
                  </a:cubicBezTo>
                  <a:cubicBezTo>
                    <a:pt x="1873197" y="680657"/>
                    <a:pt x="1897422" y="691896"/>
                    <a:pt x="1897422" y="691896"/>
                  </a:cubicBezTo>
                  <a:lnTo>
                    <a:pt x="1905022" y="697802"/>
                  </a:lnTo>
                  <a:lnTo>
                    <a:pt x="1909108" y="696563"/>
                  </a:lnTo>
                  <a:lnTo>
                    <a:pt x="1908538" y="685419"/>
                  </a:lnTo>
                  <a:lnTo>
                    <a:pt x="1910913" y="674846"/>
                  </a:lnTo>
                  <a:lnTo>
                    <a:pt x="1919083" y="675989"/>
                  </a:lnTo>
                  <a:cubicBezTo>
                    <a:pt x="1922417" y="672357"/>
                    <a:pt x="1925372" y="668401"/>
                    <a:pt x="1927918" y="664178"/>
                  </a:cubicBezTo>
                  <a:cubicBezTo>
                    <a:pt x="1930379" y="658963"/>
                    <a:pt x="1933105" y="653877"/>
                    <a:pt x="1936088" y="648938"/>
                  </a:cubicBezTo>
                  <a:lnTo>
                    <a:pt x="1929628" y="636556"/>
                  </a:lnTo>
                  <a:lnTo>
                    <a:pt x="1933238" y="628269"/>
                  </a:lnTo>
                  <a:lnTo>
                    <a:pt x="1942739" y="629507"/>
                  </a:lnTo>
                  <a:lnTo>
                    <a:pt x="1943879" y="641794"/>
                  </a:lnTo>
                  <a:lnTo>
                    <a:pt x="1947394" y="641794"/>
                  </a:lnTo>
                  <a:lnTo>
                    <a:pt x="1946254" y="626555"/>
                  </a:lnTo>
                  <a:lnTo>
                    <a:pt x="1936753" y="620649"/>
                  </a:lnTo>
                  <a:lnTo>
                    <a:pt x="1924023" y="612172"/>
                  </a:lnTo>
                  <a:lnTo>
                    <a:pt x="1915188" y="599313"/>
                  </a:lnTo>
                  <a:lnTo>
                    <a:pt x="1899892" y="595122"/>
                  </a:lnTo>
                  <a:lnTo>
                    <a:pt x="1882317" y="582740"/>
                  </a:lnTo>
                  <a:lnTo>
                    <a:pt x="1878232" y="568643"/>
                  </a:lnTo>
                  <a:lnTo>
                    <a:pt x="1861796" y="560451"/>
                  </a:lnTo>
                  <a:lnTo>
                    <a:pt x="1857521" y="547497"/>
                  </a:lnTo>
                  <a:lnTo>
                    <a:pt x="1862271" y="533971"/>
                  </a:lnTo>
                  <a:lnTo>
                    <a:pt x="1872816" y="532162"/>
                  </a:lnTo>
                  <a:cubicBezTo>
                    <a:pt x="1873006" y="536480"/>
                    <a:pt x="1873197" y="540798"/>
                    <a:pt x="1873387" y="545116"/>
                  </a:cubicBezTo>
                  <a:lnTo>
                    <a:pt x="1883932" y="548640"/>
                  </a:lnTo>
                  <a:lnTo>
                    <a:pt x="1891057" y="544544"/>
                  </a:lnTo>
                  <a:lnTo>
                    <a:pt x="1901603" y="563594"/>
                  </a:lnTo>
                  <a:lnTo>
                    <a:pt x="1923263" y="575882"/>
                  </a:lnTo>
                  <a:lnTo>
                    <a:pt x="1940363" y="585407"/>
                  </a:lnTo>
                  <a:lnTo>
                    <a:pt x="1950909" y="586645"/>
                  </a:lnTo>
                  <a:lnTo>
                    <a:pt x="1968484" y="605695"/>
                  </a:lnTo>
                  <a:lnTo>
                    <a:pt x="1972664" y="630365"/>
                  </a:lnTo>
                  <a:lnTo>
                    <a:pt x="2005535" y="664559"/>
                  </a:lnTo>
                  <a:lnTo>
                    <a:pt x="2010190" y="688658"/>
                  </a:lnTo>
                  <a:lnTo>
                    <a:pt x="2033656" y="705136"/>
                  </a:lnTo>
                  <a:lnTo>
                    <a:pt x="2040116" y="699802"/>
                  </a:lnTo>
                  <a:lnTo>
                    <a:pt x="2036601" y="684562"/>
                  </a:lnTo>
                  <a:lnTo>
                    <a:pt x="2049521" y="677513"/>
                  </a:lnTo>
                  <a:lnTo>
                    <a:pt x="2045436" y="666845"/>
                  </a:lnTo>
                  <a:lnTo>
                    <a:pt x="2032421" y="662369"/>
                  </a:lnTo>
                  <a:lnTo>
                    <a:pt x="2027101" y="651796"/>
                  </a:lnTo>
                  <a:lnTo>
                    <a:pt x="2029476" y="634651"/>
                  </a:lnTo>
                  <a:lnTo>
                    <a:pt x="2021876" y="625888"/>
                  </a:lnTo>
                  <a:lnTo>
                    <a:pt x="2028906" y="627031"/>
                  </a:lnTo>
                  <a:lnTo>
                    <a:pt x="2034131" y="633508"/>
                  </a:lnTo>
                  <a:lnTo>
                    <a:pt x="2042396" y="622364"/>
                  </a:lnTo>
                  <a:lnTo>
                    <a:pt x="2056457" y="622935"/>
                  </a:lnTo>
                  <a:lnTo>
                    <a:pt x="2070612" y="628841"/>
                  </a:lnTo>
                  <a:lnTo>
                    <a:pt x="2081157" y="643319"/>
                  </a:lnTo>
                  <a:lnTo>
                    <a:pt x="2091703" y="659797"/>
                  </a:lnTo>
                  <a:cubicBezTo>
                    <a:pt x="2091703" y="659797"/>
                    <a:pt x="2084673" y="663893"/>
                    <a:pt x="2084102" y="665702"/>
                  </a:cubicBezTo>
                  <a:cubicBezTo>
                    <a:pt x="2085499" y="670258"/>
                    <a:pt x="2087475" y="674613"/>
                    <a:pt x="2089993" y="678656"/>
                  </a:cubicBezTo>
                  <a:lnTo>
                    <a:pt x="2103483" y="690944"/>
                  </a:lnTo>
                  <a:lnTo>
                    <a:pt x="2114028" y="705803"/>
                  </a:lnTo>
                  <a:lnTo>
                    <a:pt x="2135119" y="705231"/>
                  </a:lnTo>
                  <a:lnTo>
                    <a:pt x="2137494" y="714756"/>
                  </a:lnTo>
                  <a:lnTo>
                    <a:pt x="2152789" y="716471"/>
                  </a:lnTo>
                  <a:lnTo>
                    <a:pt x="2167420" y="712946"/>
                  </a:lnTo>
                  <a:lnTo>
                    <a:pt x="2171600" y="703421"/>
                  </a:lnTo>
                  <a:lnTo>
                    <a:pt x="2178060" y="712280"/>
                  </a:lnTo>
                  <a:lnTo>
                    <a:pt x="2195065" y="718185"/>
                  </a:lnTo>
                  <a:lnTo>
                    <a:pt x="2209696" y="717042"/>
                  </a:lnTo>
                  <a:lnTo>
                    <a:pt x="2222046" y="703421"/>
                  </a:lnTo>
                  <a:lnTo>
                    <a:pt x="2233162" y="708184"/>
                  </a:lnTo>
                  <a:lnTo>
                    <a:pt x="2241427" y="713423"/>
                  </a:lnTo>
                  <a:lnTo>
                    <a:pt x="2238482" y="725234"/>
                  </a:lnTo>
                  <a:lnTo>
                    <a:pt x="2245797" y="749427"/>
                  </a:lnTo>
                  <a:lnTo>
                    <a:pt x="2235157" y="773906"/>
                  </a:lnTo>
                  <a:lnTo>
                    <a:pt x="2235157" y="805910"/>
                  </a:lnTo>
                  <a:lnTo>
                    <a:pt x="2171030" y="805910"/>
                  </a:lnTo>
                  <a:lnTo>
                    <a:pt x="2146709" y="815435"/>
                  </a:lnTo>
                  <a:lnTo>
                    <a:pt x="2107283" y="795719"/>
                  </a:lnTo>
                  <a:lnTo>
                    <a:pt x="2081442" y="798767"/>
                  </a:lnTo>
                  <a:lnTo>
                    <a:pt x="2037266" y="782765"/>
                  </a:lnTo>
                  <a:lnTo>
                    <a:pt x="2002305" y="782765"/>
                  </a:lnTo>
                  <a:lnTo>
                    <a:pt x="1991665" y="792290"/>
                  </a:lnTo>
                  <a:lnTo>
                    <a:pt x="1997745" y="809054"/>
                  </a:lnTo>
                  <a:lnTo>
                    <a:pt x="1984065" y="822769"/>
                  </a:lnTo>
                  <a:lnTo>
                    <a:pt x="1949009" y="801434"/>
                  </a:lnTo>
                  <a:lnTo>
                    <a:pt x="1921648" y="804482"/>
                  </a:lnTo>
                  <a:lnTo>
                    <a:pt x="1911008" y="786194"/>
                  </a:lnTo>
                  <a:lnTo>
                    <a:pt x="1869871" y="774002"/>
                  </a:lnTo>
                  <a:lnTo>
                    <a:pt x="1841371" y="760190"/>
                  </a:lnTo>
                  <a:lnTo>
                    <a:pt x="1819520" y="749427"/>
                  </a:lnTo>
                  <a:lnTo>
                    <a:pt x="1845361" y="718947"/>
                  </a:lnTo>
                  <a:lnTo>
                    <a:pt x="1837761" y="693039"/>
                  </a:lnTo>
                  <a:lnTo>
                    <a:pt x="1819520" y="682276"/>
                  </a:lnTo>
                  <a:lnTo>
                    <a:pt x="1711407" y="694563"/>
                  </a:lnTo>
                  <a:lnTo>
                    <a:pt x="1668846" y="711327"/>
                  </a:lnTo>
                  <a:lnTo>
                    <a:pt x="1641390" y="712851"/>
                  </a:lnTo>
                  <a:lnTo>
                    <a:pt x="1612890" y="723519"/>
                  </a:lnTo>
                  <a:lnTo>
                    <a:pt x="1577929" y="715899"/>
                  </a:lnTo>
                  <a:lnTo>
                    <a:pt x="1555033" y="743331"/>
                  </a:lnTo>
                  <a:lnTo>
                    <a:pt x="1527672" y="761619"/>
                  </a:lnTo>
                  <a:lnTo>
                    <a:pt x="1502971" y="813530"/>
                  </a:lnTo>
                  <a:lnTo>
                    <a:pt x="1509432" y="836390"/>
                  </a:lnTo>
                  <a:lnTo>
                    <a:pt x="1477511" y="866966"/>
                  </a:lnTo>
                  <a:lnTo>
                    <a:pt x="1445590" y="879158"/>
                  </a:lnTo>
                  <a:lnTo>
                    <a:pt x="1430389" y="907733"/>
                  </a:lnTo>
                  <a:cubicBezTo>
                    <a:pt x="1430389" y="907733"/>
                    <a:pt x="1396854" y="982504"/>
                    <a:pt x="1393814" y="988600"/>
                  </a:cubicBezTo>
                  <a:cubicBezTo>
                    <a:pt x="1390773" y="994696"/>
                    <a:pt x="1393814" y="1032891"/>
                    <a:pt x="1393814" y="1032891"/>
                  </a:cubicBezTo>
                  <a:lnTo>
                    <a:pt x="1407494" y="1077087"/>
                  </a:lnTo>
                  <a:lnTo>
                    <a:pt x="1375573" y="1151858"/>
                  </a:lnTo>
                  <a:lnTo>
                    <a:pt x="1387733" y="1188530"/>
                  </a:lnTo>
                  <a:lnTo>
                    <a:pt x="1404454" y="1222058"/>
                  </a:lnTo>
                  <a:lnTo>
                    <a:pt x="1448630" y="1284637"/>
                  </a:lnTo>
                  <a:cubicBezTo>
                    <a:pt x="1448187" y="1295114"/>
                    <a:pt x="1447743" y="1305592"/>
                    <a:pt x="1447300" y="1316069"/>
                  </a:cubicBezTo>
                  <a:lnTo>
                    <a:pt x="1538312" y="1385507"/>
                  </a:lnTo>
                  <a:lnTo>
                    <a:pt x="1599304" y="1360932"/>
                  </a:lnTo>
                  <a:lnTo>
                    <a:pt x="1658016" y="1379601"/>
                  </a:lnTo>
                  <a:lnTo>
                    <a:pt x="1730978" y="1339977"/>
                  </a:lnTo>
                  <a:cubicBezTo>
                    <a:pt x="1730978" y="1339977"/>
                    <a:pt x="1755393" y="1339977"/>
                    <a:pt x="1762994" y="1353693"/>
                  </a:cubicBezTo>
                  <a:cubicBezTo>
                    <a:pt x="1770594" y="1367409"/>
                    <a:pt x="1775154" y="1379601"/>
                    <a:pt x="1802515" y="1379601"/>
                  </a:cubicBezTo>
                  <a:cubicBezTo>
                    <a:pt x="1829875" y="1379601"/>
                    <a:pt x="1843651" y="1410176"/>
                    <a:pt x="1843651" y="1410176"/>
                  </a:cubicBezTo>
                  <a:lnTo>
                    <a:pt x="1831491" y="1445228"/>
                  </a:lnTo>
                  <a:lnTo>
                    <a:pt x="1837571" y="1463516"/>
                  </a:lnTo>
                  <a:lnTo>
                    <a:pt x="1825410" y="1492091"/>
                  </a:lnTo>
                  <a:lnTo>
                    <a:pt x="1853911" y="1551527"/>
                  </a:lnTo>
                  <a:lnTo>
                    <a:pt x="1875192" y="1597343"/>
                  </a:lnTo>
                  <a:lnTo>
                    <a:pt x="1895047" y="1641634"/>
                  </a:lnTo>
                  <a:lnTo>
                    <a:pt x="1899607" y="1698022"/>
                  </a:lnTo>
                  <a:lnTo>
                    <a:pt x="1895047" y="1730121"/>
                  </a:lnTo>
                  <a:lnTo>
                    <a:pt x="1859991" y="1791176"/>
                  </a:lnTo>
                  <a:lnTo>
                    <a:pt x="1870632" y="1885760"/>
                  </a:lnTo>
                  <a:lnTo>
                    <a:pt x="1882792" y="1907095"/>
                  </a:lnTo>
                  <a:lnTo>
                    <a:pt x="1878232" y="1922336"/>
                  </a:lnTo>
                  <a:lnTo>
                    <a:pt x="1899607" y="1945291"/>
                  </a:lnTo>
                  <a:lnTo>
                    <a:pt x="1913288" y="1998631"/>
                  </a:lnTo>
                  <a:lnTo>
                    <a:pt x="1901127" y="2049018"/>
                  </a:lnTo>
                  <a:lnTo>
                    <a:pt x="1919368" y="2087118"/>
                  </a:lnTo>
                  <a:cubicBezTo>
                    <a:pt x="1919368" y="2087118"/>
                    <a:pt x="1936088" y="2128361"/>
                    <a:pt x="1937608" y="2132933"/>
                  </a:cubicBezTo>
                  <a:cubicBezTo>
                    <a:pt x="1939128" y="2137505"/>
                    <a:pt x="1949769" y="2152745"/>
                    <a:pt x="1948249" y="2160365"/>
                  </a:cubicBezTo>
                  <a:cubicBezTo>
                    <a:pt x="1946729" y="2167985"/>
                    <a:pt x="1942169" y="2187893"/>
                    <a:pt x="1942169" y="2187893"/>
                  </a:cubicBezTo>
                  <a:lnTo>
                    <a:pt x="1948249" y="2218373"/>
                  </a:lnTo>
                  <a:lnTo>
                    <a:pt x="2025866" y="2218373"/>
                  </a:lnTo>
                  <a:lnTo>
                    <a:pt x="2062442" y="2206181"/>
                  </a:lnTo>
                  <a:lnTo>
                    <a:pt x="2152219" y="2114645"/>
                  </a:lnTo>
                  <a:cubicBezTo>
                    <a:pt x="2160428" y="2104920"/>
                    <a:pt x="2168037" y="2094709"/>
                    <a:pt x="2175020" y="2084070"/>
                  </a:cubicBezTo>
                  <a:cubicBezTo>
                    <a:pt x="2176540" y="2079498"/>
                    <a:pt x="2188700" y="2023110"/>
                    <a:pt x="2188700" y="2023110"/>
                  </a:cubicBezTo>
                  <a:lnTo>
                    <a:pt x="2252637" y="1997107"/>
                  </a:lnTo>
                  <a:lnTo>
                    <a:pt x="2252637" y="1947291"/>
                  </a:lnTo>
                  <a:lnTo>
                    <a:pt x="2238957" y="1907572"/>
                  </a:lnTo>
                  <a:lnTo>
                    <a:pt x="2272398" y="1875568"/>
                  </a:lnTo>
                  <a:lnTo>
                    <a:pt x="2362270" y="1823657"/>
                  </a:lnTo>
                  <a:lnTo>
                    <a:pt x="2369870" y="1783937"/>
                  </a:lnTo>
                  <a:lnTo>
                    <a:pt x="2369870" y="1715357"/>
                  </a:lnTo>
                  <a:lnTo>
                    <a:pt x="2353055" y="1663446"/>
                  </a:lnTo>
                  <a:lnTo>
                    <a:pt x="2357615" y="1631442"/>
                  </a:lnTo>
                  <a:lnTo>
                    <a:pt x="2342035" y="1617631"/>
                  </a:lnTo>
                  <a:lnTo>
                    <a:pt x="2371010" y="1574959"/>
                  </a:lnTo>
                  <a:lnTo>
                    <a:pt x="2381651" y="1518476"/>
                  </a:lnTo>
                  <a:lnTo>
                    <a:pt x="2424212" y="1492568"/>
                  </a:lnTo>
                  <a:lnTo>
                    <a:pt x="2433712" y="1466564"/>
                  </a:lnTo>
                  <a:lnTo>
                    <a:pt x="2511329" y="1385888"/>
                  </a:lnTo>
                  <a:lnTo>
                    <a:pt x="2535745" y="1309116"/>
                  </a:lnTo>
                  <a:lnTo>
                    <a:pt x="2558546" y="1266730"/>
                  </a:lnTo>
                  <a:lnTo>
                    <a:pt x="2558546" y="1220915"/>
                  </a:lnTo>
                  <a:lnTo>
                    <a:pt x="2537265" y="1213295"/>
                  </a:lnTo>
                  <a:lnTo>
                    <a:pt x="2512849" y="1233107"/>
                  </a:lnTo>
                  <a:lnTo>
                    <a:pt x="2479408" y="1236155"/>
                  </a:lnTo>
                  <a:lnTo>
                    <a:pt x="2444447" y="1245680"/>
                  </a:lnTo>
                  <a:lnTo>
                    <a:pt x="2415472" y="1227296"/>
                  </a:lnTo>
                  <a:lnTo>
                    <a:pt x="2418511" y="1204436"/>
                  </a:lnTo>
                  <a:lnTo>
                    <a:pt x="2382031" y="1163288"/>
                  </a:lnTo>
                  <a:lnTo>
                    <a:pt x="2345454" y="1141857"/>
                  </a:lnTo>
                  <a:lnTo>
                    <a:pt x="2328734" y="1086993"/>
                  </a:lnTo>
                  <a:lnTo>
                    <a:pt x="2293013" y="1052894"/>
                  </a:lnTo>
                  <a:lnTo>
                    <a:pt x="2289973" y="1010221"/>
                  </a:lnTo>
                  <a:lnTo>
                    <a:pt x="2264037" y="972121"/>
                  </a:lnTo>
                  <a:lnTo>
                    <a:pt x="2232116" y="900494"/>
                  </a:lnTo>
                  <a:lnTo>
                    <a:pt x="2198581" y="866966"/>
                  </a:lnTo>
                  <a:lnTo>
                    <a:pt x="2195540" y="839438"/>
                  </a:lnTo>
                  <a:lnTo>
                    <a:pt x="2209316" y="845630"/>
                  </a:lnTo>
                  <a:lnTo>
                    <a:pt x="2224516" y="857821"/>
                  </a:lnTo>
                  <a:lnTo>
                    <a:pt x="2230596" y="880682"/>
                  </a:lnTo>
                  <a:cubicBezTo>
                    <a:pt x="2242757" y="880682"/>
                    <a:pt x="2247317" y="857821"/>
                    <a:pt x="2247317" y="857821"/>
                  </a:cubicBezTo>
                  <a:lnTo>
                    <a:pt x="2257957" y="880682"/>
                  </a:lnTo>
                  <a:lnTo>
                    <a:pt x="2268597" y="909257"/>
                  </a:lnTo>
                  <a:lnTo>
                    <a:pt x="2302133" y="959644"/>
                  </a:lnTo>
                  <a:lnTo>
                    <a:pt x="2320374" y="962692"/>
                  </a:lnTo>
                  <a:lnTo>
                    <a:pt x="2341654" y="1006983"/>
                  </a:lnTo>
                  <a:lnTo>
                    <a:pt x="2340134" y="1026795"/>
                  </a:lnTo>
                  <a:lnTo>
                    <a:pt x="2401031" y="1089374"/>
                  </a:lnTo>
                  <a:lnTo>
                    <a:pt x="2411671" y="1147286"/>
                  </a:lnTo>
                  <a:lnTo>
                    <a:pt x="2422312" y="1173290"/>
                  </a:lnTo>
                  <a:lnTo>
                    <a:pt x="2442167" y="1193102"/>
                  </a:lnTo>
                  <a:lnTo>
                    <a:pt x="2533465" y="1168718"/>
                  </a:lnTo>
                  <a:lnTo>
                    <a:pt x="2550185" y="1153382"/>
                  </a:lnTo>
                  <a:lnTo>
                    <a:pt x="2589706" y="1141190"/>
                  </a:lnTo>
                  <a:lnTo>
                    <a:pt x="2589706" y="1122902"/>
                  </a:lnTo>
                  <a:lnTo>
                    <a:pt x="2635403" y="1092422"/>
                  </a:lnTo>
                  <a:lnTo>
                    <a:pt x="2654403" y="1056989"/>
                  </a:lnTo>
                  <a:lnTo>
                    <a:pt x="2665423" y="1038987"/>
                  </a:lnTo>
                  <a:lnTo>
                    <a:pt x="2680719" y="1017651"/>
                  </a:lnTo>
                  <a:lnTo>
                    <a:pt x="2655543" y="982885"/>
                  </a:lnTo>
                  <a:lnTo>
                    <a:pt x="2620392" y="953071"/>
                  </a:lnTo>
                  <a:lnTo>
                    <a:pt x="2609182" y="924496"/>
                  </a:lnTo>
                  <a:lnTo>
                    <a:pt x="2596262" y="927544"/>
                  </a:lnTo>
                  <a:lnTo>
                    <a:pt x="2586761" y="954977"/>
                  </a:lnTo>
                  <a:lnTo>
                    <a:pt x="2551800" y="964502"/>
                  </a:lnTo>
                  <a:lnTo>
                    <a:pt x="2533560" y="952310"/>
                  </a:lnTo>
                  <a:lnTo>
                    <a:pt x="2527479" y="926402"/>
                  </a:lnTo>
                  <a:lnTo>
                    <a:pt x="2515319" y="929450"/>
                  </a:lnTo>
                  <a:lnTo>
                    <a:pt x="2496984" y="895826"/>
                  </a:lnTo>
                  <a:lnTo>
                    <a:pt x="2480263" y="886301"/>
                  </a:lnTo>
                  <a:lnTo>
                    <a:pt x="2458983" y="851249"/>
                  </a:lnTo>
                  <a:lnTo>
                    <a:pt x="2474183" y="834390"/>
                  </a:lnTo>
                  <a:lnTo>
                    <a:pt x="2524534" y="876110"/>
                  </a:lnTo>
                  <a:close/>
                  <a:moveTo>
                    <a:pt x="1812015" y="651510"/>
                  </a:moveTo>
                  <a:lnTo>
                    <a:pt x="1815245" y="636937"/>
                  </a:lnTo>
                  <a:lnTo>
                    <a:pt x="1815245" y="615982"/>
                  </a:lnTo>
                  <a:cubicBezTo>
                    <a:pt x="1811948" y="613046"/>
                    <a:pt x="1807901" y="611098"/>
                    <a:pt x="1803560" y="610362"/>
                  </a:cubicBezTo>
                  <a:cubicBezTo>
                    <a:pt x="1800444" y="610367"/>
                    <a:pt x="1797432" y="611519"/>
                    <a:pt x="1795104" y="613601"/>
                  </a:cubicBezTo>
                  <a:lnTo>
                    <a:pt x="1795104" y="636937"/>
                  </a:lnTo>
                  <a:cubicBezTo>
                    <a:pt x="1795921" y="641759"/>
                    <a:pt x="1795921" y="646688"/>
                    <a:pt x="1795104" y="651510"/>
                  </a:cubicBezTo>
                  <a:lnTo>
                    <a:pt x="1812015" y="651510"/>
                  </a:lnTo>
                  <a:close/>
                  <a:moveTo>
                    <a:pt x="1812015" y="588550"/>
                  </a:moveTo>
                  <a:cubicBezTo>
                    <a:pt x="1812642" y="583327"/>
                    <a:pt x="1808927" y="578583"/>
                    <a:pt x="1803721" y="577954"/>
                  </a:cubicBezTo>
                  <a:cubicBezTo>
                    <a:pt x="1802714" y="577832"/>
                    <a:pt x="1801698" y="577872"/>
                    <a:pt x="1800710" y="578072"/>
                  </a:cubicBezTo>
                  <a:lnTo>
                    <a:pt x="1795104" y="594169"/>
                  </a:lnTo>
                  <a:lnTo>
                    <a:pt x="1800710" y="606266"/>
                  </a:lnTo>
                  <a:lnTo>
                    <a:pt x="1812015" y="606266"/>
                  </a:lnTo>
                  <a:lnTo>
                    <a:pt x="1812015" y="588550"/>
                  </a:lnTo>
                  <a:close/>
                  <a:moveTo>
                    <a:pt x="1396854" y="171926"/>
                  </a:moveTo>
                  <a:lnTo>
                    <a:pt x="1453855" y="171926"/>
                  </a:lnTo>
                  <a:lnTo>
                    <a:pt x="1484921" y="127063"/>
                  </a:lnTo>
                  <a:lnTo>
                    <a:pt x="1556458" y="127063"/>
                  </a:lnTo>
                  <a:lnTo>
                    <a:pt x="1567953" y="98488"/>
                  </a:lnTo>
                  <a:lnTo>
                    <a:pt x="1611939" y="75152"/>
                  </a:lnTo>
                  <a:cubicBezTo>
                    <a:pt x="1632745" y="56960"/>
                    <a:pt x="1611939" y="24003"/>
                    <a:pt x="1611939" y="24003"/>
                  </a:cubicBezTo>
                  <a:lnTo>
                    <a:pt x="1522257" y="12764"/>
                  </a:lnTo>
                  <a:lnTo>
                    <a:pt x="1433145" y="24194"/>
                  </a:lnTo>
                  <a:lnTo>
                    <a:pt x="1303561" y="0"/>
                  </a:lnTo>
                  <a:lnTo>
                    <a:pt x="1223664" y="36385"/>
                  </a:lnTo>
                  <a:cubicBezTo>
                    <a:pt x="1223664" y="36385"/>
                    <a:pt x="1166187" y="67532"/>
                    <a:pt x="1158397" y="64961"/>
                  </a:cubicBezTo>
                  <a:cubicBezTo>
                    <a:pt x="1142874" y="63646"/>
                    <a:pt x="1127274" y="63646"/>
                    <a:pt x="1111751" y="64961"/>
                  </a:cubicBezTo>
                  <a:cubicBezTo>
                    <a:pt x="1111751" y="64961"/>
                    <a:pt x="1140252" y="90869"/>
                    <a:pt x="1153172" y="93536"/>
                  </a:cubicBezTo>
                  <a:cubicBezTo>
                    <a:pt x="1162615" y="94992"/>
                    <a:pt x="1172229" y="94992"/>
                    <a:pt x="1181673" y="93536"/>
                  </a:cubicBezTo>
                  <a:cubicBezTo>
                    <a:pt x="1181673" y="93536"/>
                    <a:pt x="1181673" y="118872"/>
                    <a:pt x="1186898" y="124682"/>
                  </a:cubicBezTo>
                  <a:cubicBezTo>
                    <a:pt x="1205043" y="145542"/>
                    <a:pt x="1167897" y="161068"/>
                    <a:pt x="1167897" y="161068"/>
                  </a:cubicBezTo>
                  <a:lnTo>
                    <a:pt x="1167897" y="185642"/>
                  </a:lnTo>
                  <a:cubicBezTo>
                    <a:pt x="1167897" y="185642"/>
                    <a:pt x="1171982" y="232029"/>
                    <a:pt x="1179678" y="229933"/>
                  </a:cubicBezTo>
                  <a:cubicBezTo>
                    <a:pt x="1187373" y="227838"/>
                    <a:pt x="1200008" y="254603"/>
                    <a:pt x="1200008" y="254603"/>
                  </a:cubicBezTo>
                  <a:lnTo>
                    <a:pt x="1223854" y="280606"/>
                  </a:lnTo>
                  <a:lnTo>
                    <a:pt x="1267460" y="280606"/>
                  </a:lnTo>
                  <a:lnTo>
                    <a:pt x="1321897" y="215646"/>
                  </a:lnTo>
                  <a:lnTo>
                    <a:pt x="1375478" y="192310"/>
                  </a:lnTo>
                  <a:lnTo>
                    <a:pt x="1396854" y="171926"/>
                  </a:lnTo>
                  <a:close/>
                  <a:moveTo>
                    <a:pt x="2516459" y="1725835"/>
                  </a:moveTo>
                  <a:lnTo>
                    <a:pt x="2509429" y="1706785"/>
                  </a:lnTo>
                  <a:lnTo>
                    <a:pt x="2501354" y="1714786"/>
                  </a:lnTo>
                  <a:lnTo>
                    <a:pt x="2494324" y="1730978"/>
                  </a:lnTo>
                  <a:lnTo>
                    <a:pt x="2478268" y="1740503"/>
                  </a:lnTo>
                  <a:lnTo>
                    <a:pt x="2471238" y="1761744"/>
                  </a:lnTo>
                  <a:lnTo>
                    <a:pt x="2461168" y="1786890"/>
                  </a:lnTo>
                  <a:lnTo>
                    <a:pt x="2421932" y="1798987"/>
                  </a:lnTo>
                  <a:lnTo>
                    <a:pt x="2404831" y="1828229"/>
                  </a:lnTo>
                  <a:lnTo>
                    <a:pt x="2400841" y="1876616"/>
                  </a:lnTo>
                  <a:lnTo>
                    <a:pt x="2386781" y="1900619"/>
                  </a:lnTo>
                  <a:lnTo>
                    <a:pt x="2370725" y="1917764"/>
                  </a:lnTo>
                  <a:lnTo>
                    <a:pt x="2376710" y="1946339"/>
                  </a:lnTo>
                  <a:lnTo>
                    <a:pt x="2387826" y="1959483"/>
                  </a:lnTo>
                  <a:lnTo>
                    <a:pt x="2376710" y="1974533"/>
                  </a:lnTo>
                  <a:lnTo>
                    <a:pt x="2387826" y="1984058"/>
                  </a:lnTo>
                  <a:lnTo>
                    <a:pt x="2424972" y="1984058"/>
                  </a:lnTo>
                  <a:lnTo>
                    <a:pt x="2446062" y="1952816"/>
                  </a:lnTo>
                  <a:cubicBezTo>
                    <a:pt x="2446062" y="1952816"/>
                    <a:pt x="2463163" y="1916525"/>
                    <a:pt x="2463163" y="1913477"/>
                  </a:cubicBezTo>
                  <a:cubicBezTo>
                    <a:pt x="2463163" y="1910429"/>
                    <a:pt x="2471238" y="1877187"/>
                    <a:pt x="2471238" y="1877187"/>
                  </a:cubicBezTo>
                  <a:lnTo>
                    <a:pt x="2500309" y="1839087"/>
                  </a:lnTo>
                  <a:lnTo>
                    <a:pt x="2500309" y="1786319"/>
                  </a:lnTo>
                  <a:lnTo>
                    <a:pt x="2520449" y="1786319"/>
                  </a:lnTo>
                  <a:lnTo>
                    <a:pt x="2514464" y="1748981"/>
                  </a:lnTo>
                  <a:lnTo>
                    <a:pt x="2516459" y="1725835"/>
                  </a:lnTo>
                  <a:close/>
                  <a:moveTo>
                    <a:pt x="487109" y="952881"/>
                  </a:moveTo>
                  <a:lnTo>
                    <a:pt x="443027" y="937832"/>
                  </a:lnTo>
                  <a:cubicBezTo>
                    <a:pt x="443027" y="937832"/>
                    <a:pt x="430772" y="939546"/>
                    <a:pt x="416427" y="942975"/>
                  </a:cubicBezTo>
                  <a:cubicBezTo>
                    <a:pt x="405872" y="945099"/>
                    <a:pt x="395564" y="948290"/>
                    <a:pt x="385646" y="952500"/>
                  </a:cubicBezTo>
                  <a:lnTo>
                    <a:pt x="448158" y="973836"/>
                  </a:lnTo>
                  <a:lnTo>
                    <a:pt x="473428" y="973836"/>
                  </a:lnTo>
                  <a:lnTo>
                    <a:pt x="515609" y="1010221"/>
                  </a:lnTo>
                  <a:lnTo>
                    <a:pt x="544110" y="1010221"/>
                  </a:lnTo>
                  <a:cubicBezTo>
                    <a:pt x="544110" y="1010221"/>
                    <a:pt x="567386" y="999839"/>
                    <a:pt x="559596" y="981646"/>
                  </a:cubicBezTo>
                  <a:lnTo>
                    <a:pt x="523400" y="968597"/>
                  </a:lnTo>
                  <a:lnTo>
                    <a:pt x="487109" y="952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607;p17"/>
            <p:cNvSpPr/>
            <p:nvPr/>
          </p:nvSpPr>
          <p:spPr>
            <a:xfrm>
              <a:off x="2963026" y="773963"/>
              <a:ext cx="2815611" cy="2175092"/>
            </a:xfrm>
            <a:custGeom>
              <a:avLst/>
              <a:gdLst/>
              <a:ahLst/>
              <a:cxnLst/>
              <a:rect l="l" t="t" r="r" b="b"/>
              <a:pathLst>
                <a:path w="2815611" h="2175092" extrusionOk="0">
                  <a:moveTo>
                    <a:pt x="1577728" y="1854137"/>
                  </a:moveTo>
                  <a:cubicBezTo>
                    <a:pt x="783307" y="1853603"/>
                    <a:pt x="139725" y="1207484"/>
                    <a:pt x="140258" y="410994"/>
                  </a:cubicBezTo>
                  <a:cubicBezTo>
                    <a:pt x="140350" y="271815"/>
                    <a:pt x="160537" y="133380"/>
                    <a:pt x="200190" y="0"/>
                  </a:cubicBezTo>
                  <a:cubicBezTo>
                    <a:pt x="-203778" y="685400"/>
                    <a:pt x="22925" y="1569358"/>
                    <a:pt x="706545" y="1974380"/>
                  </a:cubicBezTo>
                  <a:cubicBezTo>
                    <a:pt x="1390164" y="2379402"/>
                    <a:pt x="2271836" y="2152107"/>
                    <a:pt x="2675797" y="1466707"/>
                  </a:cubicBezTo>
                  <a:cubicBezTo>
                    <a:pt x="2735230" y="1365885"/>
                    <a:pt x="2782181" y="1258167"/>
                    <a:pt x="2815612" y="1145953"/>
                  </a:cubicBezTo>
                  <a:cubicBezTo>
                    <a:pt x="2557081" y="1585036"/>
                    <a:pt x="2086286" y="1854375"/>
                    <a:pt x="1577728" y="1854137"/>
                  </a:cubicBezTo>
                  <a:close/>
                </a:path>
              </a:pathLst>
            </a:custGeom>
            <a:solidFill>
              <a:srgbClr val="000000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Google Shape;608;p17"/>
            <p:cNvSpPr/>
            <p:nvPr/>
          </p:nvSpPr>
          <p:spPr>
            <a:xfrm>
              <a:off x="2183550" y="4458424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609;p17"/>
            <p:cNvSpPr/>
            <p:nvPr/>
          </p:nvSpPr>
          <p:spPr>
            <a:xfrm>
              <a:off x="2233331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p17"/>
            <p:cNvSpPr/>
            <p:nvPr/>
          </p:nvSpPr>
          <p:spPr>
            <a:xfrm>
              <a:off x="2233331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611;p17"/>
            <p:cNvSpPr/>
            <p:nvPr/>
          </p:nvSpPr>
          <p:spPr>
            <a:xfrm>
              <a:off x="2447182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Google Shape;612;p17"/>
            <p:cNvSpPr/>
            <p:nvPr/>
          </p:nvSpPr>
          <p:spPr>
            <a:xfrm>
              <a:off x="2726476" y="4553957"/>
              <a:ext cx="159649" cy="89989"/>
            </a:xfrm>
            <a:custGeom>
              <a:avLst/>
              <a:gdLst/>
              <a:ahLst/>
              <a:cxnLst/>
              <a:rect l="l" t="t" r="r" b="b"/>
              <a:pathLst>
                <a:path w="159649" h="89989" extrusionOk="0">
                  <a:moveTo>
                    <a:pt x="8089" y="21720"/>
                  </a:moveTo>
                  <a:cubicBezTo>
                    <a:pt x="26619" y="26806"/>
                    <a:pt x="46400" y="24415"/>
                    <a:pt x="63190" y="15052"/>
                  </a:cubicBezTo>
                  <a:cubicBezTo>
                    <a:pt x="76395" y="15052"/>
                    <a:pt x="148692" y="-15523"/>
                    <a:pt x="158193" y="10480"/>
                  </a:cubicBezTo>
                  <a:cubicBezTo>
                    <a:pt x="166743" y="33150"/>
                    <a:pt x="135582" y="54200"/>
                    <a:pt x="118862" y="58105"/>
                  </a:cubicBezTo>
                  <a:cubicBezTo>
                    <a:pt x="82476" y="66963"/>
                    <a:pt x="55590" y="85156"/>
                    <a:pt x="40959" y="88204"/>
                  </a:cubicBezTo>
                  <a:cubicBezTo>
                    <a:pt x="30034" y="90490"/>
                    <a:pt x="15974" y="92014"/>
                    <a:pt x="7329" y="83442"/>
                  </a:cubicBezTo>
                  <a:cubicBezTo>
                    <a:pt x="-3027" y="73345"/>
                    <a:pt x="-2077" y="35245"/>
                    <a:pt x="8089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613;p17"/>
            <p:cNvSpPr/>
            <p:nvPr/>
          </p:nvSpPr>
          <p:spPr>
            <a:xfrm>
              <a:off x="2729149" y="4569009"/>
              <a:ext cx="157010" cy="75128"/>
            </a:xfrm>
            <a:custGeom>
              <a:avLst/>
              <a:gdLst/>
              <a:ahLst/>
              <a:cxnLst/>
              <a:rect l="l" t="t" r="r" b="b"/>
              <a:pathLst>
                <a:path w="157010" h="75128" extrusionOk="0">
                  <a:moveTo>
                    <a:pt x="38381" y="67056"/>
                  </a:moveTo>
                  <a:cubicBezTo>
                    <a:pt x="53011" y="63913"/>
                    <a:pt x="79897" y="45815"/>
                    <a:pt x="116283" y="36957"/>
                  </a:cubicBezTo>
                  <a:cubicBezTo>
                    <a:pt x="130249" y="33528"/>
                    <a:pt x="154284" y="17907"/>
                    <a:pt x="156754" y="0"/>
                  </a:cubicBezTo>
                  <a:cubicBezTo>
                    <a:pt x="159984" y="20860"/>
                    <a:pt x="131864" y="39434"/>
                    <a:pt x="116283" y="43244"/>
                  </a:cubicBezTo>
                  <a:cubicBezTo>
                    <a:pt x="79897" y="52102"/>
                    <a:pt x="53011" y="70295"/>
                    <a:pt x="38381" y="73343"/>
                  </a:cubicBezTo>
                  <a:cubicBezTo>
                    <a:pt x="27456" y="75629"/>
                    <a:pt x="13395" y="77153"/>
                    <a:pt x="4750" y="68580"/>
                  </a:cubicBezTo>
                  <a:cubicBezTo>
                    <a:pt x="2496" y="66075"/>
                    <a:pt x="867" y="63075"/>
                    <a:pt x="0" y="59817"/>
                  </a:cubicBezTo>
                  <a:cubicBezTo>
                    <a:pt x="10928" y="68189"/>
                    <a:pt x="25166" y="70876"/>
                    <a:pt x="38381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614;p17"/>
            <p:cNvSpPr/>
            <p:nvPr/>
          </p:nvSpPr>
          <p:spPr>
            <a:xfrm>
              <a:off x="2596621" y="4484615"/>
              <a:ext cx="159662" cy="89989"/>
            </a:xfrm>
            <a:custGeom>
              <a:avLst/>
              <a:gdLst/>
              <a:ahLst/>
              <a:cxnLst/>
              <a:rect l="l" t="t" r="r" b="b"/>
              <a:pathLst>
                <a:path w="159662" h="89989" extrusionOk="0">
                  <a:moveTo>
                    <a:pt x="8075" y="21720"/>
                  </a:moveTo>
                  <a:cubicBezTo>
                    <a:pt x="26602" y="26863"/>
                    <a:pt x="46403" y="24463"/>
                    <a:pt x="63177" y="15052"/>
                  </a:cubicBezTo>
                  <a:cubicBezTo>
                    <a:pt x="76382" y="15052"/>
                    <a:pt x="148679" y="-15523"/>
                    <a:pt x="158179" y="10480"/>
                  </a:cubicBezTo>
                  <a:cubicBezTo>
                    <a:pt x="166825" y="33245"/>
                    <a:pt x="135569" y="54295"/>
                    <a:pt x="118943" y="58105"/>
                  </a:cubicBezTo>
                  <a:cubicBezTo>
                    <a:pt x="82557" y="66963"/>
                    <a:pt x="55672" y="85156"/>
                    <a:pt x="41041" y="88204"/>
                  </a:cubicBezTo>
                  <a:cubicBezTo>
                    <a:pt x="30116" y="90490"/>
                    <a:pt x="16055" y="92014"/>
                    <a:pt x="7410" y="83442"/>
                  </a:cubicBezTo>
                  <a:cubicBezTo>
                    <a:pt x="-3040" y="73345"/>
                    <a:pt x="-2090" y="35245"/>
                    <a:pt x="8075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615;p17"/>
            <p:cNvSpPr/>
            <p:nvPr/>
          </p:nvSpPr>
          <p:spPr>
            <a:xfrm>
              <a:off x="2599186" y="4499667"/>
              <a:ext cx="157105" cy="75128"/>
            </a:xfrm>
            <a:custGeom>
              <a:avLst/>
              <a:gdLst/>
              <a:ahLst/>
              <a:cxnLst/>
              <a:rect l="l" t="t" r="r" b="b"/>
              <a:pathLst>
                <a:path w="157105" h="75128" extrusionOk="0">
                  <a:moveTo>
                    <a:pt x="38476" y="67056"/>
                  </a:moveTo>
                  <a:cubicBezTo>
                    <a:pt x="53106" y="64008"/>
                    <a:pt x="79992" y="45815"/>
                    <a:pt x="116378" y="36957"/>
                  </a:cubicBezTo>
                  <a:cubicBezTo>
                    <a:pt x="130344" y="33528"/>
                    <a:pt x="154379" y="17907"/>
                    <a:pt x="156849" y="0"/>
                  </a:cubicBezTo>
                  <a:cubicBezTo>
                    <a:pt x="160079" y="20955"/>
                    <a:pt x="131959" y="39434"/>
                    <a:pt x="116378" y="43244"/>
                  </a:cubicBezTo>
                  <a:cubicBezTo>
                    <a:pt x="79992" y="52102"/>
                    <a:pt x="53106" y="70295"/>
                    <a:pt x="38476" y="73343"/>
                  </a:cubicBezTo>
                  <a:cubicBezTo>
                    <a:pt x="27551" y="75629"/>
                    <a:pt x="13490" y="77153"/>
                    <a:pt x="4845" y="68580"/>
                  </a:cubicBezTo>
                  <a:cubicBezTo>
                    <a:pt x="2578" y="66113"/>
                    <a:pt x="919" y="63141"/>
                    <a:pt x="0" y="59912"/>
                  </a:cubicBezTo>
                  <a:cubicBezTo>
                    <a:pt x="10998" y="68209"/>
                    <a:pt x="25243" y="70856"/>
                    <a:pt x="38476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p17"/>
            <p:cNvSpPr/>
            <p:nvPr/>
          </p:nvSpPr>
          <p:spPr>
            <a:xfrm>
              <a:off x="2302147" y="4142110"/>
              <a:ext cx="514696" cy="443940"/>
            </a:xfrm>
            <a:custGeom>
              <a:avLst/>
              <a:gdLst/>
              <a:ahLst/>
              <a:cxnLst/>
              <a:rect l="l" t="t" r="r" b="b"/>
              <a:pathLst>
                <a:path w="514696" h="443940" extrusionOk="0">
                  <a:moveTo>
                    <a:pt x="99908" y="274309"/>
                  </a:moveTo>
                  <a:cubicBezTo>
                    <a:pt x="156055" y="299074"/>
                    <a:pt x="209066" y="302884"/>
                    <a:pt x="252388" y="279643"/>
                  </a:cubicBezTo>
                  <a:lnTo>
                    <a:pt x="297134" y="253735"/>
                  </a:lnTo>
                  <a:cubicBezTo>
                    <a:pt x="299794" y="311647"/>
                    <a:pt x="302359" y="367273"/>
                    <a:pt x="302359" y="367273"/>
                  </a:cubicBezTo>
                  <a:cubicBezTo>
                    <a:pt x="302359" y="367273"/>
                    <a:pt x="336655" y="393371"/>
                    <a:pt x="363351" y="370130"/>
                  </a:cubicBezTo>
                  <a:cubicBezTo>
                    <a:pt x="363351" y="370130"/>
                    <a:pt x="368956" y="288787"/>
                    <a:pt x="374656" y="208872"/>
                  </a:cubicBezTo>
                  <a:lnTo>
                    <a:pt x="421872" y="181440"/>
                  </a:lnTo>
                  <a:cubicBezTo>
                    <a:pt x="420813" y="185707"/>
                    <a:pt x="420239" y="190089"/>
                    <a:pt x="420162" y="194489"/>
                  </a:cubicBezTo>
                  <a:cubicBezTo>
                    <a:pt x="420162" y="209729"/>
                    <a:pt x="430992" y="435472"/>
                    <a:pt x="430992" y="435472"/>
                  </a:cubicBezTo>
                  <a:cubicBezTo>
                    <a:pt x="430992" y="435472"/>
                    <a:pt x="465573" y="456141"/>
                    <a:pt x="492269" y="432900"/>
                  </a:cubicBezTo>
                  <a:cubicBezTo>
                    <a:pt x="492269" y="432900"/>
                    <a:pt x="510225" y="171248"/>
                    <a:pt x="514405" y="129434"/>
                  </a:cubicBezTo>
                  <a:cubicBezTo>
                    <a:pt x="519060" y="82475"/>
                    <a:pt x="466903" y="59329"/>
                    <a:pt x="434033" y="71331"/>
                  </a:cubicBezTo>
                  <a:lnTo>
                    <a:pt x="383681" y="90381"/>
                  </a:lnTo>
                  <a:cubicBezTo>
                    <a:pt x="384726" y="77236"/>
                    <a:pt x="385581" y="67045"/>
                    <a:pt x="386151" y="61330"/>
                  </a:cubicBezTo>
                  <a:cubicBezTo>
                    <a:pt x="390806" y="14276"/>
                    <a:pt x="338650" y="-8870"/>
                    <a:pt x="305874" y="3132"/>
                  </a:cubicBezTo>
                  <a:cubicBezTo>
                    <a:pt x="275853" y="14086"/>
                    <a:pt x="73213" y="90286"/>
                    <a:pt x="73213" y="90286"/>
                  </a:cubicBezTo>
                  <a:cubicBezTo>
                    <a:pt x="74494" y="109831"/>
                    <a:pt x="76873" y="129300"/>
                    <a:pt x="80338" y="148579"/>
                  </a:cubicBezTo>
                  <a:lnTo>
                    <a:pt x="346" y="141816"/>
                  </a:lnTo>
                  <a:cubicBezTo>
                    <a:pt x="-4594" y="217254"/>
                    <a:pt x="44142" y="249544"/>
                    <a:pt x="99908" y="274309"/>
                  </a:cubicBezTo>
                  <a:close/>
                  <a:moveTo>
                    <a:pt x="240132" y="144293"/>
                  </a:moveTo>
                  <a:lnTo>
                    <a:pt x="293714" y="113241"/>
                  </a:lnTo>
                  <a:cubicBezTo>
                    <a:pt x="292795" y="117022"/>
                    <a:pt x="292191" y="120880"/>
                    <a:pt x="291909" y="124766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617;p17"/>
            <p:cNvSpPr/>
            <p:nvPr/>
          </p:nvSpPr>
          <p:spPr>
            <a:xfrm>
              <a:off x="2258507" y="4054849"/>
              <a:ext cx="110678" cy="194691"/>
            </a:xfrm>
            <a:custGeom>
              <a:avLst/>
              <a:gdLst/>
              <a:ahLst/>
              <a:cxnLst/>
              <a:rect l="l" t="t" r="r" b="b"/>
              <a:pathLst>
                <a:path w="110678" h="194691" extrusionOk="0">
                  <a:moveTo>
                    <a:pt x="0" y="0"/>
                  </a:moveTo>
                  <a:cubicBezTo>
                    <a:pt x="0" y="0"/>
                    <a:pt x="6555" y="99917"/>
                    <a:pt x="19666" y="114300"/>
                  </a:cubicBezTo>
                  <a:cubicBezTo>
                    <a:pt x="32776" y="128683"/>
                    <a:pt x="76667" y="138493"/>
                    <a:pt x="76667" y="138493"/>
                  </a:cubicBezTo>
                  <a:lnTo>
                    <a:pt x="110678" y="194691"/>
                  </a:lnTo>
                  <a:cubicBezTo>
                    <a:pt x="110678" y="194691"/>
                    <a:pt x="79612" y="16192"/>
                    <a:pt x="72677" y="11906"/>
                  </a:cubicBezTo>
                  <a:cubicBezTo>
                    <a:pt x="65742" y="762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618;p17"/>
            <p:cNvSpPr/>
            <p:nvPr/>
          </p:nvSpPr>
          <p:spPr>
            <a:xfrm>
              <a:off x="2250051" y="3940511"/>
              <a:ext cx="73912" cy="142900"/>
            </a:xfrm>
            <a:custGeom>
              <a:avLst/>
              <a:gdLst/>
              <a:ahLst/>
              <a:cxnLst/>
              <a:rect l="l" t="t" r="r" b="b"/>
              <a:pathLst>
                <a:path w="73912" h="142900" extrusionOk="0">
                  <a:moveTo>
                    <a:pt x="73912" y="3467"/>
                  </a:moveTo>
                  <a:cubicBezTo>
                    <a:pt x="56731" y="-4505"/>
                    <a:pt x="36318" y="1677"/>
                    <a:pt x="26411" y="17850"/>
                  </a:cubicBezTo>
                  <a:cubicBezTo>
                    <a:pt x="13965" y="38614"/>
                    <a:pt x="950" y="109957"/>
                    <a:pt x="0" y="122149"/>
                  </a:cubicBezTo>
                  <a:cubicBezTo>
                    <a:pt x="0" y="122149"/>
                    <a:pt x="17575" y="146533"/>
                    <a:pt x="43891" y="1424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17"/>
            <p:cNvSpPr/>
            <p:nvPr/>
          </p:nvSpPr>
          <p:spPr>
            <a:xfrm>
              <a:off x="2326123" y="3751123"/>
              <a:ext cx="169201" cy="272154"/>
            </a:xfrm>
            <a:custGeom>
              <a:avLst/>
              <a:gdLst/>
              <a:ahLst/>
              <a:cxnLst/>
              <a:rect l="l" t="t" r="r" b="b"/>
              <a:pathLst>
                <a:path w="169201" h="272154" extrusionOk="0">
                  <a:moveTo>
                    <a:pt x="9431" y="194093"/>
                  </a:moveTo>
                  <a:cubicBezTo>
                    <a:pt x="26626" y="194951"/>
                    <a:pt x="39452" y="199427"/>
                    <a:pt x="41542" y="194093"/>
                  </a:cubicBezTo>
                  <a:cubicBezTo>
                    <a:pt x="43431" y="185197"/>
                    <a:pt x="44764" y="176196"/>
                    <a:pt x="45532" y="167138"/>
                  </a:cubicBezTo>
                  <a:cubicBezTo>
                    <a:pt x="43537" y="162185"/>
                    <a:pt x="41827" y="156755"/>
                    <a:pt x="41827" y="156755"/>
                  </a:cubicBezTo>
                  <a:cubicBezTo>
                    <a:pt x="20166" y="143420"/>
                    <a:pt x="13326" y="119989"/>
                    <a:pt x="10571" y="92748"/>
                  </a:cubicBezTo>
                  <a:cubicBezTo>
                    <a:pt x="5726" y="46170"/>
                    <a:pt x="30806" y="5308"/>
                    <a:pt x="77073" y="450"/>
                  </a:cubicBezTo>
                  <a:cubicBezTo>
                    <a:pt x="120774" y="-4122"/>
                    <a:pt x="153075" y="26644"/>
                    <a:pt x="161530" y="68935"/>
                  </a:cubicBezTo>
                  <a:cubicBezTo>
                    <a:pt x="166185" y="89890"/>
                    <a:pt x="175400" y="129324"/>
                    <a:pt x="162955" y="163613"/>
                  </a:cubicBezTo>
                  <a:cubicBezTo>
                    <a:pt x="156020" y="182663"/>
                    <a:pt x="146995" y="198094"/>
                    <a:pt x="138064" y="201047"/>
                  </a:cubicBezTo>
                  <a:cubicBezTo>
                    <a:pt x="129411" y="200818"/>
                    <a:pt x="120781" y="200056"/>
                    <a:pt x="112224" y="198761"/>
                  </a:cubicBezTo>
                  <a:lnTo>
                    <a:pt x="112224" y="198761"/>
                  </a:lnTo>
                  <a:cubicBezTo>
                    <a:pt x="112224" y="198761"/>
                    <a:pt x="109943" y="211715"/>
                    <a:pt x="108328" y="220097"/>
                  </a:cubicBezTo>
                  <a:cubicBezTo>
                    <a:pt x="106713" y="228479"/>
                    <a:pt x="107378" y="232765"/>
                    <a:pt x="123814" y="242957"/>
                  </a:cubicBezTo>
                  <a:cubicBezTo>
                    <a:pt x="140249" y="253149"/>
                    <a:pt x="98923" y="274103"/>
                    <a:pt x="71847" y="272008"/>
                  </a:cubicBezTo>
                  <a:cubicBezTo>
                    <a:pt x="44772" y="269912"/>
                    <a:pt x="14276" y="253625"/>
                    <a:pt x="5916" y="236003"/>
                  </a:cubicBezTo>
                  <a:cubicBezTo>
                    <a:pt x="-2825" y="216668"/>
                    <a:pt x="-2065" y="193522"/>
                    <a:pt x="9431" y="194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20" name="Google Shape;620;p17"/>
            <p:cNvGrpSpPr/>
            <p:nvPr/>
          </p:nvGrpSpPr>
          <p:grpSpPr>
            <a:xfrm>
              <a:off x="2428704" y="3970322"/>
              <a:ext cx="350131" cy="370523"/>
              <a:chOff x="4512354" y="4952197"/>
              <a:chExt cx="350131" cy="370523"/>
            </a:xfrm>
          </p:grpSpPr>
          <p:grpSp>
            <p:nvGrpSpPr>
              <p:cNvPr id="621" name="Google Shape;621;p17"/>
              <p:cNvGrpSpPr/>
              <p:nvPr/>
            </p:nvGrpSpPr>
            <p:grpSpPr>
              <a:xfrm>
                <a:off x="4512354" y="5116449"/>
                <a:ext cx="343196" cy="206271"/>
                <a:chOff x="4512354" y="5116449"/>
                <a:chExt cx="343196" cy="206271"/>
              </a:xfrm>
            </p:grpSpPr>
            <p:sp>
              <p:nvSpPr>
                <p:cNvPr id="622" name="Google Shape;622;p17"/>
                <p:cNvSpPr/>
                <p:nvPr/>
              </p:nvSpPr>
              <p:spPr>
                <a:xfrm>
                  <a:off x="4512496" y="5200650"/>
                  <a:ext cx="343054" cy="122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54" h="122070" extrusionOk="0">
                      <a:moveTo>
                        <a:pt x="343054" y="31909"/>
                      </a:moveTo>
                      <a:lnTo>
                        <a:pt x="343054" y="31909"/>
                      </a:lnTo>
                      <a:cubicBezTo>
                        <a:pt x="343053" y="36890"/>
                        <a:pt x="340413" y="41500"/>
                        <a:pt x="336119" y="44005"/>
                      </a:cubicBezTo>
                      <a:lnTo>
                        <a:pt x="204921" y="120205"/>
                      </a:lnTo>
                      <a:cubicBezTo>
                        <a:pt x="200594" y="122692"/>
                        <a:pt x="195282" y="122692"/>
                        <a:pt x="190955" y="120205"/>
                      </a:cubicBezTo>
                      <a:lnTo>
                        <a:pt x="7030" y="13526"/>
                      </a:lnTo>
                      <a:cubicBezTo>
                        <a:pt x="2686" y="11059"/>
                        <a:pt x="0" y="6439"/>
                        <a:pt x="0" y="1429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3" name="Google Shape;623;p17"/>
                <p:cNvSpPr/>
                <p:nvPr/>
              </p:nvSpPr>
              <p:spPr>
                <a:xfrm>
                  <a:off x="4710387" y="5232749"/>
                  <a:ext cx="145163" cy="89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163" h="89916" extrusionOk="0">
                      <a:moveTo>
                        <a:pt x="138229" y="11906"/>
                      </a:moveTo>
                      <a:lnTo>
                        <a:pt x="7030" y="88106"/>
                      </a:lnTo>
                      <a:cubicBezTo>
                        <a:pt x="4885" y="89316"/>
                        <a:pt x="2461" y="89945"/>
                        <a:pt x="0" y="89916"/>
                      </a:cubicBezTo>
                      <a:lnTo>
                        <a:pt x="0" y="0"/>
                      </a:lnTo>
                      <a:lnTo>
                        <a:pt x="145164" y="0"/>
                      </a:lnTo>
                      <a:cubicBezTo>
                        <a:pt x="145097" y="4915"/>
                        <a:pt x="142464" y="9430"/>
                        <a:pt x="138229" y="11906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4" name="Google Shape;624;p17"/>
                <p:cNvSpPr/>
                <p:nvPr/>
              </p:nvSpPr>
              <p:spPr>
                <a:xfrm>
                  <a:off x="4512354" y="5116449"/>
                  <a:ext cx="343006" cy="198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06" h="198541" extrusionOk="0">
                      <a:moveTo>
                        <a:pt x="202973" y="197263"/>
                      </a:moveTo>
                      <a:cubicBezTo>
                        <a:pt x="200034" y="198968"/>
                        <a:pt x="196412" y="198968"/>
                        <a:pt x="193473" y="197263"/>
                      </a:cubicBezTo>
                      <a:lnTo>
                        <a:pt x="1853" y="86582"/>
                      </a:lnTo>
                      <a:cubicBezTo>
                        <a:pt x="-618" y="85249"/>
                        <a:pt x="-618" y="82963"/>
                        <a:pt x="1853" y="81534"/>
                      </a:cubicBezTo>
                      <a:lnTo>
                        <a:pt x="142551" y="0"/>
                      </a:lnTo>
                      <a:lnTo>
                        <a:pt x="343007" y="116110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625" name="Google Shape;625;p17"/>
                <p:cNvGrpSpPr/>
                <p:nvPr/>
              </p:nvGrpSpPr>
              <p:grpSpPr>
                <a:xfrm>
                  <a:off x="4592868" y="5212556"/>
                  <a:ext cx="96807" cy="56007"/>
                  <a:chOff x="4592868" y="5212556"/>
                  <a:chExt cx="96807" cy="56007"/>
                </a:xfrm>
              </p:grpSpPr>
              <p:sp>
                <p:nvSpPr>
                  <p:cNvPr id="626" name="Google Shape;626;p17"/>
                  <p:cNvSpPr/>
                  <p:nvPr/>
                </p:nvSpPr>
                <p:spPr>
                  <a:xfrm>
                    <a:off x="4592868" y="5212556"/>
                    <a:ext cx="96807" cy="560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6807" h="56007" extrusionOk="0">
                        <a:moveTo>
                          <a:pt x="0" y="20003"/>
                        </a:moveTo>
                        <a:lnTo>
                          <a:pt x="950" y="20479"/>
                        </a:lnTo>
                        <a:lnTo>
                          <a:pt x="62227" y="56007"/>
                        </a:lnTo>
                        <a:lnTo>
                          <a:pt x="95858" y="36481"/>
                        </a:lnTo>
                        <a:lnTo>
                          <a:pt x="96808" y="36004"/>
                        </a:lnTo>
                        <a:lnTo>
                          <a:pt x="34581" y="0"/>
                        </a:lnTo>
                        <a:lnTo>
                          <a:pt x="0" y="20003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27" name="Google Shape;627;p17"/>
                  <p:cNvSpPr/>
                  <p:nvPr/>
                </p:nvSpPr>
                <p:spPr>
                  <a:xfrm>
                    <a:off x="4593818" y="5213603"/>
                    <a:ext cx="94907" cy="54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907" h="54959" extrusionOk="0">
                        <a:moveTo>
                          <a:pt x="0" y="19431"/>
                        </a:moveTo>
                        <a:lnTo>
                          <a:pt x="61277" y="54959"/>
                        </a:lnTo>
                        <a:lnTo>
                          <a:pt x="94908" y="35433"/>
                        </a:lnTo>
                        <a:lnTo>
                          <a:pt x="33631" y="0"/>
                        </a:lnTo>
                        <a:lnTo>
                          <a:pt x="0" y="1943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28" name="Google Shape;628;p17"/>
                <p:cNvSpPr/>
                <p:nvPr/>
              </p:nvSpPr>
              <p:spPr>
                <a:xfrm>
                  <a:off x="4803130" y="5231915"/>
                  <a:ext cx="21235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120"/>
                      </a:lnTo>
                      <a:cubicBezTo>
                        <a:pt x="21449" y="7120"/>
                        <a:pt x="21449" y="5882"/>
                        <a:pt x="20594" y="550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215"/>
                        <a:pt x="-211" y="5882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9" name="Google Shape;629;p17"/>
                <p:cNvSpPr/>
                <p:nvPr/>
              </p:nvSpPr>
              <p:spPr>
                <a:xfrm>
                  <a:off x="4790604" y="52242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0" name="Google Shape;630;p17"/>
                <p:cNvSpPr/>
                <p:nvPr/>
              </p:nvSpPr>
              <p:spPr>
                <a:xfrm>
                  <a:off x="4778123" y="5216961"/>
                  <a:ext cx="2119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97" h="12299" extrusionOk="0">
                      <a:moveTo>
                        <a:pt x="475" y="6834"/>
                      </a:moveTo>
                      <a:lnTo>
                        <a:pt x="9310" y="11978"/>
                      </a:lnTo>
                      <a:cubicBezTo>
                        <a:pt x="10212" y="12406"/>
                        <a:pt x="11259" y="12406"/>
                        <a:pt x="12160" y="11978"/>
                      </a:cubicBezTo>
                      <a:lnTo>
                        <a:pt x="20521" y="7120"/>
                      </a:lnTo>
                      <a:cubicBezTo>
                        <a:pt x="21376" y="6644"/>
                        <a:pt x="21471" y="5881"/>
                        <a:pt x="20521" y="5501"/>
                      </a:cubicBezTo>
                      <a:lnTo>
                        <a:pt x="11685" y="357"/>
                      </a:lnTo>
                      <a:cubicBezTo>
                        <a:pt x="10794" y="-119"/>
                        <a:pt x="9726" y="-119"/>
                        <a:pt x="8835" y="357"/>
                      </a:cubicBezTo>
                      <a:lnTo>
                        <a:pt x="380" y="5215"/>
                      </a:lnTo>
                      <a:cubicBezTo>
                        <a:pt x="-95" y="5691"/>
                        <a:pt x="-190" y="6358"/>
                        <a:pt x="47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1" name="Google Shape;631;p17"/>
                <p:cNvSpPr/>
                <p:nvPr/>
              </p:nvSpPr>
              <p:spPr>
                <a:xfrm>
                  <a:off x="4765618" y="520972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2" name="Google Shape;632;p17"/>
                <p:cNvSpPr/>
                <p:nvPr/>
              </p:nvSpPr>
              <p:spPr>
                <a:xfrm>
                  <a:off x="4753078" y="520248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3" name="Google Shape;633;p17"/>
                <p:cNvSpPr/>
                <p:nvPr/>
              </p:nvSpPr>
              <p:spPr>
                <a:xfrm>
                  <a:off x="4740609" y="5195244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405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4" name="Google Shape;634;p17"/>
                <p:cNvSpPr/>
                <p:nvPr/>
              </p:nvSpPr>
              <p:spPr>
                <a:xfrm>
                  <a:off x="4728092" y="518800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5" name="Google Shape;635;p17"/>
                <p:cNvSpPr/>
                <p:nvPr/>
              </p:nvSpPr>
              <p:spPr>
                <a:xfrm>
                  <a:off x="4715552" y="518076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6" name="Google Shape;636;p17"/>
                <p:cNvSpPr/>
                <p:nvPr/>
              </p:nvSpPr>
              <p:spPr>
                <a:xfrm>
                  <a:off x="4703083" y="517352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7" name="Google Shape;637;p17"/>
                <p:cNvSpPr/>
                <p:nvPr/>
              </p:nvSpPr>
              <p:spPr>
                <a:xfrm>
                  <a:off x="4690566" y="5166324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39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8" name="Google Shape;638;p17"/>
                <p:cNvSpPr/>
                <p:nvPr/>
              </p:nvSpPr>
              <p:spPr>
                <a:xfrm>
                  <a:off x="4678026" y="515908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72" y="12371"/>
                        <a:pt x="11319" y="12371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656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9" name="Google Shape;639;p17"/>
                <p:cNvSpPr/>
                <p:nvPr/>
              </p:nvSpPr>
              <p:spPr>
                <a:xfrm>
                  <a:off x="4665615" y="5151846"/>
                  <a:ext cx="21342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42" h="12263" extrusionOk="0">
                      <a:moveTo>
                        <a:pt x="596" y="6798"/>
                      </a:moveTo>
                      <a:lnTo>
                        <a:pt x="9431" y="11942"/>
                      </a:lnTo>
                      <a:cubicBezTo>
                        <a:pt x="10333" y="12371"/>
                        <a:pt x="11380" y="12371"/>
                        <a:pt x="12281" y="11942"/>
                      </a:cubicBezTo>
                      <a:lnTo>
                        <a:pt x="20736" y="7084"/>
                      </a:lnTo>
                      <a:cubicBezTo>
                        <a:pt x="21496" y="6608"/>
                        <a:pt x="21591" y="5846"/>
                        <a:pt x="20736" y="5465"/>
                      </a:cubicBezTo>
                      <a:lnTo>
                        <a:pt x="11901" y="322"/>
                      </a:lnTo>
                      <a:cubicBezTo>
                        <a:pt x="10999" y="-107"/>
                        <a:pt x="9953" y="-107"/>
                        <a:pt x="9051" y="322"/>
                      </a:cubicBezTo>
                      <a:lnTo>
                        <a:pt x="691" y="5274"/>
                      </a:lnTo>
                      <a:cubicBezTo>
                        <a:pt x="-164" y="5656"/>
                        <a:pt x="-259" y="6322"/>
                        <a:pt x="59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0" name="Google Shape;640;p17"/>
                <p:cNvSpPr/>
                <p:nvPr/>
              </p:nvSpPr>
              <p:spPr>
                <a:xfrm>
                  <a:off x="4653040" y="51445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1" name="Google Shape;641;p17"/>
                <p:cNvSpPr/>
                <p:nvPr/>
              </p:nvSpPr>
              <p:spPr>
                <a:xfrm>
                  <a:off x="4634503" y="5133808"/>
                  <a:ext cx="27254" cy="15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4" h="15763" extrusionOk="0">
                      <a:moveTo>
                        <a:pt x="546" y="6834"/>
                      </a:moveTo>
                      <a:lnTo>
                        <a:pt x="15367" y="15407"/>
                      </a:lnTo>
                      <a:cubicBezTo>
                        <a:pt x="16258" y="15883"/>
                        <a:pt x="17326" y="15883"/>
                        <a:pt x="18217" y="15407"/>
                      </a:cubicBezTo>
                      <a:lnTo>
                        <a:pt x="26577" y="10549"/>
                      </a:lnTo>
                      <a:cubicBezTo>
                        <a:pt x="27432" y="10073"/>
                        <a:pt x="27527" y="9311"/>
                        <a:pt x="26577" y="8930"/>
                      </a:cubicBezTo>
                      <a:lnTo>
                        <a:pt x="11662" y="357"/>
                      </a:lnTo>
                      <a:cubicBezTo>
                        <a:pt x="10805" y="-119"/>
                        <a:pt x="9763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691"/>
                        <a:pt x="-214" y="6453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2" name="Google Shape;642;p17"/>
                <p:cNvSpPr/>
                <p:nvPr/>
              </p:nvSpPr>
              <p:spPr>
                <a:xfrm>
                  <a:off x="4772458" y="522766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44" y="-107"/>
                        <a:pt x="9797" y="-107"/>
                        <a:pt x="8895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3" name="Google Shape;643;p17"/>
                <p:cNvSpPr/>
                <p:nvPr/>
              </p:nvSpPr>
              <p:spPr>
                <a:xfrm>
                  <a:off x="4759918" y="522042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4" name="Google Shape;644;p17"/>
                <p:cNvSpPr/>
                <p:nvPr/>
              </p:nvSpPr>
              <p:spPr>
                <a:xfrm>
                  <a:off x="4747378" y="5212806"/>
                  <a:ext cx="21257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8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179"/>
                      </a:lnTo>
                      <a:cubicBezTo>
                        <a:pt x="-130" y="6036"/>
                        <a:pt x="-225" y="6894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5" name="Google Shape;645;p17"/>
                <p:cNvSpPr/>
                <p:nvPr/>
              </p:nvSpPr>
              <p:spPr>
                <a:xfrm>
                  <a:off x="4734837" y="52059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6" name="Google Shape;646;p17"/>
                <p:cNvSpPr/>
                <p:nvPr/>
              </p:nvSpPr>
              <p:spPr>
                <a:xfrm>
                  <a:off x="4722523" y="5198768"/>
                  <a:ext cx="2141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11" h="12299" extrusionOk="0">
                      <a:moveTo>
                        <a:pt x="689" y="6834"/>
                      </a:moveTo>
                      <a:lnTo>
                        <a:pt x="9524" y="11978"/>
                      </a:lnTo>
                      <a:cubicBezTo>
                        <a:pt x="10426" y="12406"/>
                        <a:pt x="11473" y="12406"/>
                        <a:pt x="12374" y="11978"/>
                      </a:cubicBezTo>
                      <a:lnTo>
                        <a:pt x="20734" y="7120"/>
                      </a:lnTo>
                      <a:cubicBezTo>
                        <a:pt x="21589" y="7120"/>
                        <a:pt x="21684" y="5882"/>
                        <a:pt x="20734" y="5501"/>
                      </a:cubicBezTo>
                      <a:lnTo>
                        <a:pt x="11899" y="357"/>
                      </a:lnTo>
                      <a:cubicBezTo>
                        <a:pt x="11008" y="-119"/>
                        <a:pt x="9940" y="-119"/>
                        <a:pt x="9049" y="357"/>
                      </a:cubicBezTo>
                      <a:lnTo>
                        <a:pt x="594" y="5215"/>
                      </a:lnTo>
                      <a:cubicBezTo>
                        <a:pt x="-166" y="5691"/>
                        <a:pt x="-261" y="6358"/>
                        <a:pt x="689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7" name="Google Shape;647;p17"/>
                <p:cNvSpPr/>
                <p:nvPr/>
              </p:nvSpPr>
              <p:spPr>
                <a:xfrm>
                  <a:off x="4709923" y="5191470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7084"/>
                        <a:pt x="21459" y="5846"/>
                        <a:pt x="20604" y="5465"/>
                      </a:cubicBezTo>
                      <a:lnTo>
                        <a:pt x="11769" y="322"/>
                      </a:lnTo>
                      <a:cubicBezTo>
                        <a:pt x="10868" y="-107"/>
                        <a:pt x="9821" y="-107"/>
                        <a:pt x="8919" y="322"/>
                      </a:cubicBezTo>
                      <a:lnTo>
                        <a:pt x="464" y="5274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8" name="Google Shape;648;p17"/>
                <p:cNvSpPr/>
                <p:nvPr/>
              </p:nvSpPr>
              <p:spPr>
                <a:xfrm>
                  <a:off x="4697392" y="5184231"/>
                  <a:ext cx="21235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8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449" y="5846"/>
                        <a:pt x="20594" y="5465"/>
                      </a:cubicBezTo>
                      <a:lnTo>
                        <a:pt x="11759" y="321"/>
                      </a:lnTo>
                      <a:cubicBezTo>
                        <a:pt x="10858" y="-107"/>
                        <a:pt x="9811" y="-107"/>
                        <a:pt x="8909" y="321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894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9" name="Google Shape;649;p17"/>
                <p:cNvSpPr/>
                <p:nvPr/>
              </p:nvSpPr>
              <p:spPr>
                <a:xfrm>
                  <a:off x="4684958" y="5176992"/>
                  <a:ext cx="2097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76" h="12299" extrusionOk="0">
                      <a:moveTo>
                        <a:pt x="253" y="6799"/>
                      </a:moveTo>
                      <a:lnTo>
                        <a:pt x="9089" y="11942"/>
                      </a:lnTo>
                      <a:cubicBezTo>
                        <a:pt x="9946" y="12418"/>
                        <a:pt x="10987" y="12418"/>
                        <a:pt x="11844" y="11942"/>
                      </a:cubicBezTo>
                      <a:lnTo>
                        <a:pt x="20299" y="7084"/>
                      </a:lnTo>
                      <a:cubicBezTo>
                        <a:pt x="21154" y="6608"/>
                        <a:pt x="21249" y="5846"/>
                        <a:pt x="20299" y="5465"/>
                      </a:cubicBezTo>
                      <a:lnTo>
                        <a:pt x="11464" y="321"/>
                      </a:lnTo>
                      <a:cubicBezTo>
                        <a:pt x="10562" y="-107"/>
                        <a:pt x="9515" y="-107"/>
                        <a:pt x="8614" y="321"/>
                      </a:cubicBezTo>
                      <a:lnTo>
                        <a:pt x="253" y="5179"/>
                      </a:lnTo>
                      <a:cubicBezTo>
                        <a:pt x="253" y="5655"/>
                        <a:pt x="-317" y="6417"/>
                        <a:pt x="253" y="679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0" name="Google Shape;650;p17"/>
                <p:cNvSpPr/>
                <p:nvPr/>
              </p:nvSpPr>
              <p:spPr>
                <a:xfrm>
                  <a:off x="4672326" y="516971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9"/>
                        <a:pt x="21531" y="5882"/>
                        <a:pt x="20581" y="5406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1" name="Google Shape;651;p17"/>
                <p:cNvSpPr/>
                <p:nvPr/>
              </p:nvSpPr>
              <p:spPr>
                <a:xfrm>
                  <a:off x="4659785" y="516247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2" name="Google Shape;652;p17"/>
                <p:cNvSpPr/>
                <p:nvPr/>
              </p:nvSpPr>
              <p:spPr>
                <a:xfrm>
                  <a:off x="4647352" y="5155656"/>
                  <a:ext cx="21150" cy="123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50" h="12358" extrusionOk="0">
                      <a:moveTo>
                        <a:pt x="428" y="6894"/>
                      </a:moveTo>
                      <a:lnTo>
                        <a:pt x="9263" y="12037"/>
                      </a:lnTo>
                      <a:cubicBezTo>
                        <a:pt x="10164" y="12466"/>
                        <a:pt x="11211" y="12466"/>
                        <a:pt x="12113" y="12037"/>
                      </a:cubicBezTo>
                      <a:lnTo>
                        <a:pt x="20473" y="7084"/>
                      </a:lnTo>
                      <a:cubicBezTo>
                        <a:pt x="21328" y="7084"/>
                        <a:pt x="21423" y="5941"/>
                        <a:pt x="20473" y="5465"/>
                      </a:cubicBezTo>
                      <a:lnTo>
                        <a:pt x="11638" y="321"/>
                      </a:lnTo>
                      <a:cubicBezTo>
                        <a:pt x="10769" y="-107"/>
                        <a:pt x="9752" y="-107"/>
                        <a:pt x="8883" y="321"/>
                      </a:cubicBezTo>
                      <a:lnTo>
                        <a:pt x="428" y="5179"/>
                      </a:lnTo>
                      <a:cubicBezTo>
                        <a:pt x="-143" y="5274"/>
                        <a:pt x="-143" y="6036"/>
                        <a:pt x="428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3" name="Google Shape;653;p17"/>
                <p:cNvSpPr/>
                <p:nvPr/>
              </p:nvSpPr>
              <p:spPr>
                <a:xfrm>
                  <a:off x="4634693" y="5148036"/>
                  <a:ext cx="21269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63" extrusionOk="0">
                      <a:moveTo>
                        <a:pt x="546" y="6798"/>
                      </a:moveTo>
                      <a:lnTo>
                        <a:pt x="9381" y="11942"/>
                      </a:lnTo>
                      <a:cubicBezTo>
                        <a:pt x="10283" y="12371"/>
                        <a:pt x="11330" y="12371"/>
                        <a:pt x="12232" y="11942"/>
                      </a:cubicBezTo>
                      <a:lnTo>
                        <a:pt x="20592" y="7084"/>
                      </a:lnTo>
                      <a:cubicBezTo>
                        <a:pt x="21447" y="6608"/>
                        <a:pt x="21542" y="5846"/>
                        <a:pt x="20592" y="5465"/>
                      </a:cubicBezTo>
                      <a:lnTo>
                        <a:pt x="11757" y="322"/>
                      </a:lnTo>
                      <a:cubicBezTo>
                        <a:pt x="10855" y="-107"/>
                        <a:pt x="9808" y="-107"/>
                        <a:pt x="8906" y="322"/>
                      </a:cubicBezTo>
                      <a:lnTo>
                        <a:pt x="451" y="5179"/>
                      </a:lnTo>
                      <a:cubicBezTo>
                        <a:pt x="-119" y="5656"/>
                        <a:pt x="-214" y="6417"/>
                        <a:pt x="54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4" name="Google Shape;654;p17"/>
                <p:cNvSpPr/>
                <p:nvPr/>
              </p:nvSpPr>
              <p:spPr>
                <a:xfrm>
                  <a:off x="4784985" y="5234904"/>
                  <a:ext cx="27256" cy="158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6" h="15823" extrusionOk="0">
                      <a:moveTo>
                        <a:pt x="454" y="6894"/>
                      </a:moveTo>
                      <a:lnTo>
                        <a:pt x="15369" y="15466"/>
                      </a:lnTo>
                      <a:cubicBezTo>
                        <a:pt x="16226" y="15942"/>
                        <a:pt x="17267" y="15942"/>
                        <a:pt x="18124" y="15466"/>
                      </a:cubicBezTo>
                      <a:lnTo>
                        <a:pt x="26580" y="10608"/>
                      </a:lnTo>
                      <a:cubicBezTo>
                        <a:pt x="27435" y="10132"/>
                        <a:pt x="27530" y="9370"/>
                        <a:pt x="26580" y="8989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513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5" name="Google Shape;655;p17"/>
                <p:cNvSpPr/>
                <p:nvPr/>
              </p:nvSpPr>
              <p:spPr>
                <a:xfrm>
                  <a:off x="4610064" y="5140680"/>
                  <a:ext cx="3353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535" h="17487" extrusionOk="0">
                      <a:moveTo>
                        <a:pt x="24131" y="343"/>
                      </a:moveTo>
                      <a:lnTo>
                        <a:pt x="32966" y="5487"/>
                      </a:lnTo>
                      <a:cubicBezTo>
                        <a:pt x="33726" y="5487"/>
                        <a:pt x="33726" y="6534"/>
                        <a:pt x="32966" y="6915"/>
                      </a:cubicBezTo>
                      <a:lnTo>
                        <a:pt x="24036" y="12154"/>
                      </a:lnTo>
                      <a:cubicBezTo>
                        <a:pt x="23222" y="12535"/>
                        <a:pt x="22284" y="12535"/>
                        <a:pt x="21471" y="12154"/>
                      </a:cubicBezTo>
                      <a:lnTo>
                        <a:pt x="20711" y="11678"/>
                      </a:lnTo>
                      <a:cubicBezTo>
                        <a:pt x="19963" y="11306"/>
                        <a:pt x="19083" y="11306"/>
                        <a:pt x="18336" y="11678"/>
                      </a:cubicBezTo>
                      <a:lnTo>
                        <a:pt x="8835" y="17202"/>
                      </a:lnTo>
                      <a:cubicBezTo>
                        <a:pt x="7990" y="17583"/>
                        <a:pt x="7021" y="17583"/>
                        <a:pt x="6175" y="17202"/>
                      </a:cubicBezTo>
                      <a:lnTo>
                        <a:pt x="570" y="13964"/>
                      </a:lnTo>
                      <a:cubicBezTo>
                        <a:pt x="-190" y="13487"/>
                        <a:pt x="-190" y="12821"/>
                        <a:pt x="570" y="12440"/>
                      </a:cubicBezTo>
                      <a:lnTo>
                        <a:pt x="9405" y="7296"/>
                      </a:lnTo>
                      <a:lnTo>
                        <a:pt x="11210" y="6248"/>
                      </a:lnTo>
                      <a:lnTo>
                        <a:pt x="12540" y="5487"/>
                      </a:lnTo>
                      <a:lnTo>
                        <a:pt x="13870" y="4725"/>
                      </a:lnTo>
                      <a:lnTo>
                        <a:pt x="21471" y="343"/>
                      </a:lnTo>
                      <a:cubicBezTo>
                        <a:pt x="22298" y="-114"/>
                        <a:pt x="23302" y="-114"/>
                        <a:pt x="24131" y="343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6" name="Google Shape;656;p17"/>
                <p:cNvSpPr/>
                <p:nvPr/>
              </p:nvSpPr>
              <p:spPr>
                <a:xfrm>
                  <a:off x="4754598" y="525944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7025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7" name="Google Shape;657;p17"/>
                <p:cNvSpPr/>
                <p:nvPr/>
              </p:nvSpPr>
              <p:spPr>
                <a:xfrm>
                  <a:off x="4742212" y="5252239"/>
                  <a:ext cx="2074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46" h="12299" extrusionOk="0">
                      <a:moveTo>
                        <a:pt x="0" y="6798"/>
                      </a:moveTo>
                      <a:lnTo>
                        <a:pt x="8835" y="11942"/>
                      </a:lnTo>
                      <a:cubicBezTo>
                        <a:pt x="9726" y="12418"/>
                        <a:pt x="10794" y="12418"/>
                        <a:pt x="11685" y="11942"/>
                      </a:cubicBezTo>
                      <a:lnTo>
                        <a:pt x="20141" y="7084"/>
                      </a:lnTo>
                      <a:cubicBezTo>
                        <a:pt x="20901" y="7084"/>
                        <a:pt x="20996" y="5846"/>
                        <a:pt x="20141" y="5465"/>
                      </a:cubicBezTo>
                      <a:lnTo>
                        <a:pt x="11305" y="322"/>
                      </a:lnTo>
                      <a:cubicBezTo>
                        <a:pt x="10404" y="-107"/>
                        <a:pt x="9357" y="-107"/>
                        <a:pt x="8455" y="322"/>
                      </a:cubicBezTo>
                      <a:lnTo>
                        <a:pt x="0" y="5179"/>
                      </a:lnTo>
                      <a:cubicBezTo>
                        <a:pt x="0" y="5560"/>
                        <a:pt x="0" y="6417"/>
                        <a:pt x="0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8" name="Google Shape;658;p17"/>
                <p:cNvSpPr/>
                <p:nvPr/>
              </p:nvSpPr>
              <p:spPr>
                <a:xfrm>
                  <a:off x="4729612" y="52450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9" name="Google Shape;659;p17"/>
                <p:cNvSpPr/>
                <p:nvPr/>
              </p:nvSpPr>
              <p:spPr>
                <a:xfrm>
                  <a:off x="4623423" y="5183528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9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0" name="Google Shape;660;p17"/>
                <p:cNvSpPr/>
                <p:nvPr/>
              </p:nvSpPr>
              <p:spPr>
                <a:xfrm>
                  <a:off x="4610954" y="51763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1" name="Google Shape;661;p17"/>
                <p:cNvSpPr/>
                <p:nvPr/>
              </p:nvSpPr>
              <p:spPr>
                <a:xfrm>
                  <a:off x="4598509" y="516908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2" name="Google Shape;662;p17"/>
                <p:cNvSpPr/>
                <p:nvPr/>
              </p:nvSpPr>
              <p:spPr>
                <a:xfrm>
                  <a:off x="4586039" y="516190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3" name="Google Shape;663;p17"/>
                <p:cNvSpPr/>
                <p:nvPr/>
              </p:nvSpPr>
              <p:spPr>
                <a:xfrm>
                  <a:off x="4713902" y="5236011"/>
                  <a:ext cx="2452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23" h="14108" extrusionOk="0">
                      <a:moveTo>
                        <a:pt x="570" y="6739"/>
                      </a:moveTo>
                      <a:lnTo>
                        <a:pt x="12635" y="13787"/>
                      </a:lnTo>
                      <a:cubicBezTo>
                        <a:pt x="13505" y="14216"/>
                        <a:pt x="14521" y="14216"/>
                        <a:pt x="15390" y="13787"/>
                      </a:cubicBezTo>
                      <a:lnTo>
                        <a:pt x="23846" y="8930"/>
                      </a:lnTo>
                      <a:cubicBezTo>
                        <a:pt x="24701" y="8453"/>
                        <a:pt x="24796" y="7691"/>
                        <a:pt x="23846" y="7310"/>
                      </a:cubicBezTo>
                      <a:lnTo>
                        <a:pt x="11780" y="357"/>
                      </a:lnTo>
                      <a:cubicBezTo>
                        <a:pt x="10923" y="-119"/>
                        <a:pt x="9882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596"/>
                        <a:pt x="-190" y="6358"/>
                        <a:pt x="570" y="673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4" name="Google Shape;664;p17"/>
                <p:cNvSpPr/>
                <p:nvPr/>
              </p:nvSpPr>
              <p:spPr>
                <a:xfrm>
                  <a:off x="4635943" y="5190803"/>
                  <a:ext cx="2441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13" h="14108" extrusionOk="0">
                      <a:moveTo>
                        <a:pt x="436" y="6798"/>
                      </a:moveTo>
                      <a:lnTo>
                        <a:pt x="12502" y="13752"/>
                      </a:lnTo>
                      <a:cubicBezTo>
                        <a:pt x="13393" y="14228"/>
                        <a:pt x="14461" y="14228"/>
                        <a:pt x="15352" y="13752"/>
                      </a:cubicBezTo>
                      <a:lnTo>
                        <a:pt x="23807" y="8894"/>
                      </a:lnTo>
                      <a:cubicBezTo>
                        <a:pt x="24567" y="8418"/>
                        <a:pt x="24662" y="7656"/>
                        <a:pt x="23807" y="7275"/>
                      </a:cubicBezTo>
                      <a:lnTo>
                        <a:pt x="11932" y="322"/>
                      </a:lnTo>
                      <a:cubicBezTo>
                        <a:pt x="11030" y="-107"/>
                        <a:pt x="9983" y="-107"/>
                        <a:pt x="9082" y="322"/>
                      </a:cubicBezTo>
                      <a:lnTo>
                        <a:pt x="721" y="5179"/>
                      </a:lnTo>
                      <a:cubicBezTo>
                        <a:pt x="-134" y="5656"/>
                        <a:pt x="-229" y="6418"/>
                        <a:pt x="43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5" name="Google Shape;665;p17"/>
                <p:cNvSpPr/>
                <p:nvPr/>
              </p:nvSpPr>
              <p:spPr>
                <a:xfrm>
                  <a:off x="4651601" y="5199816"/>
                  <a:ext cx="71148" cy="411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148" h="41195" extrusionOk="0">
                      <a:moveTo>
                        <a:pt x="454" y="6834"/>
                      </a:moveTo>
                      <a:lnTo>
                        <a:pt x="59260" y="40839"/>
                      </a:lnTo>
                      <a:cubicBezTo>
                        <a:pt x="60117" y="41315"/>
                        <a:pt x="61159" y="41315"/>
                        <a:pt x="62016" y="40839"/>
                      </a:cubicBezTo>
                      <a:lnTo>
                        <a:pt x="70471" y="35981"/>
                      </a:lnTo>
                      <a:cubicBezTo>
                        <a:pt x="71326" y="35505"/>
                        <a:pt x="71421" y="34742"/>
                        <a:pt x="70471" y="3436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6" name="Google Shape;666;p17"/>
                <p:cNvSpPr/>
                <p:nvPr/>
              </p:nvSpPr>
              <p:spPr>
                <a:xfrm>
                  <a:off x="4756949" y="5232713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275"/>
                      </a:lnTo>
                      <a:cubicBezTo>
                        <a:pt x="-106" y="6036"/>
                        <a:pt x="-201" y="6036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7" name="Google Shape;667;p17"/>
                <p:cNvSpPr/>
                <p:nvPr/>
              </p:nvSpPr>
              <p:spPr>
                <a:xfrm>
                  <a:off x="4744433" y="5225534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8" name="Google Shape;668;p17"/>
                <p:cNvSpPr/>
                <p:nvPr/>
              </p:nvSpPr>
              <p:spPr>
                <a:xfrm>
                  <a:off x="4732035" y="5218330"/>
                  <a:ext cx="21424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24" h="12263" extrusionOk="0">
                      <a:moveTo>
                        <a:pt x="677" y="6798"/>
                      </a:moveTo>
                      <a:lnTo>
                        <a:pt x="9513" y="11942"/>
                      </a:lnTo>
                      <a:cubicBezTo>
                        <a:pt x="10414" y="12371"/>
                        <a:pt x="11461" y="12371"/>
                        <a:pt x="12363" y="11942"/>
                      </a:cubicBezTo>
                      <a:lnTo>
                        <a:pt x="20818" y="7084"/>
                      </a:lnTo>
                      <a:cubicBezTo>
                        <a:pt x="21578" y="6608"/>
                        <a:pt x="21673" y="5846"/>
                        <a:pt x="20818" y="5465"/>
                      </a:cubicBezTo>
                      <a:lnTo>
                        <a:pt x="11983" y="322"/>
                      </a:lnTo>
                      <a:cubicBezTo>
                        <a:pt x="11081" y="-107"/>
                        <a:pt x="10034" y="-107"/>
                        <a:pt x="9133" y="322"/>
                      </a:cubicBezTo>
                      <a:lnTo>
                        <a:pt x="677" y="5179"/>
                      </a:lnTo>
                      <a:cubicBezTo>
                        <a:pt x="-178" y="5656"/>
                        <a:pt x="-273" y="6417"/>
                        <a:pt x="677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9" name="Google Shape;669;p17"/>
                <p:cNvSpPr/>
                <p:nvPr/>
              </p:nvSpPr>
              <p:spPr>
                <a:xfrm>
                  <a:off x="4719447" y="5211091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941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0" name="Google Shape;670;p17"/>
                <p:cNvSpPr/>
                <p:nvPr/>
              </p:nvSpPr>
              <p:spPr>
                <a:xfrm>
                  <a:off x="4706978" y="5203817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8"/>
                        <a:pt x="21459" y="5882"/>
                        <a:pt x="20604" y="5405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1" name="Google Shape;671;p17"/>
                <p:cNvSpPr/>
                <p:nvPr/>
              </p:nvSpPr>
              <p:spPr>
                <a:xfrm>
                  <a:off x="4694711" y="5196578"/>
                  <a:ext cx="20722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22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05" y="12406"/>
                        <a:pt x="10721" y="12406"/>
                        <a:pt x="11590" y="11978"/>
                      </a:cubicBezTo>
                      <a:lnTo>
                        <a:pt x="20046" y="7025"/>
                      </a:lnTo>
                      <a:cubicBezTo>
                        <a:pt x="20901" y="6549"/>
                        <a:pt x="20996" y="5882"/>
                        <a:pt x="20046" y="5406"/>
                      </a:cubicBezTo>
                      <a:lnTo>
                        <a:pt x="11210" y="357"/>
                      </a:lnTo>
                      <a:cubicBezTo>
                        <a:pt x="10353" y="-119"/>
                        <a:pt x="9312" y="-119"/>
                        <a:pt x="8455" y="357"/>
                      </a:cubicBezTo>
                      <a:lnTo>
                        <a:pt x="0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2" name="Google Shape;672;p17"/>
                <p:cNvSpPr/>
                <p:nvPr/>
              </p:nvSpPr>
              <p:spPr>
                <a:xfrm>
                  <a:off x="4681992" y="5189338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9"/>
                        <a:pt x="21459" y="5882"/>
                        <a:pt x="20604" y="5406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453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3" name="Google Shape;673;p17"/>
                <p:cNvSpPr/>
                <p:nvPr/>
              </p:nvSpPr>
              <p:spPr>
                <a:xfrm>
                  <a:off x="4669476" y="51821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4" name="Google Shape;674;p17"/>
                <p:cNvSpPr/>
                <p:nvPr/>
              </p:nvSpPr>
              <p:spPr>
                <a:xfrm>
                  <a:off x="4656900" y="5174765"/>
                  <a:ext cx="2131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16" h="12299" extrusionOk="0">
                      <a:moveTo>
                        <a:pt x="570" y="6834"/>
                      </a:moveTo>
                      <a:lnTo>
                        <a:pt x="9405" y="11978"/>
                      </a:lnTo>
                      <a:cubicBezTo>
                        <a:pt x="10307" y="12406"/>
                        <a:pt x="11354" y="12406"/>
                        <a:pt x="12255" y="11978"/>
                      </a:cubicBezTo>
                      <a:lnTo>
                        <a:pt x="20711" y="7120"/>
                      </a:lnTo>
                      <a:cubicBezTo>
                        <a:pt x="21471" y="7120"/>
                        <a:pt x="21566" y="5882"/>
                        <a:pt x="20711" y="5501"/>
                      </a:cubicBezTo>
                      <a:lnTo>
                        <a:pt x="11875" y="357"/>
                      </a:lnTo>
                      <a:cubicBezTo>
                        <a:pt x="10984" y="-119"/>
                        <a:pt x="9916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787"/>
                        <a:pt x="-190" y="6834"/>
                        <a:pt x="57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5" name="Google Shape;675;p17"/>
                <p:cNvSpPr/>
                <p:nvPr/>
              </p:nvSpPr>
              <p:spPr>
                <a:xfrm>
                  <a:off x="4644490" y="516765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6" name="Google Shape;676;p17"/>
                <p:cNvSpPr/>
                <p:nvPr/>
              </p:nvSpPr>
              <p:spPr>
                <a:xfrm>
                  <a:off x="4632021" y="5160418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179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7" name="Google Shape;677;p17"/>
                <p:cNvSpPr/>
                <p:nvPr/>
              </p:nvSpPr>
              <p:spPr>
                <a:xfrm>
                  <a:off x="4619504" y="5153179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59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8" name="Google Shape;678;p17"/>
                <p:cNvSpPr/>
                <p:nvPr/>
              </p:nvSpPr>
              <p:spPr>
                <a:xfrm>
                  <a:off x="4769418" y="5240428"/>
                  <a:ext cx="30663" cy="17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63" h="17728" extrusionOk="0">
                      <a:moveTo>
                        <a:pt x="535" y="6417"/>
                      </a:moveTo>
                      <a:lnTo>
                        <a:pt x="18775" y="17371"/>
                      </a:lnTo>
                      <a:cubicBezTo>
                        <a:pt x="19667" y="17847"/>
                        <a:pt x="20734" y="17847"/>
                        <a:pt x="21626" y="17371"/>
                      </a:cubicBezTo>
                      <a:lnTo>
                        <a:pt x="29986" y="12513"/>
                      </a:lnTo>
                      <a:cubicBezTo>
                        <a:pt x="30841" y="12037"/>
                        <a:pt x="30936" y="11370"/>
                        <a:pt x="29986" y="10894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275"/>
                        <a:pt x="-225" y="5941"/>
                        <a:pt x="535" y="641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9" name="Google Shape;679;p17"/>
                <p:cNvSpPr/>
                <p:nvPr/>
              </p:nvSpPr>
              <p:spPr>
                <a:xfrm>
                  <a:off x="4751035" y="5243345"/>
                  <a:ext cx="214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00" h="12299" extrusionOk="0">
                      <a:moveTo>
                        <a:pt x="677" y="6834"/>
                      </a:moveTo>
                      <a:lnTo>
                        <a:pt x="9513" y="11978"/>
                      </a:lnTo>
                      <a:cubicBezTo>
                        <a:pt x="10382" y="12406"/>
                        <a:pt x="11398" y="12406"/>
                        <a:pt x="12268" y="11978"/>
                      </a:cubicBezTo>
                      <a:lnTo>
                        <a:pt x="20723" y="7025"/>
                      </a:lnTo>
                      <a:cubicBezTo>
                        <a:pt x="21578" y="7025"/>
                        <a:pt x="21673" y="5882"/>
                        <a:pt x="20723" y="5405"/>
                      </a:cubicBezTo>
                      <a:lnTo>
                        <a:pt x="11888" y="357"/>
                      </a:lnTo>
                      <a:cubicBezTo>
                        <a:pt x="11031" y="-119"/>
                        <a:pt x="9990" y="-119"/>
                        <a:pt x="9133" y="357"/>
                      </a:cubicBezTo>
                      <a:lnTo>
                        <a:pt x="677" y="4929"/>
                      </a:lnTo>
                      <a:cubicBezTo>
                        <a:pt x="-178" y="5691"/>
                        <a:pt x="-273" y="6453"/>
                        <a:pt x="677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0" name="Google Shape;680;p17"/>
                <p:cNvSpPr/>
                <p:nvPr/>
              </p:nvSpPr>
              <p:spPr>
                <a:xfrm>
                  <a:off x="4738529" y="5236106"/>
                  <a:ext cx="212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00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025"/>
                      </a:lnTo>
                      <a:cubicBezTo>
                        <a:pt x="21354" y="6549"/>
                        <a:pt x="21449" y="5882"/>
                        <a:pt x="20594" y="5406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1" name="Google Shape;681;p17"/>
                <p:cNvSpPr/>
                <p:nvPr/>
              </p:nvSpPr>
              <p:spPr>
                <a:xfrm>
                  <a:off x="4726002" y="522886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2" name="Google Shape;682;p17"/>
                <p:cNvSpPr/>
                <p:nvPr/>
              </p:nvSpPr>
              <p:spPr>
                <a:xfrm>
                  <a:off x="4713712" y="5221628"/>
                  <a:ext cx="2078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81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37" y="12406"/>
                        <a:pt x="10784" y="12406"/>
                        <a:pt x="11685" y="11978"/>
                      </a:cubicBezTo>
                      <a:lnTo>
                        <a:pt x="20141" y="7120"/>
                      </a:lnTo>
                      <a:cubicBezTo>
                        <a:pt x="20996" y="6644"/>
                        <a:pt x="20996" y="5882"/>
                        <a:pt x="20141" y="5501"/>
                      </a:cubicBezTo>
                      <a:lnTo>
                        <a:pt x="11305" y="357"/>
                      </a:lnTo>
                      <a:cubicBezTo>
                        <a:pt x="10414" y="-119"/>
                        <a:pt x="9346" y="-119"/>
                        <a:pt x="8455" y="357"/>
                      </a:cubicBezTo>
                      <a:lnTo>
                        <a:pt x="95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3" name="Google Shape;683;p17"/>
                <p:cNvSpPr/>
                <p:nvPr/>
              </p:nvSpPr>
              <p:spPr>
                <a:xfrm>
                  <a:off x="4701016" y="52144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4" name="Google Shape;684;p17"/>
                <p:cNvSpPr/>
                <p:nvPr/>
              </p:nvSpPr>
              <p:spPr>
                <a:xfrm>
                  <a:off x="4688557" y="5207186"/>
                  <a:ext cx="2127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71" h="12299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544" y="5846"/>
                        <a:pt x="20594" y="5465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274"/>
                      </a:lnTo>
                      <a:cubicBezTo>
                        <a:pt x="-116" y="5751"/>
                        <a:pt x="-211" y="6417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5" name="Google Shape;685;p17"/>
                <p:cNvSpPr/>
                <p:nvPr/>
              </p:nvSpPr>
              <p:spPr>
                <a:xfrm>
                  <a:off x="4675924" y="5199947"/>
                  <a:ext cx="2136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64" h="12299" extrusionOk="0">
                      <a:moveTo>
                        <a:pt x="641" y="6894"/>
                      </a:moveTo>
                      <a:lnTo>
                        <a:pt x="9477" y="11942"/>
                      </a:lnTo>
                      <a:cubicBezTo>
                        <a:pt x="10368" y="12418"/>
                        <a:pt x="11435" y="12418"/>
                        <a:pt x="12327" y="11942"/>
                      </a:cubicBezTo>
                      <a:lnTo>
                        <a:pt x="20687" y="7084"/>
                      </a:lnTo>
                      <a:cubicBezTo>
                        <a:pt x="21542" y="6608"/>
                        <a:pt x="21637" y="5846"/>
                        <a:pt x="20687" y="5465"/>
                      </a:cubicBezTo>
                      <a:lnTo>
                        <a:pt x="11852" y="321"/>
                      </a:lnTo>
                      <a:cubicBezTo>
                        <a:pt x="10982" y="-107"/>
                        <a:pt x="9966" y="-107"/>
                        <a:pt x="9096" y="321"/>
                      </a:cubicBezTo>
                      <a:lnTo>
                        <a:pt x="641" y="5275"/>
                      </a:lnTo>
                      <a:cubicBezTo>
                        <a:pt x="-214" y="5751"/>
                        <a:pt x="-214" y="6417"/>
                        <a:pt x="641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6" name="Google Shape;686;p17"/>
                <p:cNvSpPr/>
                <p:nvPr/>
              </p:nvSpPr>
              <p:spPr>
                <a:xfrm>
                  <a:off x="4663585" y="519270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7" name="Google Shape;687;p17"/>
                <p:cNvSpPr/>
                <p:nvPr/>
              </p:nvSpPr>
              <p:spPr>
                <a:xfrm>
                  <a:off x="4651034" y="5185529"/>
                  <a:ext cx="21269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99" extrusionOk="0">
                      <a:moveTo>
                        <a:pt x="546" y="6834"/>
                      </a:moveTo>
                      <a:lnTo>
                        <a:pt x="9381" y="11978"/>
                      </a:lnTo>
                      <a:cubicBezTo>
                        <a:pt x="10283" y="12406"/>
                        <a:pt x="11330" y="12406"/>
                        <a:pt x="12232" y="11978"/>
                      </a:cubicBezTo>
                      <a:lnTo>
                        <a:pt x="20592" y="7120"/>
                      </a:lnTo>
                      <a:cubicBezTo>
                        <a:pt x="21447" y="6644"/>
                        <a:pt x="21542" y="5882"/>
                        <a:pt x="20592" y="5501"/>
                      </a:cubicBezTo>
                      <a:lnTo>
                        <a:pt x="11757" y="357"/>
                      </a:lnTo>
                      <a:cubicBezTo>
                        <a:pt x="10865" y="-119"/>
                        <a:pt x="9798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596"/>
                        <a:pt x="-214" y="6358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8" name="Google Shape;688;p17"/>
                <p:cNvSpPr/>
                <p:nvPr/>
              </p:nvSpPr>
              <p:spPr>
                <a:xfrm>
                  <a:off x="4638600" y="517832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40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9" name="Google Shape;689;p17"/>
                <p:cNvSpPr/>
                <p:nvPr/>
              </p:nvSpPr>
              <p:spPr>
                <a:xfrm>
                  <a:off x="4626083" y="5171051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8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0" name="Google Shape;690;p17"/>
                <p:cNvSpPr/>
                <p:nvPr/>
              </p:nvSpPr>
              <p:spPr>
                <a:xfrm>
                  <a:off x="4598129" y="5154858"/>
                  <a:ext cx="36743" cy="21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743" h="21252" extrusionOk="0">
                      <a:moveTo>
                        <a:pt x="535" y="6834"/>
                      </a:moveTo>
                      <a:lnTo>
                        <a:pt x="24856" y="20931"/>
                      </a:lnTo>
                      <a:cubicBezTo>
                        <a:pt x="25725" y="21360"/>
                        <a:pt x="26741" y="21360"/>
                        <a:pt x="27611" y="20931"/>
                      </a:cubicBezTo>
                      <a:lnTo>
                        <a:pt x="36066" y="15978"/>
                      </a:lnTo>
                      <a:cubicBezTo>
                        <a:pt x="36921" y="15502"/>
                        <a:pt x="37016" y="14835"/>
                        <a:pt x="36066" y="14359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1" name="Google Shape;691;p17"/>
                <p:cNvSpPr/>
                <p:nvPr/>
              </p:nvSpPr>
              <p:spPr>
                <a:xfrm>
                  <a:off x="4763493" y="5250906"/>
                  <a:ext cx="24428" cy="142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28" h="14204" extrusionOk="0">
                      <a:moveTo>
                        <a:pt x="475" y="6894"/>
                      </a:moveTo>
                      <a:lnTo>
                        <a:pt x="12540" y="13847"/>
                      </a:lnTo>
                      <a:cubicBezTo>
                        <a:pt x="13431" y="14323"/>
                        <a:pt x="14499" y="14323"/>
                        <a:pt x="15390" y="13847"/>
                      </a:cubicBezTo>
                      <a:lnTo>
                        <a:pt x="23751" y="8989"/>
                      </a:lnTo>
                      <a:cubicBezTo>
                        <a:pt x="24606" y="8513"/>
                        <a:pt x="24701" y="7751"/>
                        <a:pt x="23751" y="7370"/>
                      </a:cubicBezTo>
                      <a:lnTo>
                        <a:pt x="11685" y="321"/>
                      </a:lnTo>
                      <a:cubicBezTo>
                        <a:pt x="10784" y="-107"/>
                        <a:pt x="9737" y="-107"/>
                        <a:pt x="8835" y="321"/>
                      </a:cubicBezTo>
                      <a:lnTo>
                        <a:pt x="380" y="5179"/>
                      </a:lnTo>
                      <a:cubicBezTo>
                        <a:pt x="-95" y="5370"/>
                        <a:pt x="-190" y="6132"/>
                        <a:pt x="47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92" name="Google Shape;692;p17"/>
              <p:cNvGrpSpPr/>
              <p:nvPr/>
            </p:nvGrpSpPr>
            <p:grpSpPr>
              <a:xfrm>
                <a:off x="4655095" y="4952197"/>
                <a:ext cx="207390" cy="280361"/>
                <a:chOff x="4655095" y="4952197"/>
                <a:chExt cx="207390" cy="280361"/>
              </a:xfrm>
            </p:grpSpPr>
            <p:grpSp>
              <p:nvGrpSpPr>
                <p:cNvPr id="693" name="Google Shape;693;p17"/>
                <p:cNvGrpSpPr/>
                <p:nvPr/>
              </p:nvGrpSpPr>
              <p:grpSpPr>
                <a:xfrm>
                  <a:off x="4655095" y="4952197"/>
                  <a:ext cx="207390" cy="280361"/>
                  <a:chOff x="4655095" y="4952197"/>
                  <a:chExt cx="207390" cy="280361"/>
                </a:xfrm>
              </p:grpSpPr>
              <p:sp>
                <p:nvSpPr>
                  <p:cNvPr id="694" name="Google Shape;694;p17"/>
                  <p:cNvSpPr/>
                  <p:nvPr/>
                </p:nvSpPr>
                <p:spPr>
                  <a:xfrm>
                    <a:off x="4655095" y="4952197"/>
                    <a:ext cx="207390" cy="2803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7390" h="280361" extrusionOk="0">
                        <a:moveTo>
                          <a:pt x="200455" y="280361"/>
                        </a:moveTo>
                        <a:lnTo>
                          <a:pt x="200455" y="280361"/>
                        </a:lnTo>
                        <a:lnTo>
                          <a:pt x="0" y="164251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4734" y="110530"/>
                          <a:pt x="207375" y="115102"/>
                          <a:pt x="207391" y="120055"/>
                        </a:cubicBezTo>
                        <a:lnTo>
                          <a:pt x="207391" y="268360"/>
                        </a:lnTo>
                        <a:cubicBezTo>
                          <a:pt x="206156" y="275980"/>
                          <a:pt x="204731" y="277885"/>
                          <a:pt x="200455" y="280361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5" name="Google Shape;695;p17"/>
                  <p:cNvSpPr/>
                  <p:nvPr/>
                </p:nvSpPr>
                <p:spPr>
                  <a:xfrm>
                    <a:off x="4655095" y="4952197"/>
                    <a:ext cx="205775" cy="1271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5775" h="127104" extrusionOk="0">
                        <a:moveTo>
                          <a:pt x="182120" y="127104"/>
                        </a:moveTo>
                        <a:lnTo>
                          <a:pt x="0" y="11470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2698" y="109330"/>
                          <a:pt x="204541" y="111216"/>
                          <a:pt x="205776" y="113483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6" name="Google Shape;696;p17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7" name="Google Shape;697;p17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8" name="Google Shape;698;p17"/>
                  <p:cNvSpPr/>
                  <p:nvPr/>
                </p:nvSpPr>
                <p:spPr>
                  <a:xfrm>
                    <a:off x="4655095" y="5110733"/>
                    <a:ext cx="200455" cy="1218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121824" extrusionOk="0">
                        <a:moveTo>
                          <a:pt x="200455" y="121825"/>
                        </a:moveTo>
                        <a:lnTo>
                          <a:pt x="200455" y="116014"/>
                        </a:lnTo>
                        <a:lnTo>
                          <a:pt x="0" y="0"/>
                        </a:lnTo>
                        <a:lnTo>
                          <a:pt x="0" y="5715"/>
                        </a:lnTo>
                        <a:lnTo>
                          <a:pt x="200455" y="121825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99" name="Google Shape;699;p17"/>
                <p:cNvSpPr/>
                <p:nvPr/>
              </p:nvSpPr>
              <p:spPr>
                <a:xfrm>
                  <a:off x="4660320" y="4963096"/>
                  <a:ext cx="2375" cy="144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5" h="144970" extrusionOk="0">
                      <a:moveTo>
                        <a:pt x="0" y="144971"/>
                      </a:moveTo>
                      <a:lnTo>
                        <a:pt x="0" y="0"/>
                      </a:lnTo>
                      <a:lnTo>
                        <a:pt x="2375" y="1429"/>
                      </a:lnTo>
                      <a:lnTo>
                        <a:pt x="2375" y="143732"/>
                      </a:lnTo>
                      <a:lnTo>
                        <a:pt x="0" y="14497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0" name="Google Shape;700;p17"/>
                <p:cNvSpPr/>
                <p:nvPr/>
              </p:nvSpPr>
              <p:spPr>
                <a:xfrm>
                  <a:off x="4662695" y="4964525"/>
                  <a:ext cx="186490" cy="249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490" h="249936" extrusionOk="0">
                      <a:moveTo>
                        <a:pt x="0" y="0"/>
                      </a:moveTo>
                      <a:lnTo>
                        <a:pt x="0" y="142304"/>
                      </a:lnTo>
                      <a:lnTo>
                        <a:pt x="186490" y="249936"/>
                      </a:lnTo>
                      <a:lnTo>
                        <a:pt x="186490" y="10791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1" name="Google Shape;701;p17"/>
                <p:cNvSpPr/>
                <p:nvPr/>
              </p:nvSpPr>
              <p:spPr>
                <a:xfrm>
                  <a:off x="4660320" y="5106828"/>
                  <a:ext cx="188865" cy="110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865" h="110490" extrusionOk="0">
                      <a:moveTo>
                        <a:pt x="0" y="1238"/>
                      </a:moveTo>
                      <a:lnTo>
                        <a:pt x="188865" y="110490"/>
                      </a:lnTo>
                      <a:lnTo>
                        <a:pt x="188865" y="107633"/>
                      </a:lnTo>
                      <a:lnTo>
                        <a:pt x="2375" y="0"/>
                      </a:lnTo>
                      <a:lnTo>
                        <a:pt x="0" y="123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702" name="Google Shape;702;p17"/>
            <p:cNvSpPr/>
            <p:nvPr/>
          </p:nvSpPr>
          <p:spPr>
            <a:xfrm>
              <a:off x="2270876" y="3943763"/>
              <a:ext cx="260754" cy="432930"/>
            </a:xfrm>
            <a:custGeom>
              <a:avLst/>
              <a:gdLst/>
              <a:ahLst/>
              <a:cxnLst/>
              <a:rect l="l" t="t" r="r" b="b"/>
              <a:pathLst>
                <a:path w="260754" h="432930" extrusionOk="0">
                  <a:moveTo>
                    <a:pt x="89949" y="4025"/>
                  </a:moveTo>
                  <a:cubicBezTo>
                    <a:pt x="85198" y="15931"/>
                    <a:pt x="97264" y="30504"/>
                    <a:pt x="129565" y="40696"/>
                  </a:cubicBezTo>
                  <a:cubicBezTo>
                    <a:pt x="161866" y="50888"/>
                    <a:pt x="164811" y="37839"/>
                    <a:pt x="164811" y="37839"/>
                  </a:cubicBezTo>
                  <a:cubicBezTo>
                    <a:pt x="186348" y="47478"/>
                    <a:pt x="207342" y="58289"/>
                    <a:pt x="227702" y="70224"/>
                  </a:cubicBezTo>
                  <a:cubicBezTo>
                    <a:pt x="246703" y="83844"/>
                    <a:pt x="255633" y="123183"/>
                    <a:pt x="258293" y="189667"/>
                  </a:cubicBezTo>
                  <a:cubicBezTo>
                    <a:pt x="261333" y="266534"/>
                    <a:pt x="261523" y="380167"/>
                    <a:pt x="259053" y="400265"/>
                  </a:cubicBezTo>
                  <a:cubicBezTo>
                    <a:pt x="259053" y="400265"/>
                    <a:pt x="222762" y="436460"/>
                    <a:pt x="176401" y="432650"/>
                  </a:cubicBezTo>
                  <a:cubicBezTo>
                    <a:pt x="130040" y="428840"/>
                    <a:pt x="51948" y="387692"/>
                    <a:pt x="32947" y="355878"/>
                  </a:cubicBezTo>
                  <a:cubicBezTo>
                    <a:pt x="33517" y="288441"/>
                    <a:pt x="41307" y="277488"/>
                    <a:pt x="30477" y="238626"/>
                  </a:cubicBezTo>
                  <a:cubicBezTo>
                    <a:pt x="5586" y="149757"/>
                    <a:pt x="-7524" y="113372"/>
                    <a:pt x="4541" y="54317"/>
                  </a:cubicBezTo>
                  <a:cubicBezTo>
                    <a:pt x="14517" y="5644"/>
                    <a:pt x="28482" y="-452"/>
                    <a:pt x="47672" y="24"/>
                  </a:cubicBezTo>
                  <a:cubicBezTo>
                    <a:pt x="61825" y="605"/>
                    <a:pt x="75937" y="1939"/>
                    <a:pt x="89949" y="40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" name="Google Shape;703;p17"/>
            <p:cNvSpPr/>
            <p:nvPr/>
          </p:nvSpPr>
          <p:spPr>
            <a:xfrm>
              <a:off x="2458935" y="4016678"/>
              <a:ext cx="330765" cy="258321"/>
            </a:xfrm>
            <a:custGeom>
              <a:avLst/>
              <a:gdLst/>
              <a:ahLst/>
              <a:cxnLst/>
              <a:rect l="l" t="t" r="r" b="b"/>
              <a:pathLst>
                <a:path w="330765" h="258321" extrusionOk="0">
                  <a:moveTo>
                    <a:pt x="146521" y="199144"/>
                  </a:moveTo>
                  <a:cubicBezTo>
                    <a:pt x="108520" y="208669"/>
                    <a:pt x="99495" y="184666"/>
                    <a:pt x="94460" y="164759"/>
                  </a:cubicBezTo>
                  <a:cubicBezTo>
                    <a:pt x="82394" y="116467"/>
                    <a:pt x="75459" y="72938"/>
                    <a:pt x="66814" y="45506"/>
                  </a:cubicBezTo>
                  <a:cubicBezTo>
                    <a:pt x="56174" y="13216"/>
                    <a:pt x="45058" y="8073"/>
                    <a:pt x="29383" y="1786"/>
                  </a:cubicBezTo>
                  <a:cubicBezTo>
                    <a:pt x="11047" y="-5643"/>
                    <a:pt x="-4818" y="9977"/>
                    <a:pt x="1357" y="51031"/>
                  </a:cubicBezTo>
                  <a:cubicBezTo>
                    <a:pt x="8834" y="98770"/>
                    <a:pt x="20501" y="145747"/>
                    <a:pt x="36223" y="191429"/>
                  </a:cubicBezTo>
                  <a:cubicBezTo>
                    <a:pt x="40973" y="206478"/>
                    <a:pt x="51614" y="233148"/>
                    <a:pt x="67479" y="246102"/>
                  </a:cubicBezTo>
                  <a:cubicBezTo>
                    <a:pt x="87144" y="262009"/>
                    <a:pt x="116690" y="261342"/>
                    <a:pt x="161437" y="250103"/>
                  </a:cubicBezTo>
                  <a:cubicBezTo>
                    <a:pt x="180437" y="245340"/>
                    <a:pt x="201528" y="233910"/>
                    <a:pt x="237439" y="217051"/>
                  </a:cubicBezTo>
                  <a:cubicBezTo>
                    <a:pt x="246939" y="212479"/>
                    <a:pt x="254634" y="209526"/>
                    <a:pt x="273255" y="200763"/>
                  </a:cubicBezTo>
                  <a:cubicBezTo>
                    <a:pt x="291856" y="192334"/>
                    <a:pt x="308153" y="179523"/>
                    <a:pt x="320756" y="163425"/>
                  </a:cubicBezTo>
                  <a:cubicBezTo>
                    <a:pt x="330256" y="149328"/>
                    <a:pt x="331776" y="142661"/>
                    <a:pt x="330256" y="139423"/>
                  </a:cubicBezTo>
                  <a:cubicBezTo>
                    <a:pt x="328736" y="136184"/>
                    <a:pt x="323321" y="136279"/>
                    <a:pt x="318096" y="142185"/>
                  </a:cubicBezTo>
                  <a:cubicBezTo>
                    <a:pt x="310637" y="152300"/>
                    <a:pt x="301357" y="160920"/>
                    <a:pt x="290735" y="167616"/>
                  </a:cubicBezTo>
                  <a:cubicBezTo>
                    <a:pt x="290735" y="167616"/>
                    <a:pt x="302800" y="155139"/>
                    <a:pt x="309261" y="147042"/>
                  </a:cubicBezTo>
                  <a:cubicBezTo>
                    <a:pt x="315140" y="139908"/>
                    <a:pt x="320001" y="131993"/>
                    <a:pt x="323701" y="123516"/>
                  </a:cubicBezTo>
                  <a:cubicBezTo>
                    <a:pt x="327121" y="115229"/>
                    <a:pt x="319996" y="103989"/>
                    <a:pt x="314201" y="109895"/>
                  </a:cubicBezTo>
                  <a:cubicBezTo>
                    <a:pt x="308406" y="115800"/>
                    <a:pt x="306221" y="121801"/>
                    <a:pt x="296340" y="133612"/>
                  </a:cubicBezTo>
                  <a:cubicBezTo>
                    <a:pt x="291172" y="139918"/>
                    <a:pt x="285271" y="145576"/>
                    <a:pt x="278765" y="150471"/>
                  </a:cubicBezTo>
                  <a:cubicBezTo>
                    <a:pt x="284870" y="142194"/>
                    <a:pt x="290302" y="133431"/>
                    <a:pt x="295010" y="124277"/>
                  </a:cubicBezTo>
                  <a:cubicBezTo>
                    <a:pt x="299192" y="117096"/>
                    <a:pt x="301237" y="108866"/>
                    <a:pt x="300900" y="100560"/>
                  </a:cubicBezTo>
                  <a:cubicBezTo>
                    <a:pt x="300900" y="96274"/>
                    <a:pt x="294535" y="91035"/>
                    <a:pt x="288835" y="99322"/>
                  </a:cubicBezTo>
                  <a:cubicBezTo>
                    <a:pt x="283306" y="110552"/>
                    <a:pt x="276448" y="121077"/>
                    <a:pt x="268409" y="130659"/>
                  </a:cubicBezTo>
                  <a:cubicBezTo>
                    <a:pt x="259669" y="139708"/>
                    <a:pt x="252354" y="144852"/>
                    <a:pt x="252069" y="142375"/>
                  </a:cubicBezTo>
                  <a:cubicBezTo>
                    <a:pt x="251784" y="139899"/>
                    <a:pt x="257389" y="134946"/>
                    <a:pt x="260429" y="124373"/>
                  </a:cubicBezTo>
                  <a:cubicBezTo>
                    <a:pt x="263469" y="113800"/>
                    <a:pt x="260429" y="102656"/>
                    <a:pt x="254634" y="101513"/>
                  </a:cubicBezTo>
                  <a:cubicBezTo>
                    <a:pt x="248839" y="100370"/>
                    <a:pt x="249979" y="100560"/>
                    <a:pt x="245134" y="110466"/>
                  </a:cubicBezTo>
                  <a:cubicBezTo>
                    <a:pt x="238797" y="120601"/>
                    <a:pt x="233117" y="131126"/>
                    <a:pt x="228128" y="141994"/>
                  </a:cubicBezTo>
                  <a:cubicBezTo>
                    <a:pt x="225144" y="152138"/>
                    <a:pt x="219767" y="161416"/>
                    <a:pt x="212453" y="169045"/>
                  </a:cubicBezTo>
                  <a:cubicBezTo>
                    <a:pt x="203428" y="178951"/>
                    <a:pt x="182717" y="190000"/>
                    <a:pt x="146521" y="19914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4" name="Google Shape;704;p17"/>
            <p:cNvSpPr/>
            <p:nvPr/>
          </p:nvSpPr>
          <p:spPr>
            <a:xfrm>
              <a:off x="2447141" y="4011203"/>
              <a:ext cx="100743" cy="148055"/>
            </a:xfrm>
            <a:custGeom>
              <a:avLst/>
              <a:gdLst/>
              <a:ahLst/>
              <a:cxnLst/>
              <a:rect l="l" t="t" r="r" b="b"/>
              <a:pathLst>
                <a:path w="100743" h="148055" extrusionOk="0">
                  <a:moveTo>
                    <a:pt x="27117" y="689"/>
                  </a:moveTo>
                  <a:cubicBezTo>
                    <a:pt x="52482" y="-3121"/>
                    <a:pt x="70438" y="8404"/>
                    <a:pt x="81743" y="46981"/>
                  </a:cubicBezTo>
                  <a:cubicBezTo>
                    <a:pt x="93049" y="85557"/>
                    <a:pt x="100744" y="117370"/>
                    <a:pt x="100744" y="117370"/>
                  </a:cubicBezTo>
                  <a:cubicBezTo>
                    <a:pt x="90684" y="132001"/>
                    <a:pt x="75423" y="142231"/>
                    <a:pt x="58088" y="145945"/>
                  </a:cubicBezTo>
                  <a:cubicBezTo>
                    <a:pt x="27687" y="153375"/>
                    <a:pt x="16761" y="138801"/>
                    <a:pt x="16761" y="138801"/>
                  </a:cubicBezTo>
                  <a:cubicBezTo>
                    <a:pt x="16761" y="138801"/>
                    <a:pt x="8306" y="98320"/>
                    <a:pt x="3081" y="70793"/>
                  </a:cubicBezTo>
                  <a:cubicBezTo>
                    <a:pt x="-2144" y="43266"/>
                    <a:pt x="-4329" y="5356"/>
                    <a:pt x="27117" y="68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5" name="Google Shape;705;p17"/>
            <p:cNvSpPr/>
            <p:nvPr/>
          </p:nvSpPr>
          <p:spPr>
            <a:xfrm>
              <a:off x="2331622" y="3739152"/>
              <a:ext cx="164429" cy="181621"/>
            </a:xfrm>
            <a:custGeom>
              <a:avLst/>
              <a:gdLst/>
              <a:ahLst/>
              <a:cxnLst/>
              <a:rect l="l" t="t" r="r" b="b"/>
              <a:pathLst>
                <a:path w="164429" h="181621" extrusionOk="0">
                  <a:moveTo>
                    <a:pt x="155175" y="75001"/>
                  </a:moveTo>
                  <a:cubicBezTo>
                    <a:pt x="155175" y="75001"/>
                    <a:pt x="195362" y="13755"/>
                    <a:pt x="108244" y="1277"/>
                  </a:cubicBezTo>
                  <a:cubicBezTo>
                    <a:pt x="45447" y="-7771"/>
                    <a:pt x="5166" y="32710"/>
                    <a:pt x="511" y="76620"/>
                  </a:cubicBezTo>
                  <a:cubicBezTo>
                    <a:pt x="-3954" y="118530"/>
                    <a:pt x="21792" y="162345"/>
                    <a:pt x="40412" y="179300"/>
                  </a:cubicBezTo>
                  <a:cubicBezTo>
                    <a:pt x="58682" y="183929"/>
                    <a:pt x="78014" y="181586"/>
                    <a:pt x="94659" y="172727"/>
                  </a:cubicBezTo>
                  <a:cubicBezTo>
                    <a:pt x="95657" y="161326"/>
                    <a:pt x="96038" y="149877"/>
                    <a:pt x="95799" y="138437"/>
                  </a:cubicBezTo>
                  <a:cubicBezTo>
                    <a:pt x="95799" y="138437"/>
                    <a:pt x="65208" y="73858"/>
                    <a:pt x="155175" y="7500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6" name="Google Shape;706;p17"/>
            <p:cNvSpPr/>
            <p:nvPr/>
          </p:nvSpPr>
          <p:spPr>
            <a:xfrm>
              <a:off x="2515394" y="4404988"/>
              <a:ext cx="145638" cy="201549"/>
            </a:xfrm>
            <a:custGeom>
              <a:avLst/>
              <a:gdLst/>
              <a:ahLst/>
              <a:cxnLst/>
              <a:rect l="l" t="t" r="r" b="b"/>
              <a:pathLst>
                <a:path w="145638" h="201549" extrusionOk="0">
                  <a:moveTo>
                    <a:pt x="145639" y="183928"/>
                  </a:moveTo>
                  <a:lnTo>
                    <a:pt x="145639" y="0"/>
                  </a:lnTo>
                  <a:lnTo>
                    <a:pt x="0" y="85249"/>
                  </a:lnTo>
                  <a:lnTo>
                    <a:pt x="56052" y="201549"/>
                  </a:lnTo>
                  <a:lnTo>
                    <a:pt x="145639" y="183928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" name="Google Shape;707;p17"/>
            <p:cNvSpPr/>
            <p:nvPr/>
          </p:nvSpPr>
          <p:spPr>
            <a:xfrm>
              <a:off x="2565555" y="4383081"/>
              <a:ext cx="95477" cy="55816"/>
            </a:xfrm>
            <a:custGeom>
              <a:avLst/>
              <a:gdLst/>
              <a:ahLst/>
              <a:cxnLst/>
              <a:rect l="l" t="t" r="r" b="b"/>
              <a:pathLst>
                <a:path w="95477" h="55816" extrusionOk="0">
                  <a:moveTo>
                    <a:pt x="0" y="32480"/>
                  </a:moveTo>
                  <a:lnTo>
                    <a:pt x="55862" y="0"/>
                  </a:lnTo>
                  <a:lnTo>
                    <a:pt x="95478" y="22860"/>
                  </a:lnTo>
                  <a:lnTo>
                    <a:pt x="37526" y="55816"/>
                  </a:lnTo>
                  <a:lnTo>
                    <a:pt x="0" y="32480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" name="Google Shape;708;p17"/>
            <p:cNvSpPr/>
            <p:nvPr/>
          </p:nvSpPr>
          <p:spPr>
            <a:xfrm>
              <a:off x="4383145" y="3435820"/>
              <a:ext cx="77712" cy="44958"/>
            </a:xfrm>
            <a:custGeom>
              <a:avLst/>
              <a:gdLst/>
              <a:ahLst/>
              <a:cxnLst/>
              <a:rect l="l" t="t" r="r" b="b"/>
              <a:pathLst>
                <a:path w="77712" h="44958" extrusionOk="0">
                  <a:moveTo>
                    <a:pt x="77712" y="22479"/>
                  </a:moveTo>
                  <a:cubicBezTo>
                    <a:pt x="77712" y="34894"/>
                    <a:pt x="60316" y="44958"/>
                    <a:pt x="38856" y="44958"/>
                  </a:cubicBezTo>
                  <a:cubicBezTo>
                    <a:pt x="17396" y="44958"/>
                    <a:pt x="0" y="34894"/>
                    <a:pt x="0" y="22479"/>
                  </a:cubicBezTo>
                  <a:cubicBezTo>
                    <a:pt x="0" y="10064"/>
                    <a:pt x="17397" y="0"/>
                    <a:pt x="38856" y="0"/>
                  </a:cubicBezTo>
                  <a:cubicBezTo>
                    <a:pt x="60316" y="0"/>
                    <a:pt x="77712" y="10064"/>
                    <a:pt x="77712" y="22479"/>
                  </a:cubicBez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" name="Google Shape;709;p17"/>
            <p:cNvSpPr/>
            <p:nvPr/>
          </p:nvSpPr>
          <p:spPr>
            <a:xfrm flipH="1">
              <a:off x="4682927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" name="Google Shape;710;p17"/>
            <p:cNvSpPr/>
            <p:nvPr/>
          </p:nvSpPr>
          <p:spPr>
            <a:xfrm rot="10800000">
              <a:off x="6022844" y="4502970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711;p17"/>
            <p:cNvSpPr/>
            <p:nvPr/>
          </p:nvSpPr>
          <p:spPr>
            <a:xfrm flipH="1">
              <a:off x="6190049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p17"/>
            <p:cNvSpPr/>
            <p:nvPr/>
          </p:nvSpPr>
          <p:spPr>
            <a:xfrm flipH="1">
              <a:off x="6403900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Google Shape;713;p17"/>
            <p:cNvSpPr/>
            <p:nvPr/>
          </p:nvSpPr>
          <p:spPr>
            <a:xfrm flipH="1">
              <a:off x="6190049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4" name="Google Shape;714;p17"/>
            <p:cNvSpPr/>
            <p:nvPr/>
          </p:nvSpPr>
          <p:spPr>
            <a:xfrm>
              <a:off x="6351541" y="3874743"/>
              <a:ext cx="217302" cy="317702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5" name="Google Shape;715;p17"/>
            <p:cNvSpPr/>
            <p:nvPr/>
          </p:nvSpPr>
          <p:spPr>
            <a:xfrm>
              <a:off x="6368017" y="3871983"/>
              <a:ext cx="104086" cy="12826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6" name="Google Shape;716;p17"/>
            <p:cNvSpPr/>
            <p:nvPr/>
          </p:nvSpPr>
          <p:spPr>
            <a:xfrm>
              <a:off x="6388363" y="4011215"/>
              <a:ext cx="128390" cy="14369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7" name="Google Shape;717;p17"/>
            <p:cNvSpPr/>
            <p:nvPr/>
          </p:nvSpPr>
          <p:spPr>
            <a:xfrm>
              <a:off x="6169126" y="4068541"/>
              <a:ext cx="242294" cy="344916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8" name="Google Shape;718;p17"/>
            <p:cNvSpPr/>
            <p:nvPr/>
          </p:nvSpPr>
          <p:spPr>
            <a:xfrm>
              <a:off x="6350989" y="4058254"/>
              <a:ext cx="187162" cy="24687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9" name="Google Shape;719;p17"/>
            <p:cNvSpPr/>
            <p:nvPr/>
          </p:nvSpPr>
          <p:spPr>
            <a:xfrm>
              <a:off x="6384325" y="3881810"/>
              <a:ext cx="137686" cy="169616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0" name="Google Shape;720;p17"/>
            <p:cNvSpPr/>
            <p:nvPr/>
          </p:nvSpPr>
          <p:spPr>
            <a:xfrm>
              <a:off x="6389913" y="3881145"/>
              <a:ext cx="138230" cy="13009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1" name="Google Shape;721;p17"/>
            <p:cNvSpPr/>
            <p:nvPr/>
          </p:nvSpPr>
          <p:spPr>
            <a:xfrm>
              <a:off x="6223986" y="4735273"/>
              <a:ext cx="108702" cy="82916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" name="Google Shape;722;p17"/>
            <p:cNvSpPr/>
            <p:nvPr/>
          </p:nvSpPr>
          <p:spPr>
            <a:xfrm>
              <a:off x="6224466" y="4761723"/>
              <a:ext cx="108209" cy="5649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3" name="Google Shape;723;p17"/>
            <p:cNvSpPr/>
            <p:nvPr/>
          </p:nvSpPr>
          <p:spPr>
            <a:xfrm>
              <a:off x="6169601" y="4699543"/>
              <a:ext cx="99502" cy="77082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4" name="Google Shape;724;p17"/>
            <p:cNvSpPr/>
            <p:nvPr/>
          </p:nvSpPr>
          <p:spPr>
            <a:xfrm>
              <a:off x="6170058" y="4724979"/>
              <a:ext cx="99108" cy="51736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5" name="Google Shape;725;p17"/>
            <p:cNvSpPr/>
            <p:nvPr/>
          </p:nvSpPr>
          <p:spPr>
            <a:xfrm>
              <a:off x="6206498" y="4301929"/>
              <a:ext cx="236938" cy="40866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6" name="Google Shape;726;p17"/>
            <p:cNvSpPr/>
            <p:nvPr/>
          </p:nvSpPr>
          <p:spPr>
            <a:xfrm>
              <a:off x="6271102" y="4302737"/>
              <a:ext cx="235887" cy="442489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7" name="Google Shape;727;p17"/>
            <p:cNvSpPr/>
            <p:nvPr/>
          </p:nvSpPr>
          <p:spPr>
            <a:xfrm>
              <a:off x="6183254" y="4274877"/>
              <a:ext cx="352749" cy="324700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8" name="Google Shape;728;p17"/>
            <p:cNvSpPr/>
            <p:nvPr/>
          </p:nvSpPr>
          <p:spPr>
            <a:xfrm>
              <a:off x="6466820" y="4083042"/>
              <a:ext cx="122590" cy="42978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9" name="Google Shape;729;p17"/>
            <p:cNvSpPr/>
            <p:nvPr/>
          </p:nvSpPr>
          <p:spPr>
            <a:xfrm>
              <a:off x="6490841" y="4077626"/>
              <a:ext cx="74124" cy="94270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0" name="Google Shape;730;p17"/>
            <p:cNvSpPr/>
            <p:nvPr/>
          </p:nvSpPr>
          <p:spPr>
            <a:xfrm>
              <a:off x="6345497" y="4058119"/>
              <a:ext cx="63405" cy="6657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31" name="Google Shape;731;p17"/>
            <p:cNvGrpSpPr/>
            <p:nvPr/>
          </p:nvGrpSpPr>
          <p:grpSpPr>
            <a:xfrm>
              <a:off x="6161836" y="4215479"/>
              <a:ext cx="350682" cy="265782"/>
              <a:chOff x="6621095" y="1452181"/>
              <a:chExt cx="330894" cy="250785"/>
            </a:xfrm>
          </p:grpSpPr>
          <p:sp>
            <p:nvSpPr>
              <p:cNvPr id="732" name="Google Shape;732;p1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3" name="Google Shape;733;p1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4" name="Google Shape;734;p1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5" name="Google Shape;735;p1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6" name="Google Shape;736;p1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38077535-5A62-4202-ACD4-CA18DC1776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679404"/>
            <a:ext cx="4194300" cy="134702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098C4EC-054B-4849-93D5-08C54155D203}"/>
              </a:ext>
            </a:extLst>
          </p:cNvPr>
          <p:cNvSpPr txBox="1"/>
          <p:nvPr/>
        </p:nvSpPr>
        <p:spPr>
          <a:xfrm>
            <a:off x="346122" y="1476437"/>
            <a:ext cx="83406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DISTINCT keyword is used in conjunction with SELECT statement to eliminate all the duplicate records and fetching only unique records.</a:t>
            </a:r>
          </a:p>
        </p:txBody>
      </p:sp>
    </p:spTree>
    <p:extLst>
      <p:ext uri="{BB962C8B-B14F-4D97-AF65-F5344CB8AC3E}">
        <p14:creationId xmlns:p14="http://schemas.microsoft.com/office/powerpoint/2010/main" val="39238131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IN" dirty="0"/>
              <a:t>SELECT DISTINCT</a:t>
            </a:r>
            <a:endParaRPr dirty="0"/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grpSp>
        <p:nvGrpSpPr>
          <p:cNvPr id="597" name="Google Shape;597;p17"/>
          <p:cNvGrpSpPr/>
          <p:nvPr/>
        </p:nvGrpSpPr>
        <p:grpSpPr>
          <a:xfrm>
            <a:off x="5796744" y="1573487"/>
            <a:ext cx="2928488" cy="3139481"/>
            <a:chOff x="2183550" y="65875"/>
            <a:chExt cx="4483981" cy="4807045"/>
          </a:xfrm>
        </p:grpSpPr>
        <p:sp>
          <p:nvSpPr>
            <p:cNvPr id="598" name="Google Shape;598;p17"/>
            <p:cNvSpPr/>
            <p:nvPr/>
          </p:nvSpPr>
          <p:spPr>
            <a:xfrm>
              <a:off x="3889897" y="3280283"/>
              <a:ext cx="998038" cy="577710"/>
            </a:xfrm>
            <a:custGeom>
              <a:avLst/>
              <a:gdLst/>
              <a:ahLst/>
              <a:cxnLst/>
              <a:rect l="l" t="t" r="r" b="b"/>
              <a:pathLst>
                <a:path w="998038" h="577710" extrusionOk="0">
                  <a:moveTo>
                    <a:pt x="461327" y="569588"/>
                  </a:moveTo>
                  <a:lnTo>
                    <a:pt x="14055" y="310699"/>
                  </a:lnTo>
                  <a:cubicBezTo>
                    <a:pt x="-6751" y="298602"/>
                    <a:pt x="-4186" y="277552"/>
                    <a:pt x="19945" y="263645"/>
                  </a:cubicBezTo>
                  <a:lnTo>
                    <a:pt x="455437" y="11519"/>
                  </a:lnTo>
                  <a:cubicBezTo>
                    <a:pt x="479568" y="-2388"/>
                    <a:pt x="515954" y="-3912"/>
                    <a:pt x="536759" y="8090"/>
                  </a:cubicBezTo>
                  <a:lnTo>
                    <a:pt x="983936" y="266979"/>
                  </a:lnTo>
                  <a:cubicBezTo>
                    <a:pt x="1004837" y="279076"/>
                    <a:pt x="1002177" y="300126"/>
                    <a:pt x="978141" y="314033"/>
                  </a:cubicBezTo>
                  <a:lnTo>
                    <a:pt x="542554" y="566159"/>
                  </a:lnTo>
                  <a:cubicBezTo>
                    <a:pt x="518519" y="580161"/>
                    <a:pt x="482133" y="581590"/>
                    <a:pt x="461327" y="56958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599;p17"/>
            <p:cNvSpPr/>
            <p:nvPr/>
          </p:nvSpPr>
          <p:spPr>
            <a:xfrm>
              <a:off x="2372415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600;p17"/>
            <p:cNvSpPr/>
            <p:nvPr/>
          </p:nvSpPr>
          <p:spPr>
            <a:xfrm>
              <a:off x="3921527" y="3261804"/>
              <a:ext cx="998857" cy="577329"/>
            </a:xfrm>
            <a:custGeom>
              <a:avLst/>
              <a:gdLst/>
              <a:ahLst/>
              <a:cxnLst/>
              <a:rect l="l" t="t" r="r" b="b"/>
              <a:pathLst>
                <a:path w="998857" h="577329" extrusionOk="0">
                  <a:moveTo>
                    <a:pt x="998097" y="255644"/>
                  </a:moveTo>
                  <a:lnTo>
                    <a:pt x="976057" y="262407"/>
                  </a:lnTo>
                  <a:lnTo>
                    <a:pt x="536860" y="8090"/>
                  </a:lnTo>
                  <a:cubicBezTo>
                    <a:pt x="516054" y="-3912"/>
                    <a:pt x="479858" y="-2388"/>
                    <a:pt x="455632" y="11519"/>
                  </a:cubicBezTo>
                  <a:lnTo>
                    <a:pt x="20046" y="263645"/>
                  </a:lnTo>
                  <a:lnTo>
                    <a:pt x="19001" y="264312"/>
                  </a:lnTo>
                  <a:lnTo>
                    <a:pt x="0" y="258502"/>
                  </a:lnTo>
                  <a:lnTo>
                    <a:pt x="0" y="287077"/>
                  </a:lnTo>
                  <a:cubicBezTo>
                    <a:pt x="0" y="288125"/>
                    <a:pt x="0" y="289173"/>
                    <a:pt x="0" y="290316"/>
                  </a:cubicBezTo>
                  <a:lnTo>
                    <a:pt x="0" y="292601"/>
                  </a:lnTo>
                  <a:lnTo>
                    <a:pt x="0" y="292601"/>
                  </a:lnTo>
                  <a:cubicBezTo>
                    <a:pt x="1596" y="300307"/>
                    <a:pt x="6641" y="306841"/>
                    <a:pt x="13680" y="310318"/>
                  </a:cubicBezTo>
                  <a:lnTo>
                    <a:pt x="460953" y="569208"/>
                  </a:lnTo>
                  <a:cubicBezTo>
                    <a:pt x="481758" y="581209"/>
                    <a:pt x="517954" y="579780"/>
                    <a:pt x="542275" y="565778"/>
                  </a:cubicBezTo>
                  <a:lnTo>
                    <a:pt x="979097" y="314033"/>
                  </a:lnTo>
                  <a:cubicBezTo>
                    <a:pt x="989404" y="309413"/>
                    <a:pt x="996786" y="300012"/>
                    <a:pt x="998857" y="288887"/>
                  </a:cubicBezTo>
                  <a:lnTo>
                    <a:pt x="998857" y="288887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601;p17"/>
            <p:cNvSpPr/>
            <p:nvPr/>
          </p:nvSpPr>
          <p:spPr>
            <a:xfrm>
              <a:off x="3922039" y="3231825"/>
              <a:ext cx="998054" cy="577388"/>
            </a:xfrm>
            <a:custGeom>
              <a:avLst/>
              <a:gdLst/>
              <a:ahLst/>
              <a:cxnLst/>
              <a:rect l="l" t="t" r="r" b="b"/>
              <a:pathLst>
                <a:path w="998054" h="577388" extrusionOk="0">
                  <a:moveTo>
                    <a:pt x="461295" y="569183"/>
                  </a:moveTo>
                  <a:lnTo>
                    <a:pt x="14023" y="310674"/>
                  </a:lnTo>
                  <a:cubicBezTo>
                    <a:pt x="-6783" y="298673"/>
                    <a:pt x="-4123" y="277623"/>
                    <a:pt x="19913" y="263716"/>
                  </a:cubicBezTo>
                  <a:lnTo>
                    <a:pt x="455500" y="11589"/>
                  </a:lnTo>
                  <a:cubicBezTo>
                    <a:pt x="479536" y="-2412"/>
                    <a:pt x="515922" y="-3936"/>
                    <a:pt x="536727" y="8160"/>
                  </a:cubicBezTo>
                  <a:lnTo>
                    <a:pt x="984000" y="267050"/>
                  </a:lnTo>
                  <a:cubicBezTo>
                    <a:pt x="1004805" y="279147"/>
                    <a:pt x="1002240" y="300197"/>
                    <a:pt x="978110" y="314103"/>
                  </a:cubicBezTo>
                  <a:lnTo>
                    <a:pt x="542618" y="566230"/>
                  </a:lnTo>
                  <a:cubicBezTo>
                    <a:pt x="518487" y="579756"/>
                    <a:pt x="482101" y="581280"/>
                    <a:pt x="461295" y="56918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Google Shape;602;p17"/>
            <p:cNvSpPr/>
            <p:nvPr/>
          </p:nvSpPr>
          <p:spPr>
            <a:xfrm>
              <a:off x="4231770" y="3400376"/>
              <a:ext cx="378145" cy="218912"/>
            </a:xfrm>
            <a:custGeom>
              <a:avLst/>
              <a:gdLst/>
              <a:ahLst/>
              <a:cxnLst/>
              <a:rect l="l" t="t" r="r" b="b"/>
              <a:pathLst>
                <a:path w="378145" h="218912" extrusionOk="0">
                  <a:moveTo>
                    <a:pt x="377956" y="96880"/>
                  </a:moveTo>
                  <a:lnTo>
                    <a:pt x="377956" y="58780"/>
                  </a:lnTo>
                  <a:lnTo>
                    <a:pt x="323804" y="73067"/>
                  </a:lnTo>
                  <a:lnTo>
                    <a:pt x="203341" y="3058"/>
                  </a:lnTo>
                  <a:cubicBezTo>
                    <a:pt x="193461" y="-1447"/>
                    <a:pt x="182023" y="-952"/>
                    <a:pt x="172560" y="4392"/>
                  </a:cubicBezTo>
                  <a:lnTo>
                    <a:pt x="55422" y="72210"/>
                  </a:lnTo>
                  <a:lnTo>
                    <a:pt x="36" y="57541"/>
                  </a:lnTo>
                  <a:lnTo>
                    <a:pt x="36" y="98594"/>
                  </a:lnTo>
                  <a:lnTo>
                    <a:pt x="36" y="98594"/>
                  </a:lnTo>
                  <a:lnTo>
                    <a:pt x="36" y="108119"/>
                  </a:lnTo>
                  <a:cubicBezTo>
                    <a:pt x="-12" y="108500"/>
                    <a:pt x="-12" y="108881"/>
                    <a:pt x="36" y="109262"/>
                  </a:cubicBezTo>
                  <a:lnTo>
                    <a:pt x="36" y="110215"/>
                  </a:lnTo>
                  <a:lnTo>
                    <a:pt x="36" y="110215"/>
                  </a:lnTo>
                  <a:cubicBezTo>
                    <a:pt x="644" y="113139"/>
                    <a:pt x="2572" y="115606"/>
                    <a:pt x="5261" y="116882"/>
                  </a:cubicBezTo>
                  <a:lnTo>
                    <a:pt x="174840" y="215847"/>
                  </a:lnTo>
                  <a:cubicBezTo>
                    <a:pt x="184721" y="220333"/>
                    <a:pt x="196130" y="219876"/>
                    <a:pt x="205621" y="214608"/>
                  </a:cubicBezTo>
                  <a:lnTo>
                    <a:pt x="370736" y="119358"/>
                  </a:lnTo>
                  <a:cubicBezTo>
                    <a:pt x="374621" y="117606"/>
                    <a:pt x="377395" y="114044"/>
                    <a:pt x="378146" y="109833"/>
                  </a:cubicBezTo>
                  <a:lnTo>
                    <a:pt x="378146" y="109833"/>
                  </a:lnTo>
                  <a:lnTo>
                    <a:pt x="378146" y="97261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Google Shape;603;p17"/>
            <p:cNvSpPr/>
            <p:nvPr/>
          </p:nvSpPr>
          <p:spPr>
            <a:xfrm>
              <a:off x="4231502" y="3348848"/>
              <a:ext cx="378432" cy="218803"/>
            </a:xfrm>
            <a:custGeom>
              <a:avLst/>
              <a:gdLst/>
              <a:ahLst/>
              <a:cxnLst/>
              <a:rect l="l" t="t" r="r" b="b"/>
              <a:pathLst>
                <a:path w="378432" h="218803" extrusionOk="0">
                  <a:moveTo>
                    <a:pt x="175108" y="215844"/>
                  </a:moveTo>
                  <a:lnTo>
                    <a:pt x="5339" y="117451"/>
                  </a:lnTo>
                  <a:cubicBezTo>
                    <a:pt x="-2547" y="112879"/>
                    <a:pt x="-1597" y="104878"/>
                    <a:pt x="7524" y="99639"/>
                  </a:cubicBezTo>
                  <a:lnTo>
                    <a:pt x="172638" y="4389"/>
                  </a:lnTo>
                  <a:cubicBezTo>
                    <a:pt x="182167" y="-992"/>
                    <a:pt x="193691" y="-1449"/>
                    <a:pt x="203609" y="3151"/>
                  </a:cubicBezTo>
                  <a:lnTo>
                    <a:pt x="373094" y="101259"/>
                  </a:lnTo>
                  <a:cubicBezTo>
                    <a:pt x="380979" y="105831"/>
                    <a:pt x="380029" y="113832"/>
                    <a:pt x="370909" y="119166"/>
                  </a:cubicBezTo>
                  <a:lnTo>
                    <a:pt x="205794" y="214416"/>
                  </a:lnTo>
                  <a:cubicBezTo>
                    <a:pt x="196360" y="219712"/>
                    <a:pt x="184988" y="220245"/>
                    <a:pt x="175108" y="215844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604;p17"/>
            <p:cNvSpPr/>
            <p:nvPr/>
          </p:nvSpPr>
          <p:spPr>
            <a:xfrm>
              <a:off x="3409843" y="2513133"/>
              <a:ext cx="2024410" cy="945165"/>
            </a:xfrm>
            <a:custGeom>
              <a:avLst/>
              <a:gdLst/>
              <a:ahLst/>
              <a:cxnLst/>
              <a:rect l="l" t="t" r="r" b="b"/>
              <a:pathLst>
                <a:path w="2024410" h="945165" extrusionOk="0">
                  <a:moveTo>
                    <a:pt x="1010828" y="945166"/>
                  </a:moveTo>
                  <a:lnTo>
                    <a:pt x="0" y="38005"/>
                  </a:lnTo>
                  <a:lnTo>
                    <a:pt x="2024411" y="0"/>
                  </a:lnTo>
                  <a:lnTo>
                    <a:pt x="1010828" y="945166"/>
                  </a:ln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605;p17"/>
            <p:cNvSpPr/>
            <p:nvPr/>
          </p:nvSpPr>
          <p:spPr>
            <a:xfrm>
              <a:off x="2963426" y="65875"/>
              <a:ext cx="2875158" cy="2882646"/>
            </a:xfrm>
            <a:custGeom>
              <a:avLst/>
              <a:gdLst/>
              <a:ahLst/>
              <a:cxnLst/>
              <a:rect l="l" t="t" r="r" b="b"/>
              <a:pathLst>
                <a:path w="2875158" h="2882646" extrusionOk="0">
                  <a:moveTo>
                    <a:pt x="2875159" y="1441323"/>
                  </a:moveTo>
                  <a:cubicBezTo>
                    <a:pt x="2875159" y="2237344"/>
                    <a:pt x="2231533" y="2882646"/>
                    <a:pt x="1437579" y="2882646"/>
                  </a:cubicBezTo>
                  <a:cubicBezTo>
                    <a:pt x="643626" y="2882646"/>
                    <a:pt x="0" y="2237344"/>
                    <a:pt x="0" y="1441323"/>
                  </a:cubicBezTo>
                  <a:cubicBezTo>
                    <a:pt x="0" y="645302"/>
                    <a:pt x="643626" y="0"/>
                    <a:pt x="1437579" y="0"/>
                  </a:cubicBezTo>
                  <a:cubicBezTo>
                    <a:pt x="2231532" y="0"/>
                    <a:pt x="2875159" y="645302"/>
                    <a:pt x="2875159" y="144132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606;p17"/>
            <p:cNvSpPr/>
            <p:nvPr/>
          </p:nvSpPr>
          <p:spPr>
            <a:xfrm>
              <a:off x="2986102" y="165506"/>
              <a:ext cx="2752826" cy="2463451"/>
            </a:xfrm>
            <a:custGeom>
              <a:avLst/>
              <a:gdLst/>
              <a:ahLst/>
              <a:cxnLst/>
              <a:rect l="l" t="t" r="r" b="b"/>
              <a:pathLst>
                <a:path w="2752826" h="2463451" extrusionOk="0">
                  <a:moveTo>
                    <a:pt x="1036794" y="484346"/>
                  </a:moveTo>
                  <a:lnTo>
                    <a:pt x="1041639" y="467297"/>
                  </a:lnTo>
                  <a:lnTo>
                    <a:pt x="1041639" y="430340"/>
                  </a:lnTo>
                  <a:cubicBezTo>
                    <a:pt x="1034789" y="431164"/>
                    <a:pt x="1027873" y="431164"/>
                    <a:pt x="1021023" y="430340"/>
                  </a:cubicBezTo>
                  <a:cubicBezTo>
                    <a:pt x="1017413" y="428720"/>
                    <a:pt x="1019883" y="418624"/>
                    <a:pt x="1019883" y="418624"/>
                  </a:cubicBezTo>
                  <a:lnTo>
                    <a:pt x="1036794" y="404051"/>
                  </a:lnTo>
                  <a:lnTo>
                    <a:pt x="1002878" y="411290"/>
                  </a:lnTo>
                  <a:lnTo>
                    <a:pt x="990717" y="430340"/>
                  </a:lnTo>
                  <a:lnTo>
                    <a:pt x="952716" y="453866"/>
                  </a:lnTo>
                  <a:lnTo>
                    <a:pt x="969722" y="463391"/>
                  </a:lnTo>
                  <a:lnTo>
                    <a:pt x="980647" y="470630"/>
                  </a:lnTo>
                  <a:lnTo>
                    <a:pt x="996988" y="473107"/>
                  </a:lnTo>
                  <a:lnTo>
                    <a:pt x="996988" y="462344"/>
                  </a:lnTo>
                  <a:cubicBezTo>
                    <a:pt x="996988" y="462344"/>
                    <a:pt x="1015988" y="457486"/>
                    <a:pt x="1020643" y="464725"/>
                  </a:cubicBezTo>
                  <a:lnTo>
                    <a:pt x="1018268" y="478155"/>
                  </a:lnTo>
                  <a:lnTo>
                    <a:pt x="1036794" y="484346"/>
                  </a:lnTo>
                  <a:close/>
                  <a:moveTo>
                    <a:pt x="616692" y="1010603"/>
                  </a:moveTo>
                  <a:cubicBezTo>
                    <a:pt x="606783" y="1006135"/>
                    <a:pt x="595440" y="1006135"/>
                    <a:pt x="585531" y="1010603"/>
                  </a:cubicBezTo>
                  <a:cubicBezTo>
                    <a:pt x="585702" y="1024414"/>
                    <a:pt x="574967" y="1035891"/>
                    <a:pt x="561211" y="1036606"/>
                  </a:cubicBezTo>
                  <a:lnTo>
                    <a:pt x="588951" y="1052132"/>
                  </a:lnTo>
                  <a:lnTo>
                    <a:pt x="616692" y="1041749"/>
                  </a:lnTo>
                  <a:lnTo>
                    <a:pt x="652983" y="1029653"/>
                  </a:lnTo>
                  <a:lnTo>
                    <a:pt x="684049" y="1052132"/>
                  </a:lnTo>
                  <a:cubicBezTo>
                    <a:pt x="707420" y="1023557"/>
                    <a:pt x="684049" y="1007078"/>
                    <a:pt x="684049" y="1007078"/>
                  </a:cubicBezTo>
                  <a:lnTo>
                    <a:pt x="616692" y="1010603"/>
                  </a:lnTo>
                  <a:close/>
                  <a:moveTo>
                    <a:pt x="1206658" y="1540478"/>
                  </a:moveTo>
                  <a:lnTo>
                    <a:pt x="1179773" y="1534763"/>
                  </a:lnTo>
                  <a:lnTo>
                    <a:pt x="1133031" y="1504950"/>
                  </a:lnTo>
                  <a:lnTo>
                    <a:pt x="1091990" y="1504950"/>
                  </a:lnTo>
                  <a:lnTo>
                    <a:pt x="1056554" y="1486567"/>
                  </a:lnTo>
                  <a:lnTo>
                    <a:pt x="1042399" y="1486567"/>
                  </a:lnTo>
                  <a:cubicBezTo>
                    <a:pt x="1042399" y="1486567"/>
                    <a:pt x="1045249" y="1466660"/>
                    <a:pt x="1040974" y="1465231"/>
                  </a:cubicBezTo>
                  <a:cubicBezTo>
                    <a:pt x="1036699" y="1463802"/>
                    <a:pt x="1005633" y="1445324"/>
                    <a:pt x="1005633" y="1445324"/>
                  </a:cubicBezTo>
                  <a:lnTo>
                    <a:pt x="981502" y="1453896"/>
                  </a:lnTo>
                  <a:lnTo>
                    <a:pt x="981502" y="1436846"/>
                  </a:lnTo>
                  <a:lnTo>
                    <a:pt x="964497" y="1429703"/>
                  </a:lnTo>
                  <a:lnTo>
                    <a:pt x="950341" y="1429703"/>
                  </a:lnTo>
                  <a:lnTo>
                    <a:pt x="951766" y="1415510"/>
                  </a:lnTo>
                  <a:cubicBezTo>
                    <a:pt x="951766" y="1415510"/>
                    <a:pt x="964497" y="1390269"/>
                    <a:pt x="957467" y="1385888"/>
                  </a:cubicBezTo>
                  <a:cubicBezTo>
                    <a:pt x="950436" y="1381506"/>
                    <a:pt x="924881" y="1324642"/>
                    <a:pt x="924881" y="1324642"/>
                  </a:cubicBezTo>
                  <a:lnTo>
                    <a:pt x="886880" y="1303306"/>
                  </a:lnTo>
                  <a:lnTo>
                    <a:pt x="845838" y="1303306"/>
                  </a:lnTo>
                  <a:lnTo>
                    <a:pt x="810403" y="1269302"/>
                  </a:lnTo>
                  <a:lnTo>
                    <a:pt x="775062" y="1240727"/>
                  </a:lnTo>
                  <a:lnTo>
                    <a:pt x="755206" y="1201007"/>
                  </a:lnTo>
                  <a:lnTo>
                    <a:pt x="733925" y="1186815"/>
                  </a:lnTo>
                  <a:cubicBezTo>
                    <a:pt x="733925" y="1186815"/>
                    <a:pt x="709890" y="1202436"/>
                    <a:pt x="704190" y="1201007"/>
                  </a:cubicBezTo>
                  <a:cubicBezTo>
                    <a:pt x="698489" y="1199579"/>
                    <a:pt x="663149" y="1186815"/>
                    <a:pt x="663149" y="1186815"/>
                  </a:cubicBezTo>
                  <a:lnTo>
                    <a:pt x="633413" y="1178338"/>
                  </a:lnTo>
                  <a:lnTo>
                    <a:pt x="596267" y="1195769"/>
                  </a:lnTo>
                  <a:lnTo>
                    <a:pt x="596267" y="1233869"/>
                  </a:lnTo>
                  <a:lnTo>
                    <a:pt x="582111" y="1224344"/>
                  </a:lnTo>
                  <a:lnTo>
                    <a:pt x="582111" y="1210056"/>
                  </a:lnTo>
                  <a:lnTo>
                    <a:pt x="594842" y="1185958"/>
                  </a:lnTo>
                  <a:lnTo>
                    <a:pt x="600542" y="1168908"/>
                  </a:lnTo>
                  <a:lnTo>
                    <a:pt x="587812" y="1163288"/>
                  </a:lnTo>
                  <a:lnTo>
                    <a:pt x="570806" y="1183100"/>
                  </a:lnTo>
                  <a:lnTo>
                    <a:pt x="528340" y="1195769"/>
                  </a:lnTo>
                  <a:lnTo>
                    <a:pt x="519790" y="1214247"/>
                  </a:lnTo>
                  <a:lnTo>
                    <a:pt x="499934" y="1232726"/>
                  </a:lnTo>
                  <a:lnTo>
                    <a:pt x="494329" y="1248347"/>
                  </a:lnTo>
                  <a:lnTo>
                    <a:pt x="463168" y="1222820"/>
                  </a:lnTo>
                  <a:cubicBezTo>
                    <a:pt x="452661" y="1228335"/>
                    <a:pt x="441773" y="1233078"/>
                    <a:pt x="430582" y="1237012"/>
                  </a:cubicBezTo>
                  <a:cubicBezTo>
                    <a:pt x="419096" y="1230897"/>
                    <a:pt x="408190" y="1223762"/>
                    <a:pt x="397996" y="1215676"/>
                  </a:cubicBezTo>
                  <a:lnTo>
                    <a:pt x="382416" y="1185863"/>
                  </a:lnTo>
                  <a:lnTo>
                    <a:pt x="390966" y="1146143"/>
                  </a:lnTo>
                  <a:lnTo>
                    <a:pt x="397996" y="1104900"/>
                  </a:lnTo>
                  <a:lnTo>
                    <a:pt x="371111" y="1087850"/>
                  </a:lnTo>
                  <a:lnTo>
                    <a:pt x="334250" y="1087850"/>
                  </a:lnTo>
                  <a:lnTo>
                    <a:pt x="305749" y="1079373"/>
                  </a:lnTo>
                  <a:lnTo>
                    <a:pt x="319049" y="1058037"/>
                  </a:lnTo>
                  <a:lnTo>
                    <a:pt x="334629" y="1026795"/>
                  </a:lnTo>
                  <a:lnTo>
                    <a:pt x="348785" y="1004126"/>
                  </a:lnTo>
                  <a:cubicBezTo>
                    <a:pt x="348785" y="1004126"/>
                    <a:pt x="352775" y="993743"/>
                    <a:pt x="357335" y="991362"/>
                  </a:cubicBezTo>
                  <a:cubicBezTo>
                    <a:pt x="375386" y="981837"/>
                    <a:pt x="357335" y="972884"/>
                    <a:pt x="357335" y="972884"/>
                  </a:cubicBezTo>
                  <a:cubicBezTo>
                    <a:pt x="357335" y="972884"/>
                    <a:pt x="319334" y="970026"/>
                    <a:pt x="313444" y="972884"/>
                  </a:cubicBezTo>
                  <a:cubicBezTo>
                    <a:pt x="307554" y="975741"/>
                    <a:pt x="292163" y="984218"/>
                    <a:pt x="292163" y="984218"/>
                  </a:cubicBezTo>
                  <a:lnTo>
                    <a:pt x="292163" y="1016889"/>
                  </a:lnTo>
                  <a:lnTo>
                    <a:pt x="263663" y="1029653"/>
                  </a:lnTo>
                  <a:lnTo>
                    <a:pt x="219771" y="1039178"/>
                  </a:lnTo>
                  <a:lnTo>
                    <a:pt x="190036" y="1009269"/>
                  </a:lnTo>
                  <a:cubicBezTo>
                    <a:pt x="185760" y="1005078"/>
                    <a:pt x="175880" y="958215"/>
                    <a:pt x="175880" y="958215"/>
                  </a:cubicBezTo>
                  <a:lnTo>
                    <a:pt x="194216" y="941165"/>
                  </a:lnTo>
                  <a:lnTo>
                    <a:pt x="202766" y="926973"/>
                  </a:lnTo>
                  <a:lnTo>
                    <a:pt x="204191" y="892874"/>
                  </a:lnTo>
                  <a:lnTo>
                    <a:pt x="222526" y="877253"/>
                  </a:lnTo>
                  <a:lnTo>
                    <a:pt x="229652" y="858774"/>
                  </a:lnTo>
                  <a:lnTo>
                    <a:pt x="250742" y="843344"/>
                  </a:lnTo>
                  <a:lnTo>
                    <a:pt x="270978" y="824770"/>
                  </a:lnTo>
                  <a:lnTo>
                    <a:pt x="289408" y="819150"/>
                  </a:lnTo>
                  <a:lnTo>
                    <a:pt x="314869" y="824770"/>
                  </a:lnTo>
                  <a:cubicBezTo>
                    <a:pt x="316294" y="815245"/>
                    <a:pt x="363035" y="819150"/>
                    <a:pt x="363035" y="819150"/>
                  </a:cubicBezTo>
                  <a:lnTo>
                    <a:pt x="381466" y="818198"/>
                  </a:lnTo>
                  <a:lnTo>
                    <a:pt x="380041" y="807815"/>
                  </a:lnTo>
                  <a:cubicBezTo>
                    <a:pt x="388591" y="800671"/>
                    <a:pt x="416902" y="807815"/>
                    <a:pt x="416902" y="807815"/>
                  </a:cubicBezTo>
                  <a:lnTo>
                    <a:pt x="454903" y="804577"/>
                  </a:lnTo>
                  <a:cubicBezTo>
                    <a:pt x="463263" y="806387"/>
                    <a:pt x="470293" y="823627"/>
                    <a:pt x="470293" y="823627"/>
                  </a:cubicBezTo>
                  <a:lnTo>
                    <a:pt x="453288" y="839248"/>
                  </a:lnTo>
                  <a:lnTo>
                    <a:pt x="464688" y="873252"/>
                  </a:lnTo>
                  <a:lnTo>
                    <a:pt x="475993" y="888873"/>
                  </a:lnTo>
                  <a:lnTo>
                    <a:pt x="471718" y="904494"/>
                  </a:lnTo>
                  <a:lnTo>
                    <a:pt x="498984" y="900494"/>
                  </a:lnTo>
                  <a:cubicBezTo>
                    <a:pt x="499427" y="891477"/>
                    <a:pt x="499871" y="882460"/>
                    <a:pt x="500314" y="873443"/>
                  </a:cubicBezTo>
                  <a:lnTo>
                    <a:pt x="501739" y="840772"/>
                  </a:lnTo>
                  <a:lnTo>
                    <a:pt x="497559" y="804958"/>
                  </a:lnTo>
                  <a:lnTo>
                    <a:pt x="523020" y="749903"/>
                  </a:lnTo>
                  <a:lnTo>
                    <a:pt x="626383" y="683228"/>
                  </a:lnTo>
                  <a:cubicBezTo>
                    <a:pt x="625908" y="675164"/>
                    <a:pt x="625432" y="667099"/>
                    <a:pt x="624957" y="659035"/>
                  </a:cubicBezTo>
                  <a:lnTo>
                    <a:pt x="631988" y="624269"/>
                  </a:lnTo>
                  <a:lnTo>
                    <a:pt x="650418" y="630650"/>
                  </a:lnTo>
                  <a:lnTo>
                    <a:pt x="683004" y="591884"/>
                  </a:lnTo>
                  <a:lnTo>
                    <a:pt x="725470" y="577787"/>
                  </a:lnTo>
                  <a:lnTo>
                    <a:pt x="750931" y="560451"/>
                  </a:lnTo>
                  <a:lnTo>
                    <a:pt x="763661" y="534829"/>
                  </a:lnTo>
                  <a:lnTo>
                    <a:pt x="810403" y="520637"/>
                  </a:lnTo>
                  <a:lnTo>
                    <a:pt x="857144" y="496538"/>
                  </a:lnTo>
                  <a:lnTo>
                    <a:pt x="835673" y="519494"/>
                  </a:lnTo>
                  <a:lnTo>
                    <a:pt x="832823" y="539401"/>
                  </a:lnTo>
                  <a:lnTo>
                    <a:pt x="858284" y="533686"/>
                  </a:lnTo>
                  <a:lnTo>
                    <a:pt x="880990" y="520922"/>
                  </a:lnTo>
                  <a:lnTo>
                    <a:pt x="900750" y="515302"/>
                  </a:lnTo>
                  <a:lnTo>
                    <a:pt x="919180" y="509588"/>
                  </a:lnTo>
                  <a:lnTo>
                    <a:pt x="924881" y="496824"/>
                  </a:lnTo>
                  <a:lnTo>
                    <a:pt x="912150" y="496824"/>
                  </a:lnTo>
                  <a:lnTo>
                    <a:pt x="892295" y="489680"/>
                  </a:lnTo>
                  <a:lnTo>
                    <a:pt x="863794" y="468440"/>
                  </a:lnTo>
                  <a:cubicBezTo>
                    <a:pt x="863196" y="463742"/>
                    <a:pt x="864734" y="459023"/>
                    <a:pt x="867974" y="455581"/>
                  </a:cubicBezTo>
                  <a:lnTo>
                    <a:pt x="880799" y="444056"/>
                  </a:lnTo>
                  <a:cubicBezTo>
                    <a:pt x="880799" y="444056"/>
                    <a:pt x="886405" y="437198"/>
                    <a:pt x="882224" y="437198"/>
                  </a:cubicBezTo>
                  <a:cubicBezTo>
                    <a:pt x="878044" y="437198"/>
                    <a:pt x="846789" y="430340"/>
                    <a:pt x="846789" y="430340"/>
                  </a:cubicBezTo>
                  <a:lnTo>
                    <a:pt x="812778" y="444056"/>
                  </a:lnTo>
                  <a:lnTo>
                    <a:pt x="793492" y="444056"/>
                  </a:lnTo>
                  <a:lnTo>
                    <a:pt x="817623" y="423005"/>
                  </a:lnTo>
                  <a:lnTo>
                    <a:pt x="844508" y="423005"/>
                  </a:lnTo>
                  <a:lnTo>
                    <a:pt x="874244" y="415862"/>
                  </a:lnTo>
                  <a:lnTo>
                    <a:pt x="935996" y="415862"/>
                  </a:lnTo>
                  <a:lnTo>
                    <a:pt x="970007" y="408718"/>
                  </a:lnTo>
                  <a:lnTo>
                    <a:pt x="994233" y="395669"/>
                  </a:lnTo>
                  <a:lnTo>
                    <a:pt x="1023968" y="392621"/>
                  </a:lnTo>
                  <a:lnTo>
                    <a:pt x="1032519" y="360712"/>
                  </a:lnTo>
                  <a:lnTo>
                    <a:pt x="1012663" y="343662"/>
                  </a:lnTo>
                  <a:lnTo>
                    <a:pt x="984162" y="328898"/>
                  </a:lnTo>
                  <a:lnTo>
                    <a:pt x="978462" y="295370"/>
                  </a:lnTo>
                  <a:lnTo>
                    <a:pt x="962882" y="261271"/>
                  </a:lnTo>
                  <a:lnTo>
                    <a:pt x="948726" y="261271"/>
                  </a:lnTo>
                  <a:lnTo>
                    <a:pt x="947301" y="279749"/>
                  </a:lnTo>
                  <a:lnTo>
                    <a:pt x="924691" y="279749"/>
                  </a:lnTo>
                  <a:lnTo>
                    <a:pt x="918991" y="291084"/>
                  </a:lnTo>
                  <a:lnTo>
                    <a:pt x="910535" y="296799"/>
                  </a:lnTo>
                  <a:lnTo>
                    <a:pt x="896380" y="299656"/>
                  </a:lnTo>
                  <a:lnTo>
                    <a:pt x="883555" y="286798"/>
                  </a:lnTo>
                  <a:lnTo>
                    <a:pt x="900560" y="268415"/>
                  </a:lnTo>
                  <a:lnTo>
                    <a:pt x="880799" y="249936"/>
                  </a:lnTo>
                  <a:lnTo>
                    <a:pt x="856669" y="237173"/>
                  </a:lnTo>
                  <a:lnTo>
                    <a:pt x="831493" y="237173"/>
                  </a:lnTo>
                  <a:lnTo>
                    <a:pt x="813063" y="242792"/>
                  </a:lnTo>
                  <a:lnTo>
                    <a:pt x="787602" y="272606"/>
                  </a:lnTo>
                  <a:lnTo>
                    <a:pt x="767746" y="289655"/>
                  </a:lnTo>
                  <a:lnTo>
                    <a:pt x="773447" y="305276"/>
                  </a:lnTo>
                  <a:lnTo>
                    <a:pt x="766226" y="328994"/>
                  </a:lnTo>
                  <a:lnTo>
                    <a:pt x="770501" y="338519"/>
                  </a:lnTo>
                  <a:lnTo>
                    <a:pt x="746371" y="347091"/>
                  </a:lnTo>
                  <a:lnTo>
                    <a:pt x="719485" y="352711"/>
                  </a:lnTo>
                  <a:lnTo>
                    <a:pt x="708180" y="349853"/>
                  </a:lnTo>
                  <a:lnTo>
                    <a:pt x="699629" y="361283"/>
                  </a:lnTo>
                  <a:lnTo>
                    <a:pt x="715210" y="393192"/>
                  </a:lnTo>
                  <a:lnTo>
                    <a:pt x="699629" y="403860"/>
                  </a:lnTo>
                  <a:lnTo>
                    <a:pt x="678444" y="403860"/>
                  </a:lnTo>
                  <a:lnTo>
                    <a:pt x="660488" y="380714"/>
                  </a:lnTo>
                  <a:lnTo>
                    <a:pt x="656213" y="367570"/>
                  </a:lnTo>
                  <a:lnTo>
                    <a:pt x="668944" y="360521"/>
                  </a:lnTo>
                  <a:lnTo>
                    <a:pt x="659443" y="343472"/>
                  </a:lnTo>
                  <a:lnTo>
                    <a:pt x="629708" y="342043"/>
                  </a:lnTo>
                  <a:lnTo>
                    <a:pt x="590091" y="317373"/>
                  </a:lnTo>
                  <a:lnTo>
                    <a:pt x="571661" y="317373"/>
                  </a:lnTo>
                  <a:lnTo>
                    <a:pt x="567386" y="302228"/>
                  </a:lnTo>
                  <a:lnTo>
                    <a:pt x="554656" y="296609"/>
                  </a:lnTo>
                  <a:lnTo>
                    <a:pt x="573086" y="275273"/>
                  </a:lnTo>
                  <a:lnTo>
                    <a:pt x="599972" y="259652"/>
                  </a:lnTo>
                  <a:lnTo>
                    <a:pt x="646713" y="242602"/>
                  </a:lnTo>
                  <a:lnTo>
                    <a:pt x="663718" y="236982"/>
                  </a:lnTo>
                  <a:lnTo>
                    <a:pt x="700485" y="228409"/>
                  </a:lnTo>
                  <a:lnTo>
                    <a:pt x="725185" y="214694"/>
                  </a:lnTo>
                  <a:lnTo>
                    <a:pt x="747796" y="194786"/>
                  </a:lnTo>
                  <a:lnTo>
                    <a:pt x="777532" y="194786"/>
                  </a:lnTo>
                  <a:lnTo>
                    <a:pt x="812968" y="185833"/>
                  </a:lnTo>
                  <a:lnTo>
                    <a:pt x="835673" y="185833"/>
                  </a:lnTo>
                  <a:lnTo>
                    <a:pt x="845174" y="159353"/>
                  </a:lnTo>
                  <a:lnTo>
                    <a:pt x="799857" y="159353"/>
                  </a:lnTo>
                  <a:lnTo>
                    <a:pt x="782852" y="172403"/>
                  </a:lnTo>
                  <a:lnTo>
                    <a:pt x="753116" y="172403"/>
                  </a:lnTo>
                  <a:cubicBezTo>
                    <a:pt x="746798" y="166154"/>
                    <a:pt x="738980" y="161657"/>
                    <a:pt x="730410" y="159353"/>
                  </a:cubicBezTo>
                  <a:lnTo>
                    <a:pt x="730410" y="148876"/>
                  </a:lnTo>
                  <a:lnTo>
                    <a:pt x="745991" y="134684"/>
                  </a:lnTo>
                  <a:lnTo>
                    <a:pt x="766226" y="119444"/>
                  </a:lnTo>
                  <a:cubicBezTo>
                    <a:pt x="773304" y="110380"/>
                    <a:pt x="779023" y="100338"/>
                    <a:pt x="783232" y="89630"/>
                  </a:cubicBezTo>
                  <a:lnTo>
                    <a:pt x="824273" y="103823"/>
                  </a:lnTo>
                  <a:lnTo>
                    <a:pt x="855339" y="102203"/>
                  </a:lnTo>
                  <a:lnTo>
                    <a:pt x="876714" y="100965"/>
                  </a:lnTo>
                  <a:lnTo>
                    <a:pt x="903600" y="102394"/>
                  </a:lnTo>
                  <a:lnTo>
                    <a:pt x="919180" y="108109"/>
                  </a:lnTo>
                  <a:cubicBezTo>
                    <a:pt x="914905" y="119444"/>
                    <a:pt x="897995" y="110966"/>
                    <a:pt x="897995" y="110966"/>
                  </a:cubicBezTo>
                  <a:lnTo>
                    <a:pt x="846979" y="116586"/>
                  </a:lnTo>
                  <a:lnTo>
                    <a:pt x="824273" y="128969"/>
                  </a:lnTo>
                  <a:lnTo>
                    <a:pt x="831398" y="113348"/>
                  </a:lnTo>
                  <a:lnTo>
                    <a:pt x="807267" y="114776"/>
                  </a:lnTo>
                  <a:lnTo>
                    <a:pt x="778767" y="133160"/>
                  </a:lnTo>
                  <a:lnTo>
                    <a:pt x="798622" y="143161"/>
                  </a:lnTo>
                  <a:lnTo>
                    <a:pt x="845364" y="143161"/>
                  </a:lnTo>
                  <a:lnTo>
                    <a:pt x="870824" y="152686"/>
                  </a:lnTo>
                  <a:lnTo>
                    <a:pt x="892105" y="144209"/>
                  </a:lnTo>
                  <a:lnTo>
                    <a:pt x="914715" y="152686"/>
                  </a:lnTo>
                  <a:lnTo>
                    <a:pt x="941696" y="161258"/>
                  </a:lnTo>
                  <a:lnTo>
                    <a:pt x="909110" y="171450"/>
                  </a:lnTo>
                  <a:lnTo>
                    <a:pt x="880609" y="184880"/>
                  </a:lnTo>
                  <a:lnTo>
                    <a:pt x="852109" y="191072"/>
                  </a:lnTo>
                  <a:lnTo>
                    <a:pt x="829498" y="199549"/>
                  </a:lnTo>
                  <a:lnTo>
                    <a:pt x="838998" y="219456"/>
                  </a:lnTo>
                  <a:lnTo>
                    <a:pt x="898470" y="218027"/>
                  </a:lnTo>
                  <a:lnTo>
                    <a:pt x="935996" y="241173"/>
                  </a:lnTo>
                  <a:lnTo>
                    <a:pt x="967157" y="241173"/>
                  </a:lnTo>
                  <a:lnTo>
                    <a:pt x="968582" y="228409"/>
                  </a:lnTo>
                  <a:lnTo>
                    <a:pt x="975612" y="215646"/>
                  </a:lnTo>
                  <a:lnTo>
                    <a:pt x="989862" y="212789"/>
                  </a:lnTo>
                  <a:lnTo>
                    <a:pt x="978462" y="197168"/>
                  </a:lnTo>
                  <a:lnTo>
                    <a:pt x="974282" y="185357"/>
                  </a:lnTo>
                  <a:lnTo>
                    <a:pt x="991192" y="185357"/>
                  </a:lnTo>
                  <a:lnTo>
                    <a:pt x="1005443" y="195739"/>
                  </a:lnTo>
                  <a:cubicBezTo>
                    <a:pt x="1016748" y="204311"/>
                    <a:pt x="1040784" y="185357"/>
                    <a:pt x="1040784" y="185357"/>
                  </a:cubicBezTo>
                  <a:lnTo>
                    <a:pt x="1076220" y="171926"/>
                  </a:lnTo>
                  <a:lnTo>
                    <a:pt x="1032329" y="158877"/>
                  </a:lnTo>
                  <a:lnTo>
                    <a:pt x="1018173" y="144685"/>
                  </a:lnTo>
                  <a:cubicBezTo>
                    <a:pt x="1022353" y="136112"/>
                    <a:pt x="971432" y="123349"/>
                    <a:pt x="971432" y="123349"/>
                  </a:cubicBezTo>
                  <a:lnTo>
                    <a:pt x="931721" y="99250"/>
                  </a:lnTo>
                  <a:lnTo>
                    <a:pt x="922221" y="89249"/>
                  </a:lnTo>
                  <a:lnTo>
                    <a:pt x="888495" y="89249"/>
                  </a:lnTo>
                  <a:lnTo>
                    <a:pt x="915380" y="77914"/>
                  </a:lnTo>
                  <a:lnTo>
                    <a:pt x="981882" y="84963"/>
                  </a:lnTo>
                  <a:lnTo>
                    <a:pt x="1015893" y="77914"/>
                  </a:lnTo>
                  <a:lnTo>
                    <a:pt x="1093795" y="58007"/>
                  </a:lnTo>
                  <a:lnTo>
                    <a:pt x="1146142" y="45244"/>
                  </a:lnTo>
                  <a:lnTo>
                    <a:pt x="1184143" y="31052"/>
                  </a:lnTo>
                  <a:lnTo>
                    <a:pt x="1140157" y="24194"/>
                  </a:lnTo>
                  <a:cubicBezTo>
                    <a:pt x="1140157" y="24194"/>
                    <a:pt x="1108996" y="32766"/>
                    <a:pt x="1104721" y="32766"/>
                  </a:cubicBezTo>
                  <a:cubicBezTo>
                    <a:pt x="1100445" y="32766"/>
                    <a:pt x="1063680" y="35623"/>
                    <a:pt x="1059404" y="35623"/>
                  </a:cubicBezTo>
                  <a:lnTo>
                    <a:pt x="960222" y="35623"/>
                  </a:lnTo>
                  <a:lnTo>
                    <a:pt x="929156" y="42672"/>
                  </a:lnTo>
                  <a:lnTo>
                    <a:pt x="957657" y="49816"/>
                  </a:lnTo>
                  <a:lnTo>
                    <a:pt x="940651" y="59341"/>
                  </a:lnTo>
                  <a:lnTo>
                    <a:pt x="910915" y="59341"/>
                  </a:lnTo>
                  <a:lnTo>
                    <a:pt x="893910" y="65056"/>
                  </a:lnTo>
                  <a:lnTo>
                    <a:pt x="916520" y="48006"/>
                  </a:lnTo>
                  <a:lnTo>
                    <a:pt x="892485" y="42291"/>
                  </a:lnTo>
                  <a:lnTo>
                    <a:pt x="862749" y="49435"/>
                  </a:lnTo>
                  <a:lnTo>
                    <a:pt x="825888" y="70675"/>
                  </a:lnTo>
                  <a:lnTo>
                    <a:pt x="842893" y="76390"/>
                  </a:lnTo>
                  <a:lnTo>
                    <a:pt x="867024" y="66865"/>
                  </a:lnTo>
                  <a:lnTo>
                    <a:pt x="886785" y="71057"/>
                  </a:lnTo>
                  <a:lnTo>
                    <a:pt x="865599" y="76772"/>
                  </a:lnTo>
                  <a:lnTo>
                    <a:pt x="857049" y="88106"/>
                  </a:lnTo>
                  <a:lnTo>
                    <a:pt x="871204" y="92393"/>
                  </a:lnTo>
                  <a:lnTo>
                    <a:pt x="833203" y="95250"/>
                  </a:lnTo>
                  <a:lnTo>
                    <a:pt x="766701" y="83915"/>
                  </a:lnTo>
                  <a:lnTo>
                    <a:pt x="739816" y="116491"/>
                  </a:lnTo>
                  <a:lnTo>
                    <a:pt x="685949" y="154591"/>
                  </a:lnTo>
                  <a:lnTo>
                    <a:pt x="700105" y="165925"/>
                  </a:lnTo>
                  <a:lnTo>
                    <a:pt x="690604" y="171926"/>
                  </a:lnTo>
                  <a:lnTo>
                    <a:pt x="677874" y="178689"/>
                  </a:lnTo>
                  <a:lnTo>
                    <a:pt x="641013" y="171926"/>
                  </a:lnTo>
                  <a:lnTo>
                    <a:pt x="590091" y="185357"/>
                  </a:lnTo>
                  <a:lnTo>
                    <a:pt x="477559" y="240252"/>
                  </a:lnTo>
                  <a:cubicBezTo>
                    <a:pt x="181848" y="530352"/>
                    <a:pt x="102036" y="696627"/>
                    <a:pt x="0" y="1091502"/>
                  </a:cubicBezTo>
                  <a:lnTo>
                    <a:pt x="114699" y="1064800"/>
                  </a:lnTo>
                  <a:lnTo>
                    <a:pt x="134554" y="1086041"/>
                  </a:lnTo>
                  <a:lnTo>
                    <a:pt x="168565" y="1091756"/>
                  </a:lnTo>
                  <a:lnTo>
                    <a:pt x="191271" y="1105948"/>
                  </a:lnTo>
                  <a:lnTo>
                    <a:pt x="215306" y="1096423"/>
                  </a:lnTo>
                  <a:lnTo>
                    <a:pt x="235162" y="1116330"/>
                  </a:lnTo>
                  <a:lnTo>
                    <a:pt x="279053" y="1140428"/>
                  </a:lnTo>
                  <a:lnTo>
                    <a:pt x="321519" y="1146143"/>
                  </a:lnTo>
                  <a:lnTo>
                    <a:pt x="334250" y="1188720"/>
                  </a:lnTo>
                  <a:cubicBezTo>
                    <a:pt x="334250" y="1188720"/>
                    <a:pt x="363985" y="1215676"/>
                    <a:pt x="362750" y="1221391"/>
                  </a:cubicBezTo>
                  <a:cubicBezTo>
                    <a:pt x="361515" y="1227106"/>
                    <a:pt x="372251" y="1252633"/>
                    <a:pt x="378331" y="1252633"/>
                  </a:cubicBezTo>
                  <a:cubicBezTo>
                    <a:pt x="392505" y="1257710"/>
                    <a:pt x="406252" y="1263891"/>
                    <a:pt x="419467" y="1271111"/>
                  </a:cubicBezTo>
                  <a:lnTo>
                    <a:pt x="443503" y="1273874"/>
                  </a:lnTo>
                  <a:lnTo>
                    <a:pt x="453003" y="1252633"/>
                  </a:lnTo>
                  <a:lnTo>
                    <a:pt x="474283" y="1252633"/>
                  </a:lnTo>
                  <a:lnTo>
                    <a:pt x="474283" y="1273874"/>
                  </a:lnTo>
                  <a:lnTo>
                    <a:pt x="482834" y="1285304"/>
                  </a:lnTo>
                  <a:lnTo>
                    <a:pt x="485589" y="1317879"/>
                  </a:lnTo>
                  <a:lnTo>
                    <a:pt x="494139" y="1342073"/>
                  </a:lnTo>
                  <a:lnTo>
                    <a:pt x="479983" y="1357694"/>
                  </a:lnTo>
                  <a:lnTo>
                    <a:pt x="457278" y="1386269"/>
                  </a:lnTo>
                  <a:lnTo>
                    <a:pt x="428777" y="1425797"/>
                  </a:lnTo>
                  <a:lnTo>
                    <a:pt x="431627" y="1463897"/>
                  </a:lnTo>
                  <a:lnTo>
                    <a:pt x="424502" y="1489424"/>
                  </a:lnTo>
                  <a:lnTo>
                    <a:pt x="445782" y="1496568"/>
                  </a:lnTo>
                  <a:lnTo>
                    <a:pt x="427352" y="1522095"/>
                  </a:lnTo>
                  <a:cubicBezTo>
                    <a:pt x="431114" y="1532801"/>
                    <a:pt x="434287" y="1543707"/>
                    <a:pt x="436852" y="1554766"/>
                  </a:cubicBezTo>
                  <a:cubicBezTo>
                    <a:pt x="441251" y="1566948"/>
                    <a:pt x="446457" y="1578816"/>
                    <a:pt x="452433" y="1590294"/>
                  </a:cubicBezTo>
                  <a:lnTo>
                    <a:pt x="472288" y="1607344"/>
                  </a:lnTo>
                  <a:lnTo>
                    <a:pt x="480838" y="1635919"/>
                  </a:lnTo>
                  <a:lnTo>
                    <a:pt x="529005" y="1735265"/>
                  </a:lnTo>
                  <a:lnTo>
                    <a:pt x="562921" y="1763840"/>
                  </a:lnTo>
                  <a:lnTo>
                    <a:pt x="612512" y="1789367"/>
                  </a:lnTo>
                  <a:cubicBezTo>
                    <a:pt x="612512" y="1789367"/>
                    <a:pt x="643673" y="1823466"/>
                    <a:pt x="645098" y="1827467"/>
                  </a:cubicBezTo>
                  <a:cubicBezTo>
                    <a:pt x="646523" y="1831467"/>
                    <a:pt x="662103" y="1894142"/>
                    <a:pt x="662103" y="1894142"/>
                  </a:cubicBezTo>
                  <a:cubicBezTo>
                    <a:pt x="661882" y="1905826"/>
                    <a:pt x="661660" y="1917510"/>
                    <a:pt x="661439" y="1929194"/>
                  </a:cubicBezTo>
                  <a:lnTo>
                    <a:pt x="670939" y="1966055"/>
                  </a:lnTo>
                  <a:lnTo>
                    <a:pt x="673789" y="2007299"/>
                  </a:lnTo>
                  <a:lnTo>
                    <a:pt x="678064" y="2064449"/>
                  </a:lnTo>
                  <a:lnTo>
                    <a:pt x="692219" y="2109883"/>
                  </a:lnTo>
                  <a:lnTo>
                    <a:pt x="704950" y="2169509"/>
                  </a:lnTo>
                  <a:lnTo>
                    <a:pt x="689369" y="2189417"/>
                  </a:lnTo>
                  <a:lnTo>
                    <a:pt x="698869" y="2218849"/>
                  </a:lnTo>
                  <a:lnTo>
                    <a:pt x="710270" y="2261807"/>
                  </a:lnTo>
                  <a:lnTo>
                    <a:pt x="730030" y="2283143"/>
                  </a:lnTo>
                  <a:cubicBezTo>
                    <a:pt x="729587" y="2294509"/>
                    <a:pt x="729143" y="2305876"/>
                    <a:pt x="728700" y="2317242"/>
                  </a:cubicBezTo>
                  <a:lnTo>
                    <a:pt x="732880" y="2351246"/>
                  </a:lnTo>
                  <a:lnTo>
                    <a:pt x="820758" y="2444972"/>
                  </a:lnTo>
                  <a:lnTo>
                    <a:pt x="837668" y="2463451"/>
                  </a:lnTo>
                  <a:lnTo>
                    <a:pt x="837668" y="2419445"/>
                  </a:lnTo>
                  <a:lnTo>
                    <a:pt x="866169" y="2402967"/>
                  </a:lnTo>
                  <a:lnTo>
                    <a:pt x="866169" y="2376869"/>
                  </a:lnTo>
                  <a:lnTo>
                    <a:pt x="837668" y="2364105"/>
                  </a:lnTo>
                  <a:lnTo>
                    <a:pt x="837668" y="2344198"/>
                  </a:lnTo>
                  <a:lnTo>
                    <a:pt x="851634" y="2331434"/>
                  </a:lnTo>
                  <a:lnTo>
                    <a:pt x="865694" y="2308670"/>
                  </a:lnTo>
                  <a:lnTo>
                    <a:pt x="865694" y="2290191"/>
                  </a:lnTo>
                  <a:cubicBezTo>
                    <a:pt x="877379" y="2286000"/>
                    <a:pt x="865694" y="2273141"/>
                    <a:pt x="865694" y="2273141"/>
                  </a:cubicBezTo>
                  <a:lnTo>
                    <a:pt x="846219" y="2273141"/>
                  </a:lnTo>
                  <a:lnTo>
                    <a:pt x="844793" y="2254758"/>
                  </a:lnTo>
                  <a:lnTo>
                    <a:pt x="863224" y="2254758"/>
                  </a:lnTo>
                  <a:lnTo>
                    <a:pt x="870824" y="2266093"/>
                  </a:lnTo>
                  <a:lnTo>
                    <a:pt x="885835" y="2254758"/>
                  </a:lnTo>
                  <a:lnTo>
                    <a:pt x="874529" y="2231993"/>
                  </a:lnTo>
                  <a:cubicBezTo>
                    <a:pt x="877379" y="2224945"/>
                    <a:pt x="897235" y="2231993"/>
                    <a:pt x="897235" y="2231993"/>
                  </a:cubicBezTo>
                  <a:lnTo>
                    <a:pt x="931151" y="2212086"/>
                  </a:lnTo>
                  <a:lnTo>
                    <a:pt x="945306" y="2195132"/>
                  </a:lnTo>
                  <a:lnTo>
                    <a:pt x="945306" y="2172367"/>
                  </a:lnTo>
                  <a:lnTo>
                    <a:pt x="929156" y="2157794"/>
                  </a:lnTo>
                  <a:lnTo>
                    <a:pt x="914905" y="2135029"/>
                  </a:lnTo>
                  <a:lnTo>
                    <a:pt x="931911" y="2135029"/>
                  </a:lnTo>
                  <a:cubicBezTo>
                    <a:pt x="931911" y="2135029"/>
                    <a:pt x="957467" y="2147888"/>
                    <a:pt x="965922" y="2135029"/>
                  </a:cubicBezTo>
                  <a:cubicBezTo>
                    <a:pt x="974377" y="2122170"/>
                    <a:pt x="987202" y="2105216"/>
                    <a:pt x="987202" y="2105216"/>
                  </a:cubicBezTo>
                  <a:lnTo>
                    <a:pt x="1002783" y="2068354"/>
                  </a:lnTo>
                  <a:cubicBezTo>
                    <a:pt x="1002783" y="2068354"/>
                    <a:pt x="1032519" y="2014347"/>
                    <a:pt x="1035369" y="2010061"/>
                  </a:cubicBezTo>
                  <a:cubicBezTo>
                    <a:pt x="1038219" y="2005774"/>
                    <a:pt x="1035369" y="1952911"/>
                    <a:pt x="1035369" y="1952911"/>
                  </a:cubicBezTo>
                  <a:lnTo>
                    <a:pt x="1082110" y="1914811"/>
                  </a:lnTo>
                  <a:lnTo>
                    <a:pt x="1113271" y="1914811"/>
                  </a:lnTo>
                  <a:lnTo>
                    <a:pt x="1138732" y="1872139"/>
                  </a:lnTo>
                  <a:lnTo>
                    <a:pt x="1158587" y="1844135"/>
                  </a:lnTo>
                  <a:lnTo>
                    <a:pt x="1158587" y="1796510"/>
                  </a:lnTo>
                  <a:lnTo>
                    <a:pt x="1165617" y="1751076"/>
                  </a:lnTo>
                  <a:lnTo>
                    <a:pt x="1154502" y="1706690"/>
                  </a:lnTo>
                  <a:lnTo>
                    <a:pt x="1194118" y="1654112"/>
                  </a:lnTo>
                  <a:lnTo>
                    <a:pt x="1223854" y="1625537"/>
                  </a:lnTo>
                  <a:lnTo>
                    <a:pt x="1212549" y="1573054"/>
                  </a:lnTo>
                  <a:lnTo>
                    <a:pt x="1206658" y="1540478"/>
                  </a:lnTo>
                  <a:close/>
                  <a:moveTo>
                    <a:pt x="1522257" y="424720"/>
                  </a:moveTo>
                  <a:lnTo>
                    <a:pt x="1531757" y="430340"/>
                  </a:lnTo>
                  <a:lnTo>
                    <a:pt x="1544678" y="419100"/>
                  </a:lnTo>
                  <a:lnTo>
                    <a:pt x="1563013" y="419100"/>
                  </a:lnTo>
                  <a:lnTo>
                    <a:pt x="1579924" y="413385"/>
                  </a:lnTo>
                  <a:lnTo>
                    <a:pt x="1587524" y="402907"/>
                  </a:lnTo>
                  <a:lnTo>
                    <a:pt x="1583914" y="388430"/>
                  </a:lnTo>
                  <a:lnTo>
                    <a:pt x="1591134" y="380714"/>
                  </a:lnTo>
                  <a:cubicBezTo>
                    <a:pt x="1591989" y="368999"/>
                    <a:pt x="1573463" y="360521"/>
                    <a:pt x="1573463" y="360521"/>
                  </a:cubicBezTo>
                  <a:lnTo>
                    <a:pt x="1563013" y="360521"/>
                  </a:lnTo>
                  <a:lnTo>
                    <a:pt x="1550093" y="375476"/>
                  </a:lnTo>
                  <a:lnTo>
                    <a:pt x="1536412" y="375476"/>
                  </a:lnTo>
                  <a:lnTo>
                    <a:pt x="1531567" y="392430"/>
                  </a:lnTo>
                  <a:lnTo>
                    <a:pt x="1533562" y="405194"/>
                  </a:lnTo>
                  <a:lnTo>
                    <a:pt x="1522257" y="412242"/>
                  </a:lnTo>
                  <a:lnTo>
                    <a:pt x="1522257" y="424720"/>
                  </a:lnTo>
                  <a:close/>
                  <a:moveTo>
                    <a:pt x="1607759" y="317373"/>
                  </a:moveTo>
                  <a:lnTo>
                    <a:pt x="1593319" y="323850"/>
                  </a:lnTo>
                  <a:lnTo>
                    <a:pt x="1593319" y="345662"/>
                  </a:lnTo>
                  <a:lnTo>
                    <a:pt x="1594934" y="351282"/>
                  </a:lnTo>
                  <a:cubicBezTo>
                    <a:pt x="1595988" y="355778"/>
                    <a:pt x="1596530" y="360379"/>
                    <a:pt x="1596549" y="364998"/>
                  </a:cubicBezTo>
                  <a:lnTo>
                    <a:pt x="1606999" y="372237"/>
                  </a:lnTo>
                  <a:lnTo>
                    <a:pt x="1617450" y="378714"/>
                  </a:lnTo>
                  <a:lnTo>
                    <a:pt x="1622295" y="388239"/>
                  </a:lnTo>
                  <a:cubicBezTo>
                    <a:pt x="1622295" y="388239"/>
                    <a:pt x="1620680" y="397764"/>
                    <a:pt x="1615075" y="397764"/>
                  </a:cubicBezTo>
                  <a:lnTo>
                    <a:pt x="1602154" y="401860"/>
                  </a:lnTo>
                  <a:lnTo>
                    <a:pt x="1606999" y="410718"/>
                  </a:lnTo>
                  <a:cubicBezTo>
                    <a:pt x="1606999" y="410718"/>
                    <a:pt x="1597499" y="415576"/>
                    <a:pt x="1596549" y="419576"/>
                  </a:cubicBezTo>
                  <a:lnTo>
                    <a:pt x="1605384" y="426053"/>
                  </a:lnTo>
                  <a:lnTo>
                    <a:pt x="1597309" y="434150"/>
                  </a:lnTo>
                  <a:lnTo>
                    <a:pt x="1579639" y="434150"/>
                  </a:lnTo>
                  <a:lnTo>
                    <a:pt x="1579639" y="443675"/>
                  </a:lnTo>
                  <a:lnTo>
                    <a:pt x="1616690" y="443675"/>
                  </a:lnTo>
                  <a:lnTo>
                    <a:pt x="1631985" y="434150"/>
                  </a:lnTo>
                  <a:lnTo>
                    <a:pt x="1654501" y="438150"/>
                  </a:lnTo>
                  <a:cubicBezTo>
                    <a:pt x="1654501" y="438150"/>
                    <a:pt x="1673026" y="434150"/>
                    <a:pt x="1677016" y="434150"/>
                  </a:cubicBezTo>
                  <a:lnTo>
                    <a:pt x="1673786" y="430054"/>
                  </a:lnTo>
                  <a:lnTo>
                    <a:pt x="1679486" y="422815"/>
                  </a:lnTo>
                  <a:lnTo>
                    <a:pt x="1688322" y="412337"/>
                  </a:lnTo>
                  <a:lnTo>
                    <a:pt x="1677016" y="407765"/>
                  </a:lnTo>
                  <a:lnTo>
                    <a:pt x="1664191" y="403765"/>
                  </a:lnTo>
                  <a:lnTo>
                    <a:pt x="1665806" y="390049"/>
                  </a:lnTo>
                  <a:lnTo>
                    <a:pt x="1653646" y="380524"/>
                  </a:lnTo>
                  <a:lnTo>
                    <a:pt x="1635215" y="370427"/>
                  </a:lnTo>
                  <a:lnTo>
                    <a:pt x="1633600" y="351854"/>
                  </a:lnTo>
                  <a:lnTo>
                    <a:pt x="1635215" y="335756"/>
                  </a:lnTo>
                  <a:lnTo>
                    <a:pt x="1616215" y="335756"/>
                  </a:lnTo>
                  <a:lnTo>
                    <a:pt x="1612224" y="327660"/>
                  </a:lnTo>
                  <a:lnTo>
                    <a:pt x="1623435" y="317182"/>
                  </a:lnTo>
                  <a:lnTo>
                    <a:pt x="1607759" y="317373"/>
                  </a:lnTo>
                  <a:close/>
                  <a:moveTo>
                    <a:pt x="1713212" y="386810"/>
                  </a:moveTo>
                  <a:lnTo>
                    <a:pt x="1713212" y="380714"/>
                  </a:lnTo>
                  <a:lnTo>
                    <a:pt x="1726133" y="380714"/>
                  </a:lnTo>
                  <a:lnTo>
                    <a:pt x="1733353" y="375476"/>
                  </a:lnTo>
                  <a:lnTo>
                    <a:pt x="1733353" y="355282"/>
                  </a:lnTo>
                  <a:lnTo>
                    <a:pt x="1742853" y="350425"/>
                  </a:lnTo>
                  <a:lnTo>
                    <a:pt x="1739623" y="334328"/>
                  </a:lnTo>
                  <a:lnTo>
                    <a:pt x="1724518" y="328994"/>
                  </a:lnTo>
                  <a:lnTo>
                    <a:pt x="1702002" y="336232"/>
                  </a:lnTo>
                  <a:lnTo>
                    <a:pt x="1702002" y="348044"/>
                  </a:lnTo>
                  <a:lnTo>
                    <a:pt x="1688322" y="349663"/>
                  </a:lnTo>
                  <a:lnTo>
                    <a:pt x="1685092" y="360521"/>
                  </a:lnTo>
                  <a:lnTo>
                    <a:pt x="1694592" y="364998"/>
                  </a:lnTo>
                  <a:lnTo>
                    <a:pt x="1679296" y="373856"/>
                  </a:lnTo>
                  <a:lnTo>
                    <a:pt x="1675211" y="380714"/>
                  </a:lnTo>
                  <a:lnTo>
                    <a:pt x="1688132" y="392430"/>
                  </a:lnTo>
                  <a:lnTo>
                    <a:pt x="1713212" y="386810"/>
                  </a:lnTo>
                  <a:close/>
                  <a:moveTo>
                    <a:pt x="2524534" y="876110"/>
                  </a:moveTo>
                  <a:lnTo>
                    <a:pt x="2577736" y="904685"/>
                  </a:lnTo>
                  <a:lnTo>
                    <a:pt x="2605192" y="894017"/>
                  </a:lnTo>
                  <a:lnTo>
                    <a:pt x="2623432" y="919925"/>
                  </a:lnTo>
                  <a:lnTo>
                    <a:pt x="2672169" y="930688"/>
                  </a:lnTo>
                  <a:lnTo>
                    <a:pt x="2693449" y="941356"/>
                  </a:lnTo>
                  <a:lnTo>
                    <a:pt x="2752826" y="809593"/>
                  </a:lnTo>
                  <a:cubicBezTo>
                    <a:pt x="2662503" y="608118"/>
                    <a:pt x="2543606" y="384419"/>
                    <a:pt x="2300883" y="208344"/>
                  </a:cubicBezTo>
                  <a:lnTo>
                    <a:pt x="2251877" y="211265"/>
                  </a:lnTo>
                  <a:lnTo>
                    <a:pt x="2241237" y="232696"/>
                  </a:lnTo>
                  <a:lnTo>
                    <a:pt x="2218531" y="224219"/>
                  </a:lnTo>
                  <a:lnTo>
                    <a:pt x="2207796" y="205169"/>
                  </a:lnTo>
                  <a:lnTo>
                    <a:pt x="2186420" y="205169"/>
                  </a:lnTo>
                  <a:lnTo>
                    <a:pt x="2195920" y="214694"/>
                  </a:lnTo>
                  <a:lnTo>
                    <a:pt x="2203616" y="230029"/>
                  </a:lnTo>
                  <a:lnTo>
                    <a:pt x="2170080" y="230029"/>
                  </a:lnTo>
                  <a:lnTo>
                    <a:pt x="2170080" y="248983"/>
                  </a:lnTo>
                  <a:lnTo>
                    <a:pt x="2146139" y="245459"/>
                  </a:lnTo>
                  <a:lnTo>
                    <a:pt x="2131604" y="243269"/>
                  </a:lnTo>
                  <a:lnTo>
                    <a:pt x="2123433" y="247364"/>
                  </a:lnTo>
                  <a:lnTo>
                    <a:pt x="2131034" y="252031"/>
                  </a:lnTo>
                  <a:lnTo>
                    <a:pt x="2141579" y="254413"/>
                  </a:lnTo>
                  <a:lnTo>
                    <a:pt x="2132079" y="257937"/>
                  </a:lnTo>
                  <a:lnTo>
                    <a:pt x="2119348" y="252794"/>
                  </a:lnTo>
                  <a:lnTo>
                    <a:pt x="2103483" y="247459"/>
                  </a:lnTo>
                  <a:lnTo>
                    <a:pt x="2098733" y="236887"/>
                  </a:lnTo>
                  <a:lnTo>
                    <a:pt x="2087048" y="227362"/>
                  </a:lnTo>
                  <a:lnTo>
                    <a:pt x="2073557" y="225552"/>
                  </a:lnTo>
                  <a:lnTo>
                    <a:pt x="2064057" y="214408"/>
                  </a:lnTo>
                  <a:lnTo>
                    <a:pt x="2084768" y="216218"/>
                  </a:lnTo>
                  <a:lnTo>
                    <a:pt x="2103008" y="224409"/>
                  </a:lnTo>
                  <a:lnTo>
                    <a:pt x="2118208" y="226219"/>
                  </a:lnTo>
                  <a:cubicBezTo>
                    <a:pt x="2118208" y="226219"/>
                    <a:pt x="2127709" y="223837"/>
                    <a:pt x="2128754" y="225552"/>
                  </a:cubicBezTo>
                  <a:cubicBezTo>
                    <a:pt x="2136021" y="227877"/>
                    <a:pt x="2143498" y="229473"/>
                    <a:pt x="2151079" y="230315"/>
                  </a:cubicBezTo>
                  <a:lnTo>
                    <a:pt x="2163430" y="220790"/>
                  </a:lnTo>
                  <a:lnTo>
                    <a:pt x="2142529" y="205169"/>
                  </a:lnTo>
                  <a:lnTo>
                    <a:pt x="2105478" y="194215"/>
                  </a:lnTo>
                  <a:lnTo>
                    <a:pt x="2040306" y="185833"/>
                  </a:lnTo>
                  <a:cubicBezTo>
                    <a:pt x="2031376" y="183581"/>
                    <a:pt x="2022560" y="180879"/>
                    <a:pt x="2013895" y="177737"/>
                  </a:cubicBezTo>
                  <a:lnTo>
                    <a:pt x="1992235" y="172403"/>
                  </a:lnTo>
                  <a:lnTo>
                    <a:pt x="1944734" y="172403"/>
                  </a:lnTo>
                  <a:lnTo>
                    <a:pt x="1872531" y="185833"/>
                  </a:lnTo>
                  <a:lnTo>
                    <a:pt x="1832631" y="211265"/>
                  </a:lnTo>
                  <a:lnTo>
                    <a:pt x="1785129" y="254222"/>
                  </a:lnTo>
                  <a:lnTo>
                    <a:pt x="1741713" y="260699"/>
                  </a:lnTo>
                  <a:cubicBezTo>
                    <a:pt x="1734977" y="266327"/>
                    <a:pt x="1728631" y="272405"/>
                    <a:pt x="1722712" y="278892"/>
                  </a:cubicBezTo>
                  <a:lnTo>
                    <a:pt x="1732213" y="299561"/>
                  </a:lnTo>
                  <a:lnTo>
                    <a:pt x="1729838" y="309086"/>
                  </a:lnTo>
                  <a:lnTo>
                    <a:pt x="1736298" y="314325"/>
                  </a:lnTo>
                  <a:lnTo>
                    <a:pt x="1741048" y="323850"/>
                  </a:lnTo>
                  <a:lnTo>
                    <a:pt x="1747508" y="333375"/>
                  </a:lnTo>
                  <a:lnTo>
                    <a:pt x="1771544" y="329851"/>
                  </a:lnTo>
                  <a:lnTo>
                    <a:pt x="1797385" y="315182"/>
                  </a:lnTo>
                  <a:lnTo>
                    <a:pt x="1817335" y="325755"/>
                  </a:lnTo>
                  <a:lnTo>
                    <a:pt x="1832631" y="352235"/>
                  </a:lnTo>
                  <a:lnTo>
                    <a:pt x="1835481" y="368141"/>
                  </a:lnTo>
                  <a:lnTo>
                    <a:pt x="1853721" y="371666"/>
                  </a:lnTo>
                  <a:lnTo>
                    <a:pt x="1866071" y="361093"/>
                  </a:lnTo>
                  <a:lnTo>
                    <a:pt x="1878992" y="358140"/>
                  </a:lnTo>
                  <a:lnTo>
                    <a:pt x="1886022" y="336899"/>
                  </a:lnTo>
                  <a:lnTo>
                    <a:pt x="1887162" y="320421"/>
                  </a:lnTo>
                  <a:lnTo>
                    <a:pt x="1904833" y="315182"/>
                  </a:lnTo>
                  <a:lnTo>
                    <a:pt x="1904833" y="304324"/>
                  </a:lnTo>
                  <a:lnTo>
                    <a:pt x="1898372" y="299656"/>
                  </a:lnTo>
                  <a:lnTo>
                    <a:pt x="1890107" y="294323"/>
                  </a:lnTo>
                  <a:lnTo>
                    <a:pt x="1887162" y="275273"/>
                  </a:lnTo>
                  <a:lnTo>
                    <a:pt x="1914048" y="258223"/>
                  </a:lnTo>
                  <a:cubicBezTo>
                    <a:pt x="1914048" y="258223"/>
                    <a:pt x="1928298" y="245269"/>
                    <a:pt x="1928298" y="242983"/>
                  </a:cubicBezTo>
                  <a:cubicBezTo>
                    <a:pt x="1928298" y="240697"/>
                    <a:pt x="1935328" y="232886"/>
                    <a:pt x="1935328" y="232886"/>
                  </a:cubicBezTo>
                  <a:cubicBezTo>
                    <a:pt x="1935328" y="232886"/>
                    <a:pt x="1946539" y="233553"/>
                    <a:pt x="1950054" y="234125"/>
                  </a:cubicBezTo>
                  <a:cubicBezTo>
                    <a:pt x="1953569" y="234696"/>
                    <a:pt x="1972284" y="241173"/>
                    <a:pt x="1972284" y="241173"/>
                  </a:cubicBezTo>
                  <a:lnTo>
                    <a:pt x="1979409" y="246507"/>
                  </a:lnTo>
                  <a:lnTo>
                    <a:pt x="1957654" y="257080"/>
                  </a:lnTo>
                  <a:lnTo>
                    <a:pt x="1944829" y="270034"/>
                  </a:lnTo>
                  <a:lnTo>
                    <a:pt x="1935328" y="276511"/>
                  </a:lnTo>
                  <a:lnTo>
                    <a:pt x="1944164" y="297085"/>
                  </a:lnTo>
                  <a:lnTo>
                    <a:pt x="1967059" y="308896"/>
                  </a:lnTo>
                  <a:lnTo>
                    <a:pt x="1987580" y="304705"/>
                  </a:lnTo>
                  <a:lnTo>
                    <a:pt x="2020166" y="303086"/>
                  </a:lnTo>
                  <a:cubicBezTo>
                    <a:pt x="2020166" y="303086"/>
                    <a:pt x="2057502" y="310610"/>
                    <a:pt x="2059212" y="311849"/>
                  </a:cubicBezTo>
                  <a:cubicBezTo>
                    <a:pt x="2060922" y="313087"/>
                    <a:pt x="2048476" y="317087"/>
                    <a:pt x="2048476" y="317087"/>
                  </a:cubicBezTo>
                  <a:lnTo>
                    <a:pt x="2033941" y="321183"/>
                  </a:lnTo>
                  <a:lnTo>
                    <a:pt x="2025771" y="326517"/>
                  </a:lnTo>
                  <a:lnTo>
                    <a:pt x="2011900" y="319469"/>
                  </a:lnTo>
                  <a:cubicBezTo>
                    <a:pt x="2006305" y="315543"/>
                    <a:pt x="1999721" y="313296"/>
                    <a:pt x="1992900" y="312992"/>
                  </a:cubicBezTo>
                  <a:cubicBezTo>
                    <a:pt x="1987152" y="314112"/>
                    <a:pt x="1981728" y="316521"/>
                    <a:pt x="1977034" y="320040"/>
                  </a:cubicBezTo>
                  <a:lnTo>
                    <a:pt x="1985870" y="333566"/>
                  </a:lnTo>
                  <a:lnTo>
                    <a:pt x="1998125" y="341852"/>
                  </a:lnTo>
                  <a:cubicBezTo>
                    <a:pt x="1998125" y="341852"/>
                    <a:pt x="1992900" y="357092"/>
                    <a:pt x="1989385" y="356521"/>
                  </a:cubicBezTo>
                  <a:cubicBezTo>
                    <a:pt x="1985870" y="355949"/>
                    <a:pt x="1979885" y="345377"/>
                    <a:pt x="1979885" y="345377"/>
                  </a:cubicBezTo>
                  <a:lnTo>
                    <a:pt x="1966299" y="340043"/>
                  </a:lnTo>
                  <a:lnTo>
                    <a:pt x="1957559" y="345377"/>
                  </a:lnTo>
                  <a:lnTo>
                    <a:pt x="1958699" y="358331"/>
                  </a:lnTo>
                  <a:lnTo>
                    <a:pt x="1954899" y="376619"/>
                  </a:lnTo>
                  <a:lnTo>
                    <a:pt x="1940268" y="386144"/>
                  </a:lnTo>
                  <a:lnTo>
                    <a:pt x="1929628" y="394430"/>
                  </a:lnTo>
                  <a:lnTo>
                    <a:pt x="1915568" y="386144"/>
                  </a:lnTo>
                  <a:lnTo>
                    <a:pt x="1897422" y="391478"/>
                  </a:lnTo>
                  <a:lnTo>
                    <a:pt x="1865691" y="389668"/>
                  </a:lnTo>
                  <a:lnTo>
                    <a:pt x="1858661" y="396145"/>
                  </a:lnTo>
                  <a:lnTo>
                    <a:pt x="1847451" y="391478"/>
                  </a:lnTo>
                  <a:cubicBezTo>
                    <a:pt x="1847451" y="391478"/>
                    <a:pt x="1819900" y="392621"/>
                    <a:pt x="1818095" y="393192"/>
                  </a:cubicBezTo>
                  <a:cubicBezTo>
                    <a:pt x="1811797" y="391068"/>
                    <a:pt x="1805716" y="388324"/>
                    <a:pt x="1799950" y="385001"/>
                  </a:cubicBezTo>
                  <a:lnTo>
                    <a:pt x="1792920" y="369094"/>
                  </a:lnTo>
                  <a:lnTo>
                    <a:pt x="1801660" y="358521"/>
                  </a:lnTo>
                  <a:lnTo>
                    <a:pt x="1797575" y="353759"/>
                  </a:lnTo>
                  <a:lnTo>
                    <a:pt x="1794060" y="344996"/>
                  </a:lnTo>
                  <a:lnTo>
                    <a:pt x="1799950" y="337852"/>
                  </a:lnTo>
                  <a:lnTo>
                    <a:pt x="1791114" y="335566"/>
                  </a:lnTo>
                  <a:lnTo>
                    <a:pt x="1776484" y="350234"/>
                  </a:lnTo>
                  <a:cubicBezTo>
                    <a:pt x="1776262" y="354965"/>
                    <a:pt x="1776041" y="359696"/>
                    <a:pt x="1775819" y="364427"/>
                  </a:cubicBezTo>
                  <a:cubicBezTo>
                    <a:pt x="1775819" y="364427"/>
                    <a:pt x="1783514" y="377952"/>
                    <a:pt x="1784084" y="379667"/>
                  </a:cubicBezTo>
                  <a:cubicBezTo>
                    <a:pt x="1784521" y="383779"/>
                    <a:pt x="1784711" y="387914"/>
                    <a:pt x="1784654" y="392049"/>
                  </a:cubicBezTo>
                  <a:lnTo>
                    <a:pt x="1770024" y="397955"/>
                  </a:lnTo>
                  <a:lnTo>
                    <a:pt x="1754158" y="402622"/>
                  </a:lnTo>
                  <a:lnTo>
                    <a:pt x="1757103" y="408527"/>
                  </a:lnTo>
                  <a:lnTo>
                    <a:pt x="1773539" y="411480"/>
                  </a:lnTo>
                  <a:lnTo>
                    <a:pt x="1768219" y="421005"/>
                  </a:lnTo>
                  <a:lnTo>
                    <a:pt x="1758719" y="421577"/>
                  </a:lnTo>
                  <a:lnTo>
                    <a:pt x="1754063" y="433388"/>
                  </a:lnTo>
                  <a:lnTo>
                    <a:pt x="1751118" y="439865"/>
                  </a:lnTo>
                  <a:lnTo>
                    <a:pt x="1738198" y="436340"/>
                  </a:lnTo>
                  <a:lnTo>
                    <a:pt x="1738768" y="428054"/>
                  </a:lnTo>
                  <a:lnTo>
                    <a:pt x="1739338" y="417481"/>
                  </a:lnTo>
                  <a:lnTo>
                    <a:pt x="1734113" y="412147"/>
                  </a:lnTo>
                  <a:lnTo>
                    <a:pt x="1726418" y="420434"/>
                  </a:lnTo>
                  <a:lnTo>
                    <a:pt x="1718247" y="431006"/>
                  </a:lnTo>
                  <a:lnTo>
                    <a:pt x="1699247" y="434531"/>
                  </a:lnTo>
                  <a:lnTo>
                    <a:pt x="1690412" y="441579"/>
                  </a:lnTo>
                  <a:lnTo>
                    <a:pt x="1684522" y="454533"/>
                  </a:lnTo>
                  <a:lnTo>
                    <a:pt x="1670461" y="461010"/>
                  </a:lnTo>
                  <a:lnTo>
                    <a:pt x="1659346" y="468059"/>
                  </a:lnTo>
                  <a:lnTo>
                    <a:pt x="1642245" y="459296"/>
                  </a:lnTo>
                  <a:lnTo>
                    <a:pt x="1639965" y="463391"/>
                  </a:lnTo>
                  <a:lnTo>
                    <a:pt x="1643480" y="472154"/>
                  </a:lnTo>
                  <a:lnTo>
                    <a:pt x="1639395" y="476917"/>
                  </a:lnTo>
                  <a:lnTo>
                    <a:pt x="1617070" y="475107"/>
                  </a:lnTo>
                  <a:lnTo>
                    <a:pt x="1604719" y="473393"/>
                  </a:lnTo>
                  <a:lnTo>
                    <a:pt x="1602914" y="489871"/>
                  </a:lnTo>
                  <a:lnTo>
                    <a:pt x="1624670" y="493395"/>
                  </a:lnTo>
                  <a:lnTo>
                    <a:pt x="1635215" y="502920"/>
                  </a:lnTo>
                  <a:cubicBezTo>
                    <a:pt x="1635215" y="502920"/>
                    <a:pt x="1643480" y="512921"/>
                    <a:pt x="1645190" y="512921"/>
                  </a:cubicBezTo>
                  <a:cubicBezTo>
                    <a:pt x="1646900" y="512921"/>
                    <a:pt x="1658776" y="515874"/>
                    <a:pt x="1658776" y="515874"/>
                  </a:cubicBezTo>
                  <a:lnTo>
                    <a:pt x="1654026" y="541782"/>
                  </a:lnTo>
                  <a:lnTo>
                    <a:pt x="1643480" y="565880"/>
                  </a:lnTo>
                  <a:lnTo>
                    <a:pt x="1599399" y="565309"/>
                  </a:lnTo>
                  <a:lnTo>
                    <a:pt x="1551328" y="564166"/>
                  </a:lnTo>
                  <a:lnTo>
                    <a:pt x="1536032" y="569976"/>
                  </a:lnTo>
                  <a:lnTo>
                    <a:pt x="1531282" y="583502"/>
                  </a:lnTo>
                  <a:lnTo>
                    <a:pt x="1535462" y="597694"/>
                  </a:lnTo>
                  <a:lnTo>
                    <a:pt x="1526912" y="624269"/>
                  </a:lnTo>
                  <a:lnTo>
                    <a:pt x="1523397" y="638461"/>
                  </a:lnTo>
                  <a:cubicBezTo>
                    <a:pt x="1523416" y="643299"/>
                    <a:pt x="1523958" y="648122"/>
                    <a:pt x="1525012" y="652844"/>
                  </a:cubicBezTo>
                  <a:cubicBezTo>
                    <a:pt x="1526247" y="654558"/>
                    <a:pt x="1533277" y="666941"/>
                    <a:pt x="1533277" y="666941"/>
                  </a:cubicBezTo>
                  <a:lnTo>
                    <a:pt x="1527957" y="686943"/>
                  </a:lnTo>
                  <a:lnTo>
                    <a:pt x="1543823" y="691706"/>
                  </a:lnTo>
                  <a:lnTo>
                    <a:pt x="1570233" y="693420"/>
                  </a:lnTo>
                  <a:lnTo>
                    <a:pt x="1584294" y="701135"/>
                  </a:lnTo>
                  <a:lnTo>
                    <a:pt x="1594934" y="702850"/>
                  </a:lnTo>
                  <a:lnTo>
                    <a:pt x="1612510" y="695230"/>
                  </a:lnTo>
                  <a:lnTo>
                    <a:pt x="1638920" y="691706"/>
                  </a:lnTo>
                  <a:lnTo>
                    <a:pt x="1663621" y="671036"/>
                  </a:lnTo>
                  <a:lnTo>
                    <a:pt x="1659536" y="645795"/>
                  </a:lnTo>
                  <a:lnTo>
                    <a:pt x="1674736" y="626745"/>
                  </a:lnTo>
                  <a:lnTo>
                    <a:pt x="1707037" y="606171"/>
                  </a:lnTo>
                  <a:lnTo>
                    <a:pt x="1721098" y="601409"/>
                  </a:lnTo>
                  <a:lnTo>
                    <a:pt x="1719387" y="580263"/>
                  </a:lnTo>
                  <a:lnTo>
                    <a:pt x="1738388" y="569024"/>
                  </a:lnTo>
                  <a:lnTo>
                    <a:pt x="1757388" y="575501"/>
                  </a:lnTo>
                  <a:lnTo>
                    <a:pt x="1770309" y="568452"/>
                  </a:lnTo>
                  <a:lnTo>
                    <a:pt x="1810020" y="556260"/>
                  </a:lnTo>
                  <a:lnTo>
                    <a:pt x="1849351" y="592836"/>
                  </a:lnTo>
                  <a:lnTo>
                    <a:pt x="1903313" y="629888"/>
                  </a:lnTo>
                  <a:cubicBezTo>
                    <a:pt x="1903313" y="629888"/>
                    <a:pt x="1914523" y="652272"/>
                    <a:pt x="1915093" y="653987"/>
                  </a:cubicBezTo>
                  <a:cubicBezTo>
                    <a:pt x="1912946" y="659405"/>
                    <a:pt x="1910172" y="664553"/>
                    <a:pt x="1906828" y="669322"/>
                  </a:cubicBezTo>
                  <a:lnTo>
                    <a:pt x="1876522" y="669322"/>
                  </a:lnTo>
                  <a:lnTo>
                    <a:pt x="1865121" y="671894"/>
                  </a:lnTo>
                  <a:cubicBezTo>
                    <a:pt x="1865121" y="671894"/>
                    <a:pt x="1868637" y="680657"/>
                    <a:pt x="1870917" y="680657"/>
                  </a:cubicBezTo>
                  <a:cubicBezTo>
                    <a:pt x="1873197" y="680657"/>
                    <a:pt x="1897422" y="691896"/>
                    <a:pt x="1897422" y="691896"/>
                  </a:cubicBezTo>
                  <a:lnTo>
                    <a:pt x="1905022" y="697802"/>
                  </a:lnTo>
                  <a:lnTo>
                    <a:pt x="1909108" y="696563"/>
                  </a:lnTo>
                  <a:lnTo>
                    <a:pt x="1908538" y="685419"/>
                  </a:lnTo>
                  <a:lnTo>
                    <a:pt x="1910913" y="674846"/>
                  </a:lnTo>
                  <a:lnTo>
                    <a:pt x="1919083" y="675989"/>
                  </a:lnTo>
                  <a:cubicBezTo>
                    <a:pt x="1922417" y="672357"/>
                    <a:pt x="1925372" y="668401"/>
                    <a:pt x="1927918" y="664178"/>
                  </a:cubicBezTo>
                  <a:cubicBezTo>
                    <a:pt x="1930379" y="658963"/>
                    <a:pt x="1933105" y="653877"/>
                    <a:pt x="1936088" y="648938"/>
                  </a:cubicBezTo>
                  <a:lnTo>
                    <a:pt x="1929628" y="636556"/>
                  </a:lnTo>
                  <a:lnTo>
                    <a:pt x="1933238" y="628269"/>
                  </a:lnTo>
                  <a:lnTo>
                    <a:pt x="1942739" y="629507"/>
                  </a:lnTo>
                  <a:lnTo>
                    <a:pt x="1943879" y="641794"/>
                  </a:lnTo>
                  <a:lnTo>
                    <a:pt x="1947394" y="641794"/>
                  </a:lnTo>
                  <a:lnTo>
                    <a:pt x="1946254" y="626555"/>
                  </a:lnTo>
                  <a:lnTo>
                    <a:pt x="1936753" y="620649"/>
                  </a:lnTo>
                  <a:lnTo>
                    <a:pt x="1924023" y="612172"/>
                  </a:lnTo>
                  <a:lnTo>
                    <a:pt x="1915188" y="599313"/>
                  </a:lnTo>
                  <a:lnTo>
                    <a:pt x="1899892" y="595122"/>
                  </a:lnTo>
                  <a:lnTo>
                    <a:pt x="1882317" y="582740"/>
                  </a:lnTo>
                  <a:lnTo>
                    <a:pt x="1878232" y="568643"/>
                  </a:lnTo>
                  <a:lnTo>
                    <a:pt x="1861796" y="560451"/>
                  </a:lnTo>
                  <a:lnTo>
                    <a:pt x="1857521" y="547497"/>
                  </a:lnTo>
                  <a:lnTo>
                    <a:pt x="1862271" y="533971"/>
                  </a:lnTo>
                  <a:lnTo>
                    <a:pt x="1872816" y="532162"/>
                  </a:lnTo>
                  <a:cubicBezTo>
                    <a:pt x="1873006" y="536480"/>
                    <a:pt x="1873197" y="540798"/>
                    <a:pt x="1873387" y="545116"/>
                  </a:cubicBezTo>
                  <a:lnTo>
                    <a:pt x="1883932" y="548640"/>
                  </a:lnTo>
                  <a:lnTo>
                    <a:pt x="1891057" y="544544"/>
                  </a:lnTo>
                  <a:lnTo>
                    <a:pt x="1901603" y="563594"/>
                  </a:lnTo>
                  <a:lnTo>
                    <a:pt x="1923263" y="575882"/>
                  </a:lnTo>
                  <a:lnTo>
                    <a:pt x="1940363" y="585407"/>
                  </a:lnTo>
                  <a:lnTo>
                    <a:pt x="1950909" y="586645"/>
                  </a:lnTo>
                  <a:lnTo>
                    <a:pt x="1968484" y="605695"/>
                  </a:lnTo>
                  <a:lnTo>
                    <a:pt x="1972664" y="630365"/>
                  </a:lnTo>
                  <a:lnTo>
                    <a:pt x="2005535" y="664559"/>
                  </a:lnTo>
                  <a:lnTo>
                    <a:pt x="2010190" y="688658"/>
                  </a:lnTo>
                  <a:lnTo>
                    <a:pt x="2033656" y="705136"/>
                  </a:lnTo>
                  <a:lnTo>
                    <a:pt x="2040116" y="699802"/>
                  </a:lnTo>
                  <a:lnTo>
                    <a:pt x="2036601" y="684562"/>
                  </a:lnTo>
                  <a:lnTo>
                    <a:pt x="2049521" y="677513"/>
                  </a:lnTo>
                  <a:lnTo>
                    <a:pt x="2045436" y="666845"/>
                  </a:lnTo>
                  <a:lnTo>
                    <a:pt x="2032421" y="662369"/>
                  </a:lnTo>
                  <a:lnTo>
                    <a:pt x="2027101" y="651796"/>
                  </a:lnTo>
                  <a:lnTo>
                    <a:pt x="2029476" y="634651"/>
                  </a:lnTo>
                  <a:lnTo>
                    <a:pt x="2021876" y="625888"/>
                  </a:lnTo>
                  <a:lnTo>
                    <a:pt x="2028906" y="627031"/>
                  </a:lnTo>
                  <a:lnTo>
                    <a:pt x="2034131" y="633508"/>
                  </a:lnTo>
                  <a:lnTo>
                    <a:pt x="2042396" y="622364"/>
                  </a:lnTo>
                  <a:lnTo>
                    <a:pt x="2056457" y="622935"/>
                  </a:lnTo>
                  <a:lnTo>
                    <a:pt x="2070612" y="628841"/>
                  </a:lnTo>
                  <a:lnTo>
                    <a:pt x="2081157" y="643319"/>
                  </a:lnTo>
                  <a:lnTo>
                    <a:pt x="2091703" y="659797"/>
                  </a:lnTo>
                  <a:cubicBezTo>
                    <a:pt x="2091703" y="659797"/>
                    <a:pt x="2084673" y="663893"/>
                    <a:pt x="2084102" y="665702"/>
                  </a:cubicBezTo>
                  <a:cubicBezTo>
                    <a:pt x="2085499" y="670258"/>
                    <a:pt x="2087475" y="674613"/>
                    <a:pt x="2089993" y="678656"/>
                  </a:cubicBezTo>
                  <a:lnTo>
                    <a:pt x="2103483" y="690944"/>
                  </a:lnTo>
                  <a:lnTo>
                    <a:pt x="2114028" y="705803"/>
                  </a:lnTo>
                  <a:lnTo>
                    <a:pt x="2135119" y="705231"/>
                  </a:lnTo>
                  <a:lnTo>
                    <a:pt x="2137494" y="714756"/>
                  </a:lnTo>
                  <a:lnTo>
                    <a:pt x="2152789" y="716471"/>
                  </a:lnTo>
                  <a:lnTo>
                    <a:pt x="2167420" y="712946"/>
                  </a:lnTo>
                  <a:lnTo>
                    <a:pt x="2171600" y="703421"/>
                  </a:lnTo>
                  <a:lnTo>
                    <a:pt x="2178060" y="712280"/>
                  </a:lnTo>
                  <a:lnTo>
                    <a:pt x="2195065" y="718185"/>
                  </a:lnTo>
                  <a:lnTo>
                    <a:pt x="2209696" y="717042"/>
                  </a:lnTo>
                  <a:lnTo>
                    <a:pt x="2222046" y="703421"/>
                  </a:lnTo>
                  <a:lnTo>
                    <a:pt x="2233162" y="708184"/>
                  </a:lnTo>
                  <a:lnTo>
                    <a:pt x="2241427" y="713423"/>
                  </a:lnTo>
                  <a:lnTo>
                    <a:pt x="2238482" y="725234"/>
                  </a:lnTo>
                  <a:lnTo>
                    <a:pt x="2245797" y="749427"/>
                  </a:lnTo>
                  <a:lnTo>
                    <a:pt x="2235157" y="773906"/>
                  </a:lnTo>
                  <a:lnTo>
                    <a:pt x="2235157" y="805910"/>
                  </a:lnTo>
                  <a:lnTo>
                    <a:pt x="2171030" y="805910"/>
                  </a:lnTo>
                  <a:lnTo>
                    <a:pt x="2146709" y="815435"/>
                  </a:lnTo>
                  <a:lnTo>
                    <a:pt x="2107283" y="795719"/>
                  </a:lnTo>
                  <a:lnTo>
                    <a:pt x="2081442" y="798767"/>
                  </a:lnTo>
                  <a:lnTo>
                    <a:pt x="2037266" y="782765"/>
                  </a:lnTo>
                  <a:lnTo>
                    <a:pt x="2002305" y="782765"/>
                  </a:lnTo>
                  <a:lnTo>
                    <a:pt x="1991665" y="792290"/>
                  </a:lnTo>
                  <a:lnTo>
                    <a:pt x="1997745" y="809054"/>
                  </a:lnTo>
                  <a:lnTo>
                    <a:pt x="1984065" y="822769"/>
                  </a:lnTo>
                  <a:lnTo>
                    <a:pt x="1949009" y="801434"/>
                  </a:lnTo>
                  <a:lnTo>
                    <a:pt x="1921648" y="804482"/>
                  </a:lnTo>
                  <a:lnTo>
                    <a:pt x="1911008" y="786194"/>
                  </a:lnTo>
                  <a:lnTo>
                    <a:pt x="1869871" y="774002"/>
                  </a:lnTo>
                  <a:lnTo>
                    <a:pt x="1841371" y="760190"/>
                  </a:lnTo>
                  <a:lnTo>
                    <a:pt x="1819520" y="749427"/>
                  </a:lnTo>
                  <a:lnTo>
                    <a:pt x="1845361" y="718947"/>
                  </a:lnTo>
                  <a:lnTo>
                    <a:pt x="1837761" y="693039"/>
                  </a:lnTo>
                  <a:lnTo>
                    <a:pt x="1819520" y="682276"/>
                  </a:lnTo>
                  <a:lnTo>
                    <a:pt x="1711407" y="694563"/>
                  </a:lnTo>
                  <a:lnTo>
                    <a:pt x="1668846" y="711327"/>
                  </a:lnTo>
                  <a:lnTo>
                    <a:pt x="1641390" y="712851"/>
                  </a:lnTo>
                  <a:lnTo>
                    <a:pt x="1612890" y="723519"/>
                  </a:lnTo>
                  <a:lnTo>
                    <a:pt x="1577929" y="715899"/>
                  </a:lnTo>
                  <a:lnTo>
                    <a:pt x="1555033" y="743331"/>
                  </a:lnTo>
                  <a:lnTo>
                    <a:pt x="1527672" y="761619"/>
                  </a:lnTo>
                  <a:lnTo>
                    <a:pt x="1502971" y="813530"/>
                  </a:lnTo>
                  <a:lnTo>
                    <a:pt x="1509432" y="836390"/>
                  </a:lnTo>
                  <a:lnTo>
                    <a:pt x="1477511" y="866966"/>
                  </a:lnTo>
                  <a:lnTo>
                    <a:pt x="1445590" y="879158"/>
                  </a:lnTo>
                  <a:lnTo>
                    <a:pt x="1430389" y="907733"/>
                  </a:lnTo>
                  <a:cubicBezTo>
                    <a:pt x="1430389" y="907733"/>
                    <a:pt x="1396854" y="982504"/>
                    <a:pt x="1393814" y="988600"/>
                  </a:cubicBezTo>
                  <a:cubicBezTo>
                    <a:pt x="1390773" y="994696"/>
                    <a:pt x="1393814" y="1032891"/>
                    <a:pt x="1393814" y="1032891"/>
                  </a:cubicBezTo>
                  <a:lnTo>
                    <a:pt x="1407494" y="1077087"/>
                  </a:lnTo>
                  <a:lnTo>
                    <a:pt x="1375573" y="1151858"/>
                  </a:lnTo>
                  <a:lnTo>
                    <a:pt x="1387733" y="1188530"/>
                  </a:lnTo>
                  <a:lnTo>
                    <a:pt x="1404454" y="1222058"/>
                  </a:lnTo>
                  <a:lnTo>
                    <a:pt x="1448630" y="1284637"/>
                  </a:lnTo>
                  <a:cubicBezTo>
                    <a:pt x="1448187" y="1295114"/>
                    <a:pt x="1447743" y="1305592"/>
                    <a:pt x="1447300" y="1316069"/>
                  </a:cubicBezTo>
                  <a:lnTo>
                    <a:pt x="1538312" y="1385507"/>
                  </a:lnTo>
                  <a:lnTo>
                    <a:pt x="1599304" y="1360932"/>
                  </a:lnTo>
                  <a:lnTo>
                    <a:pt x="1658016" y="1379601"/>
                  </a:lnTo>
                  <a:lnTo>
                    <a:pt x="1730978" y="1339977"/>
                  </a:lnTo>
                  <a:cubicBezTo>
                    <a:pt x="1730978" y="1339977"/>
                    <a:pt x="1755393" y="1339977"/>
                    <a:pt x="1762994" y="1353693"/>
                  </a:cubicBezTo>
                  <a:cubicBezTo>
                    <a:pt x="1770594" y="1367409"/>
                    <a:pt x="1775154" y="1379601"/>
                    <a:pt x="1802515" y="1379601"/>
                  </a:cubicBezTo>
                  <a:cubicBezTo>
                    <a:pt x="1829875" y="1379601"/>
                    <a:pt x="1843651" y="1410176"/>
                    <a:pt x="1843651" y="1410176"/>
                  </a:cubicBezTo>
                  <a:lnTo>
                    <a:pt x="1831491" y="1445228"/>
                  </a:lnTo>
                  <a:lnTo>
                    <a:pt x="1837571" y="1463516"/>
                  </a:lnTo>
                  <a:lnTo>
                    <a:pt x="1825410" y="1492091"/>
                  </a:lnTo>
                  <a:lnTo>
                    <a:pt x="1853911" y="1551527"/>
                  </a:lnTo>
                  <a:lnTo>
                    <a:pt x="1875192" y="1597343"/>
                  </a:lnTo>
                  <a:lnTo>
                    <a:pt x="1895047" y="1641634"/>
                  </a:lnTo>
                  <a:lnTo>
                    <a:pt x="1899607" y="1698022"/>
                  </a:lnTo>
                  <a:lnTo>
                    <a:pt x="1895047" y="1730121"/>
                  </a:lnTo>
                  <a:lnTo>
                    <a:pt x="1859991" y="1791176"/>
                  </a:lnTo>
                  <a:lnTo>
                    <a:pt x="1870632" y="1885760"/>
                  </a:lnTo>
                  <a:lnTo>
                    <a:pt x="1882792" y="1907095"/>
                  </a:lnTo>
                  <a:lnTo>
                    <a:pt x="1878232" y="1922336"/>
                  </a:lnTo>
                  <a:lnTo>
                    <a:pt x="1899607" y="1945291"/>
                  </a:lnTo>
                  <a:lnTo>
                    <a:pt x="1913288" y="1998631"/>
                  </a:lnTo>
                  <a:lnTo>
                    <a:pt x="1901127" y="2049018"/>
                  </a:lnTo>
                  <a:lnTo>
                    <a:pt x="1919368" y="2087118"/>
                  </a:lnTo>
                  <a:cubicBezTo>
                    <a:pt x="1919368" y="2087118"/>
                    <a:pt x="1936088" y="2128361"/>
                    <a:pt x="1937608" y="2132933"/>
                  </a:cubicBezTo>
                  <a:cubicBezTo>
                    <a:pt x="1939128" y="2137505"/>
                    <a:pt x="1949769" y="2152745"/>
                    <a:pt x="1948249" y="2160365"/>
                  </a:cubicBezTo>
                  <a:cubicBezTo>
                    <a:pt x="1946729" y="2167985"/>
                    <a:pt x="1942169" y="2187893"/>
                    <a:pt x="1942169" y="2187893"/>
                  </a:cubicBezTo>
                  <a:lnTo>
                    <a:pt x="1948249" y="2218373"/>
                  </a:lnTo>
                  <a:lnTo>
                    <a:pt x="2025866" y="2218373"/>
                  </a:lnTo>
                  <a:lnTo>
                    <a:pt x="2062442" y="2206181"/>
                  </a:lnTo>
                  <a:lnTo>
                    <a:pt x="2152219" y="2114645"/>
                  </a:lnTo>
                  <a:cubicBezTo>
                    <a:pt x="2160428" y="2104920"/>
                    <a:pt x="2168037" y="2094709"/>
                    <a:pt x="2175020" y="2084070"/>
                  </a:cubicBezTo>
                  <a:cubicBezTo>
                    <a:pt x="2176540" y="2079498"/>
                    <a:pt x="2188700" y="2023110"/>
                    <a:pt x="2188700" y="2023110"/>
                  </a:cubicBezTo>
                  <a:lnTo>
                    <a:pt x="2252637" y="1997107"/>
                  </a:lnTo>
                  <a:lnTo>
                    <a:pt x="2252637" y="1947291"/>
                  </a:lnTo>
                  <a:lnTo>
                    <a:pt x="2238957" y="1907572"/>
                  </a:lnTo>
                  <a:lnTo>
                    <a:pt x="2272398" y="1875568"/>
                  </a:lnTo>
                  <a:lnTo>
                    <a:pt x="2362270" y="1823657"/>
                  </a:lnTo>
                  <a:lnTo>
                    <a:pt x="2369870" y="1783937"/>
                  </a:lnTo>
                  <a:lnTo>
                    <a:pt x="2369870" y="1715357"/>
                  </a:lnTo>
                  <a:lnTo>
                    <a:pt x="2353055" y="1663446"/>
                  </a:lnTo>
                  <a:lnTo>
                    <a:pt x="2357615" y="1631442"/>
                  </a:lnTo>
                  <a:lnTo>
                    <a:pt x="2342035" y="1617631"/>
                  </a:lnTo>
                  <a:lnTo>
                    <a:pt x="2371010" y="1574959"/>
                  </a:lnTo>
                  <a:lnTo>
                    <a:pt x="2381651" y="1518476"/>
                  </a:lnTo>
                  <a:lnTo>
                    <a:pt x="2424212" y="1492568"/>
                  </a:lnTo>
                  <a:lnTo>
                    <a:pt x="2433712" y="1466564"/>
                  </a:lnTo>
                  <a:lnTo>
                    <a:pt x="2511329" y="1385888"/>
                  </a:lnTo>
                  <a:lnTo>
                    <a:pt x="2535745" y="1309116"/>
                  </a:lnTo>
                  <a:lnTo>
                    <a:pt x="2558546" y="1266730"/>
                  </a:lnTo>
                  <a:lnTo>
                    <a:pt x="2558546" y="1220915"/>
                  </a:lnTo>
                  <a:lnTo>
                    <a:pt x="2537265" y="1213295"/>
                  </a:lnTo>
                  <a:lnTo>
                    <a:pt x="2512849" y="1233107"/>
                  </a:lnTo>
                  <a:lnTo>
                    <a:pt x="2479408" y="1236155"/>
                  </a:lnTo>
                  <a:lnTo>
                    <a:pt x="2444447" y="1245680"/>
                  </a:lnTo>
                  <a:lnTo>
                    <a:pt x="2415472" y="1227296"/>
                  </a:lnTo>
                  <a:lnTo>
                    <a:pt x="2418511" y="1204436"/>
                  </a:lnTo>
                  <a:lnTo>
                    <a:pt x="2382031" y="1163288"/>
                  </a:lnTo>
                  <a:lnTo>
                    <a:pt x="2345454" y="1141857"/>
                  </a:lnTo>
                  <a:lnTo>
                    <a:pt x="2328734" y="1086993"/>
                  </a:lnTo>
                  <a:lnTo>
                    <a:pt x="2293013" y="1052894"/>
                  </a:lnTo>
                  <a:lnTo>
                    <a:pt x="2289973" y="1010221"/>
                  </a:lnTo>
                  <a:lnTo>
                    <a:pt x="2264037" y="972121"/>
                  </a:lnTo>
                  <a:lnTo>
                    <a:pt x="2232116" y="900494"/>
                  </a:lnTo>
                  <a:lnTo>
                    <a:pt x="2198581" y="866966"/>
                  </a:lnTo>
                  <a:lnTo>
                    <a:pt x="2195540" y="839438"/>
                  </a:lnTo>
                  <a:lnTo>
                    <a:pt x="2209316" y="845630"/>
                  </a:lnTo>
                  <a:lnTo>
                    <a:pt x="2224516" y="857821"/>
                  </a:lnTo>
                  <a:lnTo>
                    <a:pt x="2230596" y="880682"/>
                  </a:lnTo>
                  <a:cubicBezTo>
                    <a:pt x="2242757" y="880682"/>
                    <a:pt x="2247317" y="857821"/>
                    <a:pt x="2247317" y="857821"/>
                  </a:cubicBezTo>
                  <a:lnTo>
                    <a:pt x="2257957" y="880682"/>
                  </a:lnTo>
                  <a:lnTo>
                    <a:pt x="2268597" y="909257"/>
                  </a:lnTo>
                  <a:lnTo>
                    <a:pt x="2302133" y="959644"/>
                  </a:lnTo>
                  <a:lnTo>
                    <a:pt x="2320374" y="962692"/>
                  </a:lnTo>
                  <a:lnTo>
                    <a:pt x="2341654" y="1006983"/>
                  </a:lnTo>
                  <a:lnTo>
                    <a:pt x="2340134" y="1026795"/>
                  </a:lnTo>
                  <a:lnTo>
                    <a:pt x="2401031" y="1089374"/>
                  </a:lnTo>
                  <a:lnTo>
                    <a:pt x="2411671" y="1147286"/>
                  </a:lnTo>
                  <a:lnTo>
                    <a:pt x="2422312" y="1173290"/>
                  </a:lnTo>
                  <a:lnTo>
                    <a:pt x="2442167" y="1193102"/>
                  </a:lnTo>
                  <a:lnTo>
                    <a:pt x="2533465" y="1168718"/>
                  </a:lnTo>
                  <a:lnTo>
                    <a:pt x="2550185" y="1153382"/>
                  </a:lnTo>
                  <a:lnTo>
                    <a:pt x="2589706" y="1141190"/>
                  </a:lnTo>
                  <a:lnTo>
                    <a:pt x="2589706" y="1122902"/>
                  </a:lnTo>
                  <a:lnTo>
                    <a:pt x="2635403" y="1092422"/>
                  </a:lnTo>
                  <a:lnTo>
                    <a:pt x="2654403" y="1056989"/>
                  </a:lnTo>
                  <a:lnTo>
                    <a:pt x="2665423" y="1038987"/>
                  </a:lnTo>
                  <a:lnTo>
                    <a:pt x="2680719" y="1017651"/>
                  </a:lnTo>
                  <a:lnTo>
                    <a:pt x="2655543" y="982885"/>
                  </a:lnTo>
                  <a:lnTo>
                    <a:pt x="2620392" y="953071"/>
                  </a:lnTo>
                  <a:lnTo>
                    <a:pt x="2609182" y="924496"/>
                  </a:lnTo>
                  <a:lnTo>
                    <a:pt x="2596262" y="927544"/>
                  </a:lnTo>
                  <a:lnTo>
                    <a:pt x="2586761" y="954977"/>
                  </a:lnTo>
                  <a:lnTo>
                    <a:pt x="2551800" y="964502"/>
                  </a:lnTo>
                  <a:lnTo>
                    <a:pt x="2533560" y="952310"/>
                  </a:lnTo>
                  <a:lnTo>
                    <a:pt x="2527479" y="926402"/>
                  </a:lnTo>
                  <a:lnTo>
                    <a:pt x="2515319" y="929450"/>
                  </a:lnTo>
                  <a:lnTo>
                    <a:pt x="2496984" y="895826"/>
                  </a:lnTo>
                  <a:lnTo>
                    <a:pt x="2480263" y="886301"/>
                  </a:lnTo>
                  <a:lnTo>
                    <a:pt x="2458983" y="851249"/>
                  </a:lnTo>
                  <a:lnTo>
                    <a:pt x="2474183" y="834390"/>
                  </a:lnTo>
                  <a:lnTo>
                    <a:pt x="2524534" y="876110"/>
                  </a:lnTo>
                  <a:close/>
                  <a:moveTo>
                    <a:pt x="1812015" y="651510"/>
                  </a:moveTo>
                  <a:lnTo>
                    <a:pt x="1815245" y="636937"/>
                  </a:lnTo>
                  <a:lnTo>
                    <a:pt x="1815245" y="615982"/>
                  </a:lnTo>
                  <a:cubicBezTo>
                    <a:pt x="1811948" y="613046"/>
                    <a:pt x="1807901" y="611098"/>
                    <a:pt x="1803560" y="610362"/>
                  </a:cubicBezTo>
                  <a:cubicBezTo>
                    <a:pt x="1800444" y="610367"/>
                    <a:pt x="1797432" y="611519"/>
                    <a:pt x="1795104" y="613601"/>
                  </a:cubicBezTo>
                  <a:lnTo>
                    <a:pt x="1795104" y="636937"/>
                  </a:lnTo>
                  <a:cubicBezTo>
                    <a:pt x="1795921" y="641759"/>
                    <a:pt x="1795921" y="646688"/>
                    <a:pt x="1795104" y="651510"/>
                  </a:cubicBezTo>
                  <a:lnTo>
                    <a:pt x="1812015" y="651510"/>
                  </a:lnTo>
                  <a:close/>
                  <a:moveTo>
                    <a:pt x="1812015" y="588550"/>
                  </a:moveTo>
                  <a:cubicBezTo>
                    <a:pt x="1812642" y="583327"/>
                    <a:pt x="1808927" y="578583"/>
                    <a:pt x="1803721" y="577954"/>
                  </a:cubicBezTo>
                  <a:cubicBezTo>
                    <a:pt x="1802714" y="577832"/>
                    <a:pt x="1801698" y="577872"/>
                    <a:pt x="1800710" y="578072"/>
                  </a:cubicBezTo>
                  <a:lnTo>
                    <a:pt x="1795104" y="594169"/>
                  </a:lnTo>
                  <a:lnTo>
                    <a:pt x="1800710" y="606266"/>
                  </a:lnTo>
                  <a:lnTo>
                    <a:pt x="1812015" y="606266"/>
                  </a:lnTo>
                  <a:lnTo>
                    <a:pt x="1812015" y="588550"/>
                  </a:lnTo>
                  <a:close/>
                  <a:moveTo>
                    <a:pt x="1396854" y="171926"/>
                  </a:moveTo>
                  <a:lnTo>
                    <a:pt x="1453855" y="171926"/>
                  </a:lnTo>
                  <a:lnTo>
                    <a:pt x="1484921" y="127063"/>
                  </a:lnTo>
                  <a:lnTo>
                    <a:pt x="1556458" y="127063"/>
                  </a:lnTo>
                  <a:lnTo>
                    <a:pt x="1567953" y="98488"/>
                  </a:lnTo>
                  <a:lnTo>
                    <a:pt x="1611939" y="75152"/>
                  </a:lnTo>
                  <a:cubicBezTo>
                    <a:pt x="1632745" y="56960"/>
                    <a:pt x="1611939" y="24003"/>
                    <a:pt x="1611939" y="24003"/>
                  </a:cubicBezTo>
                  <a:lnTo>
                    <a:pt x="1522257" y="12764"/>
                  </a:lnTo>
                  <a:lnTo>
                    <a:pt x="1433145" y="24194"/>
                  </a:lnTo>
                  <a:lnTo>
                    <a:pt x="1303561" y="0"/>
                  </a:lnTo>
                  <a:lnTo>
                    <a:pt x="1223664" y="36385"/>
                  </a:lnTo>
                  <a:cubicBezTo>
                    <a:pt x="1223664" y="36385"/>
                    <a:pt x="1166187" y="67532"/>
                    <a:pt x="1158397" y="64961"/>
                  </a:cubicBezTo>
                  <a:cubicBezTo>
                    <a:pt x="1142874" y="63646"/>
                    <a:pt x="1127274" y="63646"/>
                    <a:pt x="1111751" y="64961"/>
                  </a:cubicBezTo>
                  <a:cubicBezTo>
                    <a:pt x="1111751" y="64961"/>
                    <a:pt x="1140252" y="90869"/>
                    <a:pt x="1153172" y="93536"/>
                  </a:cubicBezTo>
                  <a:cubicBezTo>
                    <a:pt x="1162615" y="94992"/>
                    <a:pt x="1172229" y="94992"/>
                    <a:pt x="1181673" y="93536"/>
                  </a:cubicBezTo>
                  <a:cubicBezTo>
                    <a:pt x="1181673" y="93536"/>
                    <a:pt x="1181673" y="118872"/>
                    <a:pt x="1186898" y="124682"/>
                  </a:cubicBezTo>
                  <a:cubicBezTo>
                    <a:pt x="1205043" y="145542"/>
                    <a:pt x="1167897" y="161068"/>
                    <a:pt x="1167897" y="161068"/>
                  </a:cubicBezTo>
                  <a:lnTo>
                    <a:pt x="1167897" y="185642"/>
                  </a:lnTo>
                  <a:cubicBezTo>
                    <a:pt x="1167897" y="185642"/>
                    <a:pt x="1171982" y="232029"/>
                    <a:pt x="1179678" y="229933"/>
                  </a:cubicBezTo>
                  <a:cubicBezTo>
                    <a:pt x="1187373" y="227838"/>
                    <a:pt x="1200008" y="254603"/>
                    <a:pt x="1200008" y="254603"/>
                  </a:cubicBezTo>
                  <a:lnTo>
                    <a:pt x="1223854" y="280606"/>
                  </a:lnTo>
                  <a:lnTo>
                    <a:pt x="1267460" y="280606"/>
                  </a:lnTo>
                  <a:lnTo>
                    <a:pt x="1321897" y="215646"/>
                  </a:lnTo>
                  <a:lnTo>
                    <a:pt x="1375478" y="192310"/>
                  </a:lnTo>
                  <a:lnTo>
                    <a:pt x="1396854" y="171926"/>
                  </a:lnTo>
                  <a:close/>
                  <a:moveTo>
                    <a:pt x="2516459" y="1725835"/>
                  </a:moveTo>
                  <a:lnTo>
                    <a:pt x="2509429" y="1706785"/>
                  </a:lnTo>
                  <a:lnTo>
                    <a:pt x="2501354" y="1714786"/>
                  </a:lnTo>
                  <a:lnTo>
                    <a:pt x="2494324" y="1730978"/>
                  </a:lnTo>
                  <a:lnTo>
                    <a:pt x="2478268" y="1740503"/>
                  </a:lnTo>
                  <a:lnTo>
                    <a:pt x="2471238" y="1761744"/>
                  </a:lnTo>
                  <a:lnTo>
                    <a:pt x="2461168" y="1786890"/>
                  </a:lnTo>
                  <a:lnTo>
                    <a:pt x="2421932" y="1798987"/>
                  </a:lnTo>
                  <a:lnTo>
                    <a:pt x="2404831" y="1828229"/>
                  </a:lnTo>
                  <a:lnTo>
                    <a:pt x="2400841" y="1876616"/>
                  </a:lnTo>
                  <a:lnTo>
                    <a:pt x="2386781" y="1900619"/>
                  </a:lnTo>
                  <a:lnTo>
                    <a:pt x="2370725" y="1917764"/>
                  </a:lnTo>
                  <a:lnTo>
                    <a:pt x="2376710" y="1946339"/>
                  </a:lnTo>
                  <a:lnTo>
                    <a:pt x="2387826" y="1959483"/>
                  </a:lnTo>
                  <a:lnTo>
                    <a:pt x="2376710" y="1974533"/>
                  </a:lnTo>
                  <a:lnTo>
                    <a:pt x="2387826" y="1984058"/>
                  </a:lnTo>
                  <a:lnTo>
                    <a:pt x="2424972" y="1984058"/>
                  </a:lnTo>
                  <a:lnTo>
                    <a:pt x="2446062" y="1952816"/>
                  </a:lnTo>
                  <a:cubicBezTo>
                    <a:pt x="2446062" y="1952816"/>
                    <a:pt x="2463163" y="1916525"/>
                    <a:pt x="2463163" y="1913477"/>
                  </a:cubicBezTo>
                  <a:cubicBezTo>
                    <a:pt x="2463163" y="1910429"/>
                    <a:pt x="2471238" y="1877187"/>
                    <a:pt x="2471238" y="1877187"/>
                  </a:cubicBezTo>
                  <a:lnTo>
                    <a:pt x="2500309" y="1839087"/>
                  </a:lnTo>
                  <a:lnTo>
                    <a:pt x="2500309" y="1786319"/>
                  </a:lnTo>
                  <a:lnTo>
                    <a:pt x="2520449" y="1786319"/>
                  </a:lnTo>
                  <a:lnTo>
                    <a:pt x="2514464" y="1748981"/>
                  </a:lnTo>
                  <a:lnTo>
                    <a:pt x="2516459" y="1725835"/>
                  </a:lnTo>
                  <a:close/>
                  <a:moveTo>
                    <a:pt x="487109" y="952881"/>
                  </a:moveTo>
                  <a:lnTo>
                    <a:pt x="443027" y="937832"/>
                  </a:lnTo>
                  <a:cubicBezTo>
                    <a:pt x="443027" y="937832"/>
                    <a:pt x="430772" y="939546"/>
                    <a:pt x="416427" y="942975"/>
                  </a:cubicBezTo>
                  <a:cubicBezTo>
                    <a:pt x="405872" y="945099"/>
                    <a:pt x="395564" y="948290"/>
                    <a:pt x="385646" y="952500"/>
                  </a:cubicBezTo>
                  <a:lnTo>
                    <a:pt x="448158" y="973836"/>
                  </a:lnTo>
                  <a:lnTo>
                    <a:pt x="473428" y="973836"/>
                  </a:lnTo>
                  <a:lnTo>
                    <a:pt x="515609" y="1010221"/>
                  </a:lnTo>
                  <a:lnTo>
                    <a:pt x="544110" y="1010221"/>
                  </a:lnTo>
                  <a:cubicBezTo>
                    <a:pt x="544110" y="1010221"/>
                    <a:pt x="567386" y="999839"/>
                    <a:pt x="559596" y="981646"/>
                  </a:cubicBezTo>
                  <a:lnTo>
                    <a:pt x="523400" y="968597"/>
                  </a:lnTo>
                  <a:lnTo>
                    <a:pt x="487109" y="952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607;p17"/>
            <p:cNvSpPr/>
            <p:nvPr/>
          </p:nvSpPr>
          <p:spPr>
            <a:xfrm>
              <a:off x="2963026" y="773963"/>
              <a:ext cx="2815611" cy="2175092"/>
            </a:xfrm>
            <a:custGeom>
              <a:avLst/>
              <a:gdLst/>
              <a:ahLst/>
              <a:cxnLst/>
              <a:rect l="l" t="t" r="r" b="b"/>
              <a:pathLst>
                <a:path w="2815611" h="2175092" extrusionOk="0">
                  <a:moveTo>
                    <a:pt x="1577728" y="1854137"/>
                  </a:moveTo>
                  <a:cubicBezTo>
                    <a:pt x="783307" y="1853603"/>
                    <a:pt x="139725" y="1207484"/>
                    <a:pt x="140258" y="410994"/>
                  </a:cubicBezTo>
                  <a:cubicBezTo>
                    <a:pt x="140350" y="271815"/>
                    <a:pt x="160537" y="133380"/>
                    <a:pt x="200190" y="0"/>
                  </a:cubicBezTo>
                  <a:cubicBezTo>
                    <a:pt x="-203778" y="685400"/>
                    <a:pt x="22925" y="1569358"/>
                    <a:pt x="706545" y="1974380"/>
                  </a:cubicBezTo>
                  <a:cubicBezTo>
                    <a:pt x="1390164" y="2379402"/>
                    <a:pt x="2271836" y="2152107"/>
                    <a:pt x="2675797" y="1466707"/>
                  </a:cubicBezTo>
                  <a:cubicBezTo>
                    <a:pt x="2735230" y="1365885"/>
                    <a:pt x="2782181" y="1258167"/>
                    <a:pt x="2815612" y="1145953"/>
                  </a:cubicBezTo>
                  <a:cubicBezTo>
                    <a:pt x="2557081" y="1585036"/>
                    <a:pt x="2086286" y="1854375"/>
                    <a:pt x="1577728" y="1854137"/>
                  </a:cubicBezTo>
                  <a:close/>
                </a:path>
              </a:pathLst>
            </a:custGeom>
            <a:solidFill>
              <a:srgbClr val="000000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Google Shape;608;p17"/>
            <p:cNvSpPr/>
            <p:nvPr/>
          </p:nvSpPr>
          <p:spPr>
            <a:xfrm>
              <a:off x="2183550" y="4458424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609;p17"/>
            <p:cNvSpPr/>
            <p:nvPr/>
          </p:nvSpPr>
          <p:spPr>
            <a:xfrm>
              <a:off x="2233331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p17"/>
            <p:cNvSpPr/>
            <p:nvPr/>
          </p:nvSpPr>
          <p:spPr>
            <a:xfrm>
              <a:off x="2233331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611;p17"/>
            <p:cNvSpPr/>
            <p:nvPr/>
          </p:nvSpPr>
          <p:spPr>
            <a:xfrm>
              <a:off x="2447182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Google Shape;612;p17"/>
            <p:cNvSpPr/>
            <p:nvPr/>
          </p:nvSpPr>
          <p:spPr>
            <a:xfrm>
              <a:off x="2726476" y="4553957"/>
              <a:ext cx="159649" cy="89989"/>
            </a:xfrm>
            <a:custGeom>
              <a:avLst/>
              <a:gdLst/>
              <a:ahLst/>
              <a:cxnLst/>
              <a:rect l="l" t="t" r="r" b="b"/>
              <a:pathLst>
                <a:path w="159649" h="89989" extrusionOk="0">
                  <a:moveTo>
                    <a:pt x="8089" y="21720"/>
                  </a:moveTo>
                  <a:cubicBezTo>
                    <a:pt x="26619" y="26806"/>
                    <a:pt x="46400" y="24415"/>
                    <a:pt x="63190" y="15052"/>
                  </a:cubicBezTo>
                  <a:cubicBezTo>
                    <a:pt x="76395" y="15052"/>
                    <a:pt x="148692" y="-15523"/>
                    <a:pt x="158193" y="10480"/>
                  </a:cubicBezTo>
                  <a:cubicBezTo>
                    <a:pt x="166743" y="33150"/>
                    <a:pt x="135582" y="54200"/>
                    <a:pt x="118862" y="58105"/>
                  </a:cubicBezTo>
                  <a:cubicBezTo>
                    <a:pt x="82476" y="66963"/>
                    <a:pt x="55590" y="85156"/>
                    <a:pt x="40959" y="88204"/>
                  </a:cubicBezTo>
                  <a:cubicBezTo>
                    <a:pt x="30034" y="90490"/>
                    <a:pt x="15974" y="92014"/>
                    <a:pt x="7329" y="83442"/>
                  </a:cubicBezTo>
                  <a:cubicBezTo>
                    <a:pt x="-3027" y="73345"/>
                    <a:pt x="-2077" y="35245"/>
                    <a:pt x="8089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613;p17"/>
            <p:cNvSpPr/>
            <p:nvPr/>
          </p:nvSpPr>
          <p:spPr>
            <a:xfrm>
              <a:off x="2729149" y="4569009"/>
              <a:ext cx="157010" cy="75128"/>
            </a:xfrm>
            <a:custGeom>
              <a:avLst/>
              <a:gdLst/>
              <a:ahLst/>
              <a:cxnLst/>
              <a:rect l="l" t="t" r="r" b="b"/>
              <a:pathLst>
                <a:path w="157010" h="75128" extrusionOk="0">
                  <a:moveTo>
                    <a:pt x="38381" y="67056"/>
                  </a:moveTo>
                  <a:cubicBezTo>
                    <a:pt x="53011" y="63913"/>
                    <a:pt x="79897" y="45815"/>
                    <a:pt x="116283" y="36957"/>
                  </a:cubicBezTo>
                  <a:cubicBezTo>
                    <a:pt x="130249" y="33528"/>
                    <a:pt x="154284" y="17907"/>
                    <a:pt x="156754" y="0"/>
                  </a:cubicBezTo>
                  <a:cubicBezTo>
                    <a:pt x="159984" y="20860"/>
                    <a:pt x="131864" y="39434"/>
                    <a:pt x="116283" y="43244"/>
                  </a:cubicBezTo>
                  <a:cubicBezTo>
                    <a:pt x="79897" y="52102"/>
                    <a:pt x="53011" y="70295"/>
                    <a:pt x="38381" y="73343"/>
                  </a:cubicBezTo>
                  <a:cubicBezTo>
                    <a:pt x="27456" y="75629"/>
                    <a:pt x="13395" y="77153"/>
                    <a:pt x="4750" y="68580"/>
                  </a:cubicBezTo>
                  <a:cubicBezTo>
                    <a:pt x="2496" y="66075"/>
                    <a:pt x="867" y="63075"/>
                    <a:pt x="0" y="59817"/>
                  </a:cubicBezTo>
                  <a:cubicBezTo>
                    <a:pt x="10928" y="68189"/>
                    <a:pt x="25166" y="70876"/>
                    <a:pt x="38381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614;p17"/>
            <p:cNvSpPr/>
            <p:nvPr/>
          </p:nvSpPr>
          <p:spPr>
            <a:xfrm>
              <a:off x="2596621" y="4484615"/>
              <a:ext cx="159662" cy="89989"/>
            </a:xfrm>
            <a:custGeom>
              <a:avLst/>
              <a:gdLst/>
              <a:ahLst/>
              <a:cxnLst/>
              <a:rect l="l" t="t" r="r" b="b"/>
              <a:pathLst>
                <a:path w="159662" h="89989" extrusionOk="0">
                  <a:moveTo>
                    <a:pt x="8075" y="21720"/>
                  </a:moveTo>
                  <a:cubicBezTo>
                    <a:pt x="26602" y="26863"/>
                    <a:pt x="46403" y="24463"/>
                    <a:pt x="63177" y="15052"/>
                  </a:cubicBezTo>
                  <a:cubicBezTo>
                    <a:pt x="76382" y="15052"/>
                    <a:pt x="148679" y="-15523"/>
                    <a:pt x="158179" y="10480"/>
                  </a:cubicBezTo>
                  <a:cubicBezTo>
                    <a:pt x="166825" y="33245"/>
                    <a:pt x="135569" y="54295"/>
                    <a:pt x="118943" y="58105"/>
                  </a:cubicBezTo>
                  <a:cubicBezTo>
                    <a:pt x="82557" y="66963"/>
                    <a:pt x="55672" y="85156"/>
                    <a:pt x="41041" y="88204"/>
                  </a:cubicBezTo>
                  <a:cubicBezTo>
                    <a:pt x="30116" y="90490"/>
                    <a:pt x="16055" y="92014"/>
                    <a:pt x="7410" y="83442"/>
                  </a:cubicBezTo>
                  <a:cubicBezTo>
                    <a:pt x="-3040" y="73345"/>
                    <a:pt x="-2090" y="35245"/>
                    <a:pt x="8075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615;p17"/>
            <p:cNvSpPr/>
            <p:nvPr/>
          </p:nvSpPr>
          <p:spPr>
            <a:xfrm>
              <a:off x="2599186" y="4499667"/>
              <a:ext cx="157105" cy="75128"/>
            </a:xfrm>
            <a:custGeom>
              <a:avLst/>
              <a:gdLst/>
              <a:ahLst/>
              <a:cxnLst/>
              <a:rect l="l" t="t" r="r" b="b"/>
              <a:pathLst>
                <a:path w="157105" h="75128" extrusionOk="0">
                  <a:moveTo>
                    <a:pt x="38476" y="67056"/>
                  </a:moveTo>
                  <a:cubicBezTo>
                    <a:pt x="53106" y="64008"/>
                    <a:pt x="79992" y="45815"/>
                    <a:pt x="116378" y="36957"/>
                  </a:cubicBezTo>
                  <a:cubicBezTo>
                    <a:pt x="130344" y="33528"/>
                    <a:pt x="154379" y="17907"/>
                    <a:pt x="156849" y="0"/>
                  </a:cubicBezTo>
                  <a:cubicBezTo>
                    <a:pt x="160079" y="20955"/>
                    <a:pt x="131959" y="39434"/>
                    <a:pt x="116378" y="43244"/>
                  </a:cubicBezTo>
                  <a:cubicBezTo>
                    <a:pt x="79992" y="52102"/>
                    <a:pt x="53106" y="70295"/>
                    <a:pt x="38476" y="73343"/>
                  </a:cubicBezTo>
                  <a:cubicBezTo>
                    <a:pt x="27551" y="75629"/>
                    <a:pt x="13490" y="77153"/>
                    <a:pt x="4845" y="68580"/>
                  </a:cubicBezTo>
                  <a:cubicBezTo>
                    <a:pt x="2578" y="66113"/>
                    <a:pt x="919" y="63141"/>
                    <a:pt x="0" y="59912"/>
                  </a:cubicBezTo>
                  <a:cubicBezTo>
                    <a:pt x="10998" y="68209"/>
                    <a:pt x="25243" y="70856"/>
                    <a:pt x="38476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p17"/>
            <p:cNvSpPr/>
            <p:nvPr/>
          </p:nvSpPr>
          <p:spPr>
            <a:xfrm>
              <a:off x="2302147" y="4142110"/>
              <a:ext cx="514696" cy="443940"/>
            </a:xfrm>
            <a:custGeom>
              <a:avLst/>
              <a:gdLst/>
              <a:ahLst/>
              <a:cxnLst/>
              <a:rect l="l" t="t" r="r" b="b"/>
              <a:pathLst>
                <a:path w="514696" h="443940" extrusionOk="0">
                  <a:moveTo>
                    <a:pt x="99908" y="274309"/>
                  </a:moveTo>
                  <a:cubicBezTo>
                    <a:pt x="156055" y="299074"/>
                    <a:pt x="209066" y="302884"/>
                    <a:pt x="252388" y="279643"/>
                  </a:cubicBezTo>
                  <a:lnTo>
                    <a:pt x="297134" y="253735"/>
                  </a:lnTo>
                  <a:cubicBezTo>
                    <a:pt x="299794" y="311647"/>
                    <a:pt x="302359" y="367273"/>
                    <a:pt x="302359" y="367273"/>
                  </a:cubicBezTo>
                  <a:cubicBezTo>
                    <a:pt x="302359" y="367273"/>
                    <a:pt x="336655" y="393371"/>
                    <a:pt x="363351" y="370130"/>
                  </a:cubicBezTo>
                  <a:cubicBezTo>
                    <a:pt x="363351" y="370130"/>
                    <a:pt x="368956" y="288787"/>
                    <a:pt x="374656" y="208872"/>
                  </a:cubicBezTo>
                  <a:lnTo>
                    <a:pt x="421872" y="181440"/>
                  </a:lnTo>
                  <a:cubicBezTo>
                    <a:pt x="420813" y="185707"/>
                    <a:pt x="420239" y="190089"/>
                    <a:pt x="420162" y="194489"/>
                  </a:cubicBezTo>
                  <a:cubicBezTo>
                    <a:pt x="420162" y="209729"/>
                    <a:pt x="430992" y="435472"/>
                    <a:pt x="430992" y="435472"/>
                  </a:cubicBezTo>
                  <a:cubicBezTo>
                    <a:pt x="430992" y="435472"/>
                    <a:pt x="465573" y="456141"/>
                    <a:pt x="492269" y="432900"/>
                  </a:cubicBezTo>
                  <a:cubicBezTo>
                    <a:pt x="492269" y="432900"/>
                    <a:pt x="510225" y="171248"/>
                    <a:pt x="514405" y="129434"/>
                  </a:cubicBezTo>
                  <a:cubicBezTo>
                    <a:pt x="519060" y="82475"/>
                    <a:pt x="466903" y="59329"/>
                    <a:pt x="434033" y="71331"/>
                  </a:cubicBezTo>
                  <a:lnTo>
                    <a:pt x="383681" y="90381"/>
                  </a:lnTo>
                  <a:cubicBezTo>
                    <a:pt x="384726" y="77236"/>
                    <a:pt x="385581" y="67045"/>
                    <a:pt x="386151" y="61330"/>
                  </a:cubicBezTo>
                  <a:cubicBezTo>
                    <a:pt x="390806" y="14276"/>
                    <a:pt x="338650" y="-8870"/>
                    <a:pt x="305874" y="3132"/>
                  </a:cubicBezTo>
                  <a:cubicBezTo>
                    <a:pt x="275853" y="14086"/>
                    <a:pt x="73213" y="90286"/>
                    <a:pt x="73213" y="90286"/>
                  </a:cubicBezTo>
                  <a:cubicBezTo>
                    <a:pt x="74494" y="109831"/>
                    <a:pt x="76873" y="129300"/>
                    <a:pt x="80338" y="148579"/>
                  </a:cubicBezTo>
                  <a:lnTo>
                    <a:pt x="346" y="141816"/>
                  </a:lnTo>
                  <a:cubicBezTo>
                    <a:pt x="-4594" y="217254"/>
                    <a:pt x="44142" y="249544"/>
                    <a:pt x="99908" y="274309"/>
                  </a:cubicBezTo>
                  <a:close/>
                  <a:moveTo>
                    <a:pt x="240132" y="144293"/>
                  </a:moveTo>
                  <a:lnTo>
                    <a:pt x="293714" y="113241"/>
                  </a:lnTo>
                  <a:cubicBezTo>
                    <a:pt x="292795" y="117022"/>
                    <a:pt x="292191" y="120880"/>
                    <a:pt x="291909" y="124766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617;p17"/>
            <p:cNvSpPr/>
            <p:nvPr/>
          </p:nvSpPr>
          <p:spPr>
            <a:xfrm>
              <a:off x="2258507" y="4054849"/>
              <a:ext cx="110678" cy="194691"/>
            </a:xfrm>
            <a:custGeom>
              <a:avLst/>
              <a:gdLst/>
              <a:ahLst/>
              <a:cxnLst/>
              <a:rect l="l" t="t" r="r" b="b"/>
              <a:pathLst>
                <a:path w="110678" h="194691" extrusionOk="0">
                  <a:moveTo>
                    <a:pt x="0" y="0"/>
                  </a:moveTo>
                  <a:cubicBezTo>
                    <a:pt x="0" y="0"/>
                    <a:pt x="6555" y="99917"/>
                    <a:pt x="19666" y="114300"/>
                  </a:cubicBezTo>
                  <a:cubicBezTo>
                    <a:pt x="32776" y="128683"/>
                    <a:pt x="76667" y="138493"/>
                    <a:pt x="76667" y="138493"/>
                  </a:cubicBezTo>
                  <a:lnTo>
                    <a:pt x="110678" y="194691"/>
                  </a:lnTo>
                  <a:cubicBezTo>
                    <a:pt x="110678" y="194691"/>
                    <a:pt x="79612" y="16192"/>
                    <a:pt x="72677" y="11906"/>
                  </a:cubicBezTo>
                  <a:cubicBezTo>
                    <a:pt x="65742" y="762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618;p17"/>
            <p:cNvSpPr/>
            <p:nvPr/>
          </p:nvSpPr>
          <p:spPr>
            <a:xfrm>
              <a:off x="2250051" y="3940511"/>
              <a:ext cx="73912" cy="142900"/>
            </a:xfrm>
            <a:custGeom>
              <a:avLst/>
              <a:gdLst/>
              <a:ahLst/>
              <a:cxnLst/>
              <a:rect l="l" t="t" r="r" b="b"/>
              <a:pathLst>
                <a:path w="73912" h="142900" extrusionOk="0">
                  <a:moveTo>
                    <a:pt x="73912" y="3467"/>
                  </a:moveTo>
                  <a:cubicBezTo>
                    <a:pt x="56731" y="-4505"/>
                    <a:pt x="36318" y="1677"/>
                    <a:pt x="26411" y="17850"/>
                  </a:cubicBezTo>
                  <a:cubicBezTo>
                    <a:pt x="13965" y="38614"/>
                    <a:pt x="950" y="109957"/>
                    <a:pt x="0" y="122149"/>
                  </a:cubicBezTo>
                  <a:cubicBezTo>
                    <a:pt x="0" y="122149"/>
                    <a:pt x="17575" y="146533"/>
                    <a:pt x="43891" y="1424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17"/>
            <p:cNvSpPr/>
            <p:nvPr/>
          </p:nvSpPr>
          <p:spPr>
            <a:xfrm>
              <a:off x="2326123" y="3751123"/>
              <a:ext cx="169201" cy="272154"/>
            </a:xfrm>
            <a:custGeom>
              <a:avLst/>
              <a:gdLst/>
              <a:ahLst/>
              <a:cxnLst/>
              <a:rect l="l" t="t" r="r" b="b"/>
              <a:pathLst>
                <a:path w="169201" h="272154" extrusionOk="0">
                  <a:moveTo>
                    <a:pt x="9431" y="194093"/>
                  </a:moveTo>
                  <a:cubicBezTo>
                    <a:pt x="26626" y="194951"/>
                    <a:pt x="39452" y="199427"/>
                    <a:pt x="41542" y="194093"/>
                  </a:cubicBezTo>
                  <a:cubicBezTo>
                    <a:pt x="43431" y="185197"/>
                    <a:pt x="44764" y="176196"/>
                    <a:pt x="45532" y="167138"/>
                  </a:cubicBezTo>
                  <a:cubicBezTo>
                    <a:pt x="43537" y="162185"/>
                    <a:pt x="41827" y="156755"/>
                    <a:pt x="41827" y="156755"/>
                  </a:cubicBezTo>
                  <a:cubicBezTo>
                    <a:pt x="20166" y="143420"/>
                    <a:pt x="13326" y="119989"/>
                    <a:pt x="10571" y="92748"/>
                  </a:cubicBezTo>
                  <a:cubicBezTo>
                    <a:pt x="5726" y="46170"/>
                    <a:pt x="30806" y="5308"/>
                    <a:pt x="77073" y="450"/>
                  </a:cubicBezTo>
                  <a:cubicBezTo>
                    <a:pt x="120774" y="-4122"/>
                    <a:pt x="153075" y="26644"/>
                    <a:pt x="161530" y="68935"/>
                  </a:cubicBezTo>
                  <a:cubicBezTo>
                    <a:pt x="166185" y="89890"/>
                    <a:pt x="175400" y="129324"/>
                    <a:pt x="162955" y="163613"/>
                  </a:cubicBezTo>
                  <a:cubicBezTo>
                    <a:pt x="156020" y="182663"/>
                    <a:pt x="146995" y="198094"/>
                    <a:pt x="138064" y="201047"/>
                  </a:cubicBezTo>
                  <a:cubicBezTo>
                    <a:pt x="129411" y="200818"/>
                    <a:pt x="120781" y="200056"/>
                    <a:pt x="112224" y="198761"/>
                  </a:cubicBezTo>
                  <a:lnTo>
                    <a:pt x="112224" y="198761"/>
                  </a:lnTo>
                  <a:cubicBezTo>
                    <a:pt x="112224" y="198761"/>
                    <a:pt x="109943" y="211715"/>
                    <a:pt x="108328" y="220097"/>
                  </a:cubicBezTo>
                  <a:cubicBezTo>
                    <a:pt x="106713" y="228479"/>
                    <a:pt x="107378" y="232765"/>
                    <a:pt x="123814" y="242957"/>
                  </a:cubicBezTo>
                  <a:cubicBezTo>
                    <a:pt x="140249" y="253149"/>
                    <a:pt x="98923" y="274103"/>
                    <a:pt x="71847" y="272008"/>
                  </a:cubicBezTo>
                  <a:cubicBezTo>
                    <a:pt x="44772" y="269912"/>
                    <a:pt x="14276" y="253625"/>
                    <a:pt x="5916" y="236003"/>
                  </a:cubicBezTo>
                  <a:cubicBezTo>
                    <a:pt x="-2825" y="216668"/>
                    <a:pt x="-2065" y="193522"/>
                    <a:pt x="9431" y="194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20" name="Google Shape;620;p17"/>
            <p:cNvGrpSpPr/>
            <p:nvPr/>
          </p:nvGrpSpPr>
          <p:grpSpPr>
            <a:xfrm>
              <a:off x="2428704" y="3970322"/>
              <a:ext cx="350131" cy="370523"/>
              <a:chOff x="4512354" y="4952197"/>
              <a:chExt cx="350131" cy="370523"/>
            </a:xfrm>
          </p:grpSpPr>
          <p:grpSp>
            <p:nvGrpSpPr>
              <p:cNvPr id="621" name="Google Shape;621;p17"/>
              <p:cNvGrpSpPr/>
              <p:nvPr/>
            </p:nvGrpSpPr>
            <p:grpSpPr>
              <a:xfrm>
                <a:off x="4512354" y="5116449"/>
                <a:ext cx="343196" cy="206271"/>
                <a:chOff x="4512354" y="5116449"/>
                <a:chExt cx="343196" cy="206271"/>
              </a:xfrm>
            </p:grpSpPr>
            <p:sp>
              <p:nvSpPr>
                <p:cNvPr id="622" name="Google Shape;622;p17"/>
                <p:cNvSpPr/>
                <p:nvPr/>
              </p:nvSpPr>
              <p:spPr>
                <a:xfrm>
                  <a:off x="4512496" y="5200650"/>
                  <a:ext cx="343054" cy="122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54" h="122070" extrusionOk="0">
                      <a:moveTo>
                        <a:pt x="343054" y="31909"/>
                      </a:moveTo>
                      <a:lnTo>
                        <a:pt x="343054" y="31909"/>
                      </a:lnTo>
                      <a:cubicBezTo>
                        <a:pt x="343053" y="36890"/>
                        <a:pt x="340413" y="41500"/>
                        <a:pt x="336119" y="44005"/>
                      </a:cubicBezTo>
                      <a:lnTo>
                        <a:pt x="204921" y="120205"/>
                      </a:lnTo>
                      <a:cubicBezTo>
                        <a:pt x="200594" y="122692"/>
                        <a:pt x="195282" y="122692"/>
                        <a:pt x="190955" y="120205"/>
                      </a:cubicBezTo>
                      <a:lnTo>
                        <a:pt x="7030" y="13526"/>
                      </a:lnTo>
                      <a:cubicBezTo>
                        <a:pt x="2686" y="11059"/>
                        <a:pt x="0" y="6439"/>
                        <a:pt x="0" y="1429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3" name="Google Shape;623;p17"/>
                <p:cNvSpPr/>
                <p:nvPr/>
              </p:nvSpPr>
              <p:spPr>
                <a:xfrm>
                  <a:off x="4710387" y="5232749"/>
                  <a:ext cx="145163" cy="89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163" h="89916" extrusionOk="0">
                      <a:moveTo>
                        <a:pt x="138229" y="11906"/>
                      </a:moveTo>
                      <a:lnTo>
                        <a:pt x="7030" y="88106"/>
                      </a:lnTo>
                      <a:cubicBezTo>
                        <a:pt x="4885" y="89316"/>
                        <a:pt x="2461" y="89945"/>
                        <a:pt x="0" y="89916"/>
                      </a:cubicBezTo>
                      <a:lnTo>
                        <a:pt x="0" y="0"/>
                      </a:lnTo>
                      <a:lnTo>
                        <a:pt x="145164" y="0"/>
                      </a:lnTo>
                      <a:cubicBezTo>
                        <a:pt x="145097" y="4915"/>
                        <a:pt x="142464" y="9430"/>
                        <a:pt x="138229" y="11906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4" name="Google Shape;624;p17"/>
                <p:cNvSpPr/>
                <p:nvPr/>
              </p:nvSpPr>
              <p:spPr>
                <a:xfrm>
                  <a:off x="4512354" y="5116449"/>
                  <a:ext cx="343006" cy="198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06" h="198541" extrusionOk="0">
                      <a:moveTo>
                        <a:pt x="202973" y="197263"/>
                      </a:moveTo>
                      <a:cubicBezTo>
                        <a:pt x="200034" y="198968"/>
                        <a:pt x="196412" y="198968"/>
                        <a:pt x="193473" y="197263"/>
                      </a:cubicBezTo>
                      <a:lnTo>
                        <a:pt x="1853" y="86582"/>
                      </a:lnTo>
                      <a:cubicBezTo>
                        <a:pt x="-618" y="85249"/>
                        <a:pt x="-618" y="82963"/>
                        <a:pt x="1853" y="81534"/>
                      </a:cubicBezTo>
                      <a:lnTo>
                        <a:pt x="142551" y="0"/>
                      </a:lnTo>
                      <a:lnTo>
                        <a:pt x="343007" y="116110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625" name="Google Shape;625;p17"/>
                <p:cNvGrpSpPr/>
                <p:nvPr/>
              </p:nvGrpSpPr>
              <p:grpSpPr>
                <a:xfrm>
                  <a:off x="4592868" y="5212556"/>
                  <a:ext cx="96807" cy="56007"/>
                  <a:chOff x="4592868" y="5212556"/>
                  <a:chExt cx="96807" cy="56007"/>
                </a:xfrm>
              </p:grpSpPr>
              <p:sp>
                <p:nvSpPr>
                  <p:cNvPr id="626" name="Google Shape;626;p17"/>
                  <p:cNvSpPr/>
                  <p:nvPr/>
                </p:nvSpPr>
                <p:spPr>
                  <a:xfrm>
                    <a:off x="4592868" y="5212556"/>
                    <a:ext cx="96807" cy="560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6807" h="56007" extrusionOk="0">
                        <a:moveTo>
                          <a:pt x="0" y="20003"/>
                        </a:moveTo>
                        <a:lnTo>
                          <a:pt x="950" y="20479"/>
                        </a:lnTo>
                        <a:lnTo>
                          <a:pt x="62227" y="56007"/>
                        </a:lnTo>
                        <a:lnTo>
                          <a:pt x="95858" y="36481"/>
                        </a:lnTo>
                        <a:lnTo>
                          <a:pt x="96808" y="36004"/>
                        </a:lnTo>
                        <a:lnTo>
                          <a:pt x="34581" y="0"/>
                        </a:lnTo>
                        <a:lnTo>
                          <a:pt x="0" y="20003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27" name="Google Shape;627;p17"/>
                  <p:cNvSpPr/>
                  <p:nvPr/>
                </p:nvSpPr>
                <p:spPr>
                  <a:xfrm>
                    <a:off x="4593818" y="5213603"/>
                    <a:ext cx="94907" cy="54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907" h="54959" extrusionOk="0">
                        <a:moveTo>
                          <a:pt x="0" y="19431"/>
                        </a:moveTo>
                        <a:lnTo>
                          <a:pt x="61277" y="54959"/>
                        </a:lnTo>
                        <a:lnTo>
                          <a:pt x="94908" y="35433"/>
                        </a:lnTo>
                        <a:lnTo>
                          <a:pt x="33631" y="0"/>
                        </a:lnTo>
                        <a:lnTo>
                          <a:pt x="0" y="1943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28" name="Google Shape;628;p17"/>
                <p:cNvSpPr/>
                <p:nvPr/>
              </p:nvSpPr>
              <p:spPr>
                <a:xfrm>
                  <a:off x="4803130" y="5231915"/>
                  <a:ext cx="21235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120"/>
                      </a:lnTo>
                      <a:cubicBezTo>
                        <a:pt x="21449" y="7120"/>
                        <a:pt x="21449" y="5882"/>
                        <a:pt x="20594" y="550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215"/>
                        <a:pt x="-211" y="5882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9" name="Google Shape;629;p17"/>
                <p:cNvSpPr/>
                <p:nvPr/>
              </p:nvSpPr>
              <p:spPr>
                <a:xfrm>
                  <a:off x="4790604" y="52242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0" name="Google Shape;630;p17"/>
                <p:cNvSpPr/>
                <p:nvPr/>
              </p:nvSpPr>
              <p:spPr>
                <a:xfrm>
                  <a:off x="4778123" y="5216961"/>
                  <a:ext cx="2119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97" h="12299" extrusionOk="0">
                      <a:moveTo>
                        <a:pt x="475" y="6834"/>
                      </a:moveTo>
                      <a:lnTo>
                        <a:pt x="9310" y="11978"/>
                      </a:lnTo>
                      <a:cubicBezTo>
                        <a:pt x="10212" y="12406"/>
                        <a:pt x="11259" y="12406"/>
                        <a:pt x="12160" y="11978"/>
                      </a:cubicBezTo>
                      <a:lnTo>
                        <a:pt x="20521" y="7120"/>
                      </a:lnTo>
                      <a:cubicBezTo>
                        <a:pt x="21376" y="6644"/>
                        <a:pt x="21471" y="5881"/>
                        <a:pt x="20521" y="5501"/>
                      </a:cubicBezTo>
                      <a:lnTo>
                        <a:pt x="11685" y="357"/>
                      </a:lnTo>
                      <a:cubicBezTo>
                        <a:pt x="10794" y="-119"/>
                        <a:pt x="9726" y="-119"/>
                        <a:pt x="8835" y="357"/>
                      </a:cubicBezTo>
                      <a:lnTo>
                        <a:pt x="380" y="5215"/>
                      </a:lnTo>
                      <a:cubicBezTo>
                        <a:pt x="-95" y="5691"/>
                        <a:pt x="-190" y="6358"/>
                        <a:pt x="47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1" name="Google Shape;631;p17"/>
                <p:cNvSpPr/>
                <p:nvPr/>
              </p:nvSpPr>
              <p:spPr>
                <a:xfrm>
                  <a:off x="4765618" y="520972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2" name="Google Shape;632;p17"/>
                <p:cNvSpPr/>
                <p:nvPr/>
              </p:nvSpPr>
              <p:spPr>
                <a:xfrm>
                  <a:off x="4753078" y="520248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3" name="Google Shape;633;p17"/>
                <p:cNvSpPr/>
                <p:nvPr/>
              </p:nvSpPr>
              <p:spPr>
                <a:xfrm>
                  <a:off x="4740609" y="5195244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405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4" name="Google Shape;634;p17"/>
                <p:cNvSpPr/>
                <p:nvPr/>
              </p:nvSpPr>
              <p:spPr>
                <a:xfrm>
                  <a:off x="4728092" y="518800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5" name="Google Shape;635;p17"/>
                <p:cNvSpPr/>
                <p:nvPr/>
              </p:nvSpPr>
              <p:spPr>
                <a:xfrm>
                  <a:off x="4715552" y="518076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6" name="Google Shape;636;p17"/>
                <p:cNvSpPr/>
                <p:nvPr/>
              </p:nvSpPr>
              <p:spPr>
                <a:xfrm>
                  <a:off x="4703083" y="517352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7" name="Google Shape;637;p17"/>
                <p:cNvSpPr/>
                <p:nvPr/>
              </p:nvSpPr>
              <p:spPr>
                <a:xfrm>
                  <a:off x="4690566" y="5166324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39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8" name="Google Shape;638;p17"/>
                <p:cNvSpPr/>
                <p:nvPr/>
              </p:nvSpPr>
              <p:spPr>
                <a:xfrm>
                  <a:off x="4678026" y="515908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72" y="12371"/>
                        <a:pt x="11319" y="12371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656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9" name="Google Shape;639;p17"/>
                <p:cNvSpPr/>
                <p:nvPr/>
              </p:nvSpPr>
              <p:spPr>
                <a:xfrm>
                  <a:off x="4665615" y="5151846"/>
                  <a:ext cx="21342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42" h="12263" extrusionOk="0">
                      <a:moveTo>
                        <a:pt x="596" y="6798"/>
                      </a:moveTo>
                      <a:lnTo>
                        <a:pt x="9431" y="11942"/>
                      </a:lnTo>
                      <a:cubicBezTo>
                        <a:pt x="10333" y="12371"/>
                        <a:pt x="11380" y="12371"/>
                        <a:pt x="12281" y="11942"/>
                      </a:cubicBezTo>
                      <a:lnTo>
                        <a:pt x="20736" y="7084"/>
                      </a:lnTo>
                      <a:cubicBezTo>
                        <a:pt x="21496" y="6608"/>
                        <a:pt x="21591" y="5846"/>
                        <a:pt x="20736" y="5465"/>
                      </a:cubicBezTo>
                      <a:lnTo>
                        <a:pt x="11901" y="322"/>
                      </a:lnTo>
                      <a:cubicBezTo>
                        <a:pt x="10999" y="-107"/>
                        <a:pt x="9953" y="-107"/>
                        <a:pt x="9051" y="322"/>
                      </a:cubicBezTo>
                      <a:lnTo>
                        <a:pt x="691" y="5274"/>
                      </a:lnTo>
                      <a:cubicBezTo>
                        <a:pt x="-164" y="5656"/>
                        <a:pt x="-259" y="6322"/>
                        <a:pt x="59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0" name="Google Shape;640;p17"/>
                <p:cNvSpPr/>
                <p:nvPr/>
              </p:nvSpPr>
              <p:spPr>
                <a:xfrm>
                  <a:off x="4653040" y="51445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1" name="Google Shape;641;p17"/>
                <p:cNvSpPr/>
                <p:nvPr/>
              </p:nvSpPr>
              <p:spPr>
                <a:xfrm>
                  <a:off x="4634503" y="5133808"/>
                  <a:ext cx="27254" cy="15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4" h="15763" extrusionOk="0">
                      <a:moveTo>
                        <a:pt x="546" y="6834"/>
                      </a:moveTo>
                      <a:lnTo>
                        <a:pt x="15367" y="15407"/>
                      </a:lnTo>
                      <a:cubicBezTo>
                        <a:pt x="16258" y="15883"/>
                        <a:pt x="17326" y="15883"/>
                        <a:pt x="18217" y="15407"/>
                      </a:cubicBezTo>
                      <a:lnTo>
                        <a:pt x="26577" y="10549"/>
                      </a:lnTo>
                      <a:cubicBezTo>
                        <a:pt x="27432" y="10073"/>
                        <a:pt x="27527" y="9311"/>
                        <a:pt x="26577" y="8930"/>
                      </a:cubicBezTo>
                      <a:lnTo>
                        <a:pt x="11662" y="357"/>
                      </a:lnTo>
                      <a:cubicBezTo>
                        <a:pt x="10805" y="-119"/>
                        <a:pt x="9763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691"/>
                        <a:pt x="-214" y="6453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2" name="Google Shape;642;p17"/>
                <p:cNvSpPr/>
                <p:nvPr/>
              </p:nvSpPr>
              <p:spPr>
                <a:xfrm>
                  <a:off x="4772458" y="522766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44" y="-107"/>
                        <a:pt x="9797" y="-107"/>
                        <a:pt x="8895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3" name="Google Shape;643;p17"/>
                <p:cNvSpPr/>
                <p:nvPr/>
              </p:nvSpPr>
              <p:spPr>
                <a:xfrm>
                  <a:off x="4759918" y="522042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4" name="Google Shape;644;p17"/>
                <p:cNvSpPr/>
                <p:nvPr/>
              </p:nvSpPr>
              <p:spPr>
                <a:xfrm>
                  <a:off x="4747378" y="5212806"/>
                  <a:ext cx="21257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8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179"/>
                      </a:lnTo>
                      <a:cubicBezTo>
                        <a:pt x="-130" y="6036"/>
                        <a:pt x="-225" y="6894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5" name="Google Shape;645;p17"/>
                <p:cNvSpPr/>
                <p:nvPr/>
              </p:nvSpPr>
              <p:spPr>
                <a:xfrm>
                  <a:off x="4734837" y="52059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6" name="Google Shape;646;p17"/>
                <p:cNvSpPr/>
                <p:nvPr/>
              </p:nvSpPr>
              <p:spPr>
                <a:xfrm>
                  <a:off x="4722523" y="5198768"/>
                  <a:ext cx="2141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11" h="12299" extrusionOk="0">
                      <a:moveTo>
                        <a:pt x="689" y="6834"/>
                      </a:moveTo>
                      <a:lnTo>
                        <a:pt x="9524" y="11978"/>
                      </a:lnTo>
                      <a:cubicBezTo>
                        <a:pt x="10426" y="12406"/>
                        <a:pt x="11473" y="12406"/>
                        <a:pt x="12374" y="11978"/>
                      </a:cubicBezTo>
                      <a:lnTo>
                        <a:pt x="20734" y="7120"/>
                      </a:lnTo>
                      <a:cubicBezTo>
                        <a:pt x="21589" y="7120"/>
                        <a:pt x="21684" y="5882"/>
                        <a:pt x="20734" y="5501"/>
                      </a:cubicBezTo>
                      <a:lnTo>
                        <a:pt x="11899" y="357"/>
                      </a:lnTo>
                      <a:cubicBezTo>
                        <a:pt x="11008" y="-119"/>
                        <a:pt x="9940" y="-119"/>
                        <a:pt x="9049" y="357"/>
                      </a:cubicBezTo>
                      <a:lnTo>
                        <a:pt x="594" y="5215"/>
                      </a:lnTo>
                      <a:cubicBezTo>
                        <a:pt x="-166" y="5691"/>
                        <a:pt x="-261" y="6358"/>
                        <a:pt x="689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7" name="Google Shape;647;p17"/>
                <p:cNvSpPr/>
                <p:nvPr/>
              </p:nvSpPr>
              <p:spPr>
                <a:xfrm>
                  <a:off x="4709923" y="5191470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7084"/>
                        <a:pt x="21459" y="5846"/>
                        <a:pt x="20604" y="5465"/>
                      </a:cubicBezTo>
                      <a:lnTo>
                        <a:pt x="11769" y="322"/>
                      </a:lnTo>
                      <a:cubicBezTo>
                        <a:pt x="10868" y="-107"/>
                        <a:pt x="9821" y="-107"/>
                        <a:pt x="8919" y="322"/>
                      </a:cubicBezTo>
                      <a:lnTo>
                        <a:pt x="464" y="5274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8" name="Google Shape;648;p17"/>
                <p:cNvSpPr/>
                <p:nvPr/>
              </p:nvSpPr>
              <p:spPr>
                <a:xfrm>
                  <a:off x="4697392" y="5184231"/>
                  <a:ext cx="21235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8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449" y="5846"/>
                        <a:pt x="20594" y="5465"/>
                      </a:cubicBezTo>
                      <a:lnTo>
                        <a:pt x="11759" y="321"/>
                      </a:lnTo>
                      <a:cubicBezTo>
                        <a:pt x="10858" y="-107"/>
                        <a:pt x="9811" y="-107"/>
                        <a:pt x="8909" y="321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894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9" name="Google Shape;649;p17"/>
                <p:cNvSpPr/>
                <p:nvPr/>
              </p:nvSpPr>
              <p:spPr>
                <a:xfrm>
                  <a:off x="4684958" y="5176992"/>
                  <a:ext cx="2097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76" h="12299" extrusionOk="0">
                      <a:moveTo>
                        <a:pt x="253" y="6799"/>
                      </a:moveTo>
                      <a:lnTo>
                        <a:pt x="9089" y="11942"/>
                      </a:lnTo>
                      <a:cubicBezTo>
                        <a:pt x="9946" y="12418"/>
                        <a:pt x="10987" y="12418"/>
                        <a:pt x="11844" y="11942"/>
                      </a:cubicBezTo>
                      <a:lnTo>
                        <a:pt x="20299" y="7084"/>
                      </a:lnTo>
                      <a:cubicBezTo>
                        <a:pt x="21154" y="6608"/>
                        <a:pt x="21249" y="5846"/>
                        <a:pt x="20299" y="5465"/>
                      </a:cubicBezTo>
                      <a:lnTo>
                        <a:pt x="11464" y="321"/>
                      </a:lnTo>
                      <a:cubicBezTo>
                        <a:pt x="10562" y="-107"/>
                        <a:pt x="9515" y="-107"/>
                        <a:pt x="8614" y="321"/>
                      </a:cubicBezTo>
                      <a:lnTo>
                        <a:pt x="253" y="5179"/>
                      </a:lnTo>
                      <a:cubicBezTo>
                        <a:pt x="253" y="5655"/>
                        <a:pt x="-317" y="6417"/>
                        <a:pt x="253" y="679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0" name="Google Shape;650;p17"/>
                <p:cNvSpPr/>
                <p:nvPr/>
              </p:nvSpPr>
              <p:spPr>
                <a:xfrm>
                  <a:off x="4672326" y="516971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9"/>
                        <a:pt x="21531" y="5882"/>
                        <a:pt x="20581" y="5406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1" name="Google Shape;651;p17"/>
                <p:cNvSpPr/>
                <p:nvPr/>
              </p:nvSpPr>
              <p:spPr>
                <a:xfrm>
                  <a:off x="4659785" y="516247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2" name="Google Shape;652;p17"/>
                <p:cNvSpPr/>
                <p:nvPr/>
              </p:nvSpPr>
              <p:spPr>
                <a:xfrm>
                  <a:off x="4647352" y="5155656"/>
                  <a:ext cx="21150" cy="123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50" h="12358" extrusionOk="0">
                      <a:moveTo>
                        <a:pt x="428" y="6894"/>
                      </a:moveTo>
                      <a:lnTo>
                        <a:pt x="9263" y="12037"/>
                      </a:lnTo>
                      <a:cubicBezTo>
                        <a:pt x="10164" y="12466"/>
                        <a:pt x="11211" y="12466"/>
                        <a:pt x="12113" y="12037"/>
                      </a:cubicBezTo>
                      <a:lnTo>
                        <a:pt x="20473" y="7084"/>
                      </a:lnTo>
                      <a:cubicBezTo>
                        <a:pt x="21328" y="7084"/>
                        <a:pt x="21423" y="5941"/>
                        <a:pt x="20473" y="5465"/>
                      </a:cubicBezTo>
                      <a:lnTo>
                        <a:pt x="11638" y="321"/>
                      </a:lnTo>
                      <a:cubicBezTo>
                        <a:pt x="10769" y="-107"/>
                        <a:pt x="9752" y="-107"/>
                        <a:pt x="8883" y="321"/>
                      </a:cubicBezTo>
                      <a:lnTo>
                        <a:pt x="428" y="5179"/>
                      </a:lnTo>
                      <a:cubicBezTo>
                        <a:pt x="-143" y="5274"/>
                        <a:pt x="-143" y="6036"/>
                        <a:pt x="428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3" name="Google Shape;653;p17"/>
                <p:cNvSpPr/>
                <p:nvPr/>
              </p:nvSpPr>
              <p:spPr>
                <a:xfrm>
                  <a:off x="4634693" y="5148036"/>
                  <a:ext cx="21269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63" extrusionOk="0">
                      <a:moveTo>
                        <a:pt x="546" y="6798"/>
                      </a:moveTo>
                      <a:lnTo>
                        <a:pt x="9381" y="11942"/>
                      </a:lnTo>
                      <a:cubicBezTo>
                        <a:pt x="10283" y="12371"/>
                        <a:pt x="11330" y="12371"/>
                        <a:pt x="12232" y="11942"/>
                      </a:cubicBezTo>
                      <a:lnTo>
                        <a:pt x="20592" y="7084"/>
                      </a:lnTo>
                      <a:cubicBezTo>
                        <a:pt x="21447" y="6608"/>
                        <a:pt x="21542" y="5846"/>
                        <a:pt x="20592" y="5465"/>
                      </a:cubicBezTo>
                      <a:lnTo>
                        <a:pt x="11757" y="322"/>
                      </a:lnTo>
                      <a:cubicBezTo>
                        <a:pt x="10855" y="-107"/>
                        <a:pt x="9808" y="-107"/>
                        <a:pt x="8906" y="322"/>
                      </a:cubicBezTo>
                      <a:lnTo>
                        <a:pt x="451" y="5179"/>
                      </a:lnTo>
                      <a:cubicBezTo>
                        <a:pt x="-119" y="5656"/>
                        <a:pt x="-214" y="6417"/>
                        <a:pt x="54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4" name="Google Shape;654;p17"/>
                <p:cNvSpPr/>
                <p:nvPr/>
              </p:nvSpPr>
              <p:spPr>
                <a:xfrm>
                  <a:off x="4784985" y="5234904"/>
                  <a:ext cx="27256" cy="158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6" h="15823" extrusionOk="0">
                      <a:moveTo>
                        <a:pt x="454" y="6894"/>
                      </a:moveTo>
                      <a:lnTo>
                        <a:pt x="15369" y="15466"/>
                      </a:lnTo>
                      <a:cubicBezTo>
                        <a:pt x="16226" y="15942"/>
                        <a:pt x="17267" y="15942"/>
                        <a:pt x="18124" y="15466"/>
                      </a:cubicBezTo>
                      <a:lnTo>
                        <a:pt x="26580" y="10608"/>
                      </a:lnTo>
                      <a:cubicBezTo>
                        <a:pt x="27435" y="10132"/>
                        <a:pt x="27530" y="9370"/>
                        <a:pt x="26580" y="8989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513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5" name="Google Shape;655;p17"/>
                <p:cNvSpPr/>
                <p:nvPr/>
              </p:nvSpPr>
              <p:spPr>
                <a:xfrm>
                  <a:off x="4610064" y="5140680"/>
                  <a:ext cx="3353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535" h="17487" extrusionOk="0">
                      <a:moveTo>
                        <a:pt x="24131" y="343"/>
                      </a:moveTo>
                      <a:lnTo>
                        <a:pt x="32966" y="5487"/>
                      </a:lnTo>
                      <a:cubicBezTo>
                        <a:pt x="33726" y="5487"/>
                        <a:pt x="33726" y="6534"/>
                        <a:pt x="32966" y="6915"/>
                      </a:cubicBezTo>
                      <a:lnTo>
                        <a:pt x="24036" y="12154"/>
                      </a:lnTo>
                      <a:cubicBezTo>
                        <a:pt x="23222" y="12535"/>
                        <a:pt x="22284" y="12535"/>
                        <a:pt x="21471" y="12154"/>
                      </a:cubicBezTo>
                      <a:lnTo>
                        <a:pt x="20711" y="11678"/>
                      </a:lnTo>
                      <a:cubicBezTo>
                        <a:pt x="19963" y="11306"/>
                        <a:pt x="19083" y="11306"/>
                        <a:pt x="18336" y="11678"/>
                      </a:cubicBezTo>
                      <a:lnTo>
                        <a:pt x="8835" y="17202"/>
                      </a:lnTo>
                      <a:cubicBezTo>
                        <a:pt x="7990" y="17583"/>
                        <a:pt x="7021" y="17583"/>
                        <a:pt x="6175" y="17202"/>
                      </a:cubicBezTo>
                      <a:lnTo>
                        <a:pt x="570" y="13964"/>
                      </a:lnTo>
                      <a:cubicBezTo>
                        <a:pt x="-190" y="13487"/>
                        <a:pt x="-190" y="12821"/>
                        <a:pt x="570" y="12440"/>
                      </a:cubicBezTo>
                      <a:lnTo>
                        <a:pt x="9405" y="7296"/>
                      </a:lnTo>
                      <a:lnTo>
                        <a:pt x="11210" y="6248"/>
                      </a:lnTo>
                      <a:lnTo>
                        <a:pt x="12540" y="5487"/>
                      </a:lnTo>
                      <a:lnTo>
                        <a:pt x="13870" y="4725"/>
                      </a:lnTo>
                      <a:lnTo>
                        <a:pt x="21471" y="343"/>
                      </a:lnTo>
                      <a:cubicBezTo>
                        <a:pt x="22298" y="-114"/>
                        <a:pt x="23302" y="-114"/>
                        <a:pt x="24131" y="343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6" name="Google Shape;656;p17"/>
                <p:cNvSpPr/>
                <p:nvPr/>
              </p:nvSpPr>
              <p:spPr>
                <a:xfrm>
                  <a:off x="4754598" y="525944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7025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7" name="Google Shape;657;p17"/>
                <p:cNvSpPr/>
                <p:nvPr/>
              </p:nvSpPr>
              <p:spPr>
                <a:xfrm>
                  <a:off x="4742212" y="5252239"/>
                  <a:ext cx="2074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46" h="12299" extrusionOk="0">
                      <a:moveTo>
                        <a:pt x="0" y="6798"/>
                      </a:moveTo>
                      <a:lnTo>
                        <a:pt x="8835" y="11942"/>
                      </a:lnTo>
                      <a:cubicBezTo>
                        <a:pt x="9726" y="12418"/>
                        <a:pt x="10794" y="12418"/>
                        <a:pt x="11685" y="11942"/>
                      </a:cubicBezTo>
                      <a:lnTo>
                        <a:pt x="20141" y="7084"/>
                      </a:lnTo>
                      <a:cubicBezTo>
                        <a:pt x="20901" y="7084"/>
                        <a:pt x="20996" y="5846"/>
                        <a:pt x="20141" y="5465"/>
                      </a:cubicBezTo>
                      <a:lnTo>
                        <a:pt x="11305" y="322"/>
                      </a:lnTo>
                      <a:cubicBezTo>
                        <a:pt x="10404" y="-107"/>
                        <a:pt x="9357" y="-107"/>
                        <a:pt x="8455" y="322"/>
                      </a:cubicBezTo>
                      <a:lnTo>
                        <a:pt x="0" y="5179"/>
                      </a:lnTo>
                      <a:cubicBezTo>
                        <a:pt x="0" y="5560"/>
                        <a:pt x="0" y="6417"/>
                        <a:pt x="0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8" name="Google Shape;658;p17"/>
                <p:cNvSpPr/>
                <p:nvPr/>
              </p:nvSpPr>
              <p:spPr>
                <a:xfrm>
                  <a:off x="4729612" y="52450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9" name="Google Shape;659;p17"/>
                <p:cNvSpPr/>
                <p:nvPr/>
              </p:nvSpPr>
              <p:spPr>
                <a:xfrm>
                  <a:off x="4623423" y="5183528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9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0" name="Google Shape;660;p17"/>
                <p:cNvSpPr/>
                <p:nvPr/>
              </p:nvSpPr>
              <p:spPr>
                <a:xfrm>
                  <a:off x="4610954" y="51763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1" name="Google Shape;661;p17"/>
                <p:cNvSpPr/>
                <p:nvPr/>
              </p:nvSpPr>
              <p:spPr>
                <a:xfrm>
                  <a:off x="4598509" y="516908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2" name="Google Shape;662;p17"/>
                <p:cNvSpPr/>
                <p:nvPr/>
              </p:nvSpPr>
              <p:spPr>
                <a:xfrm>
                  <a:off x="4586039" y="516190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3" name="Google Shape;663;p17"/>
                <p:cNvSpPr/>
                <p:nvPr/>
              </p:nvSpPr>
              <p:spPr>
                <a:xfrm>
                  <a:off x="4713902" y="5236011"/>
                  <a:ext cx="2452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23" h="14108" extrusionOk="0">
                      <a:moveTo>
                        <a:pt x="570" y="6739"/>
                      </a:moveTo>
                      <a:lnTo>
                        <a:pt x="12635" y="13787"/>
                      </a:lnTo>
                      <a:cubicBezTo>
                        <a:pt x="13505" y="14216"/>
                        <a:pt x="14521" y="14216"/>
                        <a:pt x="15390" y="13787"/>
                      </a:cubicBezTo>
                      <a:lnTo>
                        <a:pt x="23846" y="8930"/>
                      </a:lnTo>
                      <a:cubicBezTo>
                        <a:pt x="24701" y="8453"/>
                        <a:pt x="24796" y="7691"/>
                        <a:pt x="23846" y="7310"/>
                      </a:cubicBezTo>
                      <a:lnTo>
                        <a:pt x="11780" y="357"/>
                      </a:lnTo>
                      <a:cubicBezTo>
                        <a:pt x="10923" y="-119"/>
                        <a:pt x="9882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596"/>
                        <a:pt x="-190" y="6358"/>
                        <a:pt x="570" y="673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4" name="Google Shape;664;p17"/>
                <p:cNvSpPr/>
                <p:nvPr/>
              </p:nvSpPr>
              <p:spPr>
                <a:xfrm>
                  <a:off x="4635943" y="5190803"/>
                  <a:ext cx="2441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13" h="14108" extrusionOk="0">
                      <a:moveTo>
                        <a:pt x="436" y="6798"/>
                      </a:moveTo>
                      <a:lnTo>
                        <a:pt x="12502" y="13752"/>
                      </a:lnTo>
                      <a:cubicBezTo>
                        <a:pt x="13393" y="14228"/>
                        <a:pt x="14461" y="14228"/>
                        <a:pt x="15352" y="13752"/>
                      </a:cubicBezTo>
                      <a:lnTo>
                        <a:pt x="23807" y="8894"/>
                      </a:lnTo>
                      <a:cubicBezTo>
                        <a:pt x="24567" y="8418"/>
                        <a:pt x="24662" y="7656"/>
                        <a:pt x="23807" y="7275"/>
                      </a:cubicBezTo>
                      <a:lnTo>
                        <a:pt x="11932" y="322"/>
                      </a:lnTo>
                      <a:cubicBezTo>
                        <a:pt x="11030" y="-107"/>
                        <a:pt x="9983" y="-107"/>
                        <a:pt x="9082" y="322"/>
                      </a:cubicBezTo>
                      <a:lnTo>
                        <a:pt x="721" y="5179"/>
                      </a:lnTo>
                      <a:cubicBezTo>
                        <a:pt x="-134" y="5656"/>
                        <a:pt x="-229" y="6418"/>
                        <a:pt x="43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5" name="Google Shape;665;p17"/>
                <p:cNvSpPr/>
                <p:nvPr/>
              </p:nvSpPr>
              <p:spPr>
                <a:xfrm>
                  <a:off x="4651601" y="5199816"/>
                  <a:ext cx="71148" cy="411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148" h="41195" extrusionOk="0">
                      <a:moveTo>
                        <a:pt x="454" y="6834"/>
                      </a:moveTo>
                      <a:lnTo>
                        <a:pt x="59260" y="40839"/>
                      </a:lnTo>
                      <a:cubicBezTo>
                        <a:pt x="60117" y="41315"/>
                        <a:pt x="61159" y="41315"/>
                        <a:pt x="62016" y="40839"/>
                      </a:cubicBezTo>
                      <a:lnTo>
                        <a:pt x="70471" y="35981"/>
                      </a:lnTo>
                      <a:cubicBezTo>
                        <a:pt x="71326" y="35505"/>
                        <a:pt x="71421" y="34742"/>
                        <a:pt x="70471" y="3436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6" name="Google Shape;666;p17"/>
                <p:cNvSpPr/>
                <p:nvPr/>
              </p:nvSpPr>
              <p:spPr>
                <a:xfrm>
                  <a:off x="4756949" y="5232713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275"/>
                      </a:lnTo>
                      <a:cubicBezTo>
                        <a:pt x="-106" y="6036"/>
                        <a:pt x="-201" y="6036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7" name="Google Shape;667;p17"/>
                <p:cNvSpPr/>
                <p:nvPr/>
              </p:nvSpPr>
              <p:spPr>
                <a:xfrm>
                  <a:off x="4744433" y="5225534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8" name="Google Shape;668;p17"/>
                <p:cNvSpPr/>
                <p:nvPr/>
              </p:nvSpPr>
              <p:spPr>
                <a:xfrm>
                  <a:off x="4732035" y="5218330"/>
                  <a:ext cx="21424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24" h="12263" extrusionOk="0">
                      <a:moveTo>
                        <a:pt x="677" y="6798"/>
                      </a:moveTo>
                      <a:lnTo>
                        <a:pt x="9513" y="11942"/>
                      </a:lnTo>
                      <a:cubicBezTo>
                        <a:pt x="10414" y="12371"/>
                        <a:pt x="11461" y="12371"/>
                        <a:pt x="12363" y="11942"/>
                      </a:cubicBezTo>
                      <a:lnTo>
                        <a:pt x="20818" y="7084"/>
                      </a:lnTo>
                      <a:cubicBezTo>
                        <a:pt x="21578" y="6608"/>
                        <a:pt x="21673" y="5846"/>
                        <a:pt x="20818" y="5465"/>
                      </a:cubicBezTo>
                      <a:lnTo>
                        <a:pt x="11983" y="322"/>
                      </a:lnTo>
                      <a:cubicBezTo>
                        <a:pt x="11081" y="-107"/>
                        <a:pt x="10034" y="-107"/>
                        <a:pt x="9133" y="322"/>
                      </a:cubicBezTo>
                      <a:lnTo>
                        <a:pt x="677" y="5179"/>
                      </a:lnTo>
                      <a:cubicBezTo>
                        <a:pt x="-178" y="5656"/>
                        <a:pt x="-273" y="6417"/>
                        <a:pt x="677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9" name="Google Shape;669;p17"/>
                <p:cNvSpPr/>
                <p:nvPr/>
              </p:nvSpPr>
              <p:spPr>
                <a:xfrm>
                  <a:off x="4719447" y="5211091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941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0" name="Google Shape;670;p17"/>
                <p:cNvSpPr/>
                <p:nvPr/>
              </p:nvSpPr>
              <p:spPr>
                <a:xfrm>
                  <a:off x="4706978" y="5203817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8"/>
                        <a:pt x="21459" y="5882"/>
                        <a:pt x="20604" y="5405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1" name="Google Shape;671;p17"/>
                <p:cNvSpPr/>
                <p:nvPr/>
              </p:nvSpPr>
              <p:spPr>
                <a:xfrm>
                  <a:off x="4694711" y="5196578"/>
                  <a:ext cx="20722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22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05" y="12406"/>
                        <a:pt x="10721" y="12406"/>
                        <a:pt x="11590" y="11978"/>
                      </a:cubicBezTo>
                      <a:lnTo>
                        <a:pt x="20046" y="7025"/>
                      </a:lnTo>
                      <a:cubicBezTo>
                        <a:pt x="20901" y="6549"/>
                        <a:pt x="20996" y="5882"/>
                        <a:pt x="20046" y="5406"/>
                      </a:cubicBezTo>
                      <a:lnTo>
                        <a:pt x="11210" y="357"/>
                      </a:lnTo>
                      <a:cubicBezTo>
                        <a:pt x="10353" y="-119"/>
                        <a:pt x="9312" y="-119"/>
                        <a:pt x="8455" y="357"/>
                      </a:cubicBezTo>
                      <a:lnTo>
                        <a:pt x="0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2" name="Google Shape;672;p17"/>
                <p:cNvSpPr/>
                <p:nvPr/>
              </p:nvSpPr>
              <p:spPr>
                <a:xfrm>
                  <a:off x="4681992" y="5189338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9"/>
                        <a:pt x="21459" y="5882"/>
                        <a:pt x="20604" y="5406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453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3" name="Google Shape;673;p17"/>
                <p:cNvSpPr/>
                <p:nvPr/>
              </p:nvSpPr>
              <p:spPr>
                <a:xfrm>
                  <a:off x="4669476" y="51821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4" name="Google Shape;674;p17"/>
                <p:cNvSpPr/>
                <p:nvPr/>
              </p:nvSpPr>
              <p:spPr>
                <a:xfrm>
                  <a:off x="4656900" y="5174765"/>
                  <a:ext cx="2131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16" h="12299" extrusionOk="0">
                      <a:moveTo>
                        <a:pt x="570" y="6834"/>
                      </a:moveTo>
                      <a:lnTo>
                        <a:pt x="9405" y="11978"/>
                      </a:lnTo>
                      <a:cubicBezTo>
                        <a:pt x="10307" y="12406"/>
                        <a:pt x="11354" y="12406"/>
                        <a:pt x="12255" y="11978"/>
                      </a:cubicBezTo>
                      <a:lnTo>
                        <a:pt x="20711" y="7120"/>
                      </a:lnTo>
                      <a:cubicBezTo>
                        <a:pt x="21471" y="7120"/>
                        <a:pt x="21566" y="5882"/>
                        <a:pt x="20711" y="5501"/>
                      </a:cubicBezTo>
                      <a:lnTo>
                        <a:pt x="11875" y="357"/>
                      </a:lnTo>
                      <a:cubicBezTo>
                        <a:pt x="10984" y="-119"/>
                        <a:pt x="9916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787"/>
                        <a:pt x="-190" y="6834"/>
                        <a:pt x="57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5" name="Google Shape;675;p17"/>
                <p:cNvSpPr/>
                <p:nvPr/>
              </p:nvSpPr>
              <p:spPr>
                <a:xfrm>
                  <a:off x="4644490" y="516765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6" name="Google Shape;676;p17"/>
                <p:cNvSpPr/>
                <p:nvPr/>
              </p:nvSpPr>
              <p:spPr>
                <a:xfrm>
                  <a:off x="4632021" y="5160418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179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7" name="Google Shape;677;p17"/>
                <p:cNvSpPr/>
                <p:nvPr/>
              </p:nvSpPr>
              <p:spPr>
                <a:xfrm>
                  <a:off x="4619504" y="5153179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59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8" name="Google Shape;678;p17"/>
                <p:cNvSpPr/>
                <p:nvPr/>
              </p:nvSpPr>
              <p:spPr>
                <a:xfrm>
                  <a:off x="4769418" y="5240428"/>
                  <a:ext cx="30663" cy="17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63" h="17728" extrusionOk="0">
                      <a:moveTo>
                        <a:pt x="535" y="6417"/>
                      </a:moveTo>
                      <a:lnTo>
                        <a:pt x="18775" y="17371"/>
                      </a:lnTo>
                      <a:cubicBezTo>
                        <a:pt x="19667" y="17847"/>
                        <a:pt x="20734" y="17847"/>
                        <a:pt x="21626" y="17371"/>
                      </a:cubicBezTo>
                      <a:lnTo>
                        <a:pt x="29986" y="12513"/>
                      </a:lnTo>
                      <a:cubicBezTo>
                        <a:pt x="30841" y="12037"/>
                        <a:pt x="30936" y="11370"/>
                        <a:pt x="29986" y="10894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275"/>
                        <a:pt x="-225" y="5941"/>
                        <a:pt x="535" y="641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9" name="Google Shape;679;p17"/>
                <p:cNvSpPr/>
                <p:nvPr/>
              </p:nvSpPr>
              <p:spPr>
                <a:xfrm>
                  <a:off x="4751035" y="5243345"/>
                  <a:ext cx="214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00" h="12299" extrusionOk="0">
                      <a:moveTo>
                        <a:pt x="677" y="6834"/>
                      </a:moveTo>
                      <a:lnTo>
                        <a:pt x="9513" y="11978"/>
                      </a:lnTo>
                      <a:cubicBezTo>
                        <a:pt x="10382" y="12406"/>
                        <a:pt x="11398" y="12406"/>
                        <a:pt x="12268" y="11978"/>
                      </a:cubicBezTo>
                      <a:lnTo>
                        <a:pt x="20723" y="7025"/>
                      </a:lnTo>
                      <a:cubicBezTo>
                        <a:pt x="21578" y="7025"/>
                        <a:pt x="21673" y="5882"/>
                        <a:pt x="20723" y="5405"/>
                      </a:cubicBezTo>
                      <a:lnTo>
                        <a:pt x="11888" y="357"/>
                      </a:lnTo>
                      <a:cubicBezTo>
                        <a:pt x="11031" y="-119"/>
                        <a:pt x="9990" y="-119"/>
                        <a:pt x="9133" y="357"/>
                      </a:cubicBezTo>
                      <a:lnTo>
                        <a:pt x="677" y="4929"/>
                      </a:lnTo>
                      <a:cubicBezTo>
                        <a:pt x="-178" y="5691"/>
                        <a:pt x="-273" y="6453"/>
                        <a:pt x="677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0" name="Google Shape;680;p17"/>
                <p:cNvSpPr/>
                <p:nvPr/>
              </p:nvSpPr>
              <p:spPr>
                <a:xfrm>
                  <a:off x="4738529" y="5236106"/>
                  <a:ext cx="212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00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025"/>
                      </a:lnTo>
                      <a:cubicBezTo>
                        <a:pt x="21354" y="6549"/>
                        <a:pt x="21449" y="5882"/>
                        <a:pt x="20594" y="5406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1" name="Google Shape;681;p17"/>
                <p:cNvSpPr/>
                <p:nvPr/>
              </p:nvSpPr>
              <p:spPr>
                <a:xfrm>
                  <a:off x="4726002" y="522886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2" name="Google Shape;682;p17"/>
                <p:cNvSpPr/>
                <p:nvPr/>
              </p:nvSpPr>
              <p:spPr>
                <a:xfrm>
                  <a:off x="4713712" y="5221628"/>
                  <a:ext cx="2078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81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37" y="12406"/>
                        <a:pt x="10784" y="12406"/>
                        <a:pt x="11685" y="11978"/>
                      </a:cubicBezTo>
                      <a:lnTo>
                        <a:pt x="20141" y="7120"/>
                      </a:lnTo>
                      <a:cubicBezTo>
                        <a:pt x="20996" y="6644"/>
                        <a:pt x="20996" y="5882"/>
                        <a:pt x="20141" y="5501"/>
                      </a:cubicBezTo>
                      <a:lnTo>
                        <a:pt x="11305" y="357"/>
                      </a:lnTo>
                      <a:cubicBezTo>
                        <a:pt x="10414" y="-119"/>
                        <a:pt x="9346" y="-119"/>
                        <a:pt x="8455" y="357"/>
                      </a:cubicBezTo>
                      <a:lnTo>
                        <a:pt x="95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3" name="Google Shape;683;p17"/>
                <p:cNvSpPr/>
                <p:nvPr/>
              </p:nvSpPr>
              <p:spPr>
                <a:xfrm>
                  <a:off x="4701016" y="52144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4" name="Google Shape;684;p17"/>
                <p:cNvSpPr/>
                <p:nvPr/>
              </p:nvSpPr>
              <p:spPr>
                <a:xfrm>
                  <a:off x="4688557" y="5207186"/>
                  <a:ext cx="2127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71" h="12299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544" y="5846"/>
                        <a:pt x="20594" y="5465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274"/>
                      </a:lnTo>
                      <a:cubicBezTo>
                        <a:pt x="-116" y="5751"/>
                        <a:pt x="-211" y="6417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5" name="Google Shape;685;p17"/>
                <p:cNvSpPr/>
                <p:nvPr/>
              </p:nvSpPr>
              <p:spPr>
                <a:xfrm>
                  <a:off x="4675924" y="5199947"/>
                  <a:ext cx="2136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64" h="12299" extrusionOk="0">
                      <a:moveTo>
                        <a:pt x="641" y="6894"/>
                      </a:moveTo>
                      <a:lnTo>
                        <a:pt x="9477" y="11942"/>
                      </a:lnTo>
                      <a:cubicBezTo>
                        <a:pt x="10368" y="12418"/>
                        <a:pt x="11435" y="12418"/>
                        <a:pt x="12327" y="11942"/>
                      </a:cubicBezTo>
                      <a:lnTo>
                        <a:pt x="20687" y="7084"/>
                      </a:lnTo>
                      <a:cubicBezTo>
                        <a:pt x="21542" y="6608"/>
                        <a:pt x="21637" y="5846"/>
                        <a:pt x="20687" y="5465"/>
                      </a:cubicBezTo>
                      <a:lnTo>
                        <a:pt x="11852" y="321"/>
                      </a:lnTo>
                      <a:cubicBezTo>
                        <a:pt x="10982" y="-107"/>
                        <a:pt x="9966" y="-107"/>
                        <a:pt x="9096" y="321"/>
                      </a:cubicBezTo>
                      <a:lnTo>
                        <a:pt x="641" y="5275"/>
                      </a:lnTo>
                      <a:cubicBezTo>
                        <a:pt x="-214" y="5751"/>
                        <a:pt x="-214" y="6417"/>
                        <a:pt x="641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6" name="Google Shape;686;p17"/>
                <p:cNvSpPr/>
                <p:nvPr/>
              </p:nvSpPr>
              <p:spPr>
                <a:xfrm>
                  <a:off x="4663585" y="519270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7" name="Google Shape;687;p17"/>
                <p:cNvSpPr/>
                <p:nvPr/>
              </p:nvSpPr>
              <p:spPr>
                <a:xfrm>
                  <a:off x="4651034" y="5185529"/>
                  <a:ext cx="21269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99" extrusionOk="0">
                      <a:moveTo>
                        <a:pt x="546" y="6834"/>
                      </a:moveTo>
                      <a:lnTo>
                        <a:pt x="9381" y="11978"/>
                      </a:lnTo>
                      <a:cubicBezTo>
                        <a:pt x="10283" y="12406"/>
                        <a:pt x="11330" y="12406"/>
                        <a:pt x="12232" y="11978"/>
                      </a:cubicBezTo>
                      <a:lnTo>
                        <a:pt x="20592" y="7120"/>
                      </a:lnTo>
                      <a:cubicBezTo>
                        <a:pt x="21447" y="6644"/>
                        <a:pt x="21542" y="5882"/>
                        <a:pt x="20592" y="5501"/>
                      </a:cubicBezTo>
                      <a:lnTo>
                        <a:pt x="11757" y="357"/>
                      </a:lnTo>
                      <a:cubicBezTo>
                        <a:pt x="10865" y="-119"/>
                        <a:pt x="9798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596"/>
                        <a:pt x="-214" y="6358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8" name="Google Shape;688;p17"/>
                <p:cNvSpPr/>
                <p:nvPr/>
              </p:nvSpPr>
              <p:spPr>
                <a:xfrm>
                  <a:off x="4638600" y="517832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40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9" name="Google Shape;689;p17"/>
                <p:cNvSpPr/>
                <p:nvPr/>
              </p:nvSpPr>
              <p:spPr>
                <a:xfrm>
                  <a:off x="4626083" y="5171051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8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0" name="Google Shape;690;p17"/>
                <p:cNvSpPr/>
                <p:nvPr/>
              </p:nvSpPr>
              <p:spPr>
                <a:xfrm>
                  <a:off x="4598129" y="5154858"/>
                  <a:ext cx="36743" cy="21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743" h="21252" extrusionOk="0">
                      <a:moveTo>
                        <a:pt x="535" y="6834"/>
                      </a:moveTo>
                      <a:lnTo>
                        <a:pt x="24856" y="20931"/>
                      </a:lnTo>
                      <a:cubicBezTo>
                        <a:pt x="25725" y="21360"/>
                        <a:pt x="26741" y="21360"/>
                        <a:pt x="27611" y="20931"/>
                      </a:cubicBezTo>
                      <a:lnTo>
                        <a:pt x="36066" y="15978"/>
                      </a:lnTo>
                      <a:cubicBezTo>
                        <a:pt x="36921" y="15502"/>
                        <a:pt x="37016" y="14835"/>
                        <a:pt x="36066" y="14359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1" name="Google Shape;691;p17"/>
                <p:cNvSpPr/>
                <p:nvPr/>
              </p:nvSpPr>
              <p:spPr>
                <a:xfrm>
                  <a:off x="4763493" y="5250906"/>
                  <a:ext cx="24428" cy="142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28" h="14204" extrusionOk="0">
                      <a:moveTo>
                        <a:pt x="475" y="6894"/>
                      </a:moveTo>
                      <a:lnTo>
                        <a:pt x="12540" y="13847"/>
                      </a:lnTo>
                      <a:cubicBezTo>
                        <a:pt x="13431" y="14323"/>
                        <a:pt x="14499" y="14323"/>
                        <a:pt x="15390" y="13847"/>
                      </a:cubicBezTo>
                      <a:lnTo>
                        <a:pt x="23751" y="8989"/>
                      </a:lnTo>
                      <a:cubicBezTo>
                        <a:pt x="24606" y="8513"/>
                        <a:pt x="24701" y="7751"/>
                        <a:pt x="23751" y="7370"/>
                      </a:cubicBezTo>
                      <a:lnTo>
                        <a:pt x="11685" y="321"/>
                      </a:lnTo>
                      <a:cubicBezTo>
                        <a:pt x="10784" y="-107"/>
                        <a:pt x="9737" y="-107"/>
                        <a:pt x="8835" y="321"/>
                      </a:cubicBezTo>
                      <a:lnTo>
                        <a:pt x="380" y="5179"/>
                      </a:lnTo>
                      <a:cubicBezTo>
                        <a:pt x="-95" y="5370"/>
                        <a:pt x="-190" y="6132"/>
                        <a:pt x="47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92" name="Google Shape;692;p17"/>
              <p:cNvGrpSpPr/>
              <p:nvPr/>
            </p:nvGrpSpPr>
            <p:grpSpPr>
              <a:xfrm>
                <a:off x="4655095" y="4952197"/>
                <a:ext cx="207390" cy="280361"/>
                <a:chOff x="4655095" y="4952197"/>
                <a:chExt cx="207390" cy="280361"/>
              </a:xfrm>
            </p:grpSpPr>
            <p:grpSp>
              <p:nvGrpSpPr>
                <p:cNvPr id="693" name="Google Shape;693;p17"/>
                <p:cNvGrpSpPr/>
                <p:nvPr/>
              </p:nvGrpSpPr>
              <p:grpSpPr>
                <a:xfrm>
                  <a:off x="4655095" y="4952197"/>
                  <a:ext cx="207390" cy="280361"/>
                  <a:chOff x="4655095" y="4952197"/>
                  <a:chExt cx="207390" cy="280361"/>
                </a:xfrm>
              </p:grpSpPr>
              <p:sp>
                <p:nvSpPr>
                  <p:cNvPr id="694" name="Google Shape;694;p17"/>
                  <p:cNvSpPr/>
                  <p:nvPr/>
                </p:nvSpPr>
                <p:spPr>
                  <a:xfrm>
                    <a:off x="4655095" y="4952197"/>
                    <a:ext cx="207390" cy="2803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7390" h="280361" extrusionOk="0">
                        <a:moveTo>
                          <a:pt x="200455" y="280361"/>
                        </a:moveTo>
                        <a:lnTo>
                          <a:pt x="200455" y="280361"/>
                        </a:lnTo>
                        <a:lnTo>
                          <a:pt x="0" y="164251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4734" y="110530"/>
                          <a:pt x="207375" y="115102"/>
                          <a:pt x="207391" y="120055"/>
                        </a:cubicBezTo>
                        <a:lnTo>
                          <a:pt x="207391" y="268360"/>
                        </a:lnTo>
                        <a:cubicBezTo>
                          <a:pt x="206156" y="275980"/>
                          <a:pt x="204731" y="277885"/>
                          <a:pt x="200455" y="280361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5" name="Google Shape;695;p17"/>
                  <p:cNvSpPr/>
                  <p:nvPr/>
                </p:nvSpPr>
                <p:spPr>
                  <a:xfrm>
                    <a:off x="4655095" y="4952197"/>
                    <a:ext cx="205775" cy="1271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5775" h="127104" extrusionOk="0">
                        <a:moveTo>
                          <a:pt x="182120" y="127104"/>
                        </a:moveTo>
                        <a:lnTo>
                          <a:pt x="0" y="11470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2698" y="109330"/>
                          <a:pt x="204541" y="111216"/>
                          <a:pt x="205776" y="113483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6" name="Google Shape;696;p17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7" name="Google Shape;697;p17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8" name="Google Shape;698;p17"/>
                  <p:cNvSpPr/>
                  <p:nvPr/>
                </p:nvSpPr>
                <p:spPr>
                  <a:xfrm>
                    <a:off x="4655095" y="5110733"/>
                    <a:ext cx="200455" cy="1218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121824" extrusionOk="0">
                        <a:moveTo>
                          <a:pt x="200455" y="121825"/>
                        </a:moveTo>
                        <a:lnTo>
                          <a:pt x="200455" y="116014"/>
                        </a:lnTo>
                        <a:lnTo>
                          <a:pt x="0" y="0"/>
                        </a:lnTo>
                        <a:lnTo>
                          <a:pt x="0" y="5715"/>
                        </a:lnTo>
                        <a:lnTo>
                          <a:pt x="200455" y="121825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99" name="Google Shape;699;p17"/>
                <p:cNvSpPr/>
                <p:nvPr/>
              </p:nvSpPr>
              <p:spPr>
                <a:xfrm>
                  <a:off x="4660320" y="4963096"/>
                  <a:ext cx="2375" cy="144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5" h="144970" extrusionOk="0">
                      <a:moveTo>
                        <a:pt x="0" y="144971"/>
                      </a:moveTo>
                      <a:lnTo>
                        <a:pt x="0" y="0"/>
                      </a:lnTo>
                      <a:lnTo>
                        <a:pt x="2375" y="1429"/>
                      </a:lnTo>
                      <a:lnTo>
                        <a:pt x="2375" y="143732"/>
                      </a:lnTo>
                      <a:lnTo>
                        <a:pt x="0" y="14497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0" name="Google Shape;700;p17"/>
                <p:cNvSpPr/>
                <p:nvPr/>
              </p:nvSpPr>
              <p:spPr>
                <a:xfrm>
                  <a:off x="4662695" y="4964525"/>
                  <a:ext cx="186490" cy="249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490" h="249936" extrusionOk="0">
                      <a:moveTo>
                        <a:pt x="0" y="0"/>
                      </a:moveTo>
                      <a:lnTo>
                        <a:pt x="0" y="142304"/>
                      </a:lnTo>
                      <a:lnTo>
                        <a:pt x="186490" y="249936"/>
                      </a:lnTo>
                      <a:lnTo>
                        <a:pt x="186490" y="10791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1" name="Google Shape;701;p17"/>
                <p:cNvSpPr/>
                <p:nvPr/>
              </p:nvSpPr>
              <p:spPr>
                <a:xfrm>
                  <a:off x="4660320" y="5106828"/>
                  <a:ext cx="188865" cy="110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865" h="110490" extrusionOk="0">
                      <a:moveTo>
                        <a:pt x="0" y="1238"/>
                      </a:moveTo>
                      <a:lnTo>
                        <a:pt x="188865" y="110490"/>
                      </a:lnTo>
                      <a:lnTo>
                        <a:pt x="188865" y="107633"/>
                      </a:lnTo>
                      <a:lnTo>
                        <a:pt x="2375" y="0"/>
                      </a:lnTo>
                      <a:lnTo>
                        <a:pt x="0" y="123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702" name="Google Shape;702;p17"/>
            <p:cNvSpPr/>
            <p:nvPr/>
          </p:nvSpPr>
          <p:spPr>
            <a:xfrm>
              <a:off x="2270876" y="3943763"/>
              <a:ext cx="260754" cy="432930"/>
            </a:xfrm>
            <a:custGeom>
              <a:avLst/>
              <a:gdLst/>
              <a:ahLst/>
              <a:cxnLst/>
              <a:rect l="l" t="t" r="r" b="b"/>
              <a:pathLst>
                <a:path w="260754" h="432930" extrusionOk="0">
                  <a:moveTo>
                    <a:pt x="89949" y="4025"/>
                  </a:moveTo>
                  <a:cubicBezTo>
                    <a:pt x="85198" y="15931"/>
                    <a:pt x="97264" y="30504"/>
                    <a:pt x="129565" y="40696"/>
                  </a:cubicBezTo>
                  <a:cubicBezTo>
                    <a:pt x="161866" y="50888"/>
                    <a:pt x="164811" y="37839"/>
                    <a:pt x="164811" y="37839"/>
                  </a:cubicBezTo>
                  <a:cubicBezTo>
                    <a:pt x="186348" y="47478"/>
                    <a:pt x="207342" y="58289"/>
                    <a:pt x="227702" y="70224"/>
                  </a:cubicBezTo>
                  <a:cubicBezTo>
                    <a:pt x="246703" y="83844"/>
                    <a:pt x="255633" y="123183"/>
                    <a:pt x="258293" y="189667"/>
                  </a:cubicBezTo>
                  <a:cubicBezTo>
                    <a:pt x="261333" y="266534"/>
                    <a:pt x="261523" y="380167"/>
                    <a:pt x="259053" y="400265"/>
                  </a:cubicBezTo>
                  <a:cubicBezTo>
                    <a:pt x="259053" y="400265"/>
                    <a:pt x="222762" y="436460"/>
                    <a:pt x="176401" y="432650"/>
                  </a:cubicBezTo>
                  <a:cubicBezTo>
                    <a:pt x="130040" y="428840"/>
                    <a:pt x="51948" y="387692"/>
                    <a:pt x="32947" y="355878"/>
                  </a:cubicBezTo>
                  <a:cubicBezTo>
                    <a:pt x="33517" y="288441"/>
                    <a:pt x="41307" y="277488"/>
                    <a:pt x="30477" y="238626"/>
                  </a:cubicBezTo>
                  <a:cubicBezTo>
                    <a:pt x="5586" y="149757"/>
                    <a:pt x="-7524" y="113372"/>
                    <a:pt x="4541" y="54317"/>
                  </a:cubicBezTo>
                  <a:cubicBezTo>
                    <a:pt x="14517" y="5644"/>
                    <a:pt x="28482" y="-452"/>
                    <a:pt x="47672" y="24"/>
                  </a:cubicBezTo>
                  <a:cubicBezTo>
                    <a:pt x="61825" y="605"/>
                    <a:pt x="75937" y="1939"/>
                    <a:pt x="89949" y="40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" name="Google Shape;703;p17"/>
            <p:cNvSpPr/>
            <p:nvPr/>
          </p:nvSpPr>
          <p:spPr>
            <a:xfrm>
              <a:off x="2458935" y="4016678"/>
              <a:ext cx="330765" cy="258321"/>
            </a:xfrm>
            <a:custGeom>
              <a:avLst/>
              <a:gdLst/>
              <a:ahLst/>
              <a:cxnLst/>
              <a:rect l="l" t="t" r="r" b="b"/>
              <a:pathLst>
                <a:path w="330765" h="258321" extrusionOk="0">
                  <a:moveTo>
                    <a:pt x="146521" y="199144"/>
                  </a:moveTo>
                  <a:cubicBezTo>
                    <a:pt x="108520" y="208669"/>
                    <a:pt x="99495" y="184666"/>
                    <a:pt x="94460" y="164759"/>
                  </a:cubicBezTo>
                  <a:cubicBezTo>
                    <a:pt x="82394" y="116467"/>
                    <a:pt x="75459" y="72938"/>
                    <a:pt x="66814" y="45506"/>
                  </a:cubicBezTo>
                  <a:cubicBezTo>
                    <a:pt x="56174" y="13216"/>
                    <a:pt x="45058" y="8073"/>
                    <a:pt x="29383" y="1786"/>
                  </a:cubicBezTo>
                  <a:cubicBezTo>
                    <a:pt x="11047" y="-5643"/>
                    <a:pt x="-4818" y="9977"/>
                    <a:pt x="1357" y="51031"/>
                  </a:cubicBezTo>
                  <a:cubicBezTo>
                    <a:pt x="8834" y="98770"/>
                    <a:pt x="20501" y="145747"/>
                    <a:pt x="36223" y="191429"/>
                  </a:cubicBezTo>
                  <a:cubicBezTo>
                    <a:pt x="40973" y="206478"/>
                    <a:pt x="51614" y="233148"/>
                    <a:pt x="67479" y="246102"/>
                  </a:cubicBezTo>
                  <a:cubicBezTo>
                    <a:pt x="87144" y="262009"/>
                    <a:pt x="116690" y="261342"/>
                    <a:pt x="161437" y="250103"/>
                  </a:cubicBezTo>
                  <a:cubicBezTo>
                    <a:pt x="180437" y="245340"/>
                    <a:pt x="201528" y="233910"/>
                    <a:pt x="237439" y="217051"/>
                  </a:cubicBezTo>
                  <a:cubicBezTo>
                    <a:pt x="246939" y="212479"/>
                    <a:pt x="254634" y="209526"/>
                    <a:pt x="273255" y="200763"/>
                  </a:cubicBezTo>
                  <a:cubicBezTo>
                    <a:pt x="291856" y="192334"/>
                    <a:pt x="308153" y="179523"/>
                    <a:pt x="320756" y="163425"/>
                  </a:cubicBezTo>
                  <a:cubicBezTo>
                    <a:pt x="330256" y="149328"/>
                    <a:pt x="331776" y="142661"/>
                    <a:pt x="330256" y="139423"/>
                  </a:cubicBezTo>
                  <a:cubicBezTo>
                    <a:pt x="328736" y="136184"/>
                    <a:pt x="323321" y="136279"/>
                    <a:pt x="318096" y="142185"/>
                  </a:cubicBezTo>
                  <a:cubicBezTo>
                    <a:pt x="310637" y="152300"/>
                    <a:pt x="301357" y="160920"/>
                    <a:pt x="290735" y="167616"/>
                  </a:cubicBezTo>
                  <a:cubicBezTo>
                    <a:pt x="290735" y="167616"/>
                    <a:pt x="302800" y="155139"/>
                    <a:pt x="309261" y="147042"/>
                  </a:cubicBezTo>
                  <a:cubicBezTo>
                    <a:pt x="315140" y="139908"/>
                    <a:pt x="320001" y="131993"/>
                    <a:pt x="323701" y="123516"/>
                  </a:cubicBezTo>
                  <a:cubicBezTo>
                    <a:pt x="327121" y="115229"/>
                    <a:pt x="319996" y="103989"/>
                    <a:pt x="314201" y="109895"/>
                  </a:cubicBezTo>
                  <a:cubicBezTo>
                    <a:pt x="308406" y="115800"/>
                    <a:pt x="306221" y="121801"/>
                    <a:pt x="296340" y="133612"/>
                  </a:cubicBezTo>
                  <a:cubicBezTo>
                    <a:pt x="291172" y="139918"/>
                    <a:pt x="285271" y="145576"/>
                    <a:pt x="278765" y="150471"/>
                  </a:cubicBezTo>
                  <a:cubicBezTo>
                    <a:pt x="284870" y="142194"/>
                    <a:pt x="290302" y="133431"/>
                    <a:pt x="295010" y="124277"/>
                  </a:cubicBezTo>
                  <a:cubicBezTo>
                    <a:pt x="299192" y="117096"/>
                    <a:pt x="301237" y="108866"/>
                    <a:pt x="300900" y="100560"/>
                  </a:cubicBezTo>
                  <a:cubicBezTo>
                    <a:pt x="300900" y="96274"/>
                    <a:pt x="294535" y="91035"/>
                    <a:pt x="288835" y="99322"/>
                  </a:cubicBezTo>
                  <a:cubicBezTo>
                    <a:pt x="283306" y="110552"/>
                    <a:pt x="276448" y="121077"/>
                    <a:pt x="268409" y="130659"/>
                  </a:cubicBezTo>
                  <a:cubicBezTo>
                    <a:pt x="259669" y="139708"/>
                    <a:pt x="252354" y="144852"/>
                    <a:pt x="252069" y="142375"/>
                  </a:cubicBezTo>
                  <a:cubicBezTo>
                    <a:pt x="251784" y="139899"/>
                    <a:pt x="257389" y="134946"/>
                    <a:pt x="260429" y="124373"/>
                  </a:cubicBezTo>
                  <a:cubicBezTo>
                    <a:pt x="263469" y="113800"/>
                    <a:pt x="260429" y="102656"/>
                    <a:pt x="254634" y="101513"/>
                  </a:cubicBezTo>
                  <a:cubicBezTo>
                    <a:pt x="248839" y="100370"/>
                    <a:pt x="249979" y="100560"/>
                    <a:pt x="245134" y="110466"/>
                  </a:cubicBezTo>
                  <a:cubicBezTo>
                    <a:pt x="238797" y="120601"/>
                    <a:pt x="233117" y="131126"/>
                    <a:pt x="228128" y="141994"/>
                  </a:cubicBezTo>
                  <a:cubicBezTo>
                    <a:pt x="225144" y="152138"/>
                    <a:pt x="219767" y="161416"/>
                    <a:pt x="212453" y="169045"/>
                  </a:cubicBezTo>
                  <a:cubicBezTo>
                    <a:pt x="203428" y="178951"/>
                    <a:pt x="182717" y="190000"/>
                    <a:pt x="146521" y="19914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4" name="Google Shape;704;p17"/>
            <p:cNvSpPr/>
            <p:nvPr/>
          </p:nvSpPr>
          <p:spPr>
            <a:xfrm>
              <a:off x="2447141" y="4011203"/>
              <a:ext cx="100743" cy="148055"/>
            </a:xfrm>
            <a:custGeom>
              <a:avLst/>
              <a:gdLst/>
              <a:ahLst/>
              <a:cxnLst/>
              <a:rect l="l" t="t" r="r" b="b"/>
              <a:pathLst>
                <a:path w="100743" h="148055" extrusionOk="0">
                  <a:moveTo>
                    <a:pt x="27117" y="689"/>
                  </a:moveTo>
                  <a:cubicBezTo>
                    <a:pt x="52482" y="-3121"/>
                    <a:pt x="70438" y="8404"/>
                    <a:pt x="81743" y="46981"/>
                  </a:cubicBezTo>
                  <a:cubicBezTo>
                    <a:pt x="93049" y="85557"/>
                    <a:pt x="100744" y="117370"/>
                    <a:pt x="100744" y="117370"/>
                  </a:cubicBezTo>
                  <a:cubicBezTo>
                    <a:pt x="90684" y="132001"/>
                    <a:pt x="75423" y="142231"/>
                    <a:pt x="58088" y="145945"/>
                  </a:cubicBezTo>
                  <a:cubicBezTo>
                    <a:pt x="27687" y="153375"/>
                    <a:pt x="16761" y="138801"/>
                    <a:pt x="16761" y="138801"/>
                  </a:cubicBezTo>
                  <a:cubicBezTo>
                    <a:pt x="16761" y="138801"/>
                    <a:pt x="8306" y="98320"/>
                    <a:pt x="3081" y="70793"/>
                  </a:cubicBezTo>
                  <a:cubicBezTo>
                    <a:pt x="-2144" y="43266"/>
                    <a:pt x="-4329" y="5356"/>
                    <a:pt x="27117" y="68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5" name="Google Shape;705;p17"/>
            <p:cNvSpPr/>
            <p:nvPr/>
          </p:nvSpPr>
          <p:spPr>
            <a:xfrm>
              <a:off x="2331622" y="3739152"/>
              <a:ext cx="164429" cy="181621"/>
            </a:xfrm>
            <a:custGeom>
              <a:avLst/>
              <a:gdLst/>
              <a:ahLst/>
              <a:cxnLst/>
              <a:rect l="l" t="t" r="r" b="b"/>
              <a:pathLst>
                <a:path w="164429" h="181621" extrusionOk="0">
                  <a:moveTo>
                    <a:pt x="155175" y="75001"/>
                  </a:moveTo>
                  <a:cubicBezTo>
                    <a:pt x="155175" y="75001"/>
                    <a:pt x="195362" y="13755"/>
                    <a:pt x="108244" y="1277"/>
                  </a:cubicBezTo>
                  <a:cubicBezTo>
                    <a:pt x="45447" y="-7771"/>
                    <a:pt x="5166" y="32710"/>
                    <a:pt x="511" y="76620"/>
                  </a:cubicBezTo>
                  <a:cubicBezTo>
                    <a:pt x="-3954" y="118530"/>
                    <a:pt x="21792" y="162345"/>
                    <a:pt x="40412" y="179300"/>
                  </a:cubicBezTo>
                  <a:cubicBezTo>
                    <a:pt x="58682" y="183929"/>
                    <a:pt x="78014" y="181586"/>
                    <a:pt x="94659" y="172727"/>
                  </a:cubicBezTo>
                  <a:cubicBezTo>
                    <a:pt x="95657" y="161326"/>
                    <a:pt x="96038" y="149877"/>
                    <a:pt x="95799" y="138437"/>
                  </a:cubicBezTo>
                  <a:cubicBezTo>
                    <a:pt x="95799" y="138437"/>
                    <a:pt x="65208" y="73858"/>
                    <a:pt x="155175" y="7500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6" name="Google Shape;706;p17"/>
            <p:cNvSpPr/>
            <p:nvPr/>
          </p:nvSpPr>
          <p:spPr>
            <a:xfrm>
              <a:off x="2515394" y="4404988"/>
              <a:ext cx="145638" cy="201549"/>
            </a:xfrm>
            <a:custGeom>
              <a:avLst/>
              <a:gdLst/>
              <a:ahLst/>
              <a:cxnLst/>
              <a:rect l="l" t="t" r="r" b="b"/>
              <a:pathLst>
                <a:path w="145638" h="201549" extrusionOk="0">
                  <a:moveTo>
                    <a:pt x="145639" y="183928"/>
                  </a:moveTo>
                  <a:lnTo>
                    <a:pt x="145639" y="0"/>
                  </a:lnTo>
                  <a:lnTo>
                    <a:pt x="0" y="85249"/>
                  </a:lnTo>
                  <a:lnTo>
                    <a:pt x="56052" y="201549"/>
                  </a:lnTo>
                  <a:lnTo>
                    <a:pt x="145639" y="183928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" name="Google Shape;707;p17"/>
            <p:cNvSpPr/>
            <p:nvPr/>
          </p:nvSpPr>
          <p:spPr>
            <a:xfrm>
              <a:off x="2565555" y="4383081"/>
              <a:ext cx="95477" cy="55816"/>
            </a:xfrm>
            <a:custGeom>
              <a:avLst/>
              <a:gdLst/>
              <a:ahLst/>
              <a:cxnLst/>
              <a:rect l="l" t="t" r="r" b="b"/>
              <a:pathLst>
                <a:path w="95477" h="55816" extrusionOk="0">
                  <a:moveTo>
                    <a:pt x="0" y="32480"/>
                  </a:moveTo>
                  <a:lnTo>
                    <a:pt x="55862" y="0"/>
                  </a:lnTo>
                  <a:lnTo>
                    <a:pt x="95478" y="22860"/>
                  </a:lnTo>
                  <a:lnTo>
                    <a:pt x="37526" y="55816"/>
                  </a:lnTo>
                  <a:lnTo>
                    <a:pt x="0" y="32480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" name="Google Shape;708;p17"/>
            <p:cNvSpPr/>
            <p:nvPr/>
          </p:nvSpPr>
          <p:spPr>
            <a:xfrm>
              <a:off x="4383145" y="3435820"/>
              <a:ext cx="77712" cy="44958"/>
            </a:xfrm>
            <a:custGeom>
              <a:avLst/>
              <a:gdLst/>
              <a:ahLst/>
              <a:cxnLst/>
              <a:rect l="l" t="t" r="r" b="b"/>
              <a:pathLst>
                <a:path w="77712" h="44958" extrusionOk="0">
                  <a:moveTo>
                    <a:pt x="77712" y="22479"/>
                  </a:moveTo>
                  <a:cubicBezTo>
                    <a:pt x="77712" y="34894"/>
                    <a:pt x="60316" y="44958"/>
                    <a:pt x="38856" y="44958"/>
                  </a:cubicBezTo>
                  <a:cubicBezTo>
                    <a:pt x="17396" y="44958"/>
                    <a:pt x="0" y="34894"/>
                    <a:pt x="0" y="22479"/>
                  </a:cubicBezTo>
                  <a:cubicBezTo>
                    <a:pt x="0" y="10064"/>
                    <a:pt x="17397" y="0"/>
                    <a:pt x="38856" y="0"/>
                  </a:cubicBezTo>
                  <a:cubicBezTo>
                    <a:pt x="60316" y="0"/>
                    <a:pt x="77712" y="10064"/>
                    <a:pt x="77712" y="22479"/>
                  </a:cubicBez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" name="Google Shape;709;p17"/>
            <p:cNvSpPr/>
            <p:nvPr/>
          </p:nvSpPr>
          <p:spPr>
            <a:xfrm flipH="1">
              <a:off x="4682927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" name="Google Shape;710;p17"/>
            <p:cNvSpPr/>
            <p:nvPr/>
          </p:nvSpPr>
          <p:spPr>
            <a:xfrm rot="10800000">
              <a:off x="6022844" y="4502970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711;p17"/>
            <p:cNvSpPr/>
            <p:nvPr/>
          </p:nvSpPr>
          <p:spPr>
            <a:xfrm flipH="1">
              <a:off x="6190049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p17"/>
            <p:cNvSpPr/>
            <p:nvPr/>
          </p:nvSpPr>
          <p:spPr>
            <a:xfrm flipH="1">
              <a:off x="6403900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Google Shape;713;p17"/>
            <p:cNvSpPr/>
            <p:nvPr/>
          </p:nvSpPr>
          <p:spPr>
            <a:xfrm flipH="1">
              <a:off x="6190049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4" name="Google Shape;714;p17"/>
            <p:cNvSpPr/>
            <p:nvPr/>
          </p:nvSpPr>
          <p:spPr>
            <a:xfrm>
              <a:off x="6351541" y="3874743"/>
              <a:ext cx="217302" cy="317702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5" name="Google Shape;715;p17"/>
            <p:cNvSpPr/>
            <p:nvPr/>
          </p:nvSpPr>
          <p:spPr>
            <a:xfrm>
              <a:off x="6368017" y="3871983"/>
              <a:ext cx="104086" cy="12826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6" name="Google Shape;716;p17"/>
            <p:cNvSpPr/>
            <p:nvPr/>
          </p:nvSpPr>
          <p:spPr>
            <a:xfrm>
              <a:off x="6388363" y="4011215"/>
              <a:ext cx="128390" cy="14369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7" name="Google Shape;717;p17"/>
            <p:cNvSpPr/>
            <p:nvPr/>
          </p:nvSpPr>
          <p:spPr>
            <a:xfrm>
              <a:off x="6169126" y="4068541"/>
              <a:ext cx="242294" cy="344916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8" name="Google Shape;718;p17"/>
            <p:cNvSpPr/>
            <p:nvPr/>
          </p:nvSpPr>
          <p:spPr>
            <a:xfrm>
              <a:off x="6350989" y="4058254"/>
              <a:ext cx="187162" cy="24687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9" name="Google Shape;719;p17"/>
            <p:cNvSpPr/>
            <p:nvPr/>
          </p:nvSpPr>
          <p:spPr>
            <a:xfrm>
              <a:off x="6384325" y="3881810"/>
              <a:ext cx="137686" cy="169616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0" name="Google Shape;720;p17"/>
            <p:cNvSpPr/>
            <p:nvPr/>
          </p:nvSpPr>
          <p:spPr>
            <a:xfrm>
              <a:off x="6389913" y="3881145"/>
              <a:ext cx="138230" cy="13009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1" name="Google Shape;721;p17"/>
            <p:cNvSpPr/>
            <p:nvPr/>
          </p:nvSpPr>
          <p:spPr>
            <a:xfrm>
              <a:off x="6223986" y="4735273"/>
              <a:ext cx="108702" cy="82916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" name="Google Shape;722;p17"/>
            <p:cNvSpPr/>
            <p:nvPr/>
          </p:nvSpPr>
          <p:spPr>
            <a:xfrm>
              <a:off x="6224466" y="4761723"/>
              <a:ext cx="108209" cy="5649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3" name="Google Shape;723;p17"/>
            <p:cNvSpPr/>
            <p:nvPr/>
          </p:nvSpPr>
          <p:spPr>
            <a:xfrm>
              <a:off x="6169601" y="4699543"/>
              <a:ext cx="99502" cy="77082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4" name="Google Shape;724;p17"/>
            <p:cNvSpPr/>
            <p:nvPr/>
          </p:nvSpPr>
          <p:spPr>
            <a:xfrm>
              <a:off x="6170058" y="4724979"/>
              <a:ext cx="99108" cy="51736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5" name="Google Shape;725;p17"/>
            <p:cNvSpPr/>
            <p:nvPr/>
          </p:nvSpPr>
          <p:spPr>
            <a:xfrm>
              <a:off x="6206498" y="4301929"/>
              <a:ext cx="236938" cy="40866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6" name="Google Shape;726;p17"/>
            <p:cNvSpPr/>
            <p:nvPr/>
          </p:nvSpPr>
          <p:spPr>
            <a:xfrm>
              <a:off x="6271102" y="4302737"/>
              <a:ext cx="235887" cy="442489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7" name="Google Shape;727;p17"/>
            <p:cNvSpPr/>
            <p:nvPr/>
          </p:nvSpPr>
          <p:spPr>
            <a:xfrm>
              <a:off x="6183254" y="4274877"/>
              <a:ext cx="352749" cy="324700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8" name="Google Shape;728;p17"/>
            <p:cNvSpPr/>
            <p:nvPr/>
          </p:nvSpPr>
          <p:spPr>
            <a:xfrm>
              <a:off x="6466820" y="4083042"/>
              <a:ext cx="122590" cy="42978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9" name="Google Shape;729;p17"/>
            <p:cNvSpPr/>
            <p:nvPr/>
          </p:nvSpPr>
          <p:spPr>
            <a:xfrm>
              <a:off x="6490841" y="4077626"/>
              <a:ext cx="74124" cy="94270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0" name="Google Shape;730;p17"/>
            <p:cNvSpPr/>
            <p:nvPr/>
          </p:nvSpPr>
          <p:spPr>
            <a:xfrm>
              <a:off x="6345497" y="4058119"/>
              <a:ext cx="63405" cy="6657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31" name="Google Shape;731;p17"/>
            <p:cNvGrpSpPr/>
            <p:nvPr/>
          </p:nvGrpSpPr>
          <p:grpSpPr>
            <a:xfrm>
              <a:off x="6161836" y="4215479"/>
              <a:ext cx="350682" cy="265782"/>
              <a:chOff x="6621095" y="1452181"/>
              <a:chExt cx="330894" cy="250785"/>
            </a:xfrm>
          </p:grpSpPr>
          <p:sp>
            <p:nvSpPr>
              <p:cNvPr id="732" name="Google Shape;732;p1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3" name="Google Shape;733;p1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4" name="Google Shape;734;p1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5" name="Google Shape;735;p1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6" name="Google Shape;736;p1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258910C7-8293-43D7-BD87-5622E11B84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824" y="1935126"/>
            <a:ext cx="5294029" cy="2681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8200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IN" dirty="0"/>
              <a:t>WHERE</a:t>
            </a:r>
            <a:endParaRPr dirty="0"/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grpSp>
        <p:nvGrpSpPr>
          <p:cNvPr id="597" name="Google Shape;597;p17"/>
          <p:cNvGrpSpPr/>
          <p:nvPr/>
        </p:nvGrpSpPr>
        <p:grpSpPr>
          <a:xfrm>
            <a:off x="6262576" y="2169042"/>
            <a:ext cx="2462655" cy="2543926"/>
            <a:chOff x="2183550" y="65875"/>
            <a:chExt cx="4483981" cy="4807045"/>
          </a:xfrm>
        </p:grpSpPr>
        <p:sp>
          <p:nvSpPr>
            <p:cNvPr id="598" name="Google Shape;598;p17"/>
            <p:cNvSpPr/>
            <p:nvPr/>
          </p:nvSpPr>
          <p:spPr>
            <a:xfrm>
              <a:off x="3889897" y="3280283"/>
              <a:ext cx="998038" cy="577710"/>
            </a:xfrm>
            <a:custGeom>
              <a:avLst/>
              <a:gdLst/>
              <a:ahLst/>
              <a:cxnLst/>
              <a:rect l="l" t="t" r="r" b="b"/>
              <a:pathLst>
                <a:path w="998038" h="577710" extrusionOk="0">
                  <a:moveTo>
                    <a:pt x="461327" y="569588"/>
                  </a:moveTo>
                  <a:lnTo>
                    <a:pt x="14055" y="310699"/>
                  </a:lnTo>
                  <a:cubicBezTo>
                    <a:pt x="-6751" y="298602"/>
                    <a:pt x="-4186" y="277552"/>
                    <a:pt x="19945" y="263645"/>
                  </a:cubicBezTo>
                  <a:lnTo>
                    <a:pt x="455437" y="11519"/>
                  </a:lnTo>
                  <a:cubicBezTo>
                    <a:pt x="479568" y="-2388"/>
                    <a:pt x="515954" y="-3912"/>
                    <a:pt x="536759" y="8090"/>
                  </a:cubicBezTo>
                  <a:lnTo>
                    <a:pt x="983936" y="266979"/>
                  </a:lnTo>
                  <a:cubicBezTo>
                    <a:pt x="1004837" y="279076"/>
                    <a:pt x="1002177" y="300126"/>
                    <a:pt x="978141" y="314033"/>
                  </a:cubicBezTo>
                  <a:lnTo>
                    <a:pt x="542554" y="566159"/>
                  </a:lnTo>
                  <a:cubicBezTo>
                    <a:pt x="518519" y="580161"/>
                    <a:pt x="482133" y="581590"/>
                    <a:pt x="461327" y="56958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599;p17"/>
            <p:cNvSpPr/>
            <p:nvPr/>
          </p:nvSpPr>
          <p:spPr>
            <a:xfrm>
              <a:off x="2372415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600;p17"/>
            <p:cNvSpPr/>
            <p:nvPr/>
          </p:nvSpPr>
          <p:spPr>
            <a:xfrm>
              <a:off x="3921527" y="3261804"/>
              <a:ext cx="998857" cy="577329"/>
            </a:xfrm>
            <a:custGeom>
              <a:avLst/>
              <a:gdLst/>
              <a:ahLst/>
              <a:cxnLst/>
              <a:rect l="l" t="t" r="r" b="b"/>
              <a:pathLst>
                <a:path w="998857" h="577329" extrusionOk="0">
                  <a:moveTo>
                    <a:pt x="998097" y="255644"/>
                  </a:moveTo>
                  <a:lnTo>
                    <a:pt x="976057" y="262407"/>
                  </a:lnTo>
                  <a:lnTo>
                    <a:pt x="536860" y="8090"/>
                  </a:lnTo>
                  <a:cubicBezTo>
                    <a:pt x="516054" y="-3912"/>
                    <a:pt x="479858" y="-2388"/>
                    <a:pt x="455632" y="11519"/>
                  </a:cubicBezTo>
                  <a:lnTo>
                    <a:pt x="20046" y="263645"/>
                  </a:lnTo>
                  <a:lnTo>
                    <a:pt x="19001" y="264312"/>
                  </a:lnTo>
                  <a:lnTo>
                    <a:pt x="0" y="258502"/>
                  </a:lnTo>
                  <a:lnTo>
                    <a:pt x="0" y="287077"/>
                  </a:lnTo>
                  <a:cubicBezTo>
                    <a:pt x="0" y="288125"/>
                    <a:pt x="0" y="289173"/>
                    <a:pt x="0" y="290316"/>
                  </a:cubicBezTo>
                  <a:lnTo>
                    <a:pt x="0" y="292601"/>
                  </a:lnTo>
                  <a:lnTo>
                    <a:pt x="0" y="292601"/>
                  </a:lnTo>
                  <a:cubicBezTo>
                    <a:pt x="1596" y="300307"/>
                    <a:pt x="6641" y="306841"/>
                    <a:pt x="13680" y="310318"/>
                  </a:cubicBezTo>
                  <a:lnTo>
                    <a:pt x="460953" y="569208"/>
                  </a:lnTo>
                  <a:cubicBezTo>
                    <a:pt x="481758" y="581209"/>
                    <a:pt x="517954" y="579780"/>
                    <a:pt x="542275" y="565778"/>
                  </a:cubicBezTo>
                  <a:lnTo>
                    <a:pt x="979097" y="314033"/>
                  </a:lnTo>
                  <a:cubicBezTo>
                    <a:pt x="989404" y="309413"/>
                    <a:pt x="996786" y="300012"/>
                    <a:pt x="998857" y="288887"/>
                  </a:cubicBezTo>
                  <a:lnTo>
                    <a:pt x="998857" y="288887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601;p17"/>
            <p:cNvSpPr/>
            <p:nvPr/>
          </p:nvSpPr>
          <p:spPr>
            <a:xfrm>
              <a:off x="3922039" y="3231825"/>
              <a:ext cx="998054" cy="577388"/>
            </a:xfrm>
            <a:custGeom>
              <a:avLst/>
              <a:gdLst/>
              <a:ahLst/>
              <a:cxnLst/>
              <a:rect l="l" t="t" r="r" b="b"/>
              <a:pathLst>
                <a:path w="998054" h="577388" extrusionOk="0">
                  <a:moveTo>
                    <a:pt x="461295" y="569183"/>
                  </a:moveTo>
                  <a:lnTo>
                    <a:pt x="14023" y="310674"/>
                  </a:lnTo>
                  <a:cubicBezTo>
                    <a:pt x="-6783" y="298673"/>
                    <a:pt x="-4123" y="277623"/>
                    <a:pt x="19913" y="263716"/>
                  </a:cubicBezTo>
                  <a:lnTo>
                    <a:pt x="455500" y="11589"/>
                  </a:lnTo>
                  <a:cubicBezTo>
                    <a:pt x="479536" y="-2412"/>
                    <a:pt x="515922" y="-3936"/>
                    <a:pt x="536727" y="8160"/>
                  </a:cubicBezTo>
                  <a:lnTo>
                    <a:pt x="984000" y="267050"/>
                  </a:lnTo>
                  <a:cubicBezTo>
                    <a:pt x="1004805" y="279147"/>
                    <a:pt x="1002240" y="300197"/>
                    <a:pt x="978110" y="314103"/>
                  </a:cubicBezTo>
                  <a:lnTo>
                    <a:pt x="542618" y="566230"/>
                  </a:lnTo>
                  <a:cubicBezTo>
                    <a:pt x="518487" y="579756"/>
                    <a:pt x="482101" y="581280"/>
                    <a:pt x="461295" y="56918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Google Shape;602;p17"/>
            <p:cNvSpPr/>
            <p:nvPr/>
          </p:nvSpPr>
          <p:spPr>
            <a:xfrm>
              <a:off x="4231770" y="3400376"/>
              <a:ext cx="378145" cy="218912"/>
            </a:xfrm>
            <a:custGeom>
              <a:avLst/>
              <a:gdLst/>
              <a:ahLst/>
              <a:cxnLst/>
              <a:rect l="l" t="t" r="r" b="b"/>
              <a:pathLst>
                <a:path w="378145" h="218912" extrusionOk="0">
                  <a:moveTo>
                    <a:pt x="377956" y="96880"/>
                  </a:moveTo>
                  <a:lnTo>
                    <a:pt x="377956" y="58780"/>
                  </a:lnTo>
                  <a:lnTo>
                    <a:pt x="323804" y="73067"/>
                  </a:lnTo>
                  <a:lnTo>
                    <a:pt x="203341" y="3058"/>
                  </a:lnTo>
                  <a:cubicBezTo>
                    <a:pt x="193461" y="-1447"/>
                    <a:pt x="182023" y="-952"/>
                    <a:pt x="172560" y="4392"/>
                  </a:cubicBezTo>
                  <a:lnTo>
                    <a:pt x="55422" y="72210"/>
                  </a:lnTo>
                  <a:lnTo>
                    <a:pt x="36" y="57541"/>
                  </a:lnTo>
                  <a:lnTo>
                    <a:pt x="36" y="98594"/>
                  </a:lnTo>
                  <a:lnTo>
                    <a:pt x="36" y="98594"/>
                  </a:lnTo>
                  <a:lnTo>
                    <a:pt x="36" y="108119"/>
                  </a:lnTo>
                  <a:cubicBezTo>
                    <a:pt x="-12" y="108500"/>
                    <a:pt x="-12" y="108881"/>
                    <a:pt x="36" y="109262"/>
                  </a:cubicBezTo>
                  <a:lnTo>
                    <a:pt x="36" y="110215"/>
                  </a:lnTo>
                  <a:lnTo>
                    <a:pt x="36" y="110215"/>
                  </a:lnTo>
                  <a:cubicBezTo>
                    <a:pt x="644" y="113139"/>
                    <a:pt x="2572" y="115606"/>
                    <a:pt x="5261" y="116882"/>
                  </a:cubicBezTo>
                  <a:lnTo>
                    <a:pt x="174840" y="215847"/>
                  </a:lnTo>
                  <a:cubicBezTo>
                    <a:pt x="184721" y="220333"/>
                    <a:pt x="196130" y="219876"/>
                    <a:pt x="205621" y="214608"/>
                  </a:cubicBezTo>
                  <a:lnTo>
                    <a:pt x="370736" y="119358"/>
                  </a:lnTo>
                  <a:cubicBezTo>
                    <a:pt x="374621" y="117606"/>
                    <a:pt x="377395" y="114044"/>
                    <a:pt x="378146" y="109833"/>
                  </a:cubicBezTo>
                  <a:lnTo>
                    <a:pt x="378146" y="109833"/>
                  </a:lnTo>
                  <a:lnTo>
                    <a:pt x="378146" y="97261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Google Shape;603;p17"/>
            <p:cNvSpPr/>
            <p:nvPr/>
          </p:nvSpPr>
          <p:spPr>
            <a:xfrm>
              <a:off x="4231502" y="3348848"/>
              <a:ext cx="378432" cy="218803"/>
            </a:xfrm>
            <a:custGeom>
              <a:avLst/>
              <a:gdLst/>
              <a:ahLst/>
              <a:cxnLst/>
              <a:rect l="l" t="t" r="r" b="b"/>
              <a:pathLst>
                <a:path w="378432" h="218803" extrusionOk="0">
                  <a:moveTo>
                    <a:pt x="175108" y="215844"/>
                  </a:moveTo>
                  <a:lnTo>
                    <a:pt x="5339" y="117451"/>
                  </a:lnTo>
                  <a:cubicBezTo>
                    <a:pt x="-2547" y="112879"/>
                    <a:pt x="-1597" y="104878"/>
                    <a:pt x="7524" y="99639"/>
                  </a:cubicBezTo>
                  <a:lnTo>
                    <a:pt x="172638" y="4389"/>
                  </a:lnTo>
                  <a:cubicBezTo>
                    <a:pt x="182167" y="-992"/>
                    <a:pt x="193691" y="-1449"/>
                    <a:pt x="203609" y="3151"/>
                  </a:cubicBezTo>
                  <a:lnTo>
                    <a:pt x="373094" y="101259"/>
                  </a:lnTo>
                  <a:cubicBezTo>
                    <a:pt x="380979" y="105831"/>
                    <a:pt x="380029" y="113832"/>
                    <a:pt x="370909" y="119166"/>
                  </a:cubicBezTo>
                  <a:lnTo>
                    <a:pt x="205794" y="214416"/>
                  </a:lnTo>
                  <a:cubicBezTo>
                    <a:pt x="196360" y="219712"/>
                    <a:pt x="184988" y="220245"/>
                    <a:pt x="175108" y="215844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604;p17"/>
            <p:cNvSpPr/>
            <p:nvPr/>
          </p:nvSpPr>
          <p:spPr>
            <a:xfrm>
              <a:off x="3409843" y="2513133"/>
              <a:ext cx="2024410" cy="945165"/>
            </a:xfrm>
            <a:custGeom>
              <a:avLst/>
              <a:gdLst/>
              <a:ahLst/>
              <a:cxnLst/>
              <a:rect l="l" t="t" r="r" b="b"/>
              <a:pathLst>
                <a:path w="2024410" h="945165" extrusionOk="0">
                  <a:moveTo>
                    <a:pt x="1010828" y="945166"/>
                  </a:moveTo>
                  <a:lnTo>
                    <a:pt x="0" y="38005"/>
                  </a:lnTo>
                  <a:lnTo>
                    <a:pt x="2024411" y="0"/>
                  </a:lnTo>
                  <a:lnTo>
                    <a:pt x="1010828" y="945166"/>
                  </a:ln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605;p17"/>
            <p:cNvSpPr/>
            <p:nvPr/>
          </p:nvSpPr>
          <p:spPr>
            <a:xfrm>
              <a:off x="2963426" y="65875"/>
              <a:ext cx="2875158" cy="2882646"/>
            </a:xfrm>
            <a:custGeom>
              <a:avLst/>
              <a:gdLst/>
              <a:ahLst/>
              <a:cxnLst/>
              <a:rect l="l" t="t" r="r" b="b"/>
              <a:pathLst>
                <a:path w="2875158" h="2882646" extrusionOk="0">
                  <a:moveTo>
                    <a:pt x="2875159" y="1441323"/>
                  </a:moveTo>
                  <a:cubicBezTo>
                    <a:pt x="2875159" y="2237344"/>
                    <a:pt x="2231533" y="2882646"/>
                    <a:pt x="1437579" y="2882646"/>
                  </a:cubicBezTo>
                  <a:cubicBezTo>
                    <a:pt x="643626" y="2882646"/>
                    <a:pt x="0" y="2237344"/>
                    <a:pt x="0" y="1441323"/>
                  </a:cubicBezTo>
                  <a:cubicBezTo>
                    <a:pt x="0" y="645302"/>
                    <a:pt x="643626" y="0"/>
                    <a:pt x="1437579" y="0"/>
                  </a:cubicBezTo>
                  <a:cubicBezTo>
                    <a:pt x="2231532" y="0"/>
                    <a:pt x="2875159" y="645302"/>
                    <a:pt x="2875159" y="144132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606;p17"/>
            <p:cNvSpPr/>
            <p:nvPr/>
          </p:nvSpPr>
          <p:spPr>
            <a:xfrm>
              <a:off x="2986102" y="165506"/>
              <a:ext cx="2752826" cy="2463451"/>
            </a:xfrm>
            <a:custGeom>
              <a:avLst/>
              <a:gdLst/>
              <a:ahLst/>
              <a:cxnLst/>
              <a:rect l="l" t="t" r="r" b="b"/>
              <a:pathLst>
                <a:path w="2752826" h="2463451" extrusionOk="0">
                  <a:moveTo>
                    <a:pt x="1036794" y="484346"/>
                  </a:moveTo>
                  <a:lnTo>
                    <a:pt x="1041639" y="467297"/>
                  </a:lnTo>
                  <a:lnTo>
                    <a:pt x="1041639" y="430340"/>
                  </a:lnTo>
                  <a:cubicBezTo>
                    <a:pt x="1034789" y="431164"/>
                    <a:pt x="1027873" y="431164"/>
                    <a:pt x="1021023" y="430340"/>
                  </a:cubicBezTo>
                  <a:cubicBezTo>
                    <a:pt x="1017413" y="428720"/>
                    <a:pt x="1019883" y="418624"/>
                    <a:pt x="1019883" y="418624"/>
                  </a:cubicBezTo>
                  <a:lnTo>
                    <a:pt x="1036794" y="404051"/>
                  </a:lnTo>
                  <a:lnTo>
                    <a:pt x="1002878" y="411290"/>
                  </a:lnTo>
                  <a:lnTo>
                    <a:pt x="990717" y="430340"/>
                  </a:lnTo>
                  <a:lnTo>
                    <a:pt x="952716" y="453866"/>
                  </a:lnTo>
                  <a:lnTo>
                    <a:pt x="969722" y="463391"/>
                  </a:lnTo>
                  <a:lnTo>
                    <a:pt x="980647" y="470630"/>
                  </a:lnTo>
                  <a:lnTo>
                    <a:pt x="996988" y="473107"/>
                  </a:lnTo>
                  <a:lnTo>
                    <a:pt x="996988" y="462344"/>
                  </a:lnTo>
                  <a:cubicBezTo>
                    <a:pt x="996988" y="462344"/>
                    <a:pt x="1015988" y="457486"/>
                    <a:pt x="1020643" y="464725"/>
                  </a:cubicBezTo>
                  <a:lnTo>
                    <a:pt x="1018268" y="478155"/>
                  </a:lnTo>
                  <a:lnTo>
                    <a:pt x="1036794" y="484346"/>
                  </a:lnTo>
                  <a:close/>
                  <a:moveTo>
                    <a:pt x="616692" y="1010603"/>
                  </a:moveTo>
                  <a:cubicBezTo>
                    <a:pt x="606783" y="1006135"/>
                    <a:pt x="595440" y="1006135"/>
                    <a:pt x="585531" y="1010603"/>
                  </a:cubicBezTo>
                  <a:cubicBezTo>
                    <a:pt x="585702" y="1024414"/>
                    <a:pt x="574967" y="1035891"/>
                    <a:pt x="561211" y="1036606"/>
                  </a:cubicBezTo>
                  <a:lnTo>
                    <a:pt x="588951" y="1052132"/>
                  </a:lnTo>
                  <a:lnTo>
                    <a:pt x="616692" y="1041749"/>
                  </a:lnTo>
                  <a:lnTo>
                    <a:pt x="652983" y="1029653"/>
                  </a:lnTo>
                  <a:lnTo>
                    <a:pt x="684049" y="1052132"/>
                  </a:lnTo>
                  <a:cubicBezTo>
                    <a:pt x="707420" y="1023557"/>
                    <a:pt x="684049" y="1007078"/>
                    <a:pt x="684049" y="1007078"/>
                  </a:cubicBezTo>
                  <a:lnTo>
                    <a:pt x="616692" y="1010603"/>
                  </a:lnTo>
                  <a:close/>
                  <a:moveTo>
                    <a:pt x="1206658" y="1540478"/>
                  </a:moveTo>
                  <a:lnTo>
                    <a:pt x="1179773" y="1534763"/>
                  </a:lnTo>
                  <a:lnTo>
                    <a:pt x="1133031" y="1504950"/>
                  </a:lnTo>
                  <a:lnTo>
                    <a:pt x="1091990" y="1504950"/>
                  </a:lnTo>
                  <a:lnTo>
                    <a:pt x="1056554" y="1486567"/>
                  </a:lnTo>
                  <a:lnTo>
                    <a:pt x="1042399" y="1486567"/>
                  </a:lnTo>
                  <a:cubicBezTo>
                    <a:pt x="1042399" y="1486567"/>
                    <a:pt x="1045249" y="1466660"/>
                    <a:pt x="1040974" y="1465231"/>
                  </a:cubicBezTo>
                  <a:cubicBezTo>
                    <a:pt x="1036699" y="1463802"/>
                    <a:pt x="1005633" y="1445324"/>
                    <a:pt x="1005633" y="1445324"/>
                  </a:cubicBezTo>
                  <a:lnTo>
                    <a:pt x="981502" y="1453896"/>
                  </a:lnTo>
                  <a:lnTo>
                    <a:pt x="981502" y="1436846"/>
                  </a:lnTo>
                  <a:lnTo>
                    <a:pt x="964497" y="1429703"/>
                  </a:lnTo>
                  <a:lnTo>
                    <a:pt x="950341" y="1429703"/>
                  </a:lnTo>
                  <a:lnTo>
                    <a:pt x="951766" y="1415510"/>
                  </a:lnTo>
                  <a:cubicBezTo>
                    <a:pt x="951766" y="1415510"/>
                    <a:pt x="964497" y="1390269"/>
                    <a:pt x="957467" y="1385888"/>
                  </a:cubicBezTo>
                  <a:cubicBezTo>
                    <a:pt x="950436" y="1381506"/>
                    <a:pt x="924881" y="1324642"/>
                    <a:pt x="924881" y="1324642"/>
                  </a:cubicBezTo>
                  <a:lnTo>
                    <a:pt x="886880" y="1303306"/>
                  </a:lnTo>
                  <a:lnTo>
                    <a:pt x="845838" y="1303306"/>
                  </a:lnTo>
                  <a:lnTo>
                    <a:pt x="810403" y="1269302"/>
                  </a:lnTo>
                  <a:lnTo>
                    <a:pt x="775062" y="1240727"/>
                  </a:lnTo>
                  <a:lnTo>
                    <a:pt x="755206" y="1201007"/>
                  </a:lnTo>
                  <a:lnTo>
                    <a:pt x="733925" y="1186815"/>
                  </a:lnTo>
                  <a:cubicBezTo>
                    <a:pt x="733925" y="1186815"/>
                    <a:pt x="709890" y="1202436"/>
                    <a:pt x="704190" y="1201007"/>
                  </a:cubicBezTo>
                  <a:cubicBezTo>
                    <a:pt x="698489" y="1199579"/>
                    <a:pt x="663149" y="1186815"/>
                    <a:pt x="663149" y="1186815"/>
                  </a:cubicBezTo>
                  <a:lnTo>
                    <a:pt x="633413" y="1178338"/>
                  </a:lnTo>
                  <a:lnTo>
                    <a:pt x="596267" y="1195769"/>
                  </a:lnTo>
                  <a:lnTo>
                    <a:pt x="596267" y="1233869"/>
                  </a:lnTo>
                  <a:lnTo>
                    <a:pt x="582111" y="1224344"/>
                  </a:lnTo>
                  <a:lnTo>
                    <a:pt x="582111" y="1210056"/>
                  </a:lnTo>
                  <a:lnTo>
                    <a:pt x="594842" y="1185958"/>
                  </a:lnTo>
                  <a:lnTo>
                    <a:pt x="600542" y="1168908"/>
                  </a:lnTo>
                  <a:lnTo>
                    <a:pt x="587812" y="1163288"/>
                  </a:lnTo>
                  <a:lnTo>
                    <a:pt x="570806" y="1183100"/>
                  </a:lnTo>
                  <a:lnTo>
                    <a:pt x="528340" y="1195769"/>
                  </a:lnTo>
                  <a:lnTo>
                    <a:pt x="519790" y="1214247"/>
                  </a:lnTo>
                  <a:lnTo>
                    <a:pt x="499934" y="1232726"/>
                  </a:lnTo>
                  <a:lnTo>
                    <a:pt x="494329" y="1248347"/>
                  </a:lnTo>
                  <a:lnTo>
                    <a:pt x="463168" y="1222820"/>
                  </a:lnTo>
                  <a:cubicBezTo>
                    <a:pt x="452661" y="1228335"/>
                    <a:pt x="441773" y="1233078"/>
                    <a:pt x="430582" y="1237012"/>
                  </a:cubicBezTo>
                  <a:cubicBezTo>
                    <a:pt x="419096" y="1230897"/>
                    <a:pt x="408190" y="1223762"/>
                    <a:pt x="397996" y="1215676"/>
                  </a:cubicBezTo>
                  <a:lnTo>
                    <a:pt x="382416" y="1185863"/>
                  </a:lnTo>
                  <a:lnTo>
                    <a:pt x="390966" y="1146143"/>
                  </a:lnTo>
                  <a:lnTo>
                    <a:pt x="397996" y="1104900"/>
                  </a:lnTo>
                  <a:lnTo>
                    <a:pt x="371111" y="1087850"/>
                  </a:lnTo>
                  <a:lnTo>
                    <a:pt x="334250" y="1087850"/>
                  </a:lnTo>
                  <a:lnTo>
                    <a:pt x="305749" y="1079373"/>
                  </a:lnTo>
                  <a:lnTo>
                    <a:pt x="319049" y="1058037"/>
                  </a:lnTo>
                  <a:lnTo>
                    <a:pt x="334629" y="1026795"/>
                  </a:lnTo>
                  <a:lnTo>
                    <a:pt x="348785" y="1004126"/>
                  </a:lnTo>
                  <a:cubicBezTo>
                    <a:pt x="348785" y="1004126"/>
                    <a:pt x="352775" y="993743"/>
                    <a:pt x="357335" y="991362"/>
                  </a:cubicBezTo>
                  <a:cubicBezTo>
                    <a:pt x="375386" y="981837"/>
                    <a:pt x="357335" y="972884"/>
                    <a:pt x="357335" y="972884"/>
                  </a:cubicBezTo>
                  <a:cubicBezTo>
                    <a:pt x="357335" y="972884"/>
                    <a:pt x="319334" y="970026"/>
                    <a:pt x="313444" y="972884"/>
                  </a:cubicBezTo>
                  <a:cubicBezTo>
                    <a:pt x="307554" y="975741"/>
                    <a:pt x="292163" y="984218"/>
                    <a:pt x="292163" y="984218"/>
                  </a:cubicBezTo>
                  <a:lnTo>
                    <a:pt x="292163" y="1016889"/>
                  </a:lnTo>
                  <a:lnTo>
                    <a:pt x="263663" y="1029653"/>
                  </a:lnTo>
                  <a:lnTo>
                    <a:pt x="219771" y="1039178"/>
                  </a:lnTo>
                  <a:lnTo>
                    <a:pt x="190036" y="1009269"/>
                  </a:lnTo>
                  <a:cubicBezTo>
                    <a:pt x="185760" y="1005078"/>
                    <a:pt x="175880" y="958215"/>
                    <a:pt x="175880" y="958215"/>
                  </a:cubicBezTo>
                  <a:lnTo>
                    <a:pt x="194216" y="941165"/>
                  </a:lnTo>
                  <a:lnTo>
                    <a:pt x="202766" y="926973"/>
                  </a:lnTo>
                  <a:lnTo>
                    <a:pt x="204191" y="892874"/>
                  </a:lnTo>
                  <a:lnTo>
                    <a:pt x="222526" y="877253"/>
                  </a:lnTo>
                  <a:lnTo>
                    <a:pt x="229652" y="858774"/>
                  </a:lnTo>
                  <a:lnTo>
                    <a:pt x="250742" y="843344"/>
                  </a:lnTo>
                  <a:lnTo>
                    <a:pt x="270978" y="824770"/>
                  </a:lnTo>
                  <a:lnTo>
                    <a:pt x="289408" y="819150"/>
                  </a:lnTo>
                  <a:lnTo>
                    <a:pt x="314869" y="824770"/>
                  </a:lnTo>
                  <a:cubicBezTo>
                    <a:pt x="316294" y="815245"/>
                    <a:pt x="363035" y="819150"/>
                    <a:pt x="363035" y="819150"/>
                  </a:cubicBezTo>
                  <a:lnTo>
                    <a:pt x="381466" y="818198"/>
                  </a:lnTo>
                  <a:lnTo>
                    <a:pt x="380041" y="807815"/>
                  </a:lnTo>
                  <a:cubicBezTo>
                    <a:pt x="388591" y="800671"/>
                    <a:pt x="416902" y="807815"/>
                    <a:pt x="416902" y="807815"/>
                  </a:cubicBezTo>
                  <a:lnTo>
                    <a:pt x="454903" y="804577"/>
                  </a:lnTo>
                  <a:cubicBezTo>
                    <a:pt x="463263" y="806387"/>
                    <a:pt x="470293" y="823627"/>
                    <a:pt x="470293" y="823627"/>
                  </a:cubicBezTo>
                  <a:lnTo>
                    <a:pt x="453288" y="839248"/>
                  </a:lnTo>
                  <a:lnTo>
                    <a:pt x="464688" y="873252"/>
                  </a:lnTo>
                  <a:lnTo>
                    <a:pt x="475993" y="888873"/>
                  </a:lnTo>
                  <a:lnTo>
                    <a:pt x="471718" y="904494"/>
                  </a:lnTo>
                  <a:lnTo>
                    <a:pt x="498984" y="900494"/>
                  </a:lnTo>
                  <a:cubicBezTo>
                    <a:pt x="499427" y="891477"/>
                    <a:pt x="499871" y="882460"/>
                    <a:pt x="500314" y="873443"/>
                  </a:cubicBezTo>
                  <a:lnTo>
                    <a:pt x="501739" y="840772"/>
                  </a:lnTo>
                  <a:lnTo>
                    <a:pt x="497559" y="804958"/>
                  </a:lnTo>
                  <a:lnTo>
                    <a:pt x="523020" y="749903"/>
                  </a:lnTo>
                  <a:lnTo>
                    <a:pt x="626383" y="683228"/>
                  </a:lnTo>
                  <a:cubicBezTo>
                    <a:pt x="625908" y="675164"/>
                    <a:pt x="625432" y="667099"/>
                    <a:pt x="624957" y="659035"/>
                  </a:cubicBezTo>
                  <a:lnTo>
                    <a:pt x="631988" y="624269"/>
                  </a:lnTo>
                  <a:lnTo>
                    <a:pt x="650418" y="630650"/>
                  </a:lnTo>
                  <a:lnTo>
                    <a:pt x="683004" y="591884"/>
                  </a:lnTo>
                  <a:lnTo>
                    <a:pt x="725470" y="577787"/>
                  </a:lnTo>
                  <a:lnTo>
                    <a:pt x="750931" y="560451"/>
                  </a:lnTo>
                  <a:lnTo>
                    <a:pt x="763661" y="534829"/>
                  </a:lnTo>
                  <a:lnTo>
                    <a:pt x="810403" y="520637"/>
                  </a:lnTo>
                  <a:lnTo>
                    <a:pt x="857144" y="496538"/>
                  </a:lnTo>
                  <a:lnTo>
                    <a:pt x="835673" y="519494"/>
                  </a:lnTo>
                  <a:lnTo>
                    <a:pt x="832823" y="539401"/>
                  </a:lnTo>
                  <a:lnTo>
                    <a:pt x="858284" y="533686"/>
                  </a:lnTo>
                  <a:lnTo>
                    <a:pt x="880990" y="520922"/>
                  </a:lnTo>
                  <a:lnTo>
                    <a:pt x="900750" y="515302"/>
                  </a:lnTo>
                  <a:lnTo>
                    <a:pt x="919180" y="509588"/>
                  </a:lnTo>
                  <a:lnTo>
                    <a:pt x="924881" y="496824"/>
                  </a:lnTo>
                  <a:lnTo>
                    <a:pt x="912150" y="496824"/>
                  </a:lnTo>
                  <a:lnTo>
                    <a:pt x="892295" y="489680"/>
                  </a:lnTo>
                  <a:lnTo>
                    <a:pt x="863794" y="468440"/>
                  </a:lnTo>
                  <a:cubicBezTo>
                    <a:pt x="863196" y="463742"/>
                    <a:pt x="864734" y="459023"/>
                    <a:pt x="867974" y="455581"/>
                  </a:cubicBezTo>
                  <a:lnTo>
                    <a:pt x="880799" y="444056"/>
                  </a:lnTo>
                  <a:cubicBezTo>
                    <a:pt x="880799" y="444056"/>
                    <a:pt x="886405" y="437198"/>
                    <a:pt x="882224" y="437198"/>
                  </a:cubicBezTo>
                  <a:cubicBezTo>
                    <a:pt x="878044" y="437198"/>
                    <a:pt x="846789" y="430340"/>
                    <a:pt x="846789" y="430340"/>
                  </a:cubicBezTo>
                  <a:lnTo>
                    <a:pt x="812778" y="444056"/>
                  </a:lnTo>
                  <a:lnTo>
                    <a:pt x="793492" y="444056"/>
                  </a:lnTo>
                  <a:lnTo>
                    <a:pt x="817623" y="423005"/>
                  </a:lnTo>
                  <a:lnTo>
                    <a:pt x="844508" y="423005"/>
                  </a:lnTo>
                  <a:lnTo>
                    <a:pt x="874244" y="415862"/>
                  </a:lnTo>
                  <a:lnTo>
                    <a:pt x="935996" y="415862"/>
                  </a:lnTo>
                  <a:lnTo>
                    <a:pt x="970007" y="408718"/>
                  </a:lnTo>
                  <a:lnTo>
                    <a:pt x="994233" y="395669"/>
                  </a:lnTo>
                  <a:lnTo>
                    <a:pt x="1023968" y="392621"/>
                  </a:lnTo>
                  <a:lnTo>
                    <a:pt x="1032519" y="360712"/>
                  </a:lnTo>
                  <a:lnTo>
                    <a:pt x="1012663" y="343662"/>
                  </a:lnTo>
                  <a:lnTo>
                    <a:pt x="984162" y="328898"/>
                  </a:lnTo>
                  <a:lnTo>
                    <a:pt x="978462" y="295370"/>
                  </a:lnTo>
                  <a:lnTo>
                    <a:pt x="962882" y="261271"/>
                  </a:lnTo>
                  <a:lnTo>
                    <a:pt x="948726" y="261271"/>
                  </a:lnTo>
                  <a:lnTo>
                    <a:pt x="947301" y="279749"/>
                  </a:lnTo>
                  <a:lnTo>
                    <a:pt x="924691" y="279749"/>
                  </a:lnTo>
                  <a:lnTo>
                    <a:pt x="918991" y="291084"/>
                  </a:lnTo>
                  <a:lnTo>
                    <a:pt x="910535" y="296799"/>
                  </a:lnTo>
                  <a:lnTo>
                    <a:pt x="896380" y="299656"/>
                  </a:lnTo>
                  <a:lnTo>
                    <a:pt x="883555" y="286798"/>
                  </a:lnTo>
                  <a:lnTo>
                    <a:pt x="900560" y="268415"/>
                  </a:lnTo>
                  <a:lnTo>
                    <a:pt x="880799" y="249936"/>
                  </a:lnTo>
                  <a:lnTo>
                    <a:pt x="856669" y="237173"/>
                  </a:lnTo>
                  <a:lnTo>
                    <a:pt x="831493" y="237173"/>
                  </a:lnTo>
                  <a:lnTo>
                    <a:pt x="813063" y="242792"/>
                  </a:lnTo>
                  <a:lnTo>
                    <a:pt x="787602" y="272606"/>
                  </a:lnTo>
                  <a:lnTo>
                    <a:pt x="767746" y="289655"/>
                  </a:lnTo>
                  <a:lnTo>
                    <a:pt x="773447" y="305276"/>
                  </a:lnTo>
                  <a:lnTo>
                    <a:pt x="766226" y="328994"/>
                  </a:lnTo>
                  <a:lnTo>
                    <a:pt x="770501" y="338519"/>
                  </a:lnTo>
                  <a:lnTo>
                    <a:pt x="746371" y="347091"/>
                  </a:lnTo>
                  <a:lnTo>
                    <a:pt x="719485" y="352711"/>
                  </a:lnTo>
                  <a:lnTo>
                    <a:pt x="708180" y="349853"/>
                  </a:lnTo>
                  <a:lnTo>
                    <a:pt x="699629" y="361283"/>
                  </a:lnTo>
                  <a:lnTo>
                    <a:pt x="715210" y="393192"/>
                  </a:lnTo>
                  <a:lnTo>
                    <a:pt x="699629" y="403860"/>
                  </a:lnTo>
                  <a:lnTo>
                    <a:pt x="678444" y="403860"/>
                  </a:lnTo>
                  <a:lnTo>
                    <a:pt x="660488" y="380714"/>
                  </a:lnTo>
                  <a:lnTo>
                    <a:pt x="656213" y="367570"/>
                  </a:lnTo>
                  <a:lnTo>
                    <a:pt x="668944" y="360521"/>
                  </a:lnTo>
                  <a:lnTo>
                    <a:pt x="659443" y="343472"/>
                  </a:lnTo>
                  <a:lnTo>
                    <a:pt x="629708" y="342043"/>
                  </a:lnTo>
                  <a:lnTo>
                    <a:pt x="590091" y="317373"/>
                  </a:lnTo>
                  <a:lnTo>
                    <a:pt x="571661" y="317373"/>
                  </a:lnTo>
                  <a:lnTo>
                    <a:pt x="567386" y="302228"/>
                  </a:lnTo>
                  <a:lnTo>
                    <a:pt x="554656" y="296609"/>
                  </a:lnTo>
                  <a:lnTo>
                    <a:pt x="573086" y="275273"/>
                  </a:lnTo>
                  <a:lnTo>
                    <a:pt x="599972" y="259652"/>
                  </a:lnTo>
                  <a:lnTo>
                    <a:pt x="646713" y="242602"/>
                  </a:lnTo>
                  <a:lnTo>
                    <a:pt x="663718" y="236982"/>
                  </a:lnTo>
                  <a:lnTo>
                    <a:pt x="700485" y="228409"/>
                  </a:lnTo>
                  <a:lnTo>
                    <a:pt x="725185" y="214694"/>
                  </a:lnTo>
                  <a:lnTo>
                    <a:pt x="747796" y="194786"/>
                  </a:lnTo>
                  <a:lnTo>
                    <a:pt x="777532" y="194786"/>
                  </a:lnTo>
                  <a:lnTo>
                    <a:pt x="812968" y="185833"/>
                  </a:lnTo>
                  <a:lnTo>
                    <a:pt x="835673" y="185833"/>
                  </a:lnTo>
                  <a:lnTo>
                    <a:pt x="845174" y="159353"/>
                  </a:lnTo>
                  <a:lnTo>
                    <a:pt x="799857" y="159353"/>
                  </a:lnTo>
                  <a:lnTo>
                    <a:pt x="782852" y="172403"/>
                  </a:lnTo>
                  <a:lnTo>
                    <a:pt x="753116" y="172403"/>
                  </a:lnTo>
                  <a:cubicBezTo>
                    <a:pt x="746798" y="166154"/>
                    <a:pt x="738980" y="161657"/>
                    <a:pt x="730410" y="159353"/>
                  </a:cubicBezTo>
                  <a:lnTo>
                    <a:pt x="730410" y="148876"/>
                  </a:lnTo>
                  <a:lnTo>
                    <a:pt x="745991" y="134684"/>
                  </a:lnTo>
                  <a:lnTo>
                    <a:pt x="766226" y="119444"/>
                  </a:lnTo>
                  <a:cubicBezTo>
                    <a:pt x="773304" y="110380"/>
                    <a:pt x="779023" y="100338"/>
                    <a:pt x="783232" y="89630"/>
                  </a:cubicBezTo>
                  <a:lnTo>
                    <a:pt x="824273" y="103823"/>
                  </a:lnTo>
                  <a:lnTo>
                    <a:pt x="855339" y="102203"/>
                  </a:lnTo>
                  <a:lnTo>
                    <a:pt x="876714" y="100965"/>
                  </a:lnTo>
                  <a:lnTo>
                    <a:pt x="903600" y="102394"/>
                  </a:lnTo>
                  <a:lnTo>
                    <a:pt x="919180" y="108109"/>
                  </a:lnTo>
                  <a:cubicBezTo>
                    <a:pt x="914905" y="119444"/>
                    <a:pt x="897995" y="110966"/>
                    <a:pt x="897995" y="110966"/>
                  </a:cubicBezTo>
                  <a:lnTo>
                    <a:pt x="846979" y="116586"/>
                  </a:lnTo>
                  <a:lnTo>
                    <a:pt x="824273" y="128969"/>
                  </a:lnTo>
                  <a:lnTo>
                    <a:pt x="831398" y="113348"/>
                  </a:lnTo>
                  <a:lnTo>
                    <a:pt x="807267" y="114776"/>
                  </a:lnTo>
                  <a:lnTo>
                    <a:pt x="778767" y="133160"/>
                  </a:lnTo>
                  <a:lnTo>
                    <a:pt x="798622" y="143161"/>
                  </a:lnTo>
                  <a:lnTo>
                    <a:pt x="845364" y="143161"/>
                  </a:lnTo>
                  <a:lnTo>
                    <a:pt x="870824" y="152686"/>
                  </a:lnTo>
                  <a:lnTo>
                    <a:pt x="892105" y="144209"/>
                  </a:lnTo>
                  <a:lnTo>
                    <a:pt x="914715" y="152686"/>
                  </a:lnTo>
                  <a:lnTo>
                    <a:pt x="941696" y="161258"/>
                  </a:lnTo>
                  <a:lnTo>
                    <a:pt x="909110" y="171450"/>
                  </a:lnTo>
                  <a:lnTo>
                    <a:pt x="880609" y="184880"/>
                  </a:lnTo>
                  <a:lnTo>
                    <a:pt x="852109" y="191072"/>
                  </a:lnTo>
                  <a:lnTo>
                    <a:pt x="829498" y="199549"/>
                  </a:lnTo>
                  <a:lnTo>
                    <a:pt x="838998" y="219456"/>
                  </a:lnTo>
                  <a:lnTo>
                    <a:pt x="898470" y="218027"/>
                  </a:lnTo>
                  <a:lnTo>
                    <a:pt x="935996" y="241173"/>
                  </a:lnTo>
                  <a:lnTo>
                    <a:pt x="967157" y="241173"/>
                  </a:lnTo>
                  <a:lnTo>
                    <a:pt x="968582" y="228409"/>
                  </a:lnTo>
                  <a:lnTo>
                    <a:pt x="975612" y="215646"/>
                  </a:lnTo>
                  <a:lnTo>
                    <a:pt x="989862" y="212789"/>
                  </a:lnTo>
                  <a:lnTo>
                    <a:pt x="978462" y="197168"/>
                  </a:lnTo>
                  <a:lnTo>
                    <a:pt x="974282" y="185357"/>
                  </a:lnTo>
                  <a:lnTo>
                    <a:pt x="991192" y="185357"/>
                  </a:lnTo>
                  <a:lnTo>
                    <a:pt x="1005443" y="195739"/>
                  </a:lnTo>
                  <a:cubicBezTo>
                    <a:pt x="1016748" y="204311"/>
                    <a:pt x="1040784" y="185357"/>
                    <a:pt x="1040784" y="185357"/>
                  </a:cubicBezTo>
                  <a:lnTo>
                    <a:pt x="1076220" y="171926"/>
                  </a:lnTo>
                  <a:lnTo>
                    <a:pt x="1032329" y="158877"/>
                  </a:lnTo>
                  <a:lnTo>
                    <a:pt x="1018173" y="144685"/>
                  </a:lnTo>
                  <a:cubicBezTo>
                    <a:pt x="1022353" y="136112"/>
                    <a:pt x="971432" y="123349"/>
                    <a:pt x="971432" y="123349"/>
                  </a:cubicBezTo>
                  <a:lnTo>
                    <a:pt x="931721" y="99250"/>
                  </a:lnTo>
                  <a:lnTo>
                    <a:pt x="922221" y="89249"/>
                  </a:lnTo>
                  <a:lnTo>
                    <a:pt x="888495" y="89249"/>
                  </a:lnTo>
                  <a:lnTo>
                    <a:pt x="915380" y="77914"/>
                  </a:lnTo>
                  <a:lnTo>
                    <a:pt x="981882" y="84963"/>
                  </a:lnTo>
                  <a:lnTo>
                    <a:pt x="1015893" y="77914"/>
                  </a:lnTo>
                  <a:lnTo>
                    <a:pt x="1093795" y="58007"/>
                  </a:lnTo>
                  <a:lnTo>
                    <a:pt x="1146142" y="45244"/>
                  </a:lnTo>
                  <a:lnTo>
                    <a:pt x="1184143" y="31052"/>
                  </a:lnTo>
                  <a:lnTo>
                    <a:pt x="1140157" y="24194"/>
                  </a:lnTo>
                  <a:cubicBezTo>
                    <a:pt x="1140157" y="24194"/>
                    <a:pt x="1108996" y="32766"/>
                    <a:pt x="1104721" y="32766"/>
                  </a:cubicBezTo>
                  <a:cubicBezTo>
                    <a:pt x="1100445" y="32766"/>
                    <a:pt x="1063680" y="35623"/>
                    <a:pt x="1059404" y="35623"/>
                  </a:cubicBezTo>
                  <a:lnTo>
                    <a:pt x="960222" y="35623"/>
                  </a:lnTo>
                  <a:lnTo>
                    <a:pt x="929156" y="42672"/>
                  </a:lnTo>
                  <a:lnTo>
                    <a:pt x="957657" y="49816"/>
                  </a:lnTo>
                  <a:lnTo>
                    <a:pt x="940651" y="59341"/>
                  </a:lnTo>
                  <a:lnTo>
                    <a:pt x="910915" y="59341"/>
                  </a:lnTo>
                  <a:lnTo>
                    <a:pt x="893910" y="65056"/>
                  </a:lnTo>
                  <a:lnTo>
                    <a:pt x="916520" y="48006"/>
                  </a:lnTo>
                  <a:lnTo>
                    <a:pt x="892485" y="42291"/>
                  </a:lnTo>
                  <a:lnTo>
                    <a:pt x="862749" y="49435"/>
                  </a:lnTo>
                  <a:lnTo>
                    <a:pt x="825888" y="70675"/>
                  </a:lnTo>
                  <a:lnTo>
                    <a:pt x="842893" y="76390"/>
                  </a:lnTo>
                  <a:lnTo>
                    <a:pt x="867024" y="66865"/>
                  </a:lnTo>
                  <a:lnTo>
                    <a:pt x="886785" y="71057"/>
                  </a:lnTo>
                  <a:lnTo>
                    <a:pt x="865599" y="76772"/>
                  </a:lnTo>
                  <a:lnTo>
                    <a:pt x="857049" y="88106"/>
                  </a:lnTo>
                  <a:lnTo>
                    <a:pt x="871204" y="92393"/>
                  </a:lnTo>
                  <a:lnTo>
                    <a:pt x="833203" y="95250"/>
                  </a:lnTo>
                  <a:lnTo>
                    <a:pt x="766701" y="83915"/>
                  </a:lnTo>
                  <a:lnTo>
                    <a:pt x="739816" y="116491"/>
                  </a:lnTo>
                  <a:lnTo>
                    <a:pt x="685949" y="154591"/>
                  </a:lnTo>
                  <a:lnTo>
                    <a:pt x="700105" y="165925"/>
                  </a:lnTo>
                  <a:lnTo>
                    <a:pt x="690604" y="171926"/>
                  </a:lnTo>
                  <a:lnTo>
                    <a:pt x="677874" y="178689"/>
                  </a:lnTo>
                  <a:lnTo>
                    <a:pt x="641013" y="171926"/>
                  </a:lnTo>
                  <a:lnTo>
                    <a:pt x="590091" y="185357"/>
                  </a:lnTo>
                  <a:lnTo>
                    <a:pt x="477559" y="240252"/>
                  </a:lnTo>
                  <a:cubicBezTo>
                    <a:pt x="181848" y="530352"/>
                    <a:pt x="102036" y="696627"/>
                    <a:pt x="0" y="1091502"/>
                  </a:cubicBezTo>
                  <a:lnTo>
                    <a:pt x="114699" y="1064800"/>
                  </a:lnTo>
                  <a:lnTo>
                    <a:pt x="134554" y="1086041"/>
                  </a:lnTo>
                  <a:lnTo>
                    <a:pt x="168565" y="1091756"/>
                  </a:lnTo>
                  <a:lnTo>
                    <a:pt x="191271" y="1105948"/>
                  </a:lnTo>
                  <a:lnTo>
                    <a:pt x="215306" y="1096423"/>
                  </a:lnTo>
                  <a:lnTo>
                    <a:pt x="235162" y="1116330"/>
                  </a:lnTo>
                  <a:lnTo>
                    <a:pt x="279053" y="1140428"/>
                  </a:lnTo>
                  <a:lnTo>
                    <a:pt x="321519" y="1146143"/>
                  </a:lnTo>
                  <a:lnTo>
                    <a:pt x="334250" y="1188720"/>
                  </a:lnTo>
                  <a:cubicBezTo>
                    <a:pt x="334250" y="1188720"/>
                    <a:pt x="363985" y="1215676"/>
                    <a:pt x="362750" y="1221391"/>
                  </a:cubicBezTo>
                  <a:cubicBezTo>
                    <a:pt x="361515" y="1227106"/>
                    <a:pt x="372251" y="1252633"/>
                    <a:pt x="378331" y="1252633"/>
                  </a:cubicBezTo>
                  <a:cubicBezTo>
                    <a:pt x="392505" y="1257710"/>
                    <a:pt x="406252" y="1263891"/>
                    <a:pt x="419467" y="1271111"/>
                  </a:cubicBezTo>
                  <a:lnTo>
                    <a:pt x="443503" y="1273874"/>
                  </a:lnTo>
                  <a:lnTo>
                    <a:pt x="453003" y="1252633"/>
                  </a:lnTo>
                  <a:lnTo>
                    <a:pt x="474283" y="1252633"/>
                  </a:lnTo>
                  <a:lnTo>
                    <a:pt x="474283" y="1273874"/>
                  </a:lnTo>
                  <a:lnTo>
                    <a:pt x="482834" y="1285304"/>
                  </a:lnTo>
                  <a:lnTo>
                    <a:pt x="485589" y="1317879"/>
                  </a:lnTo>
                  <a:lnTo>
                    <a:pt x="494139" y="1342073"/>
                  </a:lnTo>
                  <a:lnTo>
                    <a:pt x="479983" y="1357694"/>
                  </a:lnTo>
                  <a:lnTo>
                    <a:pt x="457278" y="1386269"/>
                  </a:lnTo>
                  <a:lnTo>
                    <a:pt x="428777" y="1425797"/>
                  </a:lnTo>
                  <a:lnTo>
                    <a:pt x="431627" y="1463897"/>
                  </a:lnTo>
                  <a:lnTo>
                    <a:pt x="424502" y="1489424"/>
                  </a:lnTo>
                  <a:lnTo>
                    <a:pt x="445782" y="1496568"/>
                  </a:lnTo>
                  <a:lnTo>
                    <a:pt x="427352" y="1522095"/>
                  </a:lnTo>
                  <a:cubicBezTo>
                    <a:pt x="431114" y="1532801"/>
                    <a:pt x="434287" y="1543707"/>
                    <a:pt x="436852" y="1554766"/>
                  </a:cubicBezTo>
                  <a:cubicBezTo>
                    <a:pt x="441251" y="1566948"/>
                    <a:pt x="446457" y="1578816"/>
                    <a:pt x="452433" y="1590294"/>
                  </a:cubicBezTo>
                  <a:lnTo>
                    <a:pt x="472288" y="1607344"/>
                  </a:lnTo>
                  <a:lnTo>
                    <a:pt x="480838" y="1635919"/>
                  </a:lnTo>
                  <a:lnTo>
                    <a:pt x="529005" y="1735265"/>
                  </a:lnTo>
                  <a:lnTo>
                    <a:pt x="562921" y="1763840"/>
                  </a:lnTo>
                  <a:lnTo>
                    <a:pt x="612512" y="1789367"/>
                  </a:lnTo>
                  <a:cubicBezTo>
                    <a:pt x="612512" y="1789367"/>
                    <a:pt x="643673" y="1823466"/>
                    <a:pt x="645098" y="1827467"/>
                  </a:cubicBezTo>
                  <a:cubicBezTo>
                    <a:pt x="646523" y="1831467"/>
                    <a:pt x="662103" y="1894142"/>
                    <a:pt x="662103" y="1894142"/>
                  </a:cubicBezTo>
                  <a:cubicBezTo>
                    <a:pt x="661882" y="1905826"/>
                    <a:pt x="661660" y="1917510"/>
                    <a:pt x="661439" y="1929194"/>
                  </a:cubicBezTo>
                  <a:lnTo>
                    <a:pt x="670939" y="1966055"/>
                  </a:lnTo>
                  <a:lnTo>
                    <a:pt x="673789" y="2007299"/>
                  </a:lnTo>
                  <a:lnTo>
                    <a:pt x="678064" y="2064449"/>
                  </a:lnTo>
                  <a:lnTo>
                    <a:pt x="692219" y="2109883"/>
                  </a:lnTo>
                  <a:lnTo>
                    <a:pt x="704950" y="2169509"/>
                  </a:lnTo>
                  <a:lnTo>
                    <a:pt x="689369" y="2189417"/>
                  </a:lnTo>
                  <a:lnTo>
                    <a:pt x="698869" y="2218849"/>
                  </a:lnTo>
                  <a:lnTo>
                    <a:pt x="710270" y="2261807"/>
                  </a:lnTo>
                  <a:lnTo>
                    <a:pt x="730030" y="2283143"/>
                  </a:lnTo>
                  <a:cubicBezTo>
                    <a:pt x="729587" y="2294509"/>
                    <a:pt x="729143" y="2305876"/>
                    <a:pt x="728700" y="2317242"/>
                  </a:cubicBezTo>
                  <a:lnTo>
                    <a:pt x="732880" y="2351246"/>
                  </a:lnTo>
                  <a:lnTo>
                    <a:pt x="820758" y="2444972"/>
                  </a:lnTo>
                  <a:lnTo>
                    <a:pt x="837668" y="2463451"/>
                  </a:lnTo>
                  <a:lnTo>
                    <a:pt x="837668" y="2419445"/>
                  </a:lnTo>
                  <a:lnTo>
                    <a:pt x="866169" y="2402967"/>
                  </a:lnTo>
                  <a:lnTo>
                    <a:pt x="866169" y="2376869"/>
                  </a:lnTo>
                  <a:lnTo>
                    <a:pt x="837668" y="2364105"/>
                  </a:lnTo>
                  <a:lnTo>
                    <a:pt x="837668" y="2344198"/>
                  </a:lnTo>
                  <a:lnTo>
                    <a:pt x="851634" y="2331434"/>
                  </a:lnTo>
                  <a:lnTo>
                    <a:pt x="865694" y="2308670"/>
                  </a:lnTo>
                  <a:lnTo>
                    <a:pt x="865694" y="2290191"/>
                  </a:lnTo>
                  <a:cubicBezTo>
                    <a:pt x="877379" y="2286000"/>
                    <a:pt x="865694" y="2273141"/>
                    <a:pt x="865694" y="2273141"/>
                  </a:cubicBezTo>
                  <a:lnTo>
                    <a:pt x="846219" y="2273141"/>
                  </a:lnTo>
                  <a:lnTo>
                    <a:pt x="844793" y="2254758"/>
                  </a:lnTo>
                  <a:lnTo>
                    <a:pt x="863224" y="2254758"/>
                  </a:lnTo>
                  <a:lnTo>
                    <a:pt x="870824" y="2266093"/>
                  </a:lnTo>
                  <a:lnTo>
                    <a:pt x="885835" y="2254758"/>
                  </a:lnTo>
                  <a:lnTo>
                    <a:pt x="874529" y="2231993"/>
                  </a:lnTo>
                  <a:cubicBezTo>
                    <a:pt x="877379" y="2224945"/>
                    <a:pt x="897235" y="2231993"/>
                    <a:pt x="897235" y="2231993"/>
                  </a:cubicBezTo>
                  <a:lnTo>
                    <a:pt x="931151" y="2212086"/>
                  </a:lnTo>
                  <a:lnTo>
                    <a:pt x="945306" y="2195132"/>
                  </a:lnTo>
                  <a:lnTo>
                    <a:pt x="945306" y="2172367"/>
                  </a:lnTo>
                  <a:lnTo>
                    <a:pt x="929156" y="2157794"/>
                  </a:lnTo>
                  <a:lnTo>
                    <a:pt x="914905" y="2135029"/>
                  </a:lnTo>
                  <a:lnTo>
                    <a:pt x="931911" y="2135029"/>
                  </a:lnTo>
                  <a:cubicBezTo>
                    <a:pt x="931911" y="2135029"/>
                    <a:pt x="957467" y="2147888"/>
                    <a:pt x="965922" y="2135029"/>
                  </a:cubicBezTo>
                  <a:cubicBezTo>
                    <a:pt x="974377" y="2122170"/>
                    <a:pt x="987202" y="2105216"/>
                    <a:pt x="987202" y="2105216"/>
                  </a:cubicBezTo>
                  <a:lnTo>
                    <a:pt x="1002783" y="2068354"/>
                  </a:lnTo>
                  <a:cubicBezTo>
                    <a:pt x="1002783" y="2068354"/>
                    <a:pt x="1032519" y="2014347"/>
                    <a:pt x="1035369" y="2010061"/>
                  </a:cubicBezTo>
                  <a:cubicBezTo>
                    <a:pt x="1038219" y="2005774"/>
                    <a:pt x="1035369" y="1952911"/>
                    <a:pt x="1035369" y="1952911"/>
                  </a:cubicBezTo>
                  <a:lnTo>
                    <a:pt x="1082110" y="1914811"/>
                  </a:lnTo>
                  <a:lnTo>
                    <a:pt x="1113271" y="1914811"/>
                  </a:lnTo>
                  <a:lnTo>
                    <a:pt x="1138732" y="1872139"/>
                  </a:lnTo>
                  <a:lnTo>
                    <a:pt x="1158587" y="1844135"/>
                  </a:lnTo>
                  <a:lnTo>
                    <a:pt x="1158587" y="1796510"/>
                  </a:lnTo>
                  <a:lnTo>
                    <a:pt x="1165617" y="1751076"/>
                  </a:lnTo>
                  <a:lnTo>
                    <a:pt x="1154502" y="1706690"/>
                  </a:lnTo>
                  <a:lnTo>
                    <a:pt x="1194118" y="1654112"/>
                  </a:lnTo>
                  <a:lnTo>
                    <a:pt x="1223854" y="1625537"/>
                  </a:lnTo>
                  <a:lnTo>
                    <a:pt x="1212549" y="1573054"/>
                  </a:lnTo>
                  <a:lnTo>
                    <a:pt x="1206658" y="1540478"/>
                  </a:lnTo>
                  <a:close/>
                  <a:moveTo>
                    <a:pt x="1522257" y="424720"/>
                  </a:moveTo>
                  <a:lnTo>
                    <a:pt x="1531757" y="430340"/>
                  </a:lnTo>
                  <a:lnTo>
                    <a:pt x="1544678" y="419100"/>
                  </a:lnTo>
                  <a:lnTo>
                    <a:pt x="1563013" y="419100"/>
                  </a:lnTo>
                  <a:lnTo>
                    <a:pt x="1579924" y="413385"/>
                  </a:lnTo>
                  <a:lnTo>
                    <a:pt x="1587524" y="402907"/>
                  </a:lnTo>
                  <a:lnTo>
                    <a:pt x="1583914" y="388430"/>
                  </a:lnTo>
                  <a:lnTo>
                    <a:pt x="1591134" y="380714"/>
                  </a:lnTo>
                  <a:cubicBezTo>
                    <a:pt x="1591989" y="368999"/>
                    <a:pt x="1573463" y="360521"/>
                    <a:pt x="1573463" y="360521"/>
                  </a:cubicBezTo>
                  <a:lnTo>
                    <a:pt x="1563013" y="360521"/>
                  </a:lnTo>
                  <a:lnTo>
                    <a:pt x="1550093" y="375476"/>
                  </a:lnTo>
                  <a:lnTo>
                    <a:pt x="1536412" y="375476"/>
                  </a:lnTo>
                  <a:lnTo>
                    <a:pt x="1531567" y="392430"/>
                  </a:lnTo>
                  <a:lnTo>
                    <a:pt x="1533562" y="405194"/>
                  </a:lnTo>
                  <a:lnTo>
                    <a:pt x="1522257" y="412242"/>
                  </a:lnTo>
                  <a:lnTo>
                    <a:pt x="1522257" y="424720"/>
                  </a:lnTo>
                  <a:close/>
                  <a:moveTo>
                    <a:pt x="1607759" y="317373"/>
                  </a:moveTo>
                  <a:lnTo>
                    <a:pt x="1593319" y="323850"/>
                  </a:lnTo>
                  <a:lnTo>
                    <a:pt x="1593319" y="345662"/>
                  </a:lnTo>
                  <a:lnTo>
                    <a:pt x="1594934" y="351282"/>
                  </a:lnTo>
                  <a:cubicBezTo>
                    <a:pt x="1595988" y="355778"/>
                    <a:pt x="1596530" y="360379"/>
                    <a:pt x="1596549" y="364998"/>
                  </a:cubicBezTo>
                  <a:lnTo>
                    <a:pt x="1606999" y="372237"/>
                  </a:lnTo>
                  <a:lnTo>
                    <a:pt x="1617450" y="378714"/>
                  </a:lnTo>
                  <a:lnTo>
                    <a:pt x="1622295" y="388239"/>
                  </a:lnTo>
                  <a:cubicBezTo>
                    <a:pt x="1622295" y="388239"/>
                    <a:pt x="1620680" y="397764"/>
                    <a:pt x="1615075" y="397764"/>
                  </a:cubicBezTo>
                  <a:lnTo>
                    <a:pt x="1602154" y="401860"/>
                  </a:lnTo>
                  <a:lnTo>
                    <a:pt x="1606999" y="410718"/>
                  </a:lnTo>
                  <a:cubicBezTo>
                    <a:pt x="1606999" y="410718"/>
                    <a:pt x="1597499" y="415576"/>
                    <a:pt x="1596549" y="419576"/>
                  </a:cubicBezTo>
                  <a:lnTo>
                    <a:pt x="1605384" y="426053"/>
                  </a:lnTo>
                  <a:lnTo>
                    <a:pt x="1597309" y="434150"/>
                  </a:lnTo>
                  <a:lnTo>
                    <a:pt x="1579639" y="434150"/>
                  </a:lnTo>
                  <a:lnTo>
                    <a:pt x="1579639" y="443675"/>
                  </a:lnTo>
                  <a:lnTo>
                    <a:pt x="1616690" y="443675"/>
                  </a:lnTo>
                  <a:lnTo>
                    <a:pt x="1631985" y="434150"/>
                  </a:lnTo>
                  <a:lnTo>
                    <a:pt x="1654501" y="438150"/>
                  </a:lnTo>
                  <a:cubicBezTo>
                    <a:pt x="1654501" y="438150"/>
                    <a:pt x="1673026" y="434150"/>
                    <a:pt x="1677016" y="434150"/>
                  </a:cubicBezTo>
                  <a:lnTo>
                    <a:pt x="1673786" y="430054"/>
                  </a:lnTo>
                  <a:lnTo>
                    <a:pt x="1679486" y="422815"/>
                  </a:lnTo>
                  <a:lnTo>
                    <a:pt x="1688322" y="412337"/>
                  </a:lnTo>
                  <a:lnTo>
                    <a:pt x="1677016" y="407765"/>
                  </a:lnTo>
                  <a:lnTo>
                    <a:pt x="1664191" y="403765"/>
                  </a:lnTo>
                  <a:lnTo>
                    <a:pt x="1665806" y="390049"/>
                  </a:lnTo>
                  <a:lnTo>
                    <a:pt x="1653646" y="380524"/>
                  </a:lnTo>
                  <a:lnTo>
                    <a:pt x="1635215" y="370427"/>
                  </a:lnTo>
                  <a:lnTo>
                    <a:pt x="1633600" y="351854"/>
                  </a:lnTo>
                  <a:lnTo>
                    <a:pt x="1635215" y="335756"/>
                  </a:lnTo>
                  <a:lnTo>
                    <a:pt x="1616215" y="335756"/>
                  </a:lnTo>
                  <a:lnTo>
                    <a:pt x="1612224" y="327660"/>
                  </a:lnTo>
                  <a:lnTo>
                    <a:pt x="1623435" y="317182"/>
                  </a:lnTo>
                  <a:lnTo>
                    <a:pt x="1607759" y="317373"/>
                  </a:lnTo>
                  <a:close/>
                  <a:moveTo>
                    <a:pt x="1713212" y="386810"/>
                  </a:moveTo>
                  <a:lnTo>
                    <a:pt x="1713212" y="380714"/>
                  </a:lnTo>
                  <a:lnTo>
                    <a:pt x="1726133" y="380714"/>
                  </a:lnTo>
                  <a:lnTo>
                    <a:pt x="1733353" y="375476"/>
                  </a:lnTo>
                  <a:lnTo>
                    <a:pt x="1733353" y="355282"/>
                  </a:lnTo>
                  <a:lnTo>
                    <a:pt x="1742853" y="350425"/>
                  </a:lnTo>
                  <a:lnTo>
                    <a:pt x="1739623" y="334328"/>
                  </a:lnTo>
                  <a:lnTo>
                    <a:pt x="1724518" y="328994"/>
                  </a:lnTo>
                  <a:lnTo>
                    <a:pt x="1702002" y="336232"/>
                  </a:lnTo>
                  <a:lnTo>
                    <a:pt x="1702002" y="348044"/>
                  </a:lnTo>
                  <a:lnTo>
                    <a:pt x="1688322" y="349663"/>
                  </a:lnTo>
                  <a:lnTo>
                    <a:pt x="1685092" y="360521"/>
                  </a:lnTo>
                  <a:lnTo>
                    <a:pt x="1694592" y="364998"/>
                  </a:lnTo>
                  <a:lnTo>
                    <a:pt x="1679296" y="373856"/>
                  </a:lnTo>
                  <a:lnTo>
                    <a:pt x="1675211" y="380714"/>
                  </a:lnTo>
                  <a:lnTo>
                    <a:pt x="1688132" y="392430"/>
                  </a:lnTo>
                  <a:lnTo>
                    <a:pt x="1713212" y="386810"/>
                  </a:lnTo>
                  <a:close/>
                  <a:moveTo>
                    <a:pt x="2524534" y="876110"/>
                  </a:moveTo>
                  <a:lnTo>
                    <a:pt x="2577736" y="904685"/>
                  </a:lnTo>
                  <a:lnTo>
                    <a:pt x="2605192" y="894017"/>
                  </a:lnTo>
                  <a:lnTo>
                    <a:pt x="2623432" y="919925"/>
                  </a:lnTo>
                  <a:lnTo>
                    <a:pt x="2672169" y="930688"/>
                  </a:lnTo>
                  <a:lnTo>
                    <a:pt x="2693449" y="941356"/>
                  </a:lnTo>
                  <a:lnTo>
                    <a:pt x="2752826" y="809593"/>
                  </a:lnTo>
                  <a:cubicBezTo>
                    <a:pt x="2662503" y="608118"/>
                    <a:pt x="2543606" y="384419"/>
                    <a:pt x="2300883" y="208344"/>
                  </a:cubicBezTo>
                  <a:lnTo>
                    <a:pt x="2251877" y="211265"/>
                  </a:lnTo>
                  <a:lnTo>
                    <a:pt x="2241237" y="232696"/>
                  </a:lnTo>
                  <a:lnTo>
                    <a:pt x="2218531" y="224219"/>
                  </a:lnTo>
                  <a:lnTo>
                    <a:pt x="2207796" y="205169"/>
                  </a:lnTo>
                  <a:lnTo>
                    <a:pt x="2186420" y="205169"/>
                  </a:lnTo>
                  <a:lnTo>
                    <a:pt x="2195920" y="214694"/>
                  </a:lnTo>
                  <a:lnTo>
                    <a:pt x="2203616" y="230029"/>
                  </a:lnTo>
                  <a:lnTo>
                    <a:pt x="2170080" y="230029"/>
                  </a:lnTo>
                  <a:lnTo>
                    <a:pt x="2170080" y="248983"/>
                  </a:lnTo>
                  <a:lnTo>
                    <a:pt x="2146139" y="245459"/>
                  </a:lnTo>
                  <a:lnTo>
                    <a:pt x="2131604" y="243269"/>
                  </a:lnTo>
                  <a:lnTo>
                    <a:pt x="2123433" y="247364"/>
                  </a:lnTo>
                  <a:lnTo>
                    <a:pt x="2131034" y="252031"/>
                  </a:lnTo>
                  <a:lnTo>
                    <a:pt x="2141579" y="254413"/>
                  </a:lnTo>
                  <a:lnTo>
                    <a:pt x="2132079" y="257937"/>
                  </a:lnTo>
                  <a:lnTo>
                    <a:pt x="2119348" y="252794"/>
                  </a:lnTo>
                  <a:lnTo>
                    <a:pt x="2103483" y="247459"/>
                  </a:lnTo>
                  <a:lnTo>
                    <a:pt x="2098733" y="236887"/>
                  </a:lnTo>
                  <a:lnTo>
                    <a:pt x="2087048" y="227362"/>
                  </a:lnTo>
                  <a:lnTo>
                    <a:pt x="2073557" y="225552"/>
                  </a:lnTo>
                  <a:lnTo>
                    <a:pt x="2064057" y="214408"/>
                  </a:lnTo>
                  <a:lnTo>
                    <a:pt x="2084768" y="216218"/>
                  </a:lnTo>
                  <a:lnTo>
                    <a:pt x="2103008" y="224409"/>
                  </a:lnTo>
                  <a:lnTo>
                    <a:pt x="2118208" y="226219"/>
                  </a:lnTo>
                  <a:cubicBezTo>
                    <a:pt x="2118208" y="226219"/>
                    <a:pt x="2127709" y="223837"/>
                    <a:pt x="2128754" y="225552"/>
                  </a:cubicBezTo>
                  <a:cubicBezTo>
                    <a:pt x="2136021" y="227877"/>
                    <a:pt x="2143498" y="229473"/>
                    <a:pt x="2151079" y="230315"/>
                  </a:cubicBezTo>
                  <a:lnTo>
                    <a:pt x="2163430" y="220790"/>
                  </a:lnTo>
                  <a:lnTo>
                    <a:pt x="2142529" y="205169"/>
                  </a:lnTo>
                  <a:lnTo>
                    <a:pt x="2105478" y="194215"/>
                  </a:lnTo>
                  <a:lnTo>
                    <a:pt x="2040306" y="185833"/>
                  </a:lnTo>
                  <a:cubicBezTo>
                    <a:pt x="2031376" y="183581"/>
                    <a:pt x="2022560" y="180879"/>
                    <a:pt x="2013895" y="177737"/>
                  </a:cubicBezTo>
                  <a:lnTo>
                    <a:pt x="1992235" y="172403"/>
                  </a:lnTo>
                  <a:lnTo>
                    <a:pt x="1944734" y="172403"/>
                  </a:lnTo>
                  <a:lnTo>
                    <a:pt x="1872531" y="185833"/>
                  </a:lnTo>
                  <a:lnTo>
                    <a:pt x="1832631" y="211265"/>
                  </a:lnTo>
                  <a:lnTo>
                    <a:pt x="1785129" y="254222"/>
                  </a:lnTo>
                  <a:lnTo>
                    <a:pt x="1741713" y="260699"/>
                  </a:lnTo>
                  <a:cubicBezTo>
                    <a:pt x="1734977" y="266327"/>
                    <a:pt x="1728631" y="272405"/>
                    <a:pt x="1722712" y="278892"/>
                  </a:cubicBezTo>
                  <a:lnTo>
                    <a:pt x="1732213" y="299561"/>
                  </a:lnTo>
                  <a:lnTo>
                    <a:pt x="1729838" y="309086"/>
                  </a:lnTo>
                  <a:lnTo>
                    <a:pt x="1736298" y="314325"/>
                  </a:lnTo>
                  <a:lnTo>
                    <a:pt x="1741048" y="323850"/>
                  </a:lnTo>
                  <a:lnTo>
                    <a:pt x="1747508" y="333375"/>
                  </a:lnTo>
                  <a:lnTo>
                    <a:pt x="1771544" y="329851"/>
                  </a:lnTo>
                  <a:lnTo>
                    <a:pt x="1797385" y="315182"/>
                  </a:lnTo>
                  <a:lnTo>
                    <a:pt x="1817335" y="325755"/>
                  </a:lnTo>
                  <a:lnTo>
                    <a:pt x="1832631" y="352235"/>
                  </a:lnTo>
                  <a:lnTo>
                    <a:pt x="1835481" y="368141"/>
                  </a:lnTo>
                  <a:lnTo>
                    <a:pt x="1853721" y="371666"/>
                  </a:lnTo>
                  <a:lnTo>
                    <a:pt x="1866071" y="361093"/>
                  </a:lnTo>
                  <a:lnTo>
                    <a:pt x="1878992" y="358140"/>
                  </a:lnTo>
                  <a:lnTo>
                    <a:pt x="1886022" y="336899"/>
                  </a:lnTo>
                  <a:lnTo>
                    <a:pt x="1887162" y="320421"/>
                  </a:lnTo>
                  <a:lnTo>
                    <a:pt x="1904833" y="315182"/>
                  </a:lnTo>
                  <a:lnTo>
                    <a:pt x="1904833" y="304324"/>
                  </a:lnTo>
                  <a:lnTo>
                    <a:pt x="1898372" y="299656"/>
                  </a:lnTo>
                  <a:lnTo>
                    <a:pt x="1890107" y="294323"/>
                  </a:lnTo>
                  <a:lnTo>
                    <a:pt x="1887162" y="275273"/>
                  </a:lnTo>
                  <a:lnTo>
                    <a:pt x="1914048" y="258223"/>
                  </a:lnTo>
                  <a:cubicBezTo>
                    <a:pt x="1914048" y="258223"/>
                    <a:pt x="1928298" y="245269"/>
                    <a:pt x="1928298" y="242983"/>
                  </a:cubicBezTo>
                  <a:cubicBezTo>
                    <a:pt x="1928298" y="240697"/>
                    <a:pt x="1935328" y="232886"/>
                    <a:pt x="1935328" y="232886"/>
                  </a:cubicBezTo>
                  <a:cubicBezTo>
                    <a:pt x="1935328" y="232886"/>
                    <a:pt x="1946539" y="233553"/>
                    <a:pt x="1950054" y="234125"/>
                  </a:cubicBezTo>
                  <a:cubicBezTo>
                    <a:pt x="1953569" y="234696"/>
                    <a:pt x="1972284" y="241173"/>
                    <a:pt x="1972284" y="241173"/>
                  </a:cubicBezTo>
                  <a:lnTo>
                    <a:pt x="1979409" y="246507"/>
                  </a:lnTo>
                  <a:lnTo>
                    <a:pt x="1957654" y="257080"/>
                  </a:lnTo>
                  <a:lnTo>
                    <a:pt x="1944829" y="270034"/>
                  </a:lnTo>
                  <a:lnTo>
                    <a:pt x="1935328" y="276511"/>
                  </a:lnTo>
                  <a:lnTo>
                    <a:pt x="1944164" y="297085"/>
                  </a:lnTo>
                  <a:lnTo>
                    <a:pt x="1967059" y="308896"/>
                  </a:lnTo>
                  <a:lnTo>
                    <a:pt x="1987580" y="304705"/>
                  </a:lnTo>
                  <a:lnTo>
                    <a:pt x="2020166" y="303086"/>
                  </a:lnTo>
                  <a:cubicBezTo>
                    <a:pt x="2020166" y="303086"/>
                    <a:pt x="2057502" y="310610"/>
                    <a:pt x="2059212" y="311849"/>
                  </a:cubicBezTo>
                  <a:cubicBezTo>
                    <a:pt x="2060922" y="313087"/>
                    <a:pt x="2048476" y="317087"/>
                    <a:pt x="2048476" y="317087"/>
                  </a:cubicBezTo>
                  <a:lnTo>
                    <a:pt x="2033941" y="321183"/>
                  </a:lnTo>
                  <a:lnTo>
                    <a:pt x="2025771" y="326517"/>
                  </a:lnTo>
                  <a:lnTo>
                    <a:pt x="2011900" y="319469"/>
                  </a:lnTo>
                  <a:cubicBezTo>
                    <a:pt x="2006305" y="315543"/>
                    <a:pt x="1999721" y="313296"/>
                    <a:pt x="1992900" y="312992"/>
                  </a:cubicBezTo>
                  <a:cubicBezTo>
                    <a:pt x="1987152" y="314112"/>
                    <a:pt x="1981728" y="316521"/>
                    <a:pt x="1977034" y="320040"/>
                  </a:cubicBezTo>
                  <a:lnTo>
                    <a:pt x="1985870" y="333566"/>
                  </a:lnTo>
                  <a:lnTo>
                    <a:pt x="1998125" y="341852"/>
                  </a:lnTo>
                  <a:cubicBezTo>
                    <a:pt x="1998125" y="341852"/>
                    <a:pt x="1992900" y="357092"/>
                    <a:pt x="1989385" y="356521"/>
                  </a:cubicBezTo>
                  <a:cubicBezTo>
                    <a:pt x="1985870" y="355949"/>
                    <a:pt x="1979885" y="345377"/>
                    <a:pt x="1979885" y="345377"/>
                  </a:cubicBezTo>
                  <a:lnTo>
                    <a:pt x="1966299" y="340043"/>
                  </a:lnTo>
                  <a:lnTo>
                    <a:pt x="1957559" y="345377"/>
                  </a:lnTo>
                  <a:lnTo>
                    <a:pt x="1958699" y="358331"/>
                  </a:lnTo>
                  <a:lnTo>
                    <a:pt x="1954899" y="376619"/>
                  </a:lnTo>
                  <a:lnTo>
                    <a:pt x="1940268" y="386144"/>
                  </a:lnTo>
                  <a:lnTo>
                    <a:pt x="1929628" y="394430"/>
                  </a:lnTo>
                  <a:lnTo>
                    <a:pt x="1915568" y="386144"/>
                  </a:lnTo>
                  <a:lnTo>
                    <a:pt x="1897422" y="391478"/>
                  </a:lnTo>
                  <a:lnTo>
                    <a:pt x="1865691" y="389668"/>
                  </a:lnTo>
                  <a:lnTo>
                    <a:pt x="1858661" y="396145"/>
                  </a:lnTo>
                  <a:lnTo>
                    <a:pt x="1847451" y="391478"/>
                  </a:lnTo>
                  <a:cubicBezTo>
                    <a:pt x="1847451" y="391478"/>
                    <a:pt x="1819900" y="392621"/>
                    <a:pt x="1818095" y="393192"/>
                  </a:cubicBezTo>
                  <a:cubicBezTo>
                    <a:pt x="1811797" y="391068"/>
                    <a:pt x="1805716" y="388324"/>
                    <a:pt x="1799950" y="385001"/>
                  </a:cubicBezTo>
                  <a:lnTo>
                    <a:pt x="1792920" y="369094"/>
                  </a:lnTo>
                  <a:lnTo>
                    <a:pt x="1801660" y="358521"/>
                  </a:lnTo>
                  <a:lnTo>
                    <a:pt x="1797575" y="353759"/>
                  </a:lnTo>
                  <a:lnTo>
                    <a:pt x="1794060" y="344996"/>
                  </a:lnTo>
                  <a:lnTo>
                    <a:pt x="1799950" y="337852"/>
                  </a:lnTo>
                  <a:lnTo>
                    <a:pt x="1791114" y="335566"/>
                  </a:lnTo>
                  <a:lnTo>
                    <a:pt x="1776484" y="350234"/>
                  </a:lnTo>
                  <a:cubicBezTo>
                    <a:pt x="1776262" y="354965"/>
                    <a:pt x="1776041" y="359696"/>
                    <a:pt x="1775819" y="364427"/>
                  </a:cubicBezTo>
                  <a:cubicBezTo>
                    <a:pt x="1775819" y="364427"/>
                    <a:pt x="1783514" y="377952"/>
                    <a:pt x="1784084" y="379667"/>
                  </a:cubicBezTo>
                  <a:cubicBezTo>
                    <a:pt x="1784521" y="383779"/>
                    <a:pt x="1784711" y="387914"/>
                    <a:pt x="1784654" y="392049"/>
                  </a:cubicBezTo>
                  <a:lnTo>
                    <a:pt x="1770024" y="397955"/>
                  </a:lnTo>
                  <a:lnTo>
                    <a:pt x="1754158" y="402622"/>
                  </a:lnTo>
                  <a:lnTo>
                    <a:pt x="1757103" y="408527"/>
                  </a:lnTo>
                  <a:lnTo>
                    <a:pt x="1773539" y="411480"/>
                  </a:lnTo>
                  <a:lnTo>
                    <a:pt x="1768219" y="421005"/>
                  </a:lnTo>
                  <a:lnTo>
                    <a:pt x="1758719" y="421577"/>
                  </a:lnTo>
                  <a:lnTo>
                    <a:pt x="1754063" y="433388"/>
                  </a:lnTo>
                  <a:lnTo>
                    <a:pt x="1751118" y="439865"/>
                  </a:lnTo>
                  <a:lnTo>
                    <a:pt x="1738198" y="436340"/>
                  </a:lnTo>
                  <a:lnTo>
                    <a:pt x="1738768" y="428054"/>
                  </a:lnTo>
                  <a:lnTo>
                    <a:pt x="1739338" y="417481"/>
                  </a:lnTo>
                  <a:lnTo>
                    <a:pt x="1734113" y="412147"/>
                  </a:lnTo>
                  <a:lnTo>
                    <a:pt x="1726418" y="420434"/>
                  </a:lnTo>
                  <a:lnTo>
                    <a:pt x="1718247" y="431006"/>
                  </a:lnTo>
                  <a:lnTo>
                    <a:pt x="1699247" y="434531"/>
                  </a:lnTo>
                  <a:lnTo>
                    <a:pt x="1690412" y="441579"/>
                  </a:lnTo>
                  <a:lnTo>
                    <a:pt x="1684522" y="454533"/>
                  </a:lnTo>
                  <a:lnTo>
                    <a:pt x="1670461" y="461010"/>
                  </a:lnTo>
                  <a:lnTo>
                    <a:pt x="1659346" y="468059"/>
                  </a:lnTo>
                  <a:lnTo>
                    <a:pt x="1642245" y="459296"/>
                  </a:lnTo>
                  <a:lnTo>
                    <a:pt x="1639965" y="463391"/>
                  </a:lnTo>
                  <a:lnTo>
                    <a:pt x="1643480" y="472154"/>
                  </a:lnTo>
                  <a:lnTo>
                    <a:pt x="1639395" y="476917"/>
                  </a:lnTo>
                  <a:lnTo>
                    <a:pt x="1617070" y="475107"/>
                  </a:lnTo>
                  <a:lnTo>
                    <a:pt x="1604719" y="473393"/>
                  </a:lnTo>
                  <a:lnTo>
                    <a:pt x="1602914" y="489871"/>
                  </a:lnTo>
                  <a:lnTo>
                    <a:pt x="1624670" y="493395"/>
                  </a:lnTo>
                  <a:lnTo>
                    <a:pt x="1635215" y="502920"/>
                  </a:lnTo>
                  <a:cubicBezTo>
                    <a:pt x="1635215" y="502920"/>
                    <a:pt x="1643480" y="512921"/>
                    <a:pt x="1645190" y="512921"/>
                  </a:cubicBezTo>
                  <a:cubicBezTo>
                    <a:pt x="1646900" y="512921"/>
                    <a:pt x="1658776" y="515874"/>
                    <a:pt x="1658776" y="515874"/>
                  </a:cubicBezTo>
                  <a:lnTo>
                    <a:pt x="1654026" y="541782"/>
                  </a:lnTo>
                  <a:lnTo>
                    <a:pt x="1643480" y="565880"/>
                  </a:lnTo>
                  <a:lnTo>
                    <a:pt x="1599399" y="565309"/>
                  </a:lnTo>
                  <a:lnTo>
                    <a:pt x="1551328" y="564166"/>
                  </a:lnTo>
                  <a:lnTo>
                    <a:pt x="1536032" y="569976"/>
                  </a:lnTo>
                  <a:lnTo>
                    <a:pt x="1531282" y="583502"/>
                  </a:lnTo>
                  <a:lnTo>
                    <a:pt x="1535462" y="597694"/>
                  </a:lnTo>
                  <a:lnTo>
                    <a:pt x="1526912" y="624269"/>
                  </a:lnTo>
                  <a:lnTo>
                    <a:pt x="1523397" y="638461"/>
                  </a:lnTo>
                  <a:cubicBezTo>
                    <a:pt x="1523416" y="643299"/>
                    <a:pt x="1523958" y="648122"/>
                    <a:pt x="1525012" y="652844"/>
                  </a:cubicBezTo>
                  <a:cubicBezTo>
                    <a:pt x="1526247" y="654558"/>
                    <a:pt x="1533277" y="666941"/>
                    <a:pt x="1533277" y="666941"/>
                  </a:cubicBezTo>
                  <a:lnTo>
                    <a:pt x="1527957" y="686943"/>
                  </a:lnTo>
                  <a:lnTo>
                    <a:pt x="1543823" y="691706"/>
                  </a:lnTo>
                  <a:lnTo>
                    <a:pt x="1570233" y="693420"/>
                  </a:lnTo>
                  <a:lnTo>
                    <a:pt x="1584294" y="701135"/>
                  </a:lnTo>
                  <a:lnTo>
                    <a:pt x="1594934" y="702850"/>
                  </a:lnTo>
                  <a:lnTo>
                    <a:pt x="1612510" y="695230"/>
                  </a:lnTo>
                  <a:lnTo>
                    <a:pt x="1638920" y="691706"/>
                  </a:lnTo>
                  <a:lnTo>
                    <a:pt x="1663621" y="671036"/>
                  </a:lnTo>
                  <a:lnTo>
                    <a:pt x="1659536" y="645795"/>
                  </a:lnTo>
                  <a:lnTo>
                    <a:pt x="1674736" y="626745"/>
                  </a:lnTo>
                  <a:lnTo>
                    <a:pt x="1707037" y="606171"/>
                  </a:lnTo>
                  <a:lnTo>
                    <a:pt x="1721098" y="601409"/>
                  </a:lnTo>
                  <a:lnTo>
                    <a:pt x="1719387" y="580263"/>
                  </a:lnTo>
                  <a:lnTo>
                    <a:pt x="1738388" y="569024"/>
                  </a:lnTo>
                  <a:lnTo>
                    <a:pt x="1757388" y="575501"/>
                  </a:lnTo>
                  <a:lnTo>
                    <a:pt x="1770309" y="568452"/>
                  </a:lnTo>
                  <a:lnTo>
                    <a:pt x="1810020" y="556260"/>
                  </a:lnTo>
                  <a:lnTo>
                    <a:pt x="1849351" y="592836"/>
                  </a:lnTo>
                  <a:lnTo>
                    <a:pt x="1903313" y="629888"/>
                  </a:lnTo>
                  <a:cubicBezTo>
                    <a:pt x="1903313" y="629888"/>
                    <a:pt x="1914523" y="652272"/>
                    <a:pt x="1915093" y="653987"/>
                  </a:cubicBezTo>
                  <a:cubicBezTo>
                    <a:pt x="1912946" y="659405"/>
                    <a:pt x="1910172" y="664553"/>
                    <a:pt x="1906828" y="669322"/>
                  </a:cubicBezTo>
                  <a:lnTo>
                    <a:pt x="1876522" y="669322"/>
                  </a:lnTo>
                  <a:lnTo>
                    <a:pt x="1865121" y="671894"/>
                  </a:lnTo>
                  <a:cubicBezTo>
                    <a:pt x="1865121" y="671894"/>
                    <a:pt x="1868637" y="680657"/>
                    <a:pt x="1870917" y="680657"/>
                  </a:cubicBezTo>
                  <a:cubicBezTo>
                    <a:pt x="1873197" y="680657"/>
                    <a:pt x="1897422" y="691896"/>
                    <a:pt x="1897422" y="691896"/>
                  </a:cubicBezTo>
                  <a:lnTo>
                    <a:pt x="1905022" y="697802"/>
                  </a:lnTo>
                  <a:lnTo>
                    <a:pt x="1909108" y="696563"/>
                  </a:lnTo>
                  <a:lnTo>
                    <a:pt x="1908538" y="685419"/>
                  </a:lnTo>
                  <a:lnTo>
                    <a:pt x="1910913" y="674846"/>
                  </a:lnTo>
                  <a:lnTo>
                    <a:pt x="1919083" y="675989"/>
                  </a:lnTo>
                  <a:cubicBezTo>
                    <a:pt x="1922417" y="672357"/>
                    <a:pt x="1925372" y="668401"/>
                    <a:pt x="1927918" y="664178"/>
                  </a:cubicBezTo>
                  <a:cubicBezTo>
                    <a:pt x="1930379" y="658963"/>
                    <a:pt x="1933105" y="653877"/>
                    <a:pt x="1936088" y="648938"/>
                  </a:cubicBezTo>
                  <a:lnTo>
                    <a:pt x="1929628" y="636556"/>
                  </a:lnTo>
                  <a:lnTo>
                    <a:pt x="1933238" y="628269"/>
                  </a:lnTo>
                  <a:lnTo>
                    <a:pt x="1942739" y="629507"/>
                  </a:lnTo>
                  <a:lnTo>
                    <a:pt x="1943879" y="641794"/>
                  </a:lnTo>
                  <a:lnTo>
                    <a:pt x="1947394" y="641794"/>
                  </a:lnTo>
                  <a:lnTo>
                    <a:pt x="1946254" y="626555"/>
                  </a:lnTo>
                  <a:lnTo>
                    <a:pt x="1936753" y="620649"/>
                  </a:lnTo>
                  <a:lnTo>
                    <a:pt x="1924023" y="612172"/>
                  </a:lnTo>
                  <a:lnTo>
                    <a:pt x="1915188" y="599313"/>
                  </a:lnTo>
                  <a:lnTo>
                    <a:pt x="1899892" y="595122"/>
                  </a:lnTo>
                  <a:lnTo>
                    <a:pt x="1882317" y="582740"/>
                  </a:lnTo>
                  <a:lnTo>
                    <a:pt x="1878232" y="568643"/>
                  </a:lnTo>
                  <a:lnTo>
                    <a:pt x="1861796" y="560451"/>
                  </a:lnTo>
                  <a:lnTo>
                    <a:pt x="1857521" y="547497"/>
                  </a:lnTo>
                  <a:lnTo>
                    <a:pt x="1862271" y="533971"/>
                  </a:lnTo>
                  <a:lnTo>
                    <a:pt x="1872816" y="532162"/>
                  </a:lnTo>
                  <a:cubicBezTo>
                    <a:pt x="1873006" y="536480"/>
                    <a:pt x="1873197" y="540798"/>
                    <a:pt x="1873387" y="545116"/>
                  </a:cubicBezTo>
                  <a:lnTo>
                    <a:pt x="1883932" y="548640"/>
                  </a:lnTo>
                  <a:lnTo>
                    <a:pt x="1891057" y="544544"/>
                  </a:lnTo>
                  <a:lnTo>
                    <a:pt x="1901603" y="563594"/>
                  </a:lnTo>
                  <a:lnTo>
                    <a:pt x="1923263" y="575882"/>
                  </a:lnTo>
                  <a:lnTo>
                    <a:pt x="1940363" y="585407"/>
                  </a:lnTo>
                  <a:lnTo>
                    <a:pt x="1950909" y="586645"/>
                  </a:lnTo>
                  <a:lnTo>
                    <a:pt x="1968484" y="605695"/>
                  </a:lnTo>
                  <a:lnTo>
                    <a:pt x="1972664" y="630365"/>
                  </a:lnTo>
                  <a:lnTo>
                    <a:pt x="2005535" y="664559"/>
                  </a:lnTo>
                  <a:lnTo>
                    <a:pt x="2010190" y="688658"/>
                  </a:lnTo>
                  <a:lnTo>
                    <a:pt x="2033656" y="705136"/>
                  </a:lnTo>
                  <a:lnTo>
                    <a:pt x="2040116" y="699802"/>
                  </a:lnTo>
                  <a:lnTo>
                    <a:pt x="2036601" y="684562"/>
                  </a:lnTo>
                  <a:lnTo>
                    <a:pt x="2049521" y="677513"/>
                  </a:lnTo>
                  <a:lnTo>
                    <a:pt x="2045436" y="666845"/>
                  </a:lnTo>
                  <a:lnTo>
                    <a:pt x="2032421" y="662369"/>
                  </a:lnTo>
                  <a:lnTo>
                    <a:pt x="2027101" y="651796"/>
                  </a:lnTo>
                  <a:lnTo>
                    <a:pt x="2029476" y="634651"/>
                  </a:lnTo>
                  <a:lnTo>
                    <a:pt x="2021876" y="625888"/>
                  </a:lnTo>
                  <a:lnTo>
                    <a:pt x="2028906" y="627031"/>
                  </a:lnTo>
                  <a:lnTo>
                    <a:pt x="2034131" y="633508"/>
                  </a:lnTo>
                  <a:lnTo>
                    <a:pt x="2042396" y="622364"/>
                  </a:lnTo>
                  <a:lnTo>
                    <a:pt x="2056457" y="622935"/>
                  </a:lnTo>
                  <a:lnTo>
                    <a:pt x="2070612" y="628841"/>
                  </a:lnTo>
                  <a:lnTo>
                    <a:pt x="2081157" y="643319"/>
                  </a:lnTo>
                  <a:lnTo>
                    <a:pt x="2091703" y="659797"/>
                  </a:lnTo>
                  <a:cubicBezTo>
                    <a:pt x="2091703" y="659797"/>
                    <a:pt x="2084673" y="663893"/>
                    <a:pt x="2084102" y="665702"/>
                  </a:cubicBezTo>
                  <a:cubicBezTo>
                    <a:pt x="2085499" y="670258"/>
                    <a:pt x="2087475" y="674613"/>
                    <a:pt x="2089993" y="678656"/>
                  </a:cubicBezTo>
                  <a:lnTo>
                    <a:pt x="2103483" y="690944"/>
                  </a:lnTo>
                  <a:lnTo>
                    <a:pt x="2114028" y="705803"/>
                  </a:lnTo>
                  <a:lnTo>
                    <a:pt x="2135119" y="705231"/>
                  </a:lnTo>
                  <a:lnTo>
                    <a:pt x="2137494" y="714756"/>
                  </a:lnTo>
                  <a:lnTo>
                    <a:pt x="2152789" y="716471"/>
                  </a:lnTo>
                  <a:lnTo>
                    <a:pt x="2167420" y="712946"/>
                  </a:lnTo>
                  <a:lnTo>
                    <a:pt x="2171600" y="703421"/>
                  </a:lnTo>
                  <a:lnTo>
                    <a:pt x="2178060" y="712280"/>
                  </a:lnTo>
                  <a:lnTo>
                    <a:pt x="2195065" y="718185"/>
                  </a:lnTo>
                  <a:lnTo>
                    <a:pt x="2209696" y="717042"/>
                  </a:lnTo>
                  <a:lnTo>
                    <a:pt x="2222046" y="703421"/>
                  </a:lnTo>
                  <a:lnTo>
                    <a:pt x="2233162" y="708184"/>
                  </a:lnTo>
                  <a:lnTo>
                    <a:pt x="2241427" y="713423"/>
                  </a:lnTo>
                  <a:lnTo>
                    <a:pt x="2238482" y="725234"/>
                  </a:lnTo>
                  <a:lnTo>
                    <a:pt x="2245797" y="749427"/>
                  </a:lnTo>
                  <a:lnTo>
                    <a:pt x="2235157" y="773906"/>
                  </a:lnTo>
                  <a:lnTo>
                    <a:pt x="2235157" y="805910"/>
                  </a:lnTo>
                  <a:lnTo>
                    <a:pt x="2171030" y="805910"/>
                  </a:lnTo>
                  <a:lnTo>
                    <a:pt x="2146709" y="815435"/>
                  </a:lnTo>
                  <a:lnTo>
                    <a:pt x="2107283" y="795719"/>
                  </a:lnTo>
                  <a:lnTo>
                    <a:pt x="2081442" y="798767"/>
                  </a:lnTo>
                  <a:lnTo>
                    <a:pt x="2037266" y="782765"/>
                  </a:lnTo>
                  <a:lnTo>
                    <a:pt x="2002305" y="782765"/>
                  </a:lnTo>
                  <a:lnTo>
                    <a:pt x="1991665" y="792290"/>
                  </a:lnTo>
                  <a:lnTo>
                    <a:pt x="1997745" y="809054"/>
                  </a:lnTo>
                  <a:lnTo>
                    <a:pt x="1984065" y="822769"/>
                  </a:lnTo>
                  <a:lnTo>
                    <a:pt x="1949009" y="801434"/>
                  </a:lnTo>
                  <a:lnTo>
                    <a:pt x="1921648" y="804482"/>
                  </a:lnTo>
                  <a:lnTo>
                    <a:pt x="1911008" y="786194"/>
                  </a:lnTo>
                  <a:lnTo>
                    <a:pt x="1869871" y="774002"/>
                  </a:lnTo>
                  <a:lnTo>
                    <a:pt x="1841371" y="760190"/>
                  </a:lnTo>
                  <a:lnTo>
                    <a:pt x="1819520" y="749427"/>
                  </a:lnTo>
                  <a:lnTo>
                    <a:pt x="1845361" y="718947"/>
                  </a:lnTo>
                  <a:lnTo>
                    <a:pt x="1837761" y="693039"/>
                  </a:lnTo>
                  <a:lnTo>
                    <a:pt x="1819520" y="682276"/>
                  </a:lnTo>
                  <a:lnTo>
                    <a:pt x="1711407" y="694563"/>
                  </a:lnTo>
                  <a:lnTo>
                    <a:pt x="1668846" y="711327"/>
                  </a:lnTo>
                  <a:lnTo>
                    <a:pt x="1641390" y="712851"/>
                  </a:lnTo>
                  <a:lnTo>
                    <a:pt x="1612890" y="723519"/>
                  </a:lnTo>
                  <a:lnTo>
                    <a:pt x="1577929" y="715899"/>
                  </a:lnTo>
                  <a:lnTo>
                    <a:pt x="1555033" y="743331"/>
                  </a:lnTo>
                  <a:lnTo>
                    <a:pt x="1527672" y="761619"/>
                  </a:lnTo>
                  <a:lnTo>
                    <a:pt x="1502971" y="813530"/>
                  </a:lnTo>
                  <a:lnTo>
                    <a:pt x="1509432" y="836390"/>
                  </a:lnTo>
                  <a:lnTo>
                    <a:pt x="1477511" y="866966"/>
                  </a:lnTo>
                  <a:lnTo>
                    <a:pt x="1445590" y="879158"/>
                  </a:lnTo>
                  <a:lnTo>
                    <a:pt x="1430389" y="907733"/>
                  </a:lnTo>
                  <a:cubicBezTo>
                    <a:pt x="1430389" y="907733"/>
                    <a:pt x="1396854" y="982504"/>
                    <a:pt x="1393814" y="988600"/>
                  </a:cubicBezTo>
                  <a:cubicBezTo>
                    <a:pt x="1390773" y="994696"/>
                    <a:pt x="1393814" y="1032891"/>
                    <a:pt x="1393814" y="1032891"/>
                  </a:cubicBezTo>
                  <a:lnTo>
                    <a:pt x="1407494" y="1077087"/>
                  </a:lnTo>
                  <a:lnTo>
                    <a:pt x="1375573" y="1151858"/>
                  </a:lnTo>
                  <a:lnTo>
                    <a:pt x="1387733" y="1188530"/>
                  </a:lnTo>
                  <a:lnTo>
                    <a:pt x="1404454" y="1222058"/>
                  </a:lnTo>
                  <a:lnTo>
                    <a:pt x="1448630" y="1284637"/>
                  </a:lnTo>
                  <a:cubicBezTo>
                    <a:pt x="1448187" y="1295114"/>
                    <a:pt x="1447743" y="1305592"/>
                    <a:pt x="1447300" y="1316069"/>
                  </a:cubicBezTo>
                  <a:lnTo>
                    <a:pt x="1538312" y="1385507"/>
                  </a:lnTo>
                  <a:lnTo>
                    <a:pt x="1599304" y="1360932"/>
                  </a:lnTo>
                  <a:lnTo>
                    <a:pt x="1658016" y="1379601"/>
                  </a:lnTo>
                  <a:lnTo>
                    <a:pt x="1730978" y="1339977"/>
                  </a:lnTo>
                  <a:cubicBezTo>
                    <a:pt x="1730978" y="1339977"/>
                    <a:pt x="1755393" y="1339977"/>
                    <a:pt x="1762994" y="1353693"/>
                  </a:cubicBezTo>
                  <a:cubicBezTo>
                    <a:pt x="1770594" y="1367409"/>
                    <a:pt x="1775154" y="1379601"/>
                    <a:pt x="1802515" y="1379601"/>
                  </a:cubicBezTo>
                  <a:cubicBezTo>
                    <a:pt x="1829875" y="1379601"/>
                    <a:pt x="1843651" y="1410176"/>
                    <a:pt x="1843651" y="1410176"/>
                  </a:cubicBezTo>
                  <a:lnTo>
                    <a:pt x="1831491" y="1445228"/>
                  </a:lnTo>
                  <a:lnTo>
                    <a:pt x="1837571" y="1463516"/>
                  </a:lnTo>
                  <a:lnTo>
                    <a:pt x="1825410" y="1492091"/>
                  </a:lnTo>
                  <a:lnTo>
                    <a:pt x="1853911" y="1551527"/>
                  </a:lnTo>
                  <a:lnTo>
                    <a:pt x="1875192" y="1597343"/>
                  </a:lnTo>
                  <a:lnTo>
                    <a:pt x="1895047" y="1641634"/>
                  </a:lnTo>
                  <a:lnTo>
                    <a:pt x="1899607" y="1698022"/>
                  </a:lnTo>
                  <a:lnTo>
                    <a:pt x="1895047" y="1730121"/>
                  </a:lnTo>
                  <a:lnTo>
                    <a:pt x="1859991" y="1791176"/>
                  </a:lnTo>
                  <a:lnTo>
                    <a:pt x="1870632" y="1885760"/>
                  </a:lnTo>
                  <a:lnTo>
                    <a:pt x="1882792" y="1907095"/>
                  </a:lnTo>
                  <a:lnTo>
                    <a:pt x="1878232" y="1922336"/>
                  </a:lnTo>
                  <a:lnTo>
                    <a:pt x="1899607" y="1945291"/>
                  </a:lnTo>
                  <a:lnTo>
                    <a:pt x="1913288" y="1998631"/>
                  </a:lnTo>
                  <a:lnTo>
                    <a:pt x="1901127" y="2049018"/>
                  </a:lnTo>
                  <a:lnTo>
                    <a:pt x="1919368" y="2087118"/>
                  </a:lnTo>
                  <a:cubicBezTo>
                    <a:pt x="1919368" y="2087118"/>
                    <a:pt x="1936088" y="2128361"/>
                    <a:pt x="1937608" y="2132933"/>
                  </a:cubicBezTo>
                  <a:cubicBezTo>
                    <a:pt x="1939128" y="2137505"/>
                    <a:pt x="1949769" y="2152745"/>
                    <a:pt x="1948249" y="2160365"/>
                  </a:cubicBezTo>
                  <a:cubicBezTo>
                    <a:pt x="1946729" y="2167985"/>
                    <a:pt x="1942169" y="2187893"/>
                    <a:pt x="1942169" y="2187893"/>
                  </a:cubicBezTo>
                  <a:lnTo>
                    <a:pt x="1948249" y="2218373"/>
                  </a:lnTo>
                  <a:lnTo>
                    <a:pt x="2025866" y="2218373"/>
                  </a:lnTo>
                  <a:lnTo>
                    <a:pt x="2062442" y="2206181"/>
                  </a:lnTo>
                  <a:lnTo>
                    <a:pt x="2152219" y="2114645"/>
                  </a:lnTo>
                  <a:cubicBezTo>
                    <a:pt x="2160428" y="2104920"/>
                    <a:pt x="2168037" y="2094709"/>
                    <a:pt x="2175020" y="2084070"/>
                  </a:cubicBezTo>
                  <a:cubicBezTo>
                    <a:pt x="2176540" y="2079498"/>
                    <a:pt x="2188700" y="2023110"/>
                    <a:pt x="2188700" y="2023110"/>
                  </a:cubicBezTo>
                  <a:lnTo>
                    <a:pt x="2252637" y="1997107"/>
                  </a:lnTo>
                  <a:lnTo>
                    <a:pt x="2252637" y="1947291"/>
                  </a:lnTo>
                  <a:lnTo>
                    <a:pt x="2238957" y="1907572"/>
                  </a:lnTo>
                  <a:lnTo>
                    <a:pt x="2272398" y="1875568"/>
                  </a:lnTo>
                  <a:lnTo>
                    <a:pt x="2362270" y="1823657"/>
                  </a:lnTo>
                  <a:lnTo>
                    <a:pt x="2369870" y="1783937"/>
                  </a:lnTo>
                  <a:lnTo>
                    <a:pt x="2369870" y="1715357"/>
                  </a:lnTo>
                  <a:lnTo>
                    <a:pt x="2353055" y="1663446"/>
                  </a:lnTo>
                  <a:lnTo>
                    <a:pt x="2357615" y="1631442"/>
                  </a:lnTo>
                  <a:lnTo>
                    <a:pt x="2342035" y="1617631"/>
                  </a:lnTo>
                  <a:lnTo>
                    <a:pt x="2371010" y="1574959"/>
                  </a:lnTo>
                  <a:lnTo>
                    <a:pt x="2381651" y="1518476"/>
                  </a:lnTo>
                  <a:lnTo>
                    <a:pt x="2424212" y="1492568"/>
                  </a:lnTo>
                  <a:lnTo>
                    <a:pt x="2433712" y="1466564"/>
                  </a:lnTo>
                  <a:lnTo>
                    <a:pt x="2511329" y="1385888"/>
                  </a:lnTo>
                  <a:lnTo>
                    <a:pt x="2535745" y="1309116"/>
                  </a:lnTo>
                  <a:lnTo>
                    <a:pt x="2558546" y="1266730"/>
                  </a:lnTo>
                  <a:lnTo>
                    <a:pt x="2558546" y="1220915"/>
                  </a:lnTo>
                  <a:lnTo>
                    <a:pt x="2537265" y="1213295"/>
                  </a:lnTo>
                  <a:lnTo>
                    <a:pt x="2512849" y="1233107"/>
                  </a:lnTo>
                  <a:lnTo>
                    <a:pt x="2479408" y="1236155"/>
                  </a:lnTo>
                  <a:lnTo>
                    <a:pt x="2444447" y="1245680"/>
                  </a:lnTo>
                  <a:lnTo>
                    <a:pt x="2415472" y="1227296"/>
                  </a:lnTo>
                  <a:lnTo>
                    <a:pt x="2418511" y="1204436"/>
                  </a:lnTo>
                  <a:lnTo>
                    <a:pt x="2382031" y="1163288"/>
                  </a:lnTo>
                  <a:lnTo>
                    <a:pt x="2345454" y="1141857"/>
                  </a:lnTo>
                  <a:lnTo>
                    <a:pt x="2328734" y="1086993"/>
                  </a:lnTo>
                  <a:lnTo>
                    <a:pt x="2293013" y="1052894"/>
                  </a:lnTo>
                  <a:lnTo>
                    <a:pt x="2289973" y="1010221"/>
                  </a:lnTo>
                  <a:lnTo>
                    <a:pt x="2264037" y="972121"/>
                  </a:lnTo>
                  <a:lnTo>
                    <a:pt x="2232116" y="900494"/>
                  </a:lnTo>
                  <a:lnTo>
                    <a:pt x="2198581" y="866966"/>
                  </a:lnTo>
                  <a:lnTo>
                    <a:pt x="2195540" y="839438"/>
                  </a:lnTo>
                  <a:lnTo>
                    <a:pt x="2209316" y="845630"/>
                  </a:lnTo>
                  <a:lnTo>
                    <a:pt x="2224516" y="857821"/>
                  </a:lnTo>
                  <a:lnTo>
                    <a:pt x="2230596" y="880682"/>
                  </a:lnTo>
                  <a:cubicBezTo>
                    <a:pt x="2242757" y="880682"/>
                    <a:pt x="2247317" y="857821"/>
                    <a:pt x="2247317" y="857821"/>
                  </a:cubicBezTo>
                  <a:lnTo>
                    <a:pt x="2257957" y="880682"/>
                  </a:lnTo>
                  <a:lnTo>
                    <a:pt x="2268597" y="909257"/>
                  </a:lnTo>
                  <a:lnTo>
                    <a:pt x="2302133" y="959644"/>
                  </a:lnTo>
                  <a:lnTo>
                    <a:pt x="2320374" y="962692"/>
                  </a:lnTo>
                  <a:lnTo>
                    <a:pt x="2341654" y="1006983"/>
                  </a:lnTo>
                  <a:lnTo>
                    <a:pt x="2340134" y="1026795"/>
                  </a:lnTo>
                  <a:lnTo>
                    <a:pt x="2401031" y="1089374"/>
                  </a:lnTo>
                  <a:lnTo>
                    <a:pt x="2411671" y="1147286"/>
                  </a:lnTo>
                  <a:lnTo>
                    <a:pt x="2422312" y="1173290"/>
                  </a:lnTo>
                  <a:lnTo>
                    <a:pt x="2442167" y="1193102"/>
                  </a:lnTo>
                  <a:lnTo>
                    <a:pt x="2533465" y="1168718"/>
                  </a:lnTo>
                  <a:lnTo>
                    <a:pt x="2550185" y="1153382"/>
                  </a:lnTo>
                  <a:lnTo>
                    <a:pt x="2589706" y="1141190"/>
                  </a:lnTo>
                  <a:lnTo>
                    <a:pt x="2589706" y="1122902"/>
                  </a:lnTo>
                  <a:lnTo>
                    <a:pt x="2635403" y="1092422"/>
                  </a:lnTo>
                  <a:lnTo>
                    <a:pt x="2654403" y="1056989"/>
                  </a:lnTo>
                  <a:lnTo>
                    <a:pt x="2665423" y="1038987"/>
                  </a:lnTo>
                  <a:lnTo>
                    <a:pt x="2680719" y="1017651"/>
                  </a:lnTo>
                  <a:lnTo>
                    <a:pt x="2655543" y="982885"/>
                  </a:lnTo>
                  <a:lnTo>
                    <a:pt x="2620392" y="953071"/>
                  </a:lnTo>
                  <a:lnTo>
                    <a:pt x="2609182" y="924496"/>
                  </a:lnTo>
                  <a:lnTo>
                    <a:pt x="2596262" y="927544"/>
                  </a:lnTo>
                  <a:lnTo>
                    <a:pt x="2586761" y="954977"/>
                  </a:lnTo>
                  <a:lnTo>
                    <a:pt x="2551800" y="964502"/>
                  </a:lnTo>
                  <a:lnTo>
                    <a:pt x="2533560" y="952310"/>
                  </a:lnTo>
                  <a:lnTo>
                    <a:pt x="2527479" y="926402"/>
                  </a:lnTo>
                  <a:lnTo>
                    <a:pt x="2515319" y="929450"/>
                  </a:lnTo>
                  <a:lnTo>
                    <a:pt x="2496984" y="895826"/>
                  </a:lnTo>
                  <a:lnTo>
                    <a:pt x="2480263" y="886301"/>
                  </a:lnTo>
                  <a:lnTo>
                    <a:pt x="2458983" y="851249"/>
                  </a:lnTo>
                  <a:lnTo>
                    <a:pt x="2474183" y="834390"/>
                  </a:lnTo>
                  <a:lnTo>
                    <a:pt x="2524534" y="876110"/>
                  </a:lnTo>
                  <a:close/>
                  <a:moveTo>
                    <a:pt x="1812015" y="651510"/>
                  </a:moveTo>
                  <a:lnTo>
                    <a:pt x="1815245" y="636937"/>
                  </a:lnTo>
                  <a:lnTo>
                    <a:pt x="1815245" y="615982"/>
                  </a:lnTo>
                  <a:cubicBezTo>
                    <a:pt x="1811948" y="613046"/>
                    <a:pt x="1807901" y="611098"/>
                    <a:pt x="1803560" y="610362"/>
                  </a:cubicBezTo>
                  <a:cubicBezTo>
                    <a:pt x="1800444" y="610367"/>
                    <a:pt x="1797432" y="611519"/>
                    <a:pt x="1795104" y="613601"/>
                  </a:cubicBezTo>
                  <a:lnTo>
                    <a:pt x="1795104" y="636937"/>
                  </a:lnTo>
                  <a:cubicBezTo>
                    <a:pt x="1795921" y="641759"/>
                    <a:pt x="1795921" y="646688"/>
                    <a:pt x="1795104" y="651510"/>
                  </a:cubicBezTo>
                  <a:lnTo>
                    <a:pt x="1812015" y="651510"/>
                  </a:lnTo>
                  <a:close/>
                  <a:moveTo>
                    <a:pt x="1812015" y="588550"/>
                  </a:moveTo>
                  <a:cubicBezTo>
                    <a:pt x="1812642" y="583327"/>
                    <a:pt x="1808927" y="578583"/>
                    <a:pt x="1803721" y="577954"/>
                  </a:cubicBezTo>
                  <a:cubicBezTo>
                    <a:pt x="1802714" y="577832"/>
                    <a:pt x="1801698" y="577872"/>
                    <a:pt x="1800710" y="578072"/>
                  </a:cubicBezTo>
                  <a:lnTo>
                    <a:pt x="1795104" y="594169"/>
                  </a:lnTo>
                  <a:lnTo>
                    <a:pt x="1800710" y="606266"/>
                  </a:lnTo>
                  <a:lnTo>
                    <a:pt x="1812015" y="606266"/>
                  </a:lnTo>
                  <a:lnTo>
                    <a:pt x="1812015" y="588550"/>
                  </a:lnTo>
                  <a:close/>
                  <a:moveTo>
                    <a:pt x="1396854" y="171926"/>
                  </a:moveTo>
                  <a:lnTo>
                    <a:pt x="1453855" y="171926"/>
                  </a:lnTo>
                  <a:lnTo>
                    <a:pt x="1484921" y="127063"/>
                  </a:lnTo>
                  <a:lnTo>
                    <a:pt x="1556458" y="127063"/>
                  </a:lnTo>
                  <a:lnTo>
                    <a:pt x="1567953" y="98488"/>
                  </a:lnTo>
                  <a:lnTo>
                    <a:pt x="1611939" y="75152"/>
                  </a:lnTo>
                  <a:cubicBezTo>
                    <a:pt x="1632745" y="56960"/>
                    <a:pt x="1611939" y="24003"/>
                    <a:pt x="1611939" y="24003"/>
                  </a:cubicBezTo>
                  <a:lnTo>
                    <a:pt x="1522257" y="12764"/>
                  </a:lnTo>
                  <a:lnTo>
                    <a:pt x="1433145" y="24194"/>
                  </a:lnTo>
                  <a:lnTo>
                    <a:pt x="1303561" y="0"/>
                  </a:lnTo>
                  <a:lnTo>
                    <a:pt x="1223664" y="36385"/>
                  </a:lnTo>
                  <a:cubicBezTo>
                    <a:pt x="1223664" y="36385"/>
                    <a:pt x="1166187" y="67532"/>
                    <a:pt x="1158397" y="64961"/>
                  </a:cubicBezTo>
                  <a:cubicBezTo>
                    <a:pt x="1142874" y="63646"/>
                    <a:pt x="1127274" y="63646"/>
                    <a:pt x="1111751" y="64961"/>
                  </a:cubicBezTo>
                  <a:cubicBezTo>
                    <a:pt x="1111751" y="64961"/>
                    <a:pt x="1140252" y="90869"/>
                    <a:pt x="1153172" y="93536"/>
                  </a:cubicBezTo>
                  <a:cubicBezTo>
                    <a:pt x="1162615" y="94992"/>
                    <a:pt x="1172229" y="94992"/>
                    <a:pt x="1181673" y="93536"/>
                  </a:cubicBezTo>
                  <a:cubicBezTo>
                    <a:pt x="1181673" y="93536"/>
                    <a:pt x="1181673" y="118872"/>
                    <a:pt x="1186898" y="124682"/>
                  </a:cubicBezTo>
                  <a:cubicBezTo>
                    <a:pt x="1205043" y="145542"/>
                    <a:pt x="1167897" y="161068"/>
                    <a:pt x="1167897" y="161068"/>
                  </a:cubicBezTo>
                  <a:lnTo>
                    <a:pt x="1167897" y="185642"/>
                  </a:lnTo>
                  <a:cubicBezTo>
                    <a:pt x="1167897" y="185642"/>
                    <a:pt x="1171982" y="232029"/>
                    <a:pt x="1179678" y="229933"/>
                  </a:cubicBezTo>
                  <a:cubicBezTo>
                    <a:pt x="1187373" y="227838"/>
                    <a:pt x="1200008" y="254603"/>
                    <a:pt x="1200008" y="254603"/>
                  </a:cubicBezTo>
                  <a:lnTo>
                    <a:pt x="1223854" y="280606"/>
                  </a:lnTo>
                  <a:lnTo>
                    <a:pt x="1267460" y="280606"/>
                  </a:lnTo>
                  <a:lnTo>
                    <a:pt x="1321897" y="215646"/>
                  </a:lnTo>
                  <a:lnTo>
                    <a:pt x="1375478" y="192310"/>
                  </a:lnTo>
                  <a:lnTo>
                    <a:pt x="1396854" y="171926"/>
                  </a:lnTo>
                  <a:close/>
                  <a:moveTo>
                    <a:pt x="2516459" y="1725835"/>
                  </a:moveTo>
                  <a:lnTo>
                    <a:pt x="2509429" y="1706785"/>
                  </a:lnTo>
                  <a:lnTo>
                    <a:pt x="2501354" y="1714786"/>
                  </a:lnTo>
                  <a:lnTo>
                    <a:pt x="2494324" y="1730978"/>
                  </a:lnTo>
                  <a:lnTo>
                    <a:pt x="2478268" y="1740503"/>
                  </a:lnTo>
                  <a:lnTo>
                    <a:pt x="2471238" y="1761744"/>
                  </a:lnTo>
                  <a:lnTo>
                    <a:pt x="2461168" y="1786890"/>
                  </a:lnTo>
                  <a:lnTo>
                    <a:pt x="2421932" y="1798987"/>
                  </a:lnTo>
                  <a:lnTo>
                    <a:pt x="2404831" y="1828229"/>
                  </a:lnTo>
                  <a:lnTo>
                    <a:pt x="2400841" y="1876616"/>
                  </a:lnTo>
                  <a:lnTo>
                    <a:pt x="2386781" y="1900619"/>
                  </a:lnTo>
                  <a:lnTo>
                    <a:pt x="2370725" y="1917764"/>
                  </a:lnTo>
                  <a:lnTo>
                    <a:pt x="2376710" y="1946339"/>
                  </a:lnTo>
                  <a:lnTo>
                    <a:pt x="2387826" y="1959483"/>
                  </a:lnTo>
                  <a:lnTo>
                    <a:pt x="2376710" y="1974533"/>
                  </a:lnTo>
                  <a:lnTo>
                    <a:pt x="2387826" y="1984058"/>
                  </a:lnTo>
                  <a:lnTo>
                    <a:pt x="2424972" y="1984058"/>
                  </a:lnTo>
                  <a:lnTo>
                    <a:pt x="2446062" y="1952816"/>
                  </a:lnTo>
                  <a:cubicBezTo>
                    <a:pt x="2446062" y="1952816"/>
                    <a:pt x="2463163" y="1916525"/>
                    <a:pt x="2463163" y="1913477"/>
                  </a:cubicBezTo>
                  <a:cubicBezTo>
                    <a:pt x="2463163" y="1910429"/>
                    <a:pt x="2471238" y="1877187"/>
                    <a:pt x="2471238" y="1877187"/>
                  </a:cubicBezTo>
                  <a:lnTo>
                    <a:pt x="2500309" y="1839087"/>
                  </a:lnTo>
                  <a:lnTo>
                    <a:pt x="2500309" y="1786319"/>
                  </a:lnTo>
                  <a:lnTo>
                    <a:pt x="2520449" y="1786319"/>
                  </a:lnTo>
                  <a:lnTo>
                    <a:pt x="2514464" y="1748981"/>
                  </a:lnTo>
                  <a:lnTo>
                    <a:pt x="2516459" y="1725835"/>
                  </a:lnTo>
                  <a:close/>
                  <a:moveTo>
                    <a:pt x="487109" y="952881"/>
                  </a:moveTo>
                  <a:lnTo>
                    <a:pt x="443027" y="937832"/>
                  </a:lnTo>
                  <a:cubicBezTo>
                    <a:pt x="443027" y="937832"/>
                    <a:pt x="430772" y="939546"/>
                    <a:pt x="416427" y="942975"/>
                  </a:cubicBezTo>
                  <a:cubicBezTo>
                    <a:pt x="405872" y="945099"/>
                    <a:pt x="395564" y="948290"/>
                    <a:pt x="385646" y="952500"/>
                  </a:cubicBezTo>
                  <a:lnTo>
                    <a:pt x="448158" y="973836"/>
                  </a:lnTo>
                  <a:lnTo>
                    <a:pt x="473428" y="973836"/>
                  </a:lnTo>
                  <a:lnTo>
                    <a:pt x="515609" y="1010221"/>
                  </a:lnTo>
                  <a:lnTo>
                    <a:pt x="544110" y="1010221"/>
                  </a:lnTo>
                  <a:cubicBezTo>
                    <a:pt x="544110" y="1010221"/>
                    <a:pt x="567386" y="999839"/>
                    <a:pt x="559596" y="981646"/>
                  </a:cubicBezTo>
                  <a:lnTo>
                    <a:pt x="523400" y="968597"/>
                  </a:lnTo>
                  <a:lnTo>
                    <a:pt x="487109" y="952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607;p17"/>
            <p:cNvSpPr/>
            <p:nvPr/>
          </p:nvSpPr>
          <p:spPr>
            <a:xfrm>
              <a:off x="2963026" y="773963"/>
              <a:ext cx="2815611" cy="2175092"/>
            </a:xfrm>
            <a:custGeom>
              <a:avLst/>
              <a:gdLst/>
              <a:ahLst/>
              <a:cxnLst/>
              <a:rect l="l" t="t" r="r" b="b"/>
              <a:pathLst>
                <a:path w="2815611" h="2175092" extrusionOk="0">
                  <a:moveTo>
                    <a:pt x="1577728" y="1854137"/>
                  </a:moveTo>
                  <a:cubicBezTo>
                    <a:pt x="783307" y="1853603"/>
                    <a:pt x="139725" y="1207484"/>
                    <a:pt x="140258" y="410994"/>
                  </a:cubicBezTo>
                  <a:cubicBezTo>
                    <a:pt x="140350" y="271815"/>
                    <a:pt x="160537" y="133380"/>
                    <a:pt x="200190" y="0"/>
                  </a:cubicBezTo>
                  <a:cubicBezTo>
                    <a:pt x="-203778" y="685400"/>
                    <a:pt x="22925" y="1569358"/>
                    <a:pt x="706545" y="1974380"/>
                  </a:cubicBezTo>
                  <a:cubicBezTo>
                    <a:pt x="1390164" y="2379402"/>
                    <a:pt x="2271836" y="2152107"/>
                    <a:pt x="2675797" y="1466707"/>
                  </a:cubicBezTo>
                  <a:cubicBezTo>
                    <a:pt x="2735230" y="1365885"/>
                    <a:pt x="2782181" y="1258167"/>
                    <a:pt x="2815612" y="1145953"/>
                  </a:cubicBezTo>
                  <a:cubicBezTo>
                    <a:pt x="2557081" y="1585036"/>
                    <a:pt x="2086286" y="1854375"/>
                    <a:pt x="1577728" y="1854137"/>
                  </a:cubicBezTo>
                  <a:close/>
                </a:path>
              </a:pathLst>
            </a:custGeom>
            <a:solidFill>
              <a:srgbClr val="000000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Google Shape;608;p17"/>
            <p:cNvSpPr/>
            <p:nvPr/>
          </p:nvSpPr>
          <p:spPr>
            <a:xfrm>
              <a:off x="2183550" y="4458424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609;p17"/>
            <p:cNvSpPr/>
            <p:nvPr/>
          </p:nvSpPr>
          <p:spPr>
            <a:xfrm>
              <a:off x="2233331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p17"/>
            <p:cNvSpPr/>
            <p:nvPr/>
          </p:nvSpPr>
          <p:spPr>
            <a:xfrm>
              <a:off x="2233331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611;p17"/>
            <p:cNvSpPr/>
            <p:nvPr/>
          </p:nvSpPr>
          <p:spPr>
            <a:xfrm>
              <a:off x="2447182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Google Shape;612;p17"/>
            <p:cNvSpPr/>
            <p:nvPr/>
          </p:nvSpPr>
          <p:spPr>
            <a:xfrm>
              <a:off x="2726476" y="4553957"/>
              <a:ext cx="159649" cy="89989"/>
            </a:xfrm>
            <a:custGeom>
              <a:avLst/>
              <a:gdLst/>
              <a:ahLst/>
              <a:cxnLst/>
              <a:rect l="l" t="t" r="r" b="b"/>
              <a:pathLst>
                <a:path w="159649" h="89989" extrusionOk="0">
                  <a:moveTo>
                    <a:pt x="8089" y="21720"/>
                  </a:moveTo>
                  <a:cubicBezTo>
                    <a:pt x="26619" y="26806"/>
                    <a:pt x="46400" y="24415"/>
                    <a:pt x="63190" y="15052"/>
                  </a:cubicBezTo>
                  <a:cubicBezTo>
                    <a:pt x="76395" y="15052"/>
                    <a:pt x="148692" y="-15523"/>
                    <a:pt x="158193" y="10480"/>
                  </a:cubicBezTo>
                  <a:cubicBezTo>
                    <a:pt x="166743" y="33150"/>
                    <a:pt x="135582" y="54200"/>
                    <a:pt x="118862" y="58105"/>
                  </a:cubicBezTo>
                  <a:cubicBezTo>
                    <a:pt x="82476" y="66963"/>
                    <a:pt x="55590" y="85156"/>
                    <a:pt x="40959" y="88204"/>
                  </a:cubicBezTo>
                  <a:cubicBezTo>
                    <a:pt x="30034" y="90490"/>
                    <a:pt x="15974" y="92014"/>
                    <a:pt x="7329" y="83442"/>
                  </a:cubicBezTo>
                  <a:cubicBezTo>
                    <a:pt x="-3027" y="73345"/>
                    <a:pt x="-2077" y="35245"/>
                    <a:pt x="8089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613;p17"/>
            <p:cNvSpPr/>
            <p:nvPr/>
          </p:nvSpPr>
          <p:spPr>
            <a:xfrm>
              <a:off x="2729149" y="4569009"/>
              <a:ext cx="157010" cy="75128"/>
            </a:xfrm>
            <a:custGeom>
              <a:avLst/>
              <a:gdLst/>
              <a:ahLst/>
              <a:cxnLst/>
              <a:rect l="l" t="t" r="r" b="b"/>
              <a:pathLst>
                <a:path w="157010" h="75128" extrusionOk="0">
                  <a:moveTo>
                    <a:pt x="38381" y="67056"/>
                  </a:moveTo>
                  <a:cubicBezTo>
                    <a:pt x="53011" y="63913"/>
                    <a:pt x="79897" y="45815"/>
                    <a:pt x="116283" y="36957"/>
                  </a:cubicBezTo>
                  <a:cubicBezTo>
                    <a:pt x="130249" y="33528"/>
                    <a:pt x="154284" y="17907"/>
                    <a:pt x="156754" y="0"/>
                  </a:cubicBezTo>
                  <a:cubicBezTo>
                    <a:pt x="159984" y="20860"/>
                    <a:pt x="131864" y="39434"/>
                    <a:pt x="116283" y="43244"/>
                  </a:cubicBezTo>
                  <a:cubicBezTo>
                    <a:pt x="79897" y="52102"/>
                    <a:pt x="53011" y="70295"/>
                    <a:pt x="38381" y="73343"/>
                  </a:cubicBezTo>
                  <a:cubicBezTo>
                    <a:pt x="27456" y="75629"/>
                    <a:pt x="13395" y="77153"/>
                    <a:pt x="4750" y="68580"/>
                  </a:cubicBezTo>
                  <a:cubicBezTo>
                    <a:pt x="2496" y="66075"/>
                    <a:pt x="867" y="63075"/>
                    <a:pt x="0" y="59817"/>
                  </a:cubicBezTo>
                  <a:cubicBezTo>
                    <a:pt x="10928" y="68189"/>
                    <a:pt x="25166" y="70876"/>
                    <a:pt x="38381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614;p17"/>
            <p:cNvSpPr/>
            <p:nvPr/>
          </p:nvSpPr>
          <p:spPr>
            <a:xfrm>
              <a:off x="2596621" y="4484615"/>
              <a:ext cx="159662" cy="89989"/>
            </a:xfrm>
            <a:custGeom>
              <a:avLst/>
              <a:gdLst/>
              <a:ahLst/>
              <a:cxnLst/>
              <a:rect l="l" t="t" r="r" b="b"/>
              <a:pathLst>
                <a:path w="159662" h="89989" extrusionOk="0">
                  <a:moveTo>
                    <a:pt x="8075" y="21720"/>
                  </a:moveTo>
                  <a:cubicBezTo>
                    <a:pt x="26602" y="26863"/>
                    <a:pt x="46403" y="24463"/>
                    <a:pt x="63177" y="15052"/>
                  </a:cubicBezTo>
                  <a:cubicBezTo>
                    <a:pt x="76382" y="15052"/>
                    <a:pt x="148679" y="-15523"/>
                    <a:pt x="158179" y="10480"/>
                  </a:cubicBezTo>
                  <a:cubicBezTo>
                    <a:pt x="166825" y="33245"/>
                    <a:pt x="135569" y="54295"/>
                    <a:pt x="118943" y="58105"/>
                  </a:cubicBezTo>
                  <a:cubicBezTo>
                    <a:pt x="82557" y="66963"/>
                    <a:pt x="55672" y="85156"/>
                    <a:pt x="41041" y="88204"/>
                  </a:cubicBezTo>
                  <a:cubicBezTo>
                    <a:pt x="30116" y="90490"/>
                    <a:pt x="16055" y="92014"/>
                    <a:pt x="7410" y="83442"/>
                  </a:cubicBezTo>
                  <a:cubicBezTo>
                    <a:pt x="-3040" y="73345"/>
                    <a:pt x="-2090" y="35245"/>
                    <a:pt x="8075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615;p17"/>
            <p:cNvSpPr/>
            <p:nvPr/>
          </p:nvSpPr>
          <p:spPr>
            <a:xfrm>
              <a:off x="2599186" y="4499667"/>
              <a:ext cx="157105" cy="75128"/>
            </a:xfrm>
            <a:custGeom>
              <a:avLst/>
              <a:gdLst/>
              <a:ahLst/>
              <a:cxnLst/>
              <a:rect l="l" t="t" r="r" b="b"/>
              <a:pathLst>
                <a:path w="157105" h="75128" extrusionOk="0">
                  <a:moveTo>
                    <a:pt x="38476" y="67056"/>
                  </a:moveTo>
                  <a:cubicBezTo>
                    <a:pt x="53106" y="64008"/>
                    <a:pt x="79992" y="45815"/>
                    <a:pt x="116378" y="36957"/>
                  </a:cubicBezTo>
                  <a:cubicBezTo>
                    <a:pt x="130344" y="33528"/>
                    <a:pt x="154379" y="17907"/>
                    <a:pt x="156849" y="0"/>
                  </a:cubicBezTo>
                  <a:cubicBezTo>
                    <a:pt x="160079" y="20955"/>
                    <a:pt x="131959" y="39434"/>
                    <a:pt x="116378" y="43244"/>
                  </a:cubicBezTo>
                  <a:cubicBezTo>
                    <a:pt x="79992" y="52102"/>
                    <a:pt x="53106" y="70295"/>
                    <a:pt x="38476" y="73343"/>
                  </a:cubicBezTo>
                  <a:cubicBezTo>
                    <a:pt x="27551" y="75629"/>
                    <a:pt x="13490" y="77153"/>
                    <a:pt x="4845" y="68580"/>
                  </a:cubicBezTo>
                  <a:cubicBezTo>
                    <a:pt x="2578" y="66113"/>
                    <a:pt x="919" y="63141"/>
                    <a:pt x="0" y="59912"/>
                  </a:cubicBezTo>
                  <a:cubicBezTo>
                    <a:pt x="10998" y="68209"/>
                    <a:pt x="25243" y="70856"/>
                    <a:pt x="38476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p17"/>
            <p:cNvSpPr/>
            <p:nvPr/>
          </p:nvSpPr>
          <p:spPr>
            <a:xfrm>
              <a:off x="2302147" y="4142110"/>
              <a:ext cx="514696" cy="443940"/>
            </a:xfrm>
            <a:custGeom>
              <a:avLst/>
              <a:gdLst/>
              <a:ahLst/>
              <a:cxnLst/>
              <a:rect l="l" t="t" r="r" b="b"/>
              <a:pathLst>
                <a:path w="514696" h="443940" extrusionOk="0">
                  <a:moveTo>
                    <a:pt x="99908" y="274309"/>
                  </a:moveTo>
                  <a:cubicBezTo>
                    <a:pt x="156055" y="299074"/>
                    <a:pt x="209066" y="302884"/>
                    <a:pt x="252388" y="279643"/>
                  </a:cubicBezTo>
                  <a:lnTo>
                    <a:pt x="297134" y="253735"/>
                  </a:lnTo>
                  <a:cubicBezTo>
                    <a:pt x="299794" y="311647"/>
                    <a:pt x="302359" y="367273"/>
                    <a:pt x="302359" y="367273"/>
                  </a:cubicBezTo>
                  <a:cubicBezTo>
                    <a:pt x="302359" y="367273"/>
                    <a:pt x="336655" y="393371"/>
                    <a:pt x="363351" y="370130"/>
                  </a:cubicBezTo>
                  <a:cubicBezTo>
                    <a:pt x="363351" y="370130"/>
                    <a:pt x="368956" y="288787"/>
                    <a:pt x="374656" y="208872"/>
                  </a:cubicBezTo>
                  <a:lnTo>
                    <a:pt x="421872" y="181440"/>
                  </a:lnTo>
                  <a:cubicBezTo>
                    <a:pt x="420813" y="185707"/>
                    <a:pt x="420239" y="190089"/>
                    <a:pt x="420162" y="194489"/>
                  </a:cubicBezTo>
                  <a:cubicBezTo>
                    <a:pt x="420162" y="209729"/>
                    <a:pt x="430992" y="435472"/>
                    <a:pt x="430992" y="435472"/>
                  </a:cubicBezTo>
                  <a:cubicBezTo>
                    <a:pt x="430992" y="435472"/>
                    <a:pt x="465573" y="456141"/>
                    <a:pt x="492269" y="432900"/>
                  </a:cubicBezTo>
                  <a:cubicBezTo>
                    <a:pt x="492269" y="432900"/>
                    <a:pt x="510225" y="171248"/>
                    <a:pt x="514405" y="129434"/>
                  </a:cubicBezTo>
                  <a:cubicBezTo>
                    <a:pt x="519060" y="82475"/>
                    <a:pt x="466903" y="59329"/>
                    <a:pt x="434033" y="71331"/>
                  </a:cubicBezTo>
                  <a:lnTo>
                    <a:pt x="383681" y="90381"/>
                  </a:lnTo>
                  <a:cubicBezTo>
                    <a:pt x="384726" y="77236"/>
                    <a:pt x="385581" y="67045"/>
                    <a:pt x="386151" y="61330"/>
                  </a:cubicBezTo>
                  <a:cubicBezTo>
                    <a:pt x="390806" y="14276"/>
                    <a:pt x="338650" y="-8870"/>
                    <a:pt x="305874" y="3132"/>
                  </a:cubicBezTo>
                  <a:cubicBezTo>
                    <a:pt x="275853" y="14086"/>
                    <a:pt x="73213" y="90286"/>
                    <a:pt x="73213" y="90286"/>
                  </a:cubicBezTo>
                  <a:cubicBezTo>
                    <a:pt x="74494" y="109831"/>
                    <a:pt x="76873" y="129300"/>
                    <a:pt x="80338" y="148579"/>
                  </a:cubicBezTo>
                  <a:lnTo>
                    <a:pt x="346" y="141816"/>
                  </a:lnTo>
                  <a:cubicBezTo>
                    <a:pt x="-4594" y="217254"/>
                    <a:pt x="44142" y="249544"/>
                    <a:pt x="99908" y="274309"/>
                  </a:cubicBezTo>
                  <a:close/>
                  <a:moveTo>
                    <a:pt x="240132" y="144293"/>
                  </a:moveTo>
                  <a:lnTo>
                    <a:pt x="293714" y="113241"/>
                  </a:lnTo>
                  <a:cubicBezTo>
                    <a:pt x="292795" y="117022"/>
                    <a:pt x="292191" y="120880"/>
                    <a:pt x="291909" y="124766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617;p17"/>
            <p:cNvSpPr/>
            <p:nvPr/>
          </p:nvSpPr>
          <p:spPr>
            <a:xfrm>
              <a:off x="2258507" y="4054849"/>
              <a:ext cx="110678" cy="194691"/>
            </a:xfrm>
            <a:custGeom>
              <a:avLst/>
              <a:gdLst/>
              <a:ahLst/>
              <a:cxnLst/>
              <a:rect l="l" t="t" r="r" b="b"/>
              <a:pathLst>
                <a:path w="110678" h="194691" extrusionOk="0">
                  <a:moveTo>
                    <a:pt x="0" y="0"/>
                  </a:moveTo>
                  <a:cubicBezTo>
                    <a:pt x="0" y="0"/>
                    <a:pt x="6555" y="99917"/>
                    <a:pt x="19666" y="114300"/>
                  </a:cubicBezTo>
                  <a:cubicBezTo>
                    <a:pt x="32776" y="128683"/>
                    <a:pt x="76667" y="138493"/>
                    <a:pt x="76667" y="138493"/>
                  </a:cubicBezTo>
                  <a:lnTo>
                    <a:pt x="110678" y="194691"/>
                  </a:lnTo>
                  <a:cubicBezTo>
                    <a:pt x="110678" y="194691"/>
                    <a:pt x="79612" y="16192"/>
                    <a:pt x="72677" y="11906"/>
                  </a:cubicBezTo>
                  <a:cubicBezTo>
                    <a:pt x="65742" y="762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618;p17"/>
            <p:cNvSpPr/>
            <p:nvPr/>
          </p:nvSpPr>
          <p:spPr>
            <a:xfrm>
              <a:off x="2250051" y="3940511"/>
              <a:ext cx="73912" cy="142900"/>
            </a:xfrm>
            <a:custGeom>
              <a:avLst/>
              <a:gdLst/>
              <a:ahLst/>
              <a:cxnLst/>
              <a:rect l="l" t="t" r="r" b="b"/>
              <a:pathLst>
                <a:path w="73912" h="142900" extrusionOk="0">
                  <a:moveTo>
                    <a:pt x="73912" y="3467"/>
                  </a:moveTo>
                  <a:cubicBezTo>
                    <a:pt x="56731" y="-4505"/>
                    <a:pt x="36318" y="1677"/>
                    <a:pt x="26411" y="17850"/>
                  </a:cubicBezTo>
                  <a:cubicBezTo>
                    <a:pt x="13965" y="38614"/>
                    <a:pt x="950" y="109957"/>
                    <a:pt x="0" y="122149"/>
                  </a:cubicBezTo>
                  <a:cubicBezTo>
                    <a:pt x="0" y="122149"/>
                    <a:pt x="17575" y="146533"/>
                    <a:pt x="43891" y="1424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17"/>
            <p:cNvSpPr/>
            <p:nvPr/>
          </p:nvSpPr>
          <p:spPr>
            <a:xfrm>
              <a:off x="2326123" y="3751123"/>
              <a:ext cx="169201" cy="272154"/>
            </a:xfrm>
            <a:custGeom>
              <a:avLst/>
              <a:gdLst/>
              <a:ahLst/>
              <a:cxnLst/>
              <a:rect l="l" t="t" r="r" b="b"/>
              <a:pathLst>
                <a:path w="169201" h="272154" extrusionOk="0">
                  <a:moveTo>
                    <a:pt x="9431" y="194093"/>
                  </a:moveTo>
                  <a:cubicBezTo>
                    <a:pt x="26626" y="194951"/>
                    <a:pt x="39452" y="199427"/>
                    <a:pt x="41542" y="194093"/>
                  </a:cubicBezTo>
                  <a:cubicBezTo>
                    <a:pt x="43431" y="185197"/>
                    <a:pt x="44764" y="176196"/>
                    <a:pt x="45532" y="167138"/>
                  </a:cubicBezTo>
                  <a:cubicBezTo>
                    <a:pt x="43537" y="162185"/>
                    <a:pt x="41827" y="156755"/>
                    <a:pt x="41827" y="156755"/>
                  </a:cubicBezTo>
                  <a:cubicBezTo>
                    <a:pt x="20166" y="143420"/>
                    <a:pt x="13326" y="119989"/>
                    <a:pt x="10571" y="92748"/>
                  </a:cubicBezTo>
                  <a:cubicBezTo>
                    <a:pt x="5726" y="46170"/>
                    <a:pt x="30806" y="5308"/>
                    <a:pt x="77073" y="450"/>
                  </a:cubicBezTo>
                  <a:cubicBezTo>
                    <a:pt x="120774" y="-4122"/>
                    <a:pt x="153075" y="26644"/>
                    <a:pt x="161530" y="68935"/>
                  </a:cubicBezTo>
                  <a:cubicBezTo>
                    <a:pt x="166185" y="89890"/>
                    <a:pt x="175400" y="129324"/>
                    <a:pt x="162955" y="163613"/>
                  </a:cubicBezTo>
                  <a:cubicBezTo>
                    <a:pt x="156020" y="182663"/>
                    <a:pt x="146995" y="198094"/>
                    <a:pt x="138064" y="201047"/>
                  </a:cubicBezTo>
                  <a:cubicBezTo>
                    <a:pt x="129411" y="200818"/>
                    <a:pt x="120781" y="200056"/>
                    <a:pt x="112224" y="198761"/>
                  </a:cubicBezTo>
                  <a:lnTo>
                    <a:pt x="112224" y="198761"/>
                  </a:lnTo>
                  <a:cubicBezTo>
                    <a:pt x="112224" y="198761"/>
                    <a:pt x="109943" y="211715"/>
                    <a:pt x="108328" y="220097"/>
                  </a:cubicBezTo>
                  <a:cubicBezTo>
                    <a:pt x="106713" y="228479"/>
                    <a:pt x="107378" y="232765"/>
                    <a:pt x="123814" y="242957"/>
                  </a:cubicBezTo>
                  <a:cubicBezTo>
                    <a:pt x="140249" y="253149"/>
                    <a:pt x="98923" y="274103"/>
                    <a:pt x="71847" y="272008"/>
                  </a:cubicBezTo>
                  <a:cubicBezTo>
                    <a:pt x="44772" y="269912"/>
                    <a:pt x="14276" y="253625"/>
                    <a:pt x="5916" y="236003"/>
                  </a:cubicBezTo>
                  <a:cubicBezTo>
                    <a:pt x="-2825" y="216668"/>
                    <a:pt x="-2065" y="193522"/>
                    <a:pt x="9431" y="194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20" name="Google Shape;620;p17"/>
            <p:cNvGrpSpPr/>
            <p:nvPr/>
          </p:nvGrpSpPr>
          <p:grpSpPr>
            <a:xfrm>
              <a:off x="2428704" y="3970322"/>
              <a:ext cx="350131" cy="370523"/>
              <a:chOff x="4512354" y="4952197"/>
              <a:chExt cx="350131" cy="370523"/>
            </a:xfrm>
          </p:grpSpPr>
          <p:grpSp>
            <p:nvGrpSpPr>
              <p:cNvPr id="621" name="Google Shape;621;p17"/>
              <p:cNvGrpSpPr/>
              <p:nvPr/>
            </p:nvGrpSpPr>
            <p:grpSpPr>
              <a:xfrm>
                <a:off x="4512354" y="5116449"/>
                <a:ext cx="343196" cy="206271"/>
                <a:chOff x="4512354" y="5116449"/>
                <a:chExt cx="343196" cy="206271"/>
              </a:xfrm>
            </p:grpSpPr>
            <p:sp>
              <p:nvSpPr>
                <p:cNvPr id="622" name="Google Shape;622;p17"/>
                <p:cNvSpPr/>
                <p:nvPr/>
              </p:nvSpPr>
              <p:spPr>
                <a:xfrm>
                  <a:off x="4512496" y="5200650"/>
                  <a:ext cx="343054" cy="122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54" h="122070" extrusionOk="0">
                      <a:moveTo>
                        <a:pt x="343054" y="31909"/>
                      </a:moveTo>
                      <a:lnTo>
                        <a:pt x="343054" y="31909"/>
                      </a:lnTo>
                      <a:cubicBezTo>
                        <a:pt x="343053" y="36890"/>
                        <a:pt x="340413" y="41500"/>
                        <a:pt x="336119" y="44005"/>
                      </a:cubicBezTo>
                      <a:lnTo>
                        <a:pt x="204921" y="120205"/>
                      </a:lnTo>
                      <a:cubicBezTo>
                        <a:pt x="200594" y="122692"/>
                        <a:pt x="195282" y="122692"/>
                        <a:pt x="190955" y="120205"/>
                      </a:cubicBezTo>
                      <a:lnTo>
                        <a:pt x="7030" y="13526"/>
                      </a:lnTo>
                      <a:cubicBezTo>
                        <a:pt x="2686" y="11059"/>
                        <a:pt x="0" y="6439"/>
                        <a:pt x="0" y="1429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3" name="Google Shape;623;p17"/>
                <p:cNvSpPr/>
                <p:nvPr/>
              </p:nvSpPr>
              <p:spPr>
                <a:xfrm>
                  <a:off x="4710387" y="5232749"/>
                  <a:ext cx="145163" cy="89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163" h="89916" extrusionOk="0">
                      <a:moveTo>
                        <a:pt x="138229" y="11906"/>
                      </a:moveTo>
                      <a:lnTo>
                        <a:pt x="7030" y="88106"/>
                      </a:lnTo>
                      <a:cubicBezTo>
                        <a:pt x="4885" y="89316"/>
                        <a:pt x="2461" y="89945"/>
                        <a:pt x="0" y="89916"/>
                      </a:cubicBezTo>
                      <a:lnTo>
                        <a:pt x="0" y="0"/>
                      </a:lnTo>
                      <a:lnTo>
                        <a:pt x="145164" y="0"/>
                      </a:lnTo>
                      <a:cubicBezTo>
                        <a:pt x="145097" y="4915"/>
                        <a:pt x="142464" y="9430"/>
                        <a:pt x="138229" y="11906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4" name="Google Shape;624;p17"/>
                <p:cNvSpPr/>
                <p:nvPr/>
              </p:nvSpPr>
              <p:spPr>
                <a:xfrm>
                  <a:off x="4512354" y="5116449"/>
                  <a:ext cx="343006" cy="198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06" h="198541" extrusionOk="0">
                      <a:moveTo>
                        <a:pt x="202973" y="197263"/>
                      </a:moveTo>
                      <a:cubicBezTo>
                        <a:pt x="200034" y="198968"/>
                        <a:pt x="196412" y="198968"/>
                        <a:pt x="193473" y="197263"/>
                      </a:cubicBezTo>
                      <a:lnTo>
                        <a:pt x="1853" y="86582"/>
                      </a:lnTo>
                      <a:cubicBezTo>
                        <a:pt x="-618" y="85249"/>
                        <a:pt x="-618" y="82963"/>
                        <a:pt x="1853" y="81534"/>
                      </a:cubicBezTo>
                      <a:lnTo>
                        <a:pt x="142551" y="0"/>
                      </a:lnTo>
                      <a:lnTo>
                        <a:pt x="343007" y="116110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625" name="Google Shape;625;p17"/>
                <p:cNvGrpSpPr/>
                <p:nvPr/>
              </p:nvGrpSpPr>
              <p:grpSpPr>
                <a:xfrm>
                  <a:off x="4592868" y="5212556"/>
                  <a:ext cx="96807" cy="56007"/>
                  <a:chOff x="4592868" y="5212556"/>
                  <a:chExt cx="96807" cy="56007"/>
                </a:xfrm>
              </p:grpSpPr>
              <p:sp>
                <p:nvSpPr>
                  <p:cNvPr id="626" name="Google Shape;626;p17"/>
                  <p:cNvSpPr/>
                  <p:nvPr/>
                </p:nvSpPr>
                <p:spPr>
                  <a:xfrm>
                    <a:off x="4592868" y="5212556"/>
                    <a:ext cx="96807" cy="560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6807" h="56007" extrusionOk="0">
                        <a:moveTo>
                          <a:pt x="0" y="20003"/>
                        </a:moveTo>
                        <a:lnTo>
                          <a:pt x="950" y="20479"/>
                        </a:lnTo>
                        <a:lnTo>
                          <a:pt x="62227" y="56007"/>
                        </a:lnTo>
                        <a:lnTo>
                          <a:pt x="95858" y="36481"/>
                        </a:lnTo>
                        <a:lnTo>
                          <a:pt x="96808" y="36004"/>
                        </a:lnTo>
                        <a:lnTo>
                          <a:pt x="34581" y="0"/>
                        </a:lnTo>
                        <a:lnTo>
                          <a:pt x="0" y="20003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27" name="Google Shape;627;p17"/>
                  <p:cNvSpPr/>
                  <p:nvPr/>
                </p:nvSpPr>
                <p:spPr>
                  <a:xfrm>
                    <a:off x="4593818" y="5213603"/>
                    <a:ext cx="94907" cy="54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907" h="54959" extrusionOk="0">
                        <a:moveTo>
                          <a:pt x="0" y="19431"/>
                        </a:moveTo>
                        <a:lnTo>
                          <a:pt x="61277" y="54959"/>
                        </a:lnTo>
                        <a:lnTo>
                          <a:pt x="94908" y="35433"/>
                        </a:lnTo>
                        <a:lnTo>
                          <a:pt x="33631" y="0"/>
                        </a:lnTo>
                        <a:lnTo>
                          <a:pt x="0" y="1943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28" name="Google Shape;628;p17"/>
                <p:cNvSpPr/>
                <p:nvPr/>
              </p:nvSpPr>
              <p:spPr>
                <a:xfrm>
                  <a:off x="4803130" y="5231915"/>
                  <a:ext cx="21235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120"/>
                      </a:lnTo>
                      <a:cubicBezTo>
                        <a:pt x="21449" y="7120"/>
                        <a:pt x="21449" y="5882"/>
                        <a:pt x="20594" y="550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215"/>
                        <a:pt x="-211" y="5882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9" name="Google Shape;629;p17"/>
                <p:cNvSpPr/>
                <p:nvPr/>
              </p:nvSpPr>
              <p:spPr>
                <a:xfrm>
                  <a:off x="4790604" y="52242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0" name="Google Shape;630;p17"/>
                <p:cNvSpPr/>
                <p:nvPr/>
              </p:nvSpPr>
              <p:spPr>
                <a:xfrm>
                  <a:off x="4778123" y="5216961"/>
                  <a:ext cx="2119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97" h="12299" extrusionOk="0">
                      <a:moveTo>
                        <a:pt x="475" y="6834"/>
                      </a:moveTo>
                      <a:lnTo>
                        <a:pt x="9310" y="11978"/>
                      </a:lnTo>
                      <a:cubicBezTo>
                        <a:pt x="10212" y="12406"/>
                        <a:pt x="11259" y="12406"/>
                        <a:pt x="12160" y="11978"/>
                      </a:cubicBezTo>
                      <a:lnTo>
                        <a:pt x="20521" y="7120"/>
                      </a:lnTo>
                      <a:cubicBezTo>
                        <a:pt x="21376" y="6644"/>
                        <a:pt x="21471" y="5881"/>
                        <a:pt x="20521" y="5501"/>
                      </a:cubicBezTo>
                      <a:lnTo>
                        <a:pt x="11685" y="357"/>
                      </a:lnTo>
                      <a:cubicBezTo>
                        <a:pt x="10794" y="-119"/>
                        <a:pt x="9726" y="-119"/>
                        <a:pt x="8835" y="357"/>
                      </a:cubicBezTo>
                      <a:lnTo>
                        <a:pt x="380" y="5215"/>
                      </a:lnTo>
                      <a:cubicBezTo>
                        <a:pt x="-95" y="5691"/>
                        <a:pt x="-190" y="6358"/>
                        <a:pt x="47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1" name="Google Shape;631;p17"/>
                <p:cNvSpPr/>
                <p:nvPr/>
              </p:nvSpPr>
              <p:spPr>
                <a:xfrm>
                  <a:off x="4765618" y="520972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2" name="Google Shape;632;p17"/>
                <p:cNvSpPr/>
                <p:nvPr/>
              </p:nvSpPr>
              <p:spPr>
                <a:xfrm>
                  <a:off x="4753078" y="520248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3" name="Google Shape;633;p17"/>
                <p:cNvSpPr/>
                <p:nvPr/>
              </p:nvSpPr>
              <p:spPr>
                <a:xfrm>
                  <a:off x="4740609" y="5195244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405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4" name="Google Shape;634;p17"/>
                <p:cNvSpPr/>
                <p:nvPr/>
              </p:nvSpPr>
              <p:spPr>
                <a:xfrm>
                  <a:off x="4728092" y="518800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5" name="Google Shape;635;p17"/>
                <p:cNvSpPr/>
                <p:nvPr/>
              </p:nvSpPr>
              <p:spPr>
                <a:xfrm>
                  <a:off x="4715552" y="518076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6" name="Google Shape;636;p17"/>
                <p:cNvSpPr/>
                <p:nvPr/>
              </p:nvSpPr>
              <p:spPr>
                <a:xfrm>
                  <a:off x="4703083" y="517352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7" name="Google Shape;637;p17"/>
                <p:cNvSpPr/>
                <p:nvPr/>
              </p:nvSpPr>
              <p:spPr>
                <a:xfrm>
                  <a:off x="4690566" y="5166324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39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8" name="Google Shape;638;p17"/>
                <p:cNvSpPr/>
                <p:nvPr/>
              </p:nvSpPr>
              <p:spPr>
                <a:xfrm>
                  <a:off x="4678026" y="515908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72" y="12371"/>
                        <a:pt x="11319" y="12371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656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9" name="Google Shape;639;p17"/>
                <p:cNvSpPr/>
                <p:nvPr/>
              </p:nvSpPr>
              <p:spPr>
                <a:xfrm>
                  <a:off x="4665615" y="5151846"/>
                  <a:ext cx="21342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42" h="12263" extrusionOk="0">
                      <a:moveTo>
                        <a:pt x="596" y="6798"/>
                      </a:moveTo>
                      <a:lnTo>
                        <a:pt x="9431" y="11942"/>
                      </a:lnTo>
                      <a:cubicBezTo>
                        <a:pt x="10333" y="12371"/>
                        <a:pt x="11380" y="12371"/>
                        <a:pt x="12281" y="11942"/>
                      </a:cubicBezTo>
                      <a:lnTo>
                        <a:pt x="20736" y="7084"/>
                      </a:lnTo>
                      <a:cubicBezTo>
                        <a:pt x="21496" y="6608"/>
                        <a:pt x="21591" y="5846"/>
                        <a:pt x="20736" y="5465"/>
                      </a:cubicBezTo>
                      <a:lnTo>
                        <a:pt x="11901" y="322"/>
                      </a:lnTo>
                      <a:cubicBezTo>
                        <a:pt x="10999" y="-107"/>
                        <a:pt x="9953" y="-107"/>
                        <a:pt x="9051" y="322"/>
                      </a:cubicBezTo>
                      <a:lnTo>
                        <a:pt x="691" y="5274"/>
                      </a:lnTo>
                      <a:cubicBezTo>
                        <a:pt x="-164" y="5656"/>
                        <a:pt x="-259" y="6322"/>
                        <a:pt x="59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0" name="Google Shape;640;p17"/>
                <p:cNvSpPr/>
                <p:nvPr/>
              </p:nvSpPr>
              <p:spPr>
                <a:xfrm>
                  <a:off x="4653040" y="51445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1" name="Google Shape;641;p17"/>
                <p:cNvSpPr/>
                <p:nvPr/>
              </p:nvSpPr>
              <p:spPr>
                <a:xfrm>
                  <a:off x="4634503" y="5133808"/>
                  <a:ext cx="27254" cy="15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4" h="15763" extrusionOk="0">
                      <a:moveTo>
                        <a:pt x="546" y="6834"/>
                      </a:moveTo>
                      <a:lnTo>
                        <a:pt x="15367" y="15407"/>
                      </a:lnTo>
                      <a:cubicBezTo>
                        <a:pt x="16258" y="15883"/>
                        <a:pt x="17326" y="15883"/>
                        <a:pt x="18217" y="15407"/>
                      </a:cubicBezTo>
                      <a:lnTo>
                        <a:pt x="26577" y="10549"/>
                      </a:lnTo>
                      <a:cubicBezTo>
                        <a:pt x="27432" y="10073"/>
                        <a:pt x="27527" y="9311"/>
                        <a:pt x="26577" y="8930"/>
                      </a:cubicBezTo>
                      <a:lnTo>
                        <a:pt x="11662" y="357"/>
                      </a:lnTo>
                      <a:cubicBezTo>
                        <a:pt x="10805" y="-119"/>
                        <a:pt x="9763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691"/>
                        <a:pt x="-214" y="6453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2" name="Google Shape;642;p17"/>
                <p:cNvSpPr/>
                <p:nvPr/>
              </p:nvSpPr>
              <p:spPr>
                <a:xfrm>
                  <a:off x="4772458" y="522766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44" y="-107"/>
                        <a:pt x="9797" y="-107"/>
                        <a:pt x="8895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3" name="Google Shape;643;p17"/>
                <p:cNvSpPr/>
                <p:nvPr/>
              </p:nvSpPr>
              <p:spPr>
                <a:xfrm>
                  <a:off x="4759918" y="522042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4" name="Google Shape;644;p17"/>
                <p:cNvSpPr/>
                <p:nvPr/>
              </p:nvSpPr>
              <p:spPr>
                <a:xfrm>
                  <a:off x="4747378" y="5212806"/>
                  <a:ext cx="21257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8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179"/>
                      </a:lnTo>
                      <a:cubicBezTo>
                        <a:pt x="-130" y="6036"/>
                        <a:pt x="-225" y="6894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5" name="Google Shape;645;p17"/>
                <p:cNvSpPr/>
                <p:nvPr/>
              </p:nvSpPr>
              <p:spPr>
                <a:xfrm>
                  <a:off x="4734837" y="52059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6" name="Google Shape;646;p17"/>
                <p:cNvSpPr/>
                <p:nvPr/>
              </p:nvSpPr>
              <p:spPr>
                <a:xfrm>
                  <a:off x="4722523" y="5198768"/>
                  <a:ext cx="2141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11" h="12299" extrusionOk="0">
                      <a:moveTo>
                        <a:pt x="689" y="6834"/>
                      </a:moveTo>
                      <a:lnTo>
                        <a:pt x="9524" y="11978"/>
                      </a:lnTo>
                      <a:cubicBezTo>
                        <a:pt x="10426" y="12406"/>
                        <a:pt x="11473" y="12406"/>
                        <a:pt x="12374" y="11978"/>
                      </a:cubicBezTo>
                      <a:lnTo>
                        <a:pt x="20734" y="7120"/>
                      </a:lnTo>
                      <a:cubicBezTo>
                        <a:pt x="21589" y="7120"/>
                        <a:pt x="21684" y="5882"/>
                        <a:pt x="20734" y="5501"/>
                      </a:cubicBezTo>
                      <a:lnTo>
                        <a:pt x="11899" y="357"/>
                      </a:lnTo>
                      <a:cubicBezTo>
                        <a:pt x="11008" y="-119"/>
                        <a:pt x="9940" y="-119"/>
                        <a:pt x="9049" y="357"/>
                      </a:cubicBezTo>
                      <a:lnTo>
                        <a:pt x="594" y="5215"/>
                      </a:lnTo>
                      <a:cubicBezTo>
                        <a:pt x="-166" y="5691"/>
                        <a:pt x="-261" y="6358"/>
                        <a:pt x="689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7" name="Google Shape;647;p17"/>
                <p:cNvSpPr/>
                <p:nvPr/>
              </p:nvSpPr>
              <p:spPr>
                <a:xfrm>
                  <a:off x="4709923" y="5191470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7084"/>
                        <a:pt x="21459" y="5846"/>
                        <a:pt x="20604" y="5465"/>
                      </a:cubicBezTo>
                      <a:lnTo>
                        <a:pt x="11769" y="322"/>
                      </a:lnTo>
                      <a:cubicBezTo>
                        <a:pt x="10868" y="-107"/>
                        <a:pt x="9821" y="-107"/>
                        <a:pt x="8919" y="322"/>
                      </a:cubicBezTo>
                      <a:lnTo>
                        <a:pt x="464" y="5274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8" name="Google Shape;648;p17"/>
                <p:cNvSpPr/>
                <p:nvPr/>
              </p:nvSpPr>
              <p:spPr>
                <a:xfrm>
                  <a:off x="4697392" y="5184231"/>
                  <a:ext cx="21235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8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449" y="5846"/>
                        <a:pt x="20594" y="5465"/>
                      </a:cubicBezTo>
                      <a:lnTo>
                        <a:pt x="11759" y="321"/>
                      </a:lnTo>
                      <a:cubicBezTo>
                        <a:pt x="10858" y="-107"/>
                        <a:pt x="9811" y="-107"/>
                        <a:pt x="8909" y="321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894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9" name="Google Shape;649;p17"/>
                <p:cNvSpPr/>
                <p:nvPr/>
              </p:nvSpPr>
              <p:spPr>
                <a:xfrm>
                  <a:off x="4684958" y="5176992"/>
                  <a:ext cx="2097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76" h="12299" extrusionOk="0">
                      <a:moveTo>
                        <a:pt x="253" y="6799"/>
                      </a:moveTo>
                      <a:lnTo>
                        <a:pt x="9089" y="11942"/>
                      </a:lnTo>
                      <a:cubicBezTo>
                        <a:pt x="9946" y="12418"/>
                        <a:pt x="10987" y="12418"/>
                        <a:pt x="11844" y="11942"/>
                      </a:cubicBezTo>
                      <a:lnTo>
                        <a:pt x="20299" y="7084"/>
                      </a:lnTo>
                      <a:cubicBezTo>
                        <a:pt x="21154" y="6608"/>
                        <a:pt x="21249" y="5846"/>
                        <a:pt x="20299" y="5465"/>
                      </a:cubicBezTo>
                      <a:lnTo>
                        <a:pt x="11464" y="321"/>
                      </a:lnTo>
                      <a:cubicBezTo>
                        <a:pt x="10562" y="-107"/>
                        <a:pt x="9515" y="-107"/>
                        <a:pt x="8614" y="321"/>
                      </a:cubicBezTo>
                      <a:lnTo>
                        <a:pt x="253" y="5179"/>
                      </a:lnTo>
                      <a:cubicBezTo>
                        <a:pt x="253" y="5655"/>
                        <a:pt x="-317" y="6417"/>
                        <a:pt x="253" y="679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0" name="Google Shape;650;p17"/>
                <p:cNvSpPr/>
                <p:nvPr/>
              </p:nvSpPr>
              <p:spPr>
                <a:xfrm>
                  <a:off x="4672326" y="516971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9"/>
                        <a:pt x="21531" y="5882"/>
                        <a:pt x="20581" y="5406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1" name="Google Shape;651;p17"/>
                <p:cNvSpPr/>
                <p:nvPr/>
              </p:nvSpPr>
              <p:spPr>
                <a:xfrm>
                  <a:off x="4659785" y="516247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2" name="Google Shape;652;p17"/>
                <p:cNvSpPr/>
                <p:nvPr/>
              </p:nvSpPr>
              <p:spPr>
                <a:xfrm>
                  <a:off x="4647352" y="5155656"/>
                  <a:ext cx="21150" cy="123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50" h="12358" extrusionOk="0">
                      <a:moveTo>
                        <a:pt x="428" y="6894"/>
                      </a:moveTo>
                      <a:lnTo>
                        <a:pt x="9263" y="12037"/>
                      </a:lnTo>
                      <a:cubicBezTo>
                        <a:pt x="10164" y="12466"/>
                        <a:pt x="11211" y="12466"/>
                        <a:pt x="12113" y="12037"/>
                      </a:cubicBezTo>
                      <a:lnTo>
                        <a:pt x="20473" y="7084"/>
                      </a:lnTo>
                      <a:cubicBezTo>
                        <a:pt x="21328" y="7084"/>
                        <a:pt x="21423" y="5941"/>
                        <a:pt x="20473" y="5465"/>
                      </a:cubicBezTo>
                      <a:lnTo>
                        <a:pt x="11638" y="321"/>
                      </a:lnTo>
                      <a:cubicBezTo>
                        <a:pt x="10769" y="-107"/>
                        <a:pt x="9752" y="-107"/>
                        <a:pt x="8883" y="321"/>
                      </a:cubicBezTo>
                      <a:lnTo>
                        <a:pt x="428" y="5179"/>
                      </a:lnTo>
                      <a:cubicBezTo>
                        <a:pt x="-143" y="5274"/>
                        <a:pt x="-143" y="6036"/>
                        <a:pt x="428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3" name="Google Shape;653;p17"/>
                <p:cNvSpPr/>
                <p:nvPr/>
              </p:nvSpPr>
              <p:spPr>
                <a:xfrm>
                  <a:off x="4634693" y="5148036"/>
                  <a:ext cx="21269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63" extrusionOk="0">
                      <a:moveTo>
                        <a:pt x="546" y="6798"/>
                      </a:moveTo>
                      <a:lnTo>
                        <a:pt x="9381" y="11942"/>
                      </a:lnTo>
                      <a:cubicBezTo>
                        <a:pt x="10283" y="12371"/>
                        <a:pt x="11330" y="12371"/>
                        <a:pt x="12232" y="11942"/>
                      </a:cubicBezTo>
                      <a:lnTo>
                        <a:pt x="20592" y="7084"/>
                      </a:lnTo>
                      <a:cubicBezTo>
                        <a:pt x="21447" y="6608"/>
                        <a:pt x="21542" y="5846"/>
                        <a:pt x="20592" y="5465"/>
                      </a:cubicBezTo>
                      <a:lnTo>
                        <a:pt x="11757" y="322"/>
                      </a:lnTo>
                      <a:cubicBezTo>
                        <a:pt x="10855" y="-107"/>
                        <a:pt x="9808" y="-107"/>
                        <a:pt x="8906" y="322"/>
                      </a:cubicBezTo>
                      <a:lnTo>
                        <a:pt x="451" y="5179"/>
                      </a:lnTo>
                      <a:cubicBezTo>
                        <a:pt x="-119" y="5656"/>
                        <a:pt x="-214" y="6417"/>
                        <a:pt x="54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4" name="Google Shape;654;p17"/>
                <p:cNvSpPr/>
                <p:nvPr/>
              </p:nvSpPr>
              <p:spPr>
                <a:xfrm>
                  <a:off x="4784985" y="5234904"/>
                  <a:ext cx="27256" cy="158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6" h="15823" extrusionOk="0">
                      <a:moveTo>
                        <a:pt x="454" y="6894"/>
                      </a:moveTo>
                      <a:lnTo>
                        <a:pt x="15369" y="15466"/>
                      </a:lnTo>
                      <a:cubicBezTo>
                        <a:pt x="16226" y="15942"/>
                        <a:pt x="17267" y="15942"/>
                        <a:pt x="18124" y="15466"/>
                      </a:cubicBezTo>
                      <a:lnTo>
                        <a:pt x="26580" y="10608"/>
                      </a:lnTo>
                      <a:cubicBezTo>
                        <a:pt x="27435" y="10132"/>
                        <a:pt x="27530" y="9370"/>
                        <a:pt x="26580" y="8989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513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5" name="Google Shape;655;p17"/>
                <p:cNvSpPr/>
                <p:nvPr/>
              </p:nvSpPr>
              <p:spPr>
                <a:xfrm>
                  <a:off x="4610064" y="5140680"/>
                  <a:ext cx="3353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535" h="17487" extrusionOk="0">
                      <a:moveTo>
                        <a:pt x="24131" y="343"/>
                      </a:moveTo>
                      <a:lnTo>
                        <a:pt x="32966" y="5487"/>
                      </a:lnTo>
                      <a:cubicBezTo>
                        <a:pt x="33726" y="5487"/>
                        <a:pt x="33726" y="6534"/>
                        <a:pt x="32966" y="6915"/>
                      </a:cubicBezTo>
                      <a:lnTo>
                        <a:pt x="24036" y="12154"/>
                      </a:lnTo>
                      <a:cubicBezTo>
                        <a:pt x="23222" y="12535"/>
                        <a:pt x="22284" y="12535"/>
                        <a:pt x="21471" y="12154"/>
                      </a:cubicBezTo>
                      <a:lnTo>
                        <a:pt x="20711" y="11678"/>
                      </a:lnTo>
                      <a:cubicBezTo>
                        <a:pt x="19963" y="11306"/>
                        <a:pt x="19083" y="11306"/>
                        <a:pt x="18336" y="11678"/>
                      </a:cubicBezTo>
                      <a:lnTo>
                        <a:pt x="8835" y="17202"/>
                      </a:lnTo>
                      <a:cubicBezTo>
                        <a:pt x="7990" y="17583"/>
                        <a:pt x="7021" y="17583"/>
                        <a:pt x="6175" y="17202"/>
                      </a:cubicBezTo>
                      <a:lnTo>
                        <a:pt x="570" y="13964"/>
                      </a:lnTo>
                      <a:cubicBezTo>
                        <a:pt x="-190" y="13487"/>
                        <a:pt x="-190" y="12821"/>
                        <a:pt x="570" y="12440"/>
                      </a:cubicBezTo>
                      <a:lnTo>
                        <a:pt x="9405" y="7296"/>
                      </a:lnTo>
                      <a:lnTo>
                        <a:pt x="11210" y="6248"/>
                      </a:lnTo>
                      <a:lnTo>
                        <a:pt x="12540" y="5487"/>
                      </a:lnTo>
                      <a:lnTo>
                        <a:pt x="13870" y="4725"/>
                      </a:lnTo>
                      <a:lnTo>
                        <a:pt x="21471" y="343"/>
                      </a:lnTo>
                      <a:cubicBezTo>
                        <a:pt x="22298" y="-114"/>
                        <a:pt x="23302" y="-114"/>
                        <a:pt x="24131" y="343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6" name="Google Shape;656;p17"/>
                <p:cNvSpPr/>
                <p:nvPr/>
              </p:nvSpPr>
              <p:spPr>
                <a:xfrm>
                  <a:off x="4754598" y="525944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7025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7" name="Google Shape;657;p17"/>
                <p:cNvSpPr/>
                <p:nvPr/>
              </p:nvSpPr>
              <p:spPr>
                <a:xfrm>
                  <a:off x="4742212" y="5252239"/>
                  <a:ext cx="2074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46" h="12299" extrusionOk="0">
                      <a:moveTo>
                        <a:pt x="0" y="6798"/>
                      </a:moveTo>
                      <a:lnTo>
                        <a:pt x="8835" y="11942"/>
                      </a:lnTo>
                      <a:cubicBezTo>
                        <a:pt x="9726" y="12418"/>
                        <a:pt x="10794" y="12418"/>
                        <a:pt x="11685" y="11942"/>
                      </a:cubicBezTo>
                      <a:lnTo>
                        <a:pt x="20141" y="7084"/>
                      </a:lnTo>
                      <a:cubicBezTo>
                        <a:pt x="20901" y="7084"/>
                        <a:pt x="20996" y="5846"/>
                        <a:pt x="20141" y="5465"/>
                      </a:cubicBezTo>
                      <a:lnTo>
                        <a:pt x="11305" y="322"/>
                      </a:lnTo>
                      <a:cubicBezTo>
                        <a:pt x="10404" y="-107"/>
                        <a:pt x="9357" y="-107"/>
                        <a:pt x="8455" y="322"/>
                      </a:cubicBezTo>
                      <a:lnTo>
                        <a:pt x="0" y="5179"/>
                      </a:lnTo>
                      <a:cubicBezTo>
                        <a:pt x="0" y="5560"/>
                        <a:pt x="0" y="6417"/>
                        <a:pt x="0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8" name="Google Shape;658;p17"/>
                <p:cNvSpPr/>
                <p:nvPr/>
              </p:nvSpPr>
              <p:spPr>
                <a:xfrm>
                  <a:off x="4729612" y="52450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9" name="Google Shape;659;p17"/>
                <p:cNvSpPr/>
                <p:nvPr/>
              </p:nvSpPr>
              <p:spPr>
                <a:xfrm>
                  <a:off x="4623423" y="5183528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9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0" name="Google Shape;660;p17"/>
                <p:cNvSpPr/>
                <p:nvPr/>
              </p:nvSpPr>
              <p:spPr>
                <a:xfrm>
                  <a:off x="4610954" y="51763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1" name="Google Shape;661;p17"/>
                <p:cNvSpPr/>
                <p:nvPr/>
              </p:nvSpPr>
              <p:spPr>
                <a:xfrm>
                  <a:off x="4598509" y="516908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2" name="Google Shape;662;p17"/>
                <p:cNvSpPr/>
                <p:nvPr/>
              </p:nvSpPr>
              <p:spPr>
                <a:xfrm>
                  <a:off x="4586039" y="516190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3" name="Google Shape;663;p17"/>
                <p:cNvSpPr/>
                <p:nvPr/>
              </p:nvSpPr>
              <p:spPr>
                <a:xfrm>
                  <a:off x="4713902" y="5236011"/>
                  <a:ext cx="2452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23" h="14108" extrusionOk="0">
                      <a:moveTo>
                        <a:pt x="570" y="6739"/>
                      </a:moveTo>
                      <a:lnTo>
                        <a:pt x="12635" y="13787"/>
                      </a:lnTo>
                      <a:cubicBezTo>
                        <a:pt x="13505" y="14216"/>
                        <a:pt x="14521" y="14216"/>
                        <a:pt x="15390" y="13787"/>
                      </a:cubicBezTo>
                      <a:lnTo>
                        <a:pt x="23846" y="8930"/>
                      </a:lnTo>
                      <a:cubicBezTo>
                        <a:pt x="24701" y="8453"/>
                        <a:pt x="24796" y="7691"/>
                        <a:pt x="23846" y="7310"/>
                      </a:cubicBezTo>
                      <a:lnTo>
                        <a:pt x="11780" y="357"/>
                      </a:lnTo>
                      <a:cubicBezTo>
                        <a:pt x="10923" y="-119"/>
                        <a:pt x="9882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596"/>
                        <a:pt x="-190" y="6358"/>
                        <a:pt x="570" y="673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4" name="Google Shape;664;p17"/>
                <p:cNvSpPr/>
                <p:nvPr/>
              </p:nvSpPr>
              <p:spPr>
                <a:xfrm>
                  <a:off x="4635943" y="5190803"/>
                  <a:ext cx="2441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13" h="14108" extrusionOk="0">
                      <a:moveTo>
                        <a:pt x="436" y="6798"/>
                      </a:moveTo>
                      <a:lnTo>
                        <a:pt x="12502" y="13752"/>
                      </a:lnTo>
                      <a:cubicBezTo>
                        <a:pt x="13393" y="14228"/>
                        <a:pt x="14461" y="14228"/>
                        <a:pt x="15352" y="13752"/>
                      </a:cubicBezTo>
                      <a:lnTo>
                        <a:pt x="23807" y="8894"/>
                      </a:lnTo>
                      <a:cubicBezTo>
                        <a:pt x="24567" y="8418"/>
                        <a:pt x="24662" y="7656"/>
                        <a:pt x="23807" y="7275"/>
                      </a:cubicBezTo>
                      <a:lnTo>
                        <a:pt x="11932" y="322"/>
                      </a:lnTo>
                      <a:cubicBezTo>
                        <a:pt x="11030" y="-107"/>
                        <a:pt x="9983" y="-107"/>
                        <a:pt x="9082" y="322"/>
                      </a:cubicBezTo>
                      <a:lnTo>
                        <a:pt x="721" y="5179"/>
                      </a:lnTo>
                      <a:cubicBezTo>
                        <a:pt x="-134" y="5656"/>
                        <a:pt x="-229" y="6418"/>
                        <a:pt x="43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5" name="Google Shape;665;p17"/>
                <p:cNvSpPr/>
                <p:nvPr/>
              </p:nvSpPr>
              <p:spPr>
                <a:xfrm>
                  <a:off x="4651601" y="5199816"/>
                  <a:ext cx="71148" cy="411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148" h="41195" extrusionOk="0">
                      <a:moveTo>
                        <a:pt x="454" y="6834"/>
                      </a:moveTo>
                      <a:lnTo>
                        <a:pt x="59260" y="40839"/>
                      </a:lnTo>
                      <a:cubicBezTo>
                        <a:pt x="60117" y="41315"/>
                        <a:pt x="61159" y="41315"/>
                        <a:pt x="62016" y="40839"/>
                      </a:cubicBezTo>
                      <a:lnTo>
                        <a:pt x="70471" y="35981"/>
                      </a:lnTo>
                      <a:cubicBezTo>
                        <a:pt x="71326" y="35505"/>
                        <a:pt x="71421" y="34742"/>
                        <a:pt x="70471" y="3436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6" name="Google Shape;666;p17"/>
                <p:cNvSpPr/>
                <p:nvPr/>
              </p:nvSpPr>
              <p:spPr>
                <a:xfrm>
                  <a:off x="4756949" y="5232713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275"/>
                      </a:lnTo>
                      <a:cubicBezTo>
                        <a:pt x="-106" y="6036"/>
                        <a:pt x="-201" y="6036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7" name="Google Shape;667;p17"/>
                <p:cNvSpPr/>
                <p:nvPr/>
              </p:nvSpPr>
              <p:spPr>
                <a:xfrm>
                  <a:off x="4744433" y="5225534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8" name="Google Shape;668;p17"/>
                <p:cNvSpPr/>
                <p:nvPr/>
              </p:nvSpPr>
              <p:spPr>
                <a:xfrm>
                  <a:off x="4732035" y="5218330"/>
                  <a:ext cx="21424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24" h="12263" extrusionOk="0">
                      <a:moveTo>
                        <a:pt x="677" y="6798"/>
                      </a:moveTo>
                      <a:lnTo>
                        <a:pt x="9513" y="11942"/>
                      </a:lnTo>
                      <a:cubicBezTo>
                        <a:pt x="10414" y="12371"/>
                        <a:pt x="11461" y="12371"/>
                        <a:pt x="12363" y="11942"/>
                      </a:cubicBezTo>
                      <a:lnTo>
                        <a:pt x="20818" y="7084"/>
                      </a:lnTo>
                      <a:cubicBezTo>
                        <a:pt x="21578" y="6608"/>
                        <a:pt x="21673" y="5846"/>
                        <a:pt x="20818" y="5465"/>
                      </a:cubicBezTo>
                      <a:lnTo>
                        <a:pt x="11983" y="322"/>
                      </a:lnTo>
                      <a:cubicBezTo>
                        <a:pt x="11081" y="-107"/>
                        <a:pt x="10034" y="-107"/>
                        <a:pt x="9133" y="322"/>
                      </a:cubicBezTo>
                      <a:lnTo>
                        <a:pt x="677" y="5179"/>
                      </a:lnTo>
                      <a:cubicBezTo>
                        <a:pt x="-178" y="5656"/>
                        <a:pt x="-273" y="6417"/>
                        <a:pt x="677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9" name="Google Shape;669;p17"/>
                <p:cNvSpPr/>
                <p:nvPr/>
              </p:nvSpPr>
              <p:spPr>
                <a:xfrm>
                  <a:off x="4719447" y="5211091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941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0" name="Google Shape;670;p17"/>
                <p:cNvSpPr/>
                <p:nvPr/>
              </p:nvSpPr>
              <p:spPr>
                <a:xfrm>
                  <a:off x="4706978" y="5203817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8"/>
                        <a:pt x="21459" y="5882"/>
                        <a:pt x="20604" y="5405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1" name="Google Shape;671;p17"/>
                <p:cNvSpPr/>
                <p:nvPr/>
              </p:nvSpPr>
              <p:spPr>
                <a:xfrm>
                  <a:off x="4694711" y="5196578"/>
                  <a:ext cx="20722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22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05" y="12406"/>
                        <a:pt x="10721" y="12406"/>
                        <a:pt x="11590" y="11978"/>
                      </a:cubicBezTo>
                      <a:lnTo>
                        <a:pt x="20046" y="7025"/>
                      </a:lnTo>
                      <a:cubicBezTo>
                        <a:pt x="20901" y="6549"/>
                        <a:pt x="20996" y="5882"/>
                        <a:pt x="20046" y="5406"/>
                      </a:cubicBezTo>
                      <a:lnTo>
                        <a:pt x="11210" y="357"/>
                      </a:lnTo>
                      <a:cubicBezTo>
                        <a:pt x="10353" y="-119"/>
                        <a:pt x="9312" y="-119"/>
                        <a:pt x="8455" y="357"/>
                      </a:cubicBezTo>
                      <a:lnTo>
                        <a:pt x="0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2" name="Google Shape;672;p17"/>
                <p:cNvSpPr/>
                <p:nvPr/>
              </p:nvSpPr>
              <p:spPr>
                <a:xfrm>
                  <a:off x="4681992" y="5189338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9"/>
                        <a:pt x="21459" y="5882"/>
                        <a:pt x="20604" y="5406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453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3" name="Google Shape;673;p17"/>
                <p:cNvSpPr/>
                <p:nvPr/>
              </p:nvSpPr>
              <p:spPr>
                <a:xfrm>
                  <a:off x="4669476" y="51821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4" name="Google Shape;674;p17"/>
                <p:cNvSpPr/>
                <p:nvPr/>
              </p:nvSpPr>
              <p:spPr>
                <a:xfrm>
                  <a:off x="4656900" y="5174765"/>
                  <a:ext cx="2131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16" h="12299" extrusionOk="0">
                      <a:moveTo>
                        <a:pt x="570" y="6834"/>
                      </a:moveTo>
                      <a:lnTo>
                        <a:pt x="9405" y="11978"/>
                      </a:lnTo>
                      <a:cubicBezTo>
                        <a:pt x="10307" y="12406"/>
                        <a:pt x="11354" y="12406"/>
                        <a:pt x="12255" y="11978"/>
                      </a:cubicBezTo>
                      <a:lnTo>
                        <a:pt x="20711" y="7120"/>
                      </a:lnTo>
                      <a:cubicBezTo>
                        <a:pt x="21471" y="7120"/>
                        <a:pt x="21566" y="5882"/>
                        <a:pt x="20711" y="5501"/>
                      </a:cubicBezTo>
                      <a:lnTo>
                        <a:pt x="11875" y="357"/>
                      </a:lnTo>
                      <a:cubicBezTo>
                        <a:pt x="10984" y="-119"/>
                        <a:pt x="9916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787"/>
                        <a:pt x="-190" y="6834"/>
                        <a:pt x="57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5" name="Google Shape;675;p17"/>
                <p:cNvSpPr/>
                <p:nvPr/>
              </p:nvSpPr>
              <p:spPr>
                <a:xfrm>
                  <a:off x="4644490" y="516765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6" name="Google Shape;676;p17"/>
                <p:cNvSpPr/>
                <p:nvPr/>
              </p:nvSpPr>
              <p:spPr>
                <a:xfrm>
                  <a:off x="4632021" y="5160418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179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7" name="Google Shape;677;p17"/>
                <p:cNvSpPr/>
                <p:nvPr/>
              </p:nvSpPr>
              <p:spPr>
                <a:xfrm>
                  <a:off x="4619504" y="5153179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59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8" name="Google Shape;678;p17"/>
                <p:cNvSpPr/>
                <p:nvPr/>
              </p:nvSpPr>
              <p:spPr>
                <a:xfrm>
                  <a:off x="4769418" y="5240428"/>
                  <a:ext cx="30663" cy="17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63" h="17728" extrusionOk="0">
                      <a:moveTo>
                        <a:pt x="535" y="6417"/>
                      </a:moveTo>
                      <a:lnTo>
                        <a:pt x="18775" y="17371"/>
                      </a:lnTo>
                      <a:cubicBezTo>
                        <a:pt x="19667" y="17847"/>
                        <a:pt x="20734" y="17847"/>
                        <a:pt x="21626" y="17371"/>
                      </a:cubicBezTo>
                      <a:lnTo>
                        <a:pt x="29986" y="12513"/>
                      </a:lnTo>
                      <a:cubicBezTo>
                        <a:pt x="30841" y="12037"/>
                        <a:pt x="30936" y="11370"/>
                        <a:pt x="29986" y="10894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275"/>
                        <a:pt x="-225" y="5941"/>
                        <a:pt x="535" y="641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9" name="Google Shape;679;p17"/>
                <p:cNvSpPr/>
                <p:nvPr/>
              </p:nvSpPr>
              <p:spPr>
                <a:xfrm>
                  <a:off x="4751035" y="5243345"/>
                  <a:ext cx="214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00" h="12299" extrusionOk="0">
                      <a:moveTo>
                        <a:pt x="677" y="6834"/>
                      </a:moveTo>
                      <a:lnTo>
                        <a:pt x="9513" y="11978"/>
                      </a:lnTo>
                      <a:cubicBezTo>
                        <a:pt x="10382" y="12406"/>
                        <a:pt x="11398" y="12406"/>
                        <a:pt x="12268" y="11978"/>
                      </a:cubicBezTo>
                      <a:lnTo>
                        <a:pt x="20723" y="7025"/>
                      </a:lnTo>
                      <a:cubicBezTo>
                        <a:pt x="21578" y="7025"/>
                        <a:pt x="21673" y="5882"/>
                        <a:pt x="20723" y="5405"/>
                      </a:cubicBezTo>
                      <a:lnTo>
                        <a:pt x="11888" y="357"/>
                      </a:lnTo>
                      <a:cubicBezTo>
                        <a:pt x="11031" y="-119"/>
                        <a:pt x="9990" y="-119"/>
                        <a:pt x="9133" y="357"/>
                      </a:cubicBezTo>
                      <a:lnTo>
                        <a:pt x="677" y="4929"/>
                      </a:lnTo>
                      <a:cubicBezTo>
                        <a:pt x="-178" y="5691"/>
                        <a:pt x="-273" y="6453"/>
                        <a:pt x="677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0" name="Google Shape;680;p17"/>
                <p:cNvSpPr/>
                <p:nvPr/>
              </p:nvSpPr>
              <p:spPr>
                <a:xfrm>
                  <a:off x="4738529" y="5236106"/>
                  <a:ext cx="212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00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025"/>
                      </a:lnTo>
                      <a:cubicBezTo>
                        <a:pt x="21354" y="6549"/>
                        <a:pt x="21449" y="5882"/>
                        <a:pt x="20594" y="5406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1" name="Google Shape;681;p17"/>
                <p:cNvSpPr/>
                <p:nvPr/>
              </p:nvSpPr>
              <p:spPr>
                <a:xfrm>
                  <a:off x="4726002" y="522886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2" name="Google Shape;682;p17"/>
                <p:cNvSpPr/>
                <p:nvPr/>
              </p:nvSpPr>
              <p:spPr>
                <a:xfrm>
                  <a:off x="4713712" y="5221628"/>
                  <a:ext cx="2078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81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37" y="12406"/>
                        <a:pt x="10784" y="12406"/>
                        <a:pt x="11685" y="11978"/>
                      </a:cubicBezTo>
                      <a:lnTo>
                        <a:pt x="20141" y="7120"/>
                      </a:lnTo>
                      <a:cubicBezTo>
                        <a:pt x="20996" y="6644"/>
                        <a:pt x="20996" y="5882"/>
                        <a:pt x="20141" y="5501"/>
                      </a:cubicBezTo>
                      <a:lnTo>
                        <a:pt x="11305" y="357"/>
                      </a:lnTo>
                      <a:cubicBezTo>
                        <a:pt x="10414" y="-119"/>
                        <a:pt x="9346" y="-119"/>
                        <a:pt x="8455" y="357"/>
                      </a:cubicBezTo>
                      <a:lnTo>
                        <a:pt x="95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3" name="Google Shape;683;p17"/>
                <p:cNvSpPr/>
                <p:nvPr/>
              </p:nvSpPr>
              <p:spPr>
                <a:xfrm>
                  <a:off x="4701016" y="52144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4" name="Google Shape;684;p17"/>
                <p:cNvSpPr/>
                <p:nvPr/>
              </p:nvSpPr>
              <p:spPr>
                <a:xfrm>
                  <a:off x="4688557" y="5207186"/>
                  <a:ext cx="2127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71" h="12299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544" y="5846"/>
                        <a:pt x="20594" y="5465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274"/>
                      </a:lnTo>
                      <a:cubicBezTo>
                        <a:pt x="-116" y="5751"/>
                        <a:pt x="-211" y="6417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5" name="Google Shape;685;p17"/>
                <p:cNvSpPr/>
                <p:nvPr/>
              </p:nvSpPr>
              <p:spPr>
                <a:xfrm>
                  <a:off x="4675924" y="5199947"/>
                  <a:ext cx="2136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64" h="12299" extrusionOk="0">
                      <a:moveTo>
                        <a:pt x="641" y="6894"/>
                      </a:moveTo>
                      <a:lnTo>
                        <a:pt x="9477" y="11942"/>
                      </a:lnTo>
                      <a:cubicBezTo>
                        <a:pt x="10368" y="12418"/>
                        <a:pt x="11435" y="12418"/>
                        <a:pt x="12327" y="11942"/>
                      </a:cubicBezTo>
                      <a:lnTo>
                        <a:pt x="20687" y="7084"/>
                      </a:lnTo>
                      <a:cubicBezTo>
                        <a:pt x="21542" y="6608"/>
                        <a:pt x="21637" y="5846"/>
                        <a:pt x="20687" y="5465"/>
                      </a:cubicBezTo>
                      <a:lnTo>
                        <a:pt x="11852" y="321"/>
                      </a:lnTo>
                      <a:cubicBezTo>
                        <a:pt x="10982" y="-107"/>
                        <a:pt x="9966" y="-107"/>
                        <a:pt x="9096" y="321"/>
                      </a:cubicBezTo>
                      <a:lnTo>
                        <a:pt x="641" y="5275"/>
                      </a:lnTo>
                      <a:cubicBezTo>
                        <a:pt x="-214" y="5751"/>
                        <a:pt x="-214" y="6417"/>
                        <a:pt x="641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6" name="Google Shape;686;p17"/>
                <p:cNvSpPr/>
                <p:nvPr/>
              </p:nvSpPr>
              <p:spPr>
                <a:xfrm>
                  <a:off x="4663585" y="519270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7" name="Google Shape;687;p17"/>
                <p:cNvSpPr/>
                <p:nvPr/>
              </p:nvSpPr>
              <p:spPr>
                <a:xfrm>
                  <a:off x="4651034" y="5185529"/>
                  <a:ext cx="21269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99" extrusionOk="0">
                      <a:moveTo>
                        <a:pt x="546" y="6834"/>
                      </a:moveTo>
                      <a:lnTo>
                        <a:pt x="9381" y="11978"/>
                      </a:lnTo>
                      <a:cubicBezTo>
                        <a:pt x="10283" y="12406"/>
                        <a:pt x="11330" y="12406"/>
                        <a:pt x="12232" y="11978"/>
                      </a:cubicBezTo>
                      <a:lnTo>
                        <a:pt x="20592" y="7120"/>
                      </a:lnTo>
                      <a:cubicBezTo>
                        <a:pt x="21447" y="6644"/>
                        <a:pt x="21542" y="5882"/>
                        <a:pt x="20592" y="5501"/>
                      </a:cubicBezTo>
                      <a:lnTo>
                        <a:pt x="11757" y="357"/>
                      </a:lnTo>
                      <a:cubicBezTo>
                        <a:pt x="10865" y="-119"/>
                        <a:pt x="9798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596"/>
                        <a:pt x="-214" y="6358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8" name="Google Shape;688;p17"/>
                <p:cNvSpPr/>
                <p:nvPr/>
              </p:nvSpPr>
              <p:spPr>
                <a:xfrm>
                  <a:off x="4638600" y="517832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40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9" name="Google Shape;689;p17"/>
                <p:cNvSpPr/>
                <p:nvPr/>
              </p:nvSpPr>
              <p:spPr>
                <a:xfrm>
                  <a:off x="4626083" y="5171051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8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0" name="Google Shape;690;p17"/>
                <p:cNvSpPr/>
                <p:nvPr/>
              </p:nvSpPr>
              <p:spPr>
                <a:xfrm>
                  <a:off x="4598129" y="5154858"/>
                  <a:ext cx="36743" cy="21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743" h="21252" extrusionOk="0">
                      <a:moveTo>
                        <a:pt x="535" y="6834"/>
                      </a:moveTo>
                      <a:lnTo>
                        <a:pt x="24856" y="20931"/>
                      </a:lnTo>
                      <a:cubicBezTo>
                        <a:pt x="25725" y="21360"/>
                        <a:pt x="26741" y="21360"/>
                        <a:pt x="27611" y="20931"/>
                      </a:cubicBezTo>
                      <a:lnTo>
                        <a:pt x="36066" y="15978"/>
                      </a:lnTo>
                      <a:cubicBezTo>
                        <a:pt x="36921" y="15502"/>
                        <a:pt x="37016" y="14835"/>
                        <a:pt x="36066" y="14359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1" name="Google Shape;691;p17"/>
                <p:cNvSpPr/>
                <p:nvPr/>
              </p:nvSpPr>
              <p:spPr>
                <a:xfrm>
                  <a:off x="4763493" y="5250906"/>
                  <a:ext cx="24428" cy="142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28" h="14204" extrusionOk="0">
                      <a:moveTo>
                        <a:pt x="475" y="6894"/>
                      </a:moveTo>
                      <a:lnTo>
                        <a:pt x="12540" y="13847"/>
                      </a:lnTo>
                      <a:cubicBezTo>
                        <a:pt x="13431" y="14323"/>
                        <a:pt x="14499" y="14323"/>
                        <a:pt x="15390" y="13847"/>
                      </a:cubicBezTo>
                      <a:lnTo>
                        <a:pt x="23751" y="8989"/>
                      </a:lnTo>
                      <a:cubicBezTo>
                        <a:pt x="24606" y="8513"/>
                        <a:pt x="24701" y="7751"/>
                        <a:pt x="23751" y="7370"/>
                      </a:cubicBezTo>
                      <a:lnTo>
                        <a:pt x="11685" y="321"/>
                      </a:lnTo>
                      <a:cubicBezTo>
                        <a:pt x="10784" y="-107"/>
                        <a:pt x="9737" y="-107"/>
                        <a:pt x="8835" y="321"/>
                      </a:cubicBezTo>
                      <a:lnTo>
                        <a:pt x="380" y="5179"/>
                      </a:lnTo>
                      <a:cubicBezTo>
                        <a:pt x="-95" y="5370"/>
                        <a:pt x="-190" y="6132"/>
                        <a:pt x="47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92" name="Google Shape;692;p17"/>
              <p:cNvGrpSpPr/>
              <p:nvPr/>
            </p:nvGrpSpPr>
            <p:grpSpPr>
              <a:xfrm>
                <a:off x="4655095" y="4952197"/>
                <a:ext cx="207390" cy="280361"/>
                <a:chOff x="4655095" y="4952197"/>
                <a:chExt cx="207390" cy="280361"/>
              </a:xfrm>
            </p:grpSpPr>
            <p:grpSp>
              <p:nvGrpSpPr>
                <p:cNvPr id="693" name="Google Shape;693;p17"/>
                <p:cNvGrpSpPr/>
                <p:nvPr/>
              </p:nvGrpSpPr>
              <p:grpSpPr>
                <a:xfrm>
                  <a:off x="4655095" y="4952197"/>
                  <a:ext cx="207390" cy="280361"/>
                  <a:chOff x="4655095" y="4952197"/>
                  <a:chExt cx="207390" cy="280361"/>
                </a:xfrm>
              </p:grpSpPr>
              <p:sp>
                <p:nvSpPr>
                  <p:cNvPr id="694" name="Google Shape;694;p17"/>
                  <p:cNvSpPr/>
                  <p:nvPr/>
                </p:nvSpPr>
                <p:spPr>
                  <a:xfrm>
                    <a:off x="4655095" y="4952197"/>
                    <a:ext cx="207390" cy="2803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7390" h="280361" extrusionOk="0">
                        <a:moveTo>
                          <a:pt x="200455" y="280361"/>
                        </a:moveTo>
                        <a:lnTo>
                          <a:pt x="200455" y="280361"/>
                        </a:lnTo>
                        <a:lnTo>
                          <a:pt x="0" y="164251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4734" y="110530"/>
                          <a:pt x="207375" y="115102"/>
                          <a:pt x="207391" y="120055"/>
                        </a:cubicBezTo>
                        <a:lnTo>
                          <a:pt x="207391" y="268360"/>
                        </a:lnTo>
                        <a:cubicBezTo>
                          <a:pt x="206156" y="275980"/>
                          <a:pt x="204731" y="277885"/>
                          <a:pt x="200455" y="280361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5" name="Google Shape;695;p17"/>
                  <p:cNvSpPr/>
                  <p:nvPr/>
                </p:nvSpPr>
                <p:spPr>
                  <a:xfrm>
                    <a:off x="4655095" y="4952197"/>
                    <a:ext cx="205775" cy="1271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5775" h="127104" extrusionOk="0">
                        <a:moveTo>
                          <a:pt x="182120" y="127104"/>
                        </a:moveTo>
                        <a:lnTo>
                          <a:pt x="0" y="11470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2698" y="109330"/>
                          <a:pt x="204541" y="111216"/>
                          <a:pt x="205776" y="113483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6" name="Google Shape;696;p17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7" name="Google Shape;697;p17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8" name="Google Shape;698;p17"/>
                  <p:cNvSpPr/>
                  <p:nvPr/>
                </p:nvSpPr>
                <p:spPr>
                  <a:xfrm>
                    <a:off x="4655095" y="5110733"/>
                    <a:ext cx="200455" cy="1218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121824" extrusionOk="0">
                        <a:moveTo>
                          <a:pt x="200455" y="121825"/>
                        </a:moveTo>
                        <a:lnTo>
                          <a:pt x="200455" y="116014"/>
                        </a:lnTo>
                        <a:lnTo>
                          <a:pt x="0" y="0"/>
                        </a:lnTo>
                        <a:lnTo>
                          <a:pt x="0" y="5715"/>
                        </a:lnTo>
                        <a:lnTo>
                          <a:pt x="200455" y="121825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99" name="Google Shape;699;p17"/>
                <p:cNvSpPr/>
                <p:nvPr/>
              </p:nvSpPr>
              <p:spPr>
                <a:xfrm>
                  <a:off x="4660320" y="4963096"/>
                  <a:ext cx="2375" cy="144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5" h="144970" extrusionOk="0">
                      <a:moveTo>
                        <a:pt x="0" y="144971"/>
                      </a:moveTo>
                      <a:lnTo>
                        <a:pt x="0" y="0"/>
                      </a:lnTo>
                      <a:lnTo>
                        <a:pt x="2375" y="1429"/>
                      </a:lnTo>
                      <a:lnTo>
                        <a:pt x="2375" y="143732"/>
                      </a:lnTo>
                      <a:lnTo>
                        <a:pt x="0" y="14497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0" name="Google Shape;700;p17"/>
                <p:cNvSpPr/>
                <p:nvPr/>
              </p:nvSpPr>
              <p:spPr>
                <a:xfrm>
                  <a:off x="4662695" y="4964525"/>
                  <a:ext cx="186490" cy="249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490" h="249936" extrusionOk="0">
                      <a:moveTo>
                        <a:pt x="0" y="0"/>
                      </a:moveTo>
                      <a:lnTo>
                        <a:pt x="0" y="142304"/>
                      </a:lnTo>
                      <a:lnTo>
                        <a:pt x="186490" y="249936"/>
                      </a:lnTo>
                      <a:lnTo>
                        <a:pt x="186490" y="10791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1" name="Google Shape;701;p17"/>
                <p:cNvSpPr/>
                <p:nvPr/>
              </p:nvSpPr>
              <p:spPr>
                <a:xfrm>
                  <a:off x="4660320" y="5106828"/>
                  <a:ext cx="188865" cy="110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865" h="110490" extrusionOk="0">
                      <a:moveTo>
                        <a:pt x="0" y="1238"/>
                      </a:moveTo>
                      <a:lnTo>
                        <a:pt x="188865" y="110490"/>
                      </a:lnTo>
                      <a:lnTo>
                        <a:pt x="188865" y="107633"/>
                      </a:lnTo>
                      <a:lnTo>
                        <a:pt x="2375" y="0"/>
                      </a:lnTo>
                      <a:lnTo>
                        <a:pt x="0" y="123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702" name="Google Shape;702;p17"/>
            <p:cNvSpPr/>
            <p:nvPr/>
          </p:nvSpPr>
          <p:spPr>
            <a:xfrm>
              <a:off x="2270876" y="3943763"/>
              <a:ext cx="260754" cy="432930"/>
            </a:xfrm>
            <a:custGeom>
              <a:avLst/>
              <a:gdLst/>
              <a:ahLst/>
              <a:cxnLst/>
              <a:rect l="l" t="t" r="r" b="b"/>
              <a:pathLst>
                <a:path w="260754" h="432930" extrusionOk="0">
                  <a:moveTo>
                    <a:pt x="89949" y="4025"/>
                  </a:moveTo>
                  <a:cubicBezTo>
                    <a:pt x="85198" y="15931"/>
                    <a:pt x="97264" y="30504"/>
                    <a:pt x="129565" y="40696"/>
                  </a:cubicBezTo>
                  <a:cubicBezTo>
                    <a:pt x="161866" y="50888"/>
                    <a:pt x="164811" y="37839"/>
                    <a:pt x="164811" y="37839"/>
                  </a:cubicBezTo>
                  <a:cubicBezTo>
                    <a:pt x="186348" y="47478"/>
                    <a:pt x="207342" y="58289"/>
                    <a:pt x="227702" y="70224"/>
                  </a:cubicBezTo>
                  <a:cubicBezTo>
                    <a:pt x="246703" y="83844"/>
                    <a:pt x="255633" y="123183"/>
                    <a:pt x="258293" y="189667"/>
                  </a:cubicBezTo>
                  <a:cubicBezTo>
                    <a:pt x="261333" y="266534"/>
                    <a:pt x="261523" y="380167"/>
                    <a:pt x="259053" y="400265"/>
                  </a:cubicBezTo>
                  <a:cubicBezTo>
                    <a:pt x="259053" y="400265"/>
                    <a:pt x="222762" y="436460"/>
                    <a:pt x="176401" y="432650"/>
                  </a:cubicBezTo>
                  <a:cubicBezTo>
                    <a:pt x="130040" y="428840"/>
                    <a:pt x="51948" y="387692"/>
                    <a:pt x="32947" y="355878"/>
                  </a:cubicBezTo>
                  <a:cubicBezTo>
                    <a:pt x="33517" y="288441"/>
                    <a:pt x="41307" y="277488"/>
                    <a:pt x="30477" y="238626"/>
                  </a:cubicBezTo>
                  <a:cubicBezTo>
                    <a:pt x="5586" y="149757"/>
                    <a:pt x="-7524" y="113372"/>
                    <a:pt x="4541" y="54317"/>
                  </a:cubicBezTo>
                  <a:cubicBezTo>
                    <a:pt x="14517" y="5644"/>
                    <a:pt x="28482" y="-452"/>
                    <a:pt x="47672" y="24"/>
                  </a:cubicBezTo>
                  <a:cubicBezTo>
                    <a:pt x="61825" y="605"/>
                    <a:pt x="75937" y="1939"/>
                    <a:pt x="89949" y="40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" name="Google Shape;703;p17"/>
            <p:cNvSpPr/>
            <p:nvPr/>
          </p:nvSpPr>
          <p:spPr>
            <a:xfrm>
              <a:off x="2458935" y="4016678"/>
              <a:ext cx="330765" cy="258321"/>
            </a:xfrm>
            <a:custGeom>
              <a:avLst/>
              <a:gdLst/>
              <a:ahLst/>
              <a:cxnLst/>
              <a:rect l="l" t="t" r="r" b="b"/>
              <a:pathLst>
                <a:path w="330765" h="258321" extrusionOk="0">
                  <a:moveTo>
                    <a:pt x="146521" y="199144"/>
                  </a:moveTo>
                  <a:cubicBezTo>
                    <a:pt x="108520" y="208669"/>
                    <a:pt x="99495" y="184666"/>
                    <a:pt x="94460" y="164759"/>
                  </a:cubicBezTo>
                  <a:cubicBezTo>
                    <a:pt x="82394" y="116467"/>
                    <a:pt x="75459" y="72938"/>
                    <a:pt x="66814" y="45506"/>
                  </a:cubicBezTo>
                  <a:cubicBezTo>
                    <a:pt x="56174" y="13216"/>
                    <a:pt x="45058" y="8073"/>
                    <a:pt x="29383" y="1786"/>
                  </a:cubicBezTo>
                  <a:cubicBezTo>
                    <a:pt x="11047" y="-5643"/>
                    <a:pt x="-4818" y="9977"/>
                    <a:pt x="1357" y="51031"/>
                  </a:cubicBezTo>
                  <a:cubicBezTo>
                    <a:pt x="8834" y="98770"/>
                    <a:pt x="20501" y="145747"/>
                    <a:pt x="36223" y="191429"/>
                  </a:cubicBezTo>
                  <a:cubicBezTo>
                    <a:pt x="40973" y="206478"/>
                    <a:pt x="51614" y="233148"/>
                    <a:pt x="67479" y="246102"/>
                  </a:cubicBezTo>
                  <a:cubicBezTo>
                    <a:pt x="87144" y="262009"/>
                    <a:pt x="116690" y="261342"/>
                    <a:pt x="161437" y="250103"/>
                  </a:cubicBezTo>
                  <a:cubicBezTo>
                    <a:pt x="180437" y="245340"/>
                    <a:pt x="201528" y="233910"/>
                    <a:pt x="237439" y="217051"/>
                  </a:cubicBezTo>
                  <a:cubicBezTo>
                    <a:pt x="246939" y="212479"/>
                    <a:pt x="254634" y="209526"/>
                    <a:pt x="273255" y="200763"/>
                  </a:cubicBezTo>
                  <a:cubicBezTo>
                    <a:pt x="291856" y="192334"/>
                    <a:pt x="308153" y="179523"/>
                    <a:pt x="320756" y="163425"/>
                  </a:cubicBezTo>
                  <a:cubicBezTo>
                    <a:pt x="330256" y="149328"/>
                    <a:pt x="331776" y="142661"/>
                    <a:pt x="330256" y="139423"/>
                  </a:cubicBezTo>
                  <a:cubicBezTo>
                    <a:pt x="328736" y="136184"/>
                    <a:pt x="323321" y="136279"/>
                    <a:pt x="318096" y="142185"/>
                  </a:cubicBezTo>
                  <a:cubicBezTo>
                    <a:pt x="310637" y="152300"/>
                    <a:pt x="301357" y="160920"/>
                    <a:pt x="290735" y="167616"/>
                  </a:cubicBezTo>
                  <a:cubicBezTo>
                    <a:pt x="290735" y="167616"/>
                    <a:pt x="302800" y="155139"/>
                    <a:pt x="309261" y="147042"/>
                  </a:cubicBezTo>
                  <a:cubicBezTo>
                    <a:pt x="315140" y="139908"/>
                    <a:pt x="320001" y="131993"/>
                    <a:pt x="323701" y="123516"/>
                  </a:cubicBezTo>
                  <a:cubicBezTo>
                    <a:pt x="327121" y="115229"/>
                    <a:pt x="319996" y="103989"/>
                    <a:pt x="314201" y="109895"/>
                  </a:cubicBezTo>
                  <a:cubicBezTo>
                    <a:pt x="308406" y="115800"/>
                    <a:pt x="306221" y="121801"/>
                    <a:pt x="296340" y="133612"/>
                  </a:cubicBezTo>
                  <a:cubicBezTo>
                    <a:pt x="291172" y="139918"/>
                    <a:pt x="285271" y="145576"/>
                    <a:pt x="278765" y="150471"/>
                  </a:cubicBezTo>
                  <a:cubicBezTo>
                    <a:pt x="284870" y="142194"/>
                    <a:pt x="290302" y="133431"/>
                    <a:pt x="295010" y="124277"/>
                  </a:cubicBezTo>
                  <a:cubicBezTo>
                    <a:pt x="299192" y="117096"/>
                    <a:pt x="301237" y="108866"/>
                    <a:pt x="300900" y="100560"/>
                  </a:cubicBezTo>
                  <a:cubicBezTo>
                    <a:pt x="300900" y="96274"/>
                    <a:pt x="294535" y="91035"/>
                    <a:pt x="288835" y="99322"/>
                  </a:cubicBezTo>
                  <a:cubicBezTo>
                    <a:pt x="283306" y="110552"/>
                    <a:pt x="276448" y="121077"/>
                    <a:pt x="268409" y="130659"/>
                  </a:cubicBezTo>
                  <a:cubicBezTo>
                    <a:pt x="259669" y="139708"/>
                    <a:pt x="252354" y="144852"/>
                    <a:pt x="252069" y="142375"/>
                  </a:cubicBezTo>
                  <a:cubicBezTo>
                    <a:pt x="251784" y="139899"/>
                    <a:pt x="257389" y="134946"/>
                    <a:pt x="260429" y="124373"/>
                  </a:cubicBezTo>
                  <a:cubicBezTo>
                    <a:pt x="263469" y="113800"/>
                    <a:pt x="260429" y="102656"/>
                    <a:pt x="254634" y="101513"/>
                  </a:cubicBezTo>
                  <a:cubicBezTo>
                    <a:pt x="248839" y="100370"/>
                    <a:pt x="249979" y="100560"/>
                    <a:pt x="245134" y="110466"/>
                  </a:cubicBezTo>
                  <a:cubicBezTo>
                    <a:pt x="238797" y="120601"/>
                    <a:pt x="233117" y="131126"/>
                    <a:pt x="228128" y="141994"/>
                  </a:cubicBezTo>
                  <a:cubicBezTo>
                    <a:pt x="225144" y="152138"/>
                    <a:pt x="219767" y="161416"/>
                    <a:pt x="212453" y="169045"/>
                  </a:cubicBezTo>
                  <a:cubicBezTo>
                    <a:pt x="203428" y="178951"/>
                    <a:pt x="182717" y="190000"/>
                    <a:pt x="146521" y="19914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4" name="Google Shape;704;p17"/>
            <p:cNvSpPr/>
            <p:nvPr/>
          </p:nvSpPr>
          <p:spPr>
            <a:xfrm>
              <a:off x="2447141" y="4011203"/>
              <a:ext cx="100743" cy="148055"/>
            </a:xfrm>
            <a:custGeom>
              <a:avLst/>
              <a:gdLst/>
              <a:ahLst/>
              <a:cxnLst/>
              <a:rect l="l" t="t" r="r" b="b"/>
              <a:pathLst>
                <a:path w="100743" h="148055" extrusionOk="0">
                  <a:moveTo>
                    <a:pt x="27117" y="689"/>
                  </a:moveTo>
                  <a:cubicBezTo>
                    <a:pt x="52482" y="-3121"/>
                    <a:pt x="70438" y="8404"/>
                    <a:pt x="81743" y="46981"/>
                  </a:cubicBezTo>
                  <a:cubicBezTo>
                    <a:pt x="93049" y="85557"/>
                    <a:pt x="100744" y="117370"/>
                    <a:pt x="100744" y="117370"/>
                  </a:cubicBezTo>
                  <a:cubicBezTo>
                    <a:pt x="90684" y="132001"/>
                    <a:pt x="75423" y="142231"/>
                    <a:pt x="58088" y="145945"/>
                  </a:cubicBezTo>
                  <a:cubicBezTo>
                    <a:pt x="27687" y="153375"/>
                    <a:pt x="16761" y="138801"/>
                    <a:pt x="16761" y="138801"/>
                  </a:cubicBezTo>
                  <a:cubicBezTo>
                    <a:pt x="16761" y="138801"/>
                    <a:pt x="8306" y="98320"/>
                    <a:pt x="3081" y="70793"/>
                  </a:cubicBezTo>
                  <a:cubicBezTo>
                    <a:pt x="-2144" y="43266"/>
                    <a:pt x="-4329" y="5356"/>
                    <a:pt x="27117" y="68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5" name="Google Shape;705;p17"/>
            <p:cNvSpPr/>
            <p:nvPr/>
          </p:nvSpPr>
          <p:spPr>
            <a:xfrm>
              <a:off x="2331622" y="3739152"/>
              <a:ext cx="164429" cy="181621"/>
            </a:xfrm>
            <a:custGeom>
              <a:avLst/>
              <a:gdLst/>
              <a:ahLst/>
              <a:cxnLst/>
              <a:rect l="l" t="t" r="r" b="b"/>
              <a:pathLst>
                <a:path w="164429" h="181621" extrusionOk="0">
                  <a:moveTo>
                    <a:pt x="155175" y="75001"/>
                  </a:moveTo>
                  <a:cubicBezTo>
                    <a:pt x="155175" y="75001"/>
                    <a:pt x="195362" y="13755"/>
                    <a:pt x="108244" y="1277"/>
                  </a:cubicBezTo>
                  <a:cubicBezTo>
                    <a:pt x="45447" y="-7771"/>
                    <a:pt x="5166" y="32710"/>
                    <a:pt x="511" y="76620"/>
                  </a:cubicBezTo>
                  <a:cubicBezTo>
                    <a:pt x="-3954" y="118530"/>
                    <a:pt x="21792" y="162345"/>
                    <a:pt x="40412" y="179300"/>
                  </a:cubicBezTo>
                  <a:cubicBezTo>
                    <a:pt x="58682" y="183929"/>
                    <a:pt x="78014" y="181586"/>
                    <a:pt x="94659" y="172727"/>
                  </a:cubicBezTo>
                  <a:cubicBezTo>
                    <a:pt x="95657" y="161326"/>
                    <a:pt x="96038" y="149877"/>
                    <a:pt x="95799" y="138437"/>
                  </a:cubicBezTo>
                  <a:cubicBezTo>
                    <a:pt x="95799" y="138437"/>
                    <a:pt x="65208" y="73858"/>
                    <a:pt x="155175" y="7500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6" name="Google Shape;706;p17"/>
            <p:cNvSpPr/>
            <p:nvPr/>
          </p:nvSpPr>
          <p:spPr>
            <a:xfrm>
              <a:off x="2515394" y="4404988"/>
              <a:ext cx="145638" cy="201549"/>
            </a:xfrm>
            <a:custGeom>
              <a:avLst/>
              <a:gdLst/>
              <a:ahLst/>
              <a:cxnLst/>
              <a:rect l="l" t="t" r="r" b="b"/>
              <a:pathLst>
                <a:path w="145638" h="201549" extrusionOk="0">
                  <a:moveTo>
                    <a:pt x="145639" y="183928"/>
                  </a:moveTo>
                  <a:lnTo>
                    <a:pt x="145639" y="0"/>
                  </a:lnTo>
                  <a:lnTo>
                    <a:pt x="0" y="85249"/>
                  </a:lnTo>
                  <a:lnTo>
                    <a:pt x="56052" y="201549"/>
                  </a:lnTo>
                  <a:lnTo>
                    <a:pt x="145639" y="183928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" name="Google Shape;707;p17"/>
            <p:cNvSpPr/>
            <p:nvPr/>
          </p:nvSpPr>
          <p:spPr>
            <a:xfrm>
              <a:off x="2565555" y="4383081"/>
              <a:ext cx="95477" cy="55816"/>
            </a:xfrm>
            <a:custGeom>
              <a:avLst/>
              <a:gdLst/>
              <a:ahLst/>
              <a:cxnLst/>
              <a:rect l="l" t="t" r="r" b="b"/>
              <a:pathLst>
                <a:path w="95477" h="55816" extrusionOk="0">
                  <a:moveTo>
                    <a:pt x="0" y="32480"/>
                  </a:moveTo>
                  <a:lnTo>
                    <a:pt x="55862" y="0"/>
                  </a:lnTo>
                  <a:lnTo>
                    <a:pt x="95478" y="22860"/>
                  </a:lnTo>
                  <a:lnTo>
                    <a:pt x="37526" y="55816"/>
                  </a:lnTo>
                  <a:lnTo>
                    <a:pt x="0" y="32480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" name="Google Shape;708;p17"/>
            <p:cNvSpPr/>
            <p:nvPr/>
          </p:nvSpPr>
          <p:spPr>
            <a:xfrm>
              <a:off x="4383145" y="3435820"/>
              <a:ext cx="77712" cy="44958"/>
            </a:xfrm>
            <a:custGeom>
              <a:avLst/>
              <a:gdLst/>
              <a:ahLst/>
              <a:cxnLst/>
              <a:rect l="l" t="t" r="r" b="b"/>
              <a:pathLst>
                <a:path w="77712" h="44958" extrusionOk="0">
                  <a:moveTo>
                    <a:pt x="77712" y="22479"/>
                  </a:moveTo>
                  <a:cubicBezTo>
                    <a:pt x="77712" y="34894"/>
                    <a:pt x="60316" y="44958"/>
                    <a:pt x="38856" y="44958"/>
                  </a:cubicBezTo>
                  <a:cubicBezTo>
                    <a:pt x="17396" y="44958"/>
                    <a:pt x="0" y="34894"/>
                    <a:pt x="0" y="22479"/>
                  </a:cubicBezTo>
                  <a:cubicBezTo>
                    <a:pt x="0" y="10064"/>
                    <a:pt x="17397" y="0"/>
                    <a:pt x="38856" y="0"/>
                  </a:cubicBezTo>
                  <a:cubicBezTo>
                    <a:pt x="60316" y="0"/>
                    <a:pt x="77712" y="10064"/>
                    <a:pt x="77712" y="22479"/>
                  </a:cubicBez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" name="Google Shape;709;p17"/>
            <p:cNvSpPr/>
            <p:nvPr/>
          </p:nvSpPr>
          <p:spPr>
            <a:xfrm flipH="1">
              <a:off x="4682927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" name="Google Shape;710;p17"/>
            <p:cNvSpPr/>
            <p:nvPr/>
          </p:nvSpPr>
          <p:spPr>
            <a:xfrm rot="10800000">
              <a:off x="6022844" y="4502970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711;p17"/>
            <p:cNvSpPr/>
            <p:nvPr/>
          </p:nvSpPr>
          <p:spPr>
            <a:xfrm flipH="1">
              <a:off x="6190049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p17"/>
            <p:cNvSpPr/>
            <p:nvPr/>
          </p:nvSpPr>
          <p:spPr>
            <a:xfrm flipH="1">
              <a:off x="6403900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Google Shape;713;p17"/>
            <p:cNvSpPr/>
            <p:nvPr/>
          </p:nvSpPr>
          <p:spPr>
            <a:xfrm flipH="1">
              <a:off x="6190049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4" name="Google Shape;714;p17"/>
            <p:cNvSpPr/>
            <p:nvPr/>
          </p:nvSpPr>
          <p:spPr>
            <a:xfrm>
              <a:off x="6351541" y="3874743"/>
              <a:ext cx="217302" cy="317702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5" name="Google Shape;715;p17"/>
            <p:cNvSpPr/>
            <p:nvPr/>
          </p:nvSpPr>
          <p:spPr>
            <a:xfrm>
              <a:off x="6368017" y="3871983"/>
              <a:ext cx="104086" cy="12826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6" name="Google Shape;716;p17"/>
            <p:cNvSpPr/>
            <p:nvPr/>
          </p:nvSpPr>
          <p:spPr>
            <a:xfrm>
              <a:off x="6388363" y="4011215"/>
              <a:ext cx="128390" cy="14369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7" name="Google Shape;717;p17"/>
            <p:cNvSpPr/>
            <p:nvPr/>
          </p:nvSpPr>
          <p:spPr>
            <a:xfrm>
              <a:off x="6169126" y="4068541"/>
              <a:ext cx="242294" cy="344916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8" name="Google Shape;718;p17"/>
            <p:cNvSpPr/>
            <p:nvPr/>
          </p:nvSpPr>
          <p:spPr>
            <a:xfrm>
              <a:off x="6350989" y="4058254"/>
              <a:ext cx="187162" cy="24687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9" name="Google Shape;719;p17"/>
            <p:cNvSpPr/>
            <p:nvPr/>
          </p:nvSpPr>
          <p:spPr>
            <a:xfrm>
              <a:off x="6384325" y="3881810"/>
              <a:ext cx="137686" cy="169616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0" name="Google Shape;720;p17"/>
            <p:cNvSpPr/>
            <p:nvPr/>
          </p:nvSpPr>
          <p:spPr>
            <a:xfrm>
              <a:off x="6389913" y="3881145"/>
              <a:ext cx="138230" cy="13009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1" name="Google Shape;721;p17"/>
            <p:cNvSpPr/>
            <p:nvPr/>
          </p:nvSpPr>
          <p:spPr>
            <a:xfrm>
              <a:off x="6223986" y="4735273"/>
              <a:ext cx="108702" cy="82916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" name="Google Shape;722;p17"/>
            <p:cNvSpPr/>
            <p:nvPr/>
          </p:nvSpPr>
          <p:spPr>
            <a:xfrm>
              <a:off x="6224466" y="4761723"/>
              <a:ext cx="108209" cy="5649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3" name="Google Shape;723;p17"/>
            <p:cNvSpPr/>
            <p:nvPr/>
          </p:nvSpPr>
          <p:spPr>
            <a:xfrm>
              <a:off x="6169601" y="4699543"/>
              <a:ext cx="99502" cy="77082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4" name="Google Shape;724;p17"/>
            <p:cNvSpPr/>
            <p:nvPr/>
          </p:nvSpPr>
          <p:spPr>
            <a:xfrm>
              <a:off x="6170058" y="4724979"/>
              <a:ext cx="99108" cy="51736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5" name="Google Shape;725;p17"/>
            <p:cNvSpPr/>
            <p:nvPr/>
          </p:nvSpPr>
          <p:spPr>
            <a:xfrm>
              <a:off x="6206498" y="4301929"/>
              <a:ext cx="236938" cy="40866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6" name="Google Shape;726;p17"/>
            <p:cNvSpPr/>
            <p:nvPr/>
          </p:nvSpPr>
          <p:spPr>
            <a:xfrm>
              <a:off x="6271102" y="4302737"/>
              <a:ext cx="235887" cy="442489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7" name="Google Shape;727;p17"/>
            <p:cNvSpPr/>
            <p:nvPr/>
          </p:nvSpPr>
          <p:spPr>
            <a:xfrm>
              <a:off x="6183254" y="4274877"/>
              <a:ext cx="352749" cy="324700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8" name="Google Shape;728;p17"/>
            <p:cNvSpPr/>
            <p:nvPr/>
          </p:nvSpPr>
          <p:spPr>
            <a:xfrm>
              <a:off x="6466820" y="4083042"/>
              <a:ext cx="122590" cy="42978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9" name="Google Shape;729;p17"/>
            <p:cNvSpPr/>
            <p:nvPr/>
          </p:nvSpPr>
          <p:spPr>
            <a:xfrm>
              <a:off x="6490841" y="4077626"/>
              <a:ext cx="74124" cy="94270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0" name="Google Shape;730;p17"/>
            <p:cNvSpPr/>
            <p:nvPr/>
          </p:nvSpPr>
          <p:spPr>
            <a:xfrm>
              <a:off x="6345497" y="4058119"/>
              <a:ext cx="63405" cy="6657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31" name="Google Shape;731;p17"/>
            <p:cNvGrpSpPr/>
            <p:nvPr/>
          </p:nvGrpSpPr>
          <p:grpSpPr>
            <a:xfrm>
              <a:off x="6161836" y="4215479"/>
              <a:ext cx="350682" cy="265782"/>
              <a:chOff x="6621095" y="1452181"/>
              <a:chExt cx="330894" cy="250785"/>
            </a:xfrm>
          </p:grpSpPr>
          <p:sp>
            <p:nvSpPr>
              <p:cNvPr id="732" name="Google Shape;732;p1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3" name="Google Shape;733;p1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4" name="Google Shape;734;p1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5" name="Google Shape;735;p1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6" name="Google Shape;736;p1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26218245-BFC4-46D3-9CCF-EDF28A0590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192" y="2311312"/>
            <a:ext cx="2895600" cy="18097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39570CC-2AE6-42E6-8B20-3AE105BBD7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40" y="1322108"/>
            <a:ext cx="8815935" cy="773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4524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IN" dirty="0"/>
              <a:t>WHERE</a:t>
            </a:r>
            <a:endParaRPr dirty="0"/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grpSp>
        <p:nvGrpSpPr>
          <p:cNvPr id="597" name="Google Shape;597;p17"/>
          <p:cNvGrpSpPr/>
          <p:nvPr/>
        </p:nvGrpSpPr>
        <p:grpSpPr>
          <a:xfrm>
            <a:off x="6262576" y="2169042"/>
            <a:ext cx="2462655" cy="2543926"/>
            <a:chOff x="2183550" y="65875"/>
            <a:chExt cx="4483981" cy="4807045"/>
          </a:xfrm>
        </p:grpSpPr>
        <p:sp>
          <p:nvSpPr>
            <p:cNvPr id="598" name="Google Shape;598;p17"/>
            <p:cNvSpPr/>
            <p:nvPr/>
          </p:nvSpPr>
          <p:spPr>
            <a:xfrm>
              <a:off x="3889897" y="3280283"/>
              <a:ext cx="998038" cy="577710"/>
            </a:xfrm>
            <a:custGeom>
              <a:avLst/>
              <a:gdLst/>
              <a:ahLst/>
              <a:cxnLst/>
              <a:rect l="l" t="t" r="r" b="b"/>
              <a:pathLst>
                <a:path w="998038" h="577710" extrusionOk="0">
                  <a:moveTo>
                    <a:pt x="461327" y="569588"/>
                  </a:moveTo>
                  <a:lnTo>
                    <a:pt x="14055" y="310699"/>
                  </a:lnTo>
                  <a:cubicBezTo>
                    <a:pt x="-6751" y="298602"/>
                    <a:pt x="-4186" y="277552"/>
                    <a:pt x="19945" y="263645"/>
                  </a:cubicBezTo>
                  <a:lnTo>
                    <a:pt x="455437" y="11519"/>
                  </a:lnTo>
                  <a:cubicBezTo>
                    <a:pt x="479568" y="-2388"/>
                    <a:pt x="515954" y="-3912"/>
                    <a:pt x="536759" y="8090"/>
                  </a:cubicBezTo>
                  <a:lnTo>
                    <a:pt x="983936" y="266979"/>
                  </a:lnTo>
                  <a:cubicBezTo>
                    <a:pt x="1004837" y="279076"/>
                    <a:pt x="1002177" y="300126"/>
                    <a:pt x="978141" y="314033"/>
                  </a:cubicBezTo>
                  <a:lnTo>
                    <a:pt x="542554" y="566159"/>
                  </a:lnTo>
                  <a:cubicBezTo>
                    <a:pt x="518519" y="580161"/>
                    <a:pt x="482133" y="581590"/>
                    <a:pt x="461327" y="56958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599;p17"/>
            <p:cNvSpPr/>
            <p:nvPr/>
          </p:nvSpPr>
          <p:spPr>
            <a:xfrm>
              <a:off x="2372415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600;p17"/>
            <p:cNvSpPr/>
            <p:nvPr/>
          </p:nvSpPr>
          <p:spPr>
            <a:xfrm>
              <a:off x="3921527" y="3261804"/>
              <a:ext cx="998857" cy="577329"/>
            </a:xfrm>
            <a:custGeom>
              <a:avLst/>
              <a:gdLst/>
              <a:ahLst/>
              <a:cxnLst/>
              <a:rect l="l" t="t" r="r" b="b"/>
              <a:pathLst>
                <a:path w="998857" h="577329" extrusionOk="0">
                  <a:moveTo>
                    <a:pt x="998097" y="255644"/>
                  </a:moveTo>
                  <a:lnTo>
                    <a:pt x="976057" y="262407"/>
                  </a:lnTo>
                  <a:lnTo>
                    <a:pt x="536860" y="8090"/>
                  </a:lnTo>
                  <a:cubicBezTo>
                    <a:pt x="516054" y="-3912"/>
                    <a:pt x="479858" y="-2388"/>
                    <a:pt x="455632" y="11519"/>
                  </a:cubicBezTo>
                  <a:lnTo>
                    <a:pt x="20046" y="263645"/>
                  </a:lnTo>
                  <a:lnTo>
                    <a:pt x="19001" y="264312"/>
                  </a:lnTo>
                  <a:lnTo>
                    <a:pt x="0" y="258502"/>
                  </a:lnTo>
                  <a:lnTo>
                    <a:pt x="0" y="287077"/>
                  </a:lnTo>
                  <a:cubicBezTo>
                    <a:pt x="0" y="288125"/>
                    <a:pt x="0" y="289173"/>
                    <a:pt x="0" y="290316"/>
                  </a:cubicBezTo>
                  <a:lnTo>
                    <a:pt x="0" y="292601"/>
                  </a:lnTo>
                  <a:lnTo>
                    <a:pt x="0" y="292601"/>
                  </a:lnTo>
                  <a:cubicBezTo>
                    <a:pt x="1596" y="300307"/>
                    <a:pt x="6641" y="306841"/>
                    <a:pt x="13680" y="310318"/>
                  </a:cubicBezTo>
                  <a:lnTo>
                    <a:pt x="460953" y="569208"/>
                  </a:lnTo>
                  <a:cubicBezTo>
                    <a:pt x="481758" y="581209"/>
                    <a:pt x="517954" y="579780"/>
                    <a:pt x="542275" y="565778"/>
                  </a:cubicBezTo>
                  <a:lnTo>
                    <a:pt x="979097" y="314033"/>
                  </a:lnTo>
                  <a:cubicBezTo>
                    <a:pt x="989404" y="309413"/>
                    <a:pt x="996786" y="300012"/>
                    <a:pt x="998857" y="288887"/>
                  </a:cubicBezTo>
                  <a:lnTo>
                    <a:pt x="998857" y="288887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601;p17"/>
            <p:cNvSpPr/>
            <p:nvPr/>
          </p:nvSpPr>
          <p:spPr>
            <a:xfrm>
              <a:off x="3922039" y="3231825"/>
              <a:ext cx="998054" cy="577388"/>
            </a:xfrm>
            <a:custGeom>
              <a:avLst/>
              <a:gdLst/>
              <a:ahLst/>
              <a:cxnLst/>
              <a:rect l="l" t="t" r="r" b="b"/>
              <a:pathLst>
                <a:path w="998054" h="577388" extrusionOk="0">
                  <a:moveTo>
                    <a:pt x="461295" y="569183"/>
                  </a:moveTo>
                  <a:lnTo>
                    <a:pt x="14023" y="310674"/>
                  </a:lnTo>
                  <a:cubicBezTo>
                    <a:pt x="-6783" y="298673"/>
                    <a:pt x="-4123" y="277623"/>
                    <a:pt x="19913" y="263716"/>
                  </a:cubicBezTo>
                  <a:lnTo>
                    <a:pt x="455500" y="11589"/>
                  </a:lnTo>
                  <a:cubicBezTo>
                    <a:pt x="479536" y="-2412"/>
                    <a:pt x="515922" y="-3936"/>
                    <a:pt x="536727" y="8160"/>
                  </a:cubicBezTo>
                  <a:lnTo>
                    <a:pt x="984000" y="267050"/>
                  </a:lnTo>
                  <a:cubicBezTo>
                    <a:pt x="1004805" y="279147"/>
                    <a:pt x="1002240" y="300197"/>
                    <a:pt x="978110" y="314103"/>
                  </a:cubicBezTo>
                  <a:lnTo>
                    <a:pt x="542618" y="566230"/>
                  </a:lnTo>
                  <a:cubicBezTo>
                    <a:pt x="518487" y="579756"/>
                    <a:pt x="482101" y="581280"/>
                    <a:pt x="461295" y="56918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Google Shape;602;p17"/>
            <p:cNvSpPr/>
            <p:nvPr/>
          </p:nvSpPr>
          <p:spPr>
            <a:xfrm>
              <a:off x="4231770" y="3400376"/>
              <a:ext cx="378145" cy="218912"/>
            </a:xfrm>
            <a:custGeom>
              <a:avLst/>
              <a:gdLst/>
              <a:ahLst/>
              <a:cxnLst/>
              <a:rect l="l" t="t" r="r" b="b"/>
              <a:pathLst>
                <a:path w="378145" h="218912" extrusionOk="0">
                  <a:moveTo>
                    <a:pt x="377956" y="96880"/>
                  </a:moveTo>
                  <a:lnTo>
                    <a:pt x="377956" y="58780"/>
                  </a:lnTo>
                  <a:lnTo>
                    <a:pt x="323804" y="73067"/>
                  </a:lnTo>
                  <a:lnTo>
                    <a:pt x="203341" y="3058"/>
                  </a:lnTo>
                  <a:cubicBezTo>
                    <a:pt x="193461" y="-1447"/>
                    <a:pt x="182023" y="-952"/>
                    <a:pt x="172560" y="4392"/>
                  </a:cubicBezTo>
                  <a:lnTo>
                    <a:pt x="55422" y="72210"/>
                  </a:lnTo>
                  <a:lnTo>
                    <a:pt x="36" y="57541"/>
                  </a:lnTo>
                  <a:lnTo>
                    <a:pt x="36" y="98594"/>
                  </a:lnTo>
                  <a:lnTo>
                    <a:pt x="36" y="98594"/>
                  </a:lnTo>
                  <a:lnTo>
                    <a:pt x="36" y="108119"/>
                  </a:lnTo>
                  <a:cubicBezTo>
                    <a:pt x="-12" y="108500"/>
                    <a:pt x="-12" y="108881"/>
                    <a:pt x="36" y="109262"/>
                  </a:cubicBezTo>
                  <a:lnTo>
                    <a:pt x="36" y="110215"/>
                  </a:lnTo>
                  <a:lnTo>
                    <a:pt x="36" y="110215"/>
                  </a:lnTo>
                  <a:cubicBezTo>
                    <a:pt x="644" y="113139"/>
                    <a:pt x="2572" y="115606"/>
                    <a:pt x="5261" y="116882"/>
                  </a:cubicBezTo>
                  <a:lnTo>
                    <a:pt x="174840" y="215847"/>
                  </a:lnTo>
                  <a:cubicBezTo>
                    <a:pt x="184721" y="220333"/>
                    <a:pt x="196130" y="219876"/>
                    <a:pt x="205621" y="214608"/>
                  </a:cubicBezTo>
                  <a:lnTo>
                    <a:pt x="370736" y="119358"/>
                  </a:lnTo>
                  <a:cubicBezTo>
                    <a:pt x="374621" y="117606"/>
                    <a:pt x="377395" y="114044"/>
                    <a:pt x="378146" y="109833"/>
                  </a:cubicBezTo>
                  <a:lnTo>
                    <a:pt x="378146" y="109833"/>
                  </a:lnTo>
                  <a:lnTo>
                    <a:pt x="378146" y="97261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Google Shape;603;p17"/>
            <p:cNvSpPr/>
            <p:nvPr/>
          </p:nvSpPr>
          <p:spPr>
            <a:xfrm>
              <a:off x="4231502" y="3348848"/>
              <a:ext cx="378432" cy="218803"/>
            </a:xfrm>
            <a:custGeom>
              <a:avLst/>
              <a:gdLst/>
              <a:ahLst/>
              <a:cxnLst/>
              <a:rect l="l" t="t" r="r" b="b"/>
              <a:pathLst>
                <a:path w="378432" h="218803" extrusionOk="0">
                  <a:moveTo>
                    <a:pt x="175108" y="215844"/>
                  </a:moveTo>
                  <a:lnTo>
                    <a:pt x="5339" y="117451"/>
                  </a:lnTo>
                  <a:cubicBezTo>
                    <a:pt x="-2547" y="112879"/>
                    <a:pt x="-1597" y="104878"/>
                    <a:pt x="7524" y="99639"/>
                  </a:cubicBezTo>
                  <a:lnTo>
                    <a:pt x="172638" y="4389"/>
                  </a:lnTo>
                  <a:cubicBezTo>
                    <a:pt x="182167" y="-992"/>
                    <a:pt x="193691" y="-1449"/>
                    <a:pt x="203609" y="3151"/>
                  </a:cubicBezTo>
                  <a:lnTo>
                    <a:pt x="373094" y="101259"/>
                  </a:lnTo>
                  <a:cubicBezTo>
                    <a:pt x="380979" y="105831"/>
                    <a:pt x="380029" y="113832"/>
                    <a:pt x="370909" y="119166"/>
                  </a:cubicBezTo>
                  <a:lnTo>
                    <a:pt x="205794" y="214416"/>
                  </a:lnTo>
                  <a:cubicBezTo>
                    <a:pt x="196360" y="219712"/>
                    <a:pt x="184988" y="220245"/>
                    <a:pt x="175108" y="215844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604;p17"/>
            <p:cNvSpPr/>
            <p:nvPr/>
          </p:nvSpPr>
          <p:spPr>
            <a:xfrm>
              <a:off x="3409843" y="2513133"/>
              <a:ext cx="2024410" cy="945165"/>
            </a:xfrm>
            <a:custGeom>
              <a:avLst/>
              <a:gdLst/>
              <a:ahLst/>
              <a:cxnLst/>
              <a:rect l="l" t="t" r="r" b="b"/>
              <a:pathLst>
                <a:path w="2024410" h="945165" extrusionOk="0">
                  <a:moveTo>
                    <a:pt x="1010828" y="945166"/>
                  </a:moveTo>
                  <a:lnTo>
                    <a:pt x="0" y="38005"/>
                  </a:lnTo>
                  <a:lnTo>
                    <a:pt x="2024411" y="0"/>
                  </a:lnTo>
                  <a:lnTo>
                    <a:pt x="1010828" y="945166"/>
                  </a:ln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605;p17"/>
            <p:cNvSpPr/>
            <p:nvPr/>
          </p:nvSpPr>
          <p:spPr>
            <a:xfrm>
              <a:off x="2963426" y="65875"/>
              <a:ext cx="2875158" cy="2882646"/>
            </a:xfrm>
            <a:custGeom>
              <a:avLst/>
              <a:gdLst/>
              <a:ahLst/>
              <a:cxnLst/>
              <a:rect l="l" t="t" r="r" b="b"/>
              <a:pathLst>
                <a:path w="2875158" h="2882646" extrusionOk="0">
                  <a:moveTo>
                    <a:pt x="2875159" y="1441323"/>
                  </a:moveTo>
                  <a:cubicBezTo>
                    <a:pt x="2875159" y="2237344"/>
                    <a:pt x="2231533" y="2882646"/>
                    <a:pt x="1437579" y="2882646"/>
                  </a:cubicBezTo>
                  <a:cubicBezTo>
                    <a:pt x="643626" y="2882646"/>
                    <a:pt x="0" y="2237344"/>
                    <a:pt x="0" y="1441323"/>
                  </a:cubicBezTo>
                  <a:cubicBezTo>
                    <a:pt x="0" y="645302"/>
                    <a:pt x="643626" y="0"/>
                    <a:pt x="1437579" y="0"/>
                  </a:cubicBezTo>
                  <a:cubicBezTo>
                    <a:pt x="2231532" y="0"/>
                    <a:pt x="2875159" y="645302"/>
                    <a:pt x="2875159" y="144132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606;p17"/>
            <p:cNvSpPr/>
            <p:nvPr/>
          </p:nvSpPr>
          <p:spPr>
            <a:xfrm>
              <a:off x="2986102" y="165506"/>
              <a:ext cx="2752826" cy="2463451"/>
            </a:xfrm>
            <a:custGeom>
              <a:avLst/>
              <a:gdLst/>
              <a:ahLst/>
              <a:cxnLst/>
              <a:rect l="l" t="t" r="r" b="b"/>
              <a:pathLst>
                <a:path w="2752826" h="2463451" extrusionOk="0">
                  <a:moveTo>
                    <a:pt x="1036794" y="484346"/>
                  </a:moveTo>
                  <a:lnTo>
                    <a:pt x="1041639" y="467297"/>
                  </a:lnTo>
                  <a:lnTo>
                    <a:pt x="1041639" y="430340"/>
                  </a:lnTo>
                  <a:cubicBezTo>
                    <a:pt x="1034789" y="431164"/>
                    <a:pt x="1027873" y="431164"/>
                    <a:pt x="1021023" y="430340"/>
                  </a:cubicBezTo>
                  <a:cubicBezTo>
                    <a:pt x="1017413" y="428720"/>
                    <a:pt x="1019883" y="418624"/>
                    <a:pt x="1019883" y="418624"/>
                  </a:cubicBezTo>
                  <a:lnTo>
                    <a:pt x="1036794" y="404051"/>
                  </a:lnTo>
                  <a:lnTo>
                    <a:pt x="1002878" y="411290"/>
                  </a:lnTo>
                  <a:lnTo>
                    <a:pt x="990717" y="430340"/>
                  </a:lnTo>
                  <a:lnTo>
                    <a:pt x="952716" y="453866"/>
                  </a:lnTo>
                  <a:lnTo>
                    <a:pt x="969722" y="463391"/>
                  </a:lnTo>
                  <a:lnTo>
                    <a:pt x="980647" y="470630"/>
                  </a:lnTo>
                  <a:lnTo>
                    <a:pt x="996988" y="473107"/>
                  </a:lnTo>
                  <a:lnTo>
                    <a:pt x="996988" y="462344"/>
                  </a:lnTo>
                  <a:cubicBezTo>
                    <a:pt x="996988" y="462344"/>
                    <a:pt x="1015988" y="457486"/>
                    <a:pt x="1020643" y="464725"/>
                  </a:cubicBezTo>
                  <a:lnTo>
                    <a:pt x="1018268" y="478155"/>
                  </a:lnTo>
                  <a:lnTo>
                    <a:pt x="1036794" y="484346"/>
                  </a:lnTo>
                  <a:close/>
                  <a:moveTo>
                    <a:pt x="616692" y="1010603"/>
                  </a:moveTo>
                  <a:cubicBezTo>
                    <a:pt x="606783" y="1006135"/>
                    <a:pt x="595440" y="1006135"/>
                    <a:pt x="585531" y="1010603"/>
                  </a:cubicBezTo>
                  <a:cubicBezTo>
                    <a:pt x="585702" y="1024414"/>
                    <a:pt x="574967" y="1035891"/>
                    <a:pt x="561211" y="1036606"/>
                  </a:cubicBezTo>
                  <a:lnTo>
                    <a:pt x="588951" y="1052132"/>
                  </a:lnTo>
                  <a:lnTo>
                    <a:pt x="616692" y="1041749"/>
                  </a:lnTo>
                  <a:lnTo>
                    <a:pt x="652983" y="1029653"/>
                  </a:lnTo>
                  <a:lnTo>
                    <a:pt x="684049" y="1052132"/>
                  </a:lnTo>
                  <a:cubicBezTo>
                    <a:pt x="707420" y="1023557"/>
                    <a:pt x="684049" y="1007078"/>
                    <a:pt x="684049" y="1007078"/>
                  </a:cubicBezTo>
                  <a:lnTo>
                    <a:pt x="616692" y="1010603"/>
                  </a:lnTo>
                  <a:close/>
                  <a:moveTo>
                    <a:pt x="1206658" y="1540478"/>
                  </a:moveTo>
                  <a:lnTo>
                    <a:pt x="1179773" y="1534763"/>
                  </a:lnTo>
                  <a:lnTo>
                    <a:pt x="1133031" y="1504950"/>
                  </a:lnTo>
                  <a:lnTo>
                    <a:pt x="1091990" y="1504950"/>
                  </a:lnTo>
                  <a:lnTo>
                    <a:pt x="1056554" y="1486567"/>
                  </a:lnTo>
                  <a:lnTo>
                    <a:pt x="1042399" y="1486567"/>
                  </a:lnTo>
                  <a:cubicBezTo>
                    <a:pt x="1042399" y="1486567"/>
                    <a:pt x="1045249" y="1466660"/>
                    <a:pt x="1040974" y="1465231"/>
                  </a:cubicBezTo>
                  <a:cubicBezTo>
                    <a:pt x="1036699" y="1463802"/>
                    <a:pt x="1005633" y="1445324"/>
                    <a:pt x="1005633" y="1445324"/>
                  </a:cubicBezTo>
                  <a:lnTo>
                    <a:pt x="981502" y="1453896"/>
                  </a:lnTo>
                  <a:lnTo>
                    <a:pt x="981502" y="1436846"/>
                  </a:lnTo>
                  <a:lnTo>
                    <a:pt x="964497" y="1429703"/>
                  </a:lnTo>
                  <a:lnTo>
                    <a:pt x="950341" y="1429703"/>
                  </a:lnTo>
                  <a:lnTo>
                    <a:pt x="951766" y="1415510"/>
                  </a:lnTo>
                  <a:cubicBezTo>
                    <a:pt x="951766" y="1415510"/>
                    <a:pt x="964497" y="1390269"/>
                    <a:pt x="957467" y="1385888"/>
                  </a:cubicBezTo>
                  <a:cubicBezTo>
                    <a:pt x="950436" y="1381506"/>
                    <a:pt x="924881" y="1324642"/>
                    <a:pt x="924881" y="1324642"/>
                  </a:cubicBezTo>
                  <a:lnTo>
                    <a:pt x="886880" y="1303306"/>
                  </a:lnTo>
                  <a:lnTo>
                    <a:pt x="845838" y="1303306"/>
                  </a:lnTo>
                  <a:lnTo>
                    <a:pt x="810403" y="1269302"/>
                  </a:lnTo>
                  <a:lnTo>
                    <a:pt x="775062" y="1240727"/>
                  </a:lnTo>
                  <a:lnTo>
                    <a:pt x="755206" y="1201007"/>
                  </a:lnTo>
                  <a:lnTo>
                    <a:pt x="733925" y="1186815"/>
                  </a:lnTo>
                  <a:cubicBezTo>
                    <a:pt x="733925" y="1186815"/>
                    <a:pt x="709890" y="1202436"/>
                    <a:pt x="704190" y="1201007"/>
                  </a:cubicBezTo>
                  <a:cubicBezTo>
                    <a:pt x="698489" y="1199579"/>
                    <a:pt x="663149" y="1186815"/>
                    <a:pt x="663149" y="1186815"/>
                  </a:cubicBezTo>
                  <a:lnTo>
                    <a:pt x="633413" y="1178338"/>
                  </a:lnTo>
                  <a:lnTo>
                    <a:pt x="596267" y="1195769"/>
                  </a:lnTo>
                  <a:lnTo>
                    <a:pt x="596267" y="1233869"/>
                  </a:lnTo>
                  <a:lnTo>
                    <a:pt x="582111" y="1224344"/>
                  </a:lnTo>
                  <a:lnTo>
                    <a:pt x="582111" y="1210056"/>
                  </a:lnTo>
                  <a:lnTo>
                    <a:pt x="594842" y="1185958"/>
                  </a:lnTo>
                  <a:lnTo>
                    <a:pt x="600542" y="1168908"/>
                  </a:lnTo>
                  <a:lnTo>
                    <a:pt x="587812" y="1163288"/>
                  </a:lnTo>
                  <a:lnTo>
                    <a:pt x="570806" y="1183100"/>
                  </a:lnTo>
                  <a:lnTo>
                    <a:pt x="528340" y="1195769"/>
                  </a:lnTo>
                  <a:lnTo>
                    <a:pt x="519790" y="1214247"/>
                  </a:lnTo>
                  <a:lnTo>
                    <a:pt x="499934" y="1232726"/>
                  </a:lnTo>
                  <a:lnTo>
                    <a:pt x="494329" y="1248347"/>
                  </a:lnTo>
                  <a:lnTo>
                    <a:pt x="463168" y="1222820"/>
                  </a:lnTo>
                  <a:cubicBezTo>
                    <a:pt x="452661" y="1228335"/>
                    <a:pt x="441773" y="1233078"/>
                    <a:pt x="430582" y="1237012"/>
                  </a:cubicBezTo>
                  <a:cubicBezTo>
                    <a:pt x="419096" y="1230897"/>
                    <a:pt x="408190" y="1223762"/>
                    <a:pt x="397996" y="1215676"/>
                  </a:cubicBezTo>
                  <a:lnTo>
                    <a:pt x="382416" y="1185863"/>
                  </a:lnTo>
                  <a:lnTo>
                    <a:pt x="390966" y="1146143"/>
                  </a:lnTo>
                  <a:lnTo>
                    <a:pt x="397996" y="1104900"/>
                  </a:lnTo>
                  <a:lnTo>
                    <a:pt x="371111" y="1087850"/>
                  </a:lnTo>
                  <a:lnTo>
                    <a:pt x="334250" y="1087850"/>
                  </a:lnTo>
                  <a:lnTo>
                    <a:pt x="305749" y="1079373"/>
                  </a:lnTo>
                  <a:lnTo>
                    <a:pt x="319049" y="1058037"/>
                  </a:lnTo>
                  <a:lnTo>
                    <a:pt x="334629" y="1026795"/>
                  </a:lnTo>
                  <a:lnTo>
                    <a:pt x="348785" y="1004126"/>
                  </a:lnTo>
                  <a:cubicBezTo>
                    <a:pt x="348785" y="1004126"/>
                    <a:pt x="352775" y="993743"/>
                    <a:pt x="357335" y="991362"/>
                  </a:cubicBezTo>
                  <a:cubicBezTo>
                    <a:pt x="375386" y="981837"/>
                    <a:pt x="357335" y="972884"/>
                    <a:pt x="357335" y="972884"/>
                  </a:cubicBezTo>
                  <a:cubicBezTo>
                    <a:pt x="357335" y="972884"/>
                    <a:pt x="319334" y="970026"/>
                    <a:pt x="313444" y="972884"/>
                  </a:cubicBezTo>
                  <a:cubicBezTo>
                    <a:pt x="307554" y="975741"/>
                    <a:pt x="292163" y="984218"/>
                    <a:pt x="292163" y="984218"/>
                  </a:cubicBezTo>
                  <a:lnTo>
                    <a:pt x="292163" y="1016889"/>
                  </a:lnTo>
                  <a:lnTo>
                    <a:pt x="263663" y="1029653"/>
                  </a:lnTo>
                  <a:lnTo>
                    <a:pt x="219771" y="1039178"/>
                  </a:lnTo>
                  <a:lnTo>
                    <a:pt x="190036" y="1009269"/>
                  </a:lnTo>
                  <a:cubicBezTo>
                    <a:pt x="185760" y="1005078"/>
                    <a:pt x="175880" y="958215"/>
                    <a:pt x="175880" y="958215"/>
                  </a:cubicBezTo>
                  <a:lnTo>
                    <a:pt x="194216" y="941165"/>
                  </a:lnTo>
                  <a:lnTo>
                    <a:pt x="202766" y="926973"/>
                  </a:lnTo>
                  <a:lnTo>
                    <a:pt x="204191" y="892874"/>
                  </a:lnTo>
                  <a:lnTo>
                    <a:pt x="222526" y="877253"/>
                  </a:lnTo>
                  <a:lnTo>
                    <a:pt x="229652" y="858774"/>
                  </a:lnTo>
                  <a:lnTo>
                    <a:pt x="250742" y="843344"/>
                  </a:lnTo>
                  <a:lnTo>
                    <a:pt x="270978" y="824770"/>
                  </a:lnTo>
                  <a:lnTo>
                    <a:pt x="289408" y="819150"/>
                  </a:lnTo>
                  <a:lnTo>
                    <a:pt x="314869" y="824770"/>
                  </a:lnTo>
                  <a:cubicBezTo>
                    <a:pt x="316294" y="815245"/>
                    <a:pt x="363035" y="819150"/>
                    <a:pt x="363035" y="819150"/>
                  </a:cubicBezTo>
                  <a:lnTo>
                    <a:pt x="381466" y="818198"/>
                  </a:lnTo>
                  <a:lnTo>
                    <a:pt x="380041" y="807815"/>
                  </a:lnTo>
                  <a:cubicBezTo>
                    <a:pt x="388591" y="800671"/>
                    <a:pt x="416902" y="807815"/>
                    <a:pt x="416902" y="807815"/>
                  </a:cubicBezTo>
                  <a:lnTo>
                    <a:pt x="454903" y="804577"/>
                  </a:lnTo>
                  <a:cubicBezTo>
                    <a:pt x="463263" y="806387"/>
                    <a:pt x="470293" y="823627"/>
                    <a:pt x="470293" y="823627"/>
                  </a:cubicBezTo>
                  <a:lnTo>
                    <a:pt x="453288" y="839248"/>
                  </a:lnTo>
                  <a:lnTo>
                    <a:pt x="464688" y="873252"/>
                  </a:lnTo>
                  <a:lnTo>
                    <a:pt x="475993" y="888873"/>
                  </a:lnTo>
                  <a:lnTo>
                    <a:pt x="471718" y="904494"/>
                  </a:lnTo>
                  <a:lnTo>
                    <a:pt x="498984" y="900494"/>
                  </a:lnTo>
                  <a:cubicBezTo>
                    <a:pt x="499427" y="891477"/>
                    <a:pt x="499871" y="882460"/>
                    <a:pt x="500314" y="873443"/>
                  </a:cubicBezTo>
                  <a:lnTo>
                    <a:pt x="501739" y="840772"/>
                  </a:lnTo>
                  <a:lnTo>
                    <a:pt x="497559" y="804958"/>
                  </a:lnTo>
                  <a:lnTo>
                    <a:pt x="523020" y="749903"/>
                  </a:lnTo>
                  <a:lnTo>
                    <a:pt x="626383" y="683228"/>
                  </a:lnTo>
                  <a:cubicBezTo>
                    <a:pt x="625908" y="675164"/>
                    <a:pt x="625432" y="667099"/>
                    <a:pt x="624957" y="659035"/>
                  </a:cubicBezTo>
                  <a:lnTo>
                    <a:pt x="631988" y="624269"/>
                  </a:lnTo>
                  <a:lnTo>
                    <a:pt x="650418" y="630650"/>
                  </a:lnTo>
                  <a:lnTo>
                    <a:pt x="683004" y="591884"/>
                  </a:lnTo>
                  <a:lnTo>
                    <a:pt x="725470" y="577787"/>
                  </a:lnTo>
                  <a:lnTo>
                    <a:pt x="750931" y="560451"/>
                  </a:lnTo>
                  <a:lnTo>
                    <a:pt x="763661" y="534829"/>
                  </a:lnTo>
                  <a:lnTo>
                    <a:pt x="810403" y="520637"/>
                  </a:lnTo>
                  <a:lnTo>
                    <a:pt x="857144" y="496538"/>
                  </a:lnTo>
                  <a:lnTo>
                    <a:pt x="835673" y="519494"/>
                  </a:lnTo>
                  <a:lnTo>
                    <a:pt x="832823" y="539401"/>
                  </a:lnTo>
                  <a:lnTo>
                    <a:pt x="858284" y="533686"/>
                  </a:lnTo>
                  <a:lnTo>
                    <a:pt x="880990" y="520922"/>
                  </a:lnTo>
                  <a:lnTo>
                    <a:pt x="900750" y="515302"/>
                  </a:lnTo>
                  <a:lnTo>
                    <a:pt x="919180" y="509588"/>
                  </a:lnTo>
                  <a:lnTo>
                    <a:pt x="924881" y="496824"/>
                  </a:lnTo>
                  <a:lnTo>
                    <a:pt x="912150" y="496824"/>
                  </a:lnTo>
                  <a:lnTo>
                    <a:pt x="892295" y="489680"/>
                  </a:lnTo>
                  <a:lnTo>
                    <a:pt x="863794" y="468440"/>
                  </a:lnTo>
                  <a:cubicBezTo>
                    <a:pt x="863196" y="463742"/>
                    <a:pt x="864734" y="459023"/>
                    <a:pt x="867974" y="455581"/>
                  </a:cubicBezTo>
                  <a:lnTo>
                    <a:pt x="880799" y="444056"/>
                  </a:lnTo>
                  <a:cubicBezTo>
                    <a:pt x="880799" y="444056"/>
                    <a:pt x="886405" y="437198"/>
                    <a:pt x="882224" y="437198"/>
                  </a:cubicBezTo>
                  <a:cubicBezTo>
                    <a:pt x="878044" y="437198"/>
                    <a:pt x="846789" y="430340"/>
                    <a:pt x="846789" y="430340"/>
                  </a:cubicBezTo>
                  <a:lnTo>
                    <a:pt x="812778" y="444056"/>
                  </a:lnTo>
                  <a:lnTo>
                    <a:pt x="793492" y="444056"/>
                  </a:lnTo>
                  <a:lnTo>
                    <a:pt x="817623" y="423005"/>
                  </a:lnTo>
                  <a:lnTo>
                    <a:pt x="844508" y="423005"/>
                  </a:lnTo>
                  <a:lnTo>
                    <a:pt x="874244" y="415862"/>
                  </a:lnTo>
                  <a:lnTo>
                    <a:pt x="935996" y="415862"/>
                  </a:lnTo>
                  <a:lnTo>
                    <a:pt x="970007" y="408718"/>
                  </a:lnTo>
                  <a:lnTo>
                    <a:pt x="994233" y="395669"/>
                  </a:lnTo>
                  <a:lnTo>
                    <a:pt x="1023968" y="392621"/>
                  </a:lnTo>
                  <a:lnTo>
                    <a:pt x="1032519" y="360712"/>
                  </a:lnTo>
                  <a:lnTo>
                    <a:pt x="1012663" y="343662"/>
                  </a:lnTo>
                  <a:lnTo>
                    <a:pt x="984162" y="328898"/>
                  </a:lnTo>
                  <a:lnTo>
                    <a:pt x="978462" y="295370"/>
                  </a:lnTo>
                  <a:lnTo>
                    <a:pt x="962882" y="261271"/>
                  </a:lnTo>
                  <a:lnTo>
                    <a:pt x="948726" y="261271"/>
                  </a:lnTo>
                  <a:lnTo>
                    <a:pt x="947301" y="279749"/>
                  </a:lnTo>
                  <a:lnTo>
                    <a:pt x="924691" y="279749"/>
                  </a:lnTo>
                  <a:lnTo>
                    <a:pt x="918991" y="291084"/>
                  </a:lnTo>
                  <a:lnTo>
                    <a:pt x="910535" y="296799"/>
                  </a:lnTo>
                  <a:lnTo>
                    <a:pt x="896380" y="299656"/>
                  </a:lnTo>
                  <a:lnTo>
                    <a:pt x="883555" y="286798"/>
                  </a:lnTo>
                  <a:lnTo>
                    <a:pt x="900560" y="268415"/>
                  </a:lnTo>
                  <a:lnTo>
                    <a:pt x="880799" y="249936"/>
                  </a:lnTo>
                  <a:lnTo>
                    <a:pt x="856669" y="237173"/>
                  </a:lnTo>
                  <a:lnTo>
                    <a:pt x="831493" y="237173"/>
                  </a:lnTo>
                  <a:lnTo>
                    <a:pt x="813063" y="242792"/>
                  </a:lnTo>
                  <a:lnTo>
                    <a:pt x="787602" y="272606"/>
                  </a:lnTo>
                  <a:lnTo>
                    <a:pt x="767746" y="289655"/>
                  </a:lnTo>
                  <a:lnTo>
                    <a:pt x="773447" y="305276"/>
                  </a:lnTo>
                  <a:lnTo>
                    <a:pt x="766226" y="328994"/>
                  </a:lnTo>
                  <a:lnTo>
                    <a:pt x="770501" y="338519"/>
                  </a:lnTo>
                  <a:lnTo>
                    <a:pt x="746371" y="347091"/>
                  </a:lnTo>
                  <a:lnTo>
                    <a:pt x="719485" y="352711"/>
                  </a:lnTo>
                  <a:lnTo>
                    <a:pt x="708180" y="349853"/>
                  </a:lnTo>
                  <a:lnTo>
                    <a:pt x="699629" y="361283"/>
                  </a:lnTo>
                  <a:lnTo>
                    <a:pt x="715210" y="393192"/>
                  </a:lnTo>
                  <a:lnTo>
                    <a:pt x="699629" y="403860"/>
                  </a:lnTo>
                  <a:lnTo>
                    <a:pt x="678444" y="403860"/>
                  </a:lnTo>
                  <a:lnTo>
                    <a:pt x="660488" y="380714"/>
                  </a:lnTo>
                  <a:lnTo>
                    <a:pt x="656213" y="367570"/>
                  </a:lnTo>
                  <a:lnTo>
                    <a:pt x="668944" y="360521"/>
                  </a:lnTo>
                  <a:lnTo>
                    <a:pt x="659443" y="343472"/>
                  </a:lnTo>
                  <a:lnTo>
                    <a:pt x="629708" y="342043"/>
                  </a:lnTo>
                  <a:lnTo>
                    <a:pt x="590091" y="317373"/>
                  </a:lnTo>
                  <a:lnTo>
                    <a:pt x="571661" y="317373"/>
                  </a:lnTo>
                  <a:lnTo>
                    <a:pt x="567386" y="302228"/>
                  </a:lnTo>
                  <a:lnTo>
                    <a:pt x="554656" y="296609"/>
                  </a:lnTo>
                  <a:lnTo>
                    <a:pt x="573086" y="275273"/>
                  </a:lnTo>
                  <a:lnTo>
                    <a:pt x="599972" y="259652"/>
                  </a:lnTo>
                  <a:lnTo>
                    <a:pt x="646713" y="242602"/>
                  </a:lnTo>
                  <a:lnTo>
                    <a:pt x="663718" y="236982"/>
                  </a:lnTo>
                  <a:lnTo>
                    <a:pt x="700485" y="228409"/>
                  </a:lnTo>
                  <a:lnTo>
                    <a:pt x="725185" y="214694"/>
                  </a:lnTo>
                  <a:lnTo>
                    <a:pt x="747796" y="194786"/>
                  </a:lnTo>
                  <a:lnTo>
                    <a:pt x="777532" y="194786"/>
                  </a:lnTo>
                  <a:lnTo>
                    <a:pt x="812968" y="185833"/>
                  </a:lnTo>
                  <a:lnTo>
                    <a:pt x="835673" y="185833"/>
                  </a:lnTo>
                  <a:lnTo>
                    <a:pt x="845174" y="159353"/>
                  </a:lnTo>
                  <a:lnTo>
                    <a:pt x="799857" y="159353"/>
                  </a:lnTo>
                  <a:lnTo>
                    <a:pt x="782852" y="172403"/>
                  </a:lnTo>
                  <a:lnTo>
                    <a:pt x="753116" y="172403"/>
                  </a:lnTo>
                  <a:cubicBezTo>
                    <a:pt x="746798" y="166154"/>
                    <a:pt x="738980" y="161657"/>
                    <a:pt x="730410" y="159353"/>
                  </a:cubicBezTo>
                  <a:lnTo>
                    <a:pt x="730410" y="148876"/>
                  </a:lnTo>
                  <a:lnTo>
                    <a:pt x="745991" y="134684"/>
                  </a:lnTo>
                  <a:lnTo>
                    <a:pt x="766226" y="119444"/>
                  </a:lnTo>
                  <a:cubicBezTo>
                    <a:pt x="773304" y="110380"/>
                    <a:pt x="779023" y="100338"/>
                    <a:pt x="783232" y="89630"/>
                  </a:cubicBezTo>
                  <a:lnTo>
                    <a:pt x="824273" y="103823"/>
                  </a:lnTo>
                  <a:lnTo>
                    <a:pt x="855339" y="102203"/>
                  </a:lnTo>
                  <a:lnTo>
                    <a:pt x="876714" y="100965"/>
                  </a:lnTo>
                  <a:lnTo>
                    <a:pt x="903600" y="102394"/>
                  </a:lnTo>
                  <a:lnTo>
                    <a:pt x="919180" y="108109"/>
                  </a:lnTo>
                  <a:cubicBezTo>
                    <a:pt x="914905" y="119444"/>
                    <a:pt x="897995" y="110966"/>
                    <a:pt x="897995" y="110966"/>
                  </a:cubicBezTo>
                  <a:lnTo>
                    <a:pt x="846979" y="116586"/>
                  </a:lnTo>
                  <a:lnTo>
                    <a:pt x="824273" y="128969"/>
                  </a:lnTo>
                  <a:lnTo>
                    <a:pt x="831398" y="113348"/>
                  </a:lnTo>
                  <a:lnTo>
                    <a:pt x="807267" y="114776"/>
                  </a:lnTo>
                  <a:lnTo>
                    <a:pt x="778767" y="133160"/>
                  </a:lnTo>
                  <a:lnTo>
                    <a:pt x="798622" y="143161"/>
                  </a:lnTo>
                  <a:lnTo>
                    <a:pt x="845364" y="143161"/>
                  </a:lnTo>
                  <a:lnTo>
                    <a:pt x="870824" y="152686"/>
                  </a:lnTo>
                  <a:lnTo>
                    <a:pt x="892105" y="144209"/>
                  </a:lnTo>
                  <a:lnTo>
                    <a:pt x="914715" y="152686"/>
                  </a:lnTo>
                  <a:lnTo>
                    <a:pt x="941696" y="161258"/>
                  </a:lnTo>
                  <a:lnTo>
                    <a:pt x="909110" y="171450"/>
                  </a:lnTo>
                  <a:lnTo>
                    <a:pt x="880609" y="184880"/>
                  </a:lnTo>
                  <a:lnTo>
                    <a:pt x="852109" y="191072"/>
                  </a:lnTo>
                  <a:lnTo>
                    <a:pt x="829498" y="199549"/>
                  </a:lnTo>
                  <a:lnTo>
                    <a:pt x="838998" y="219456"/>
                  </a:lnTo>
                  <a:lnTo>
                    <a:pt x="898470" y="218027"/>
                  </a:lnTo>
                  <a:lnTo>
                    <a:pt x="935996" y="241173"/>
                  </a:lnTo>
                  <a:lnTo>
                    <a:pt x="967157" y="241173"/>
                  </a:lnTo>
                  <a:lnTo>
                    <a:pt x="968582" y="228409"/>
                  </a:lnTo>
                  <a:lnTo>
                    <a:pt x="975612" y="215646"/>
                  </a:lnTo>
                  <a:lnTo>
                    <a:pt x="989862" y="212789"/>
                  </a:lnTo>
                  <a:lnTo>
                    <a:pt x="978462" y="197168"/>
                  </a:lnTo>
                  <a:lnTo>
                    <a:pt x="974282" y="185357"/>
                  </a:lnTo>
                  <a:lnTo>
                    <a:pt x="991192" y="185357"/>
                  </a:lnTo>
                  <a:lnTo>
                    <a:pt x="1005443" y="195739"/>
                  </a:lnTo>
                  <a:cubicBezTo>
                    <a:pt x="1016748" y="204311"/>
                    <a:pt x="1040784" y="185357"/>
                    <a:pt x="1040784" y="185357"/>
                  </a:cubicBezTo>
                  <a:lnTo>
                    <a:pt x="1076220" y="171926"/>
                  </a:lnTo>
                  <a:lnTo>
                    <a:pt x="1032329" y="158877"/>
                  </a:lnTo>
                  <a:lnTo>
                    <a:pt x="1018173" y="144685"/>
                  </a:lnTo>
                  <a:cubicBezTo>
                    <a:pt x="1022353" y="136112"/>
                    <a:pt x="971432" y="123349"/>
                    <a:pt x="971432" y="123349"/>
                  </a:cubicBezTo>
                  <a:lnTo>
                    <a:pt x="931721" y="99250"/>
                  </a:lnTo>
                  <a:lnTo>
                    <a:pt x="922221" y="89249"/>
                  </a:lnTo>
                  <a:lnTo>
                    <a:pt x="888495" y="89249"/>
                  </a:lnTo>
                  <a:lnTo>
                    <a:pt x="915380" y="77914"/>
                  </a:lnTo>
                  <a:lnTo>
                    <a:pt x="981882" y="84963"/>
                  </a:lnTo>
                  <a:lnTo>
                    <a:pt x="1015893" y="77914"/>
                  </a:lnTo>
                  <a:lnTo>
                    <a:pt x="1093795" y="58007"/>
                  </a:lnTo>
                  <a:lnTo>
                    <a:pt x="1146142" y="45244"/>
                  </a:lnTo>
                  <a:lnTo>
                    <a:pt x="1184143" y="31052"/>
                  </a:lnTo>
                  <a:lnTo>
                    <a:pt x="1140157" y="24194"/>
                  </a:lnTo>
                  <a:cubicBezTo>
                    <a:pt x="1140157" y="24194"/>
                    <a:pt x="1108996" y="32766"/>
                    <a:pt x="1104721" y="32766"/>
                  </a:cubicBezTo>
                  <a:cubicBezTo>
                    <a:pt x="1100445" y="32766"/>
                    <a:pt x="1063680" y="35623"/>
                    <a:pt x="1059404" y="35623"/>
                  </a:cubicBezTo>
                  <a:lnTo>
                    <a:pt x="960222" y="35623"/>
                  </a:lnTo>
                  <a:lnTo>
                    <a:pt x="929156" y="42672"/>
                  </a:lnTo>
                  <a:lnTo>
                    <a:pt x="957657" y="49816"/>
                  </a:lnTo>
                  <a:lnTo>
                    <a:pt x="940651" y="59341"/>
                  </a:lnTo>
                  <a:lnTo>
                    <a:pt x="910915" y="59341"/>
                  </a:lnTo>
                  <a:lnTo>
                    <a:pt x="893910" y="65056"/>
                  </a:lnTo>
                  <a:lnTo>
                    <a:pt x="916520" y="48006"/>
                  </a:lnTo>
                  <a:lnTo>
                    <a:pt x="892485" y="42291"/>
                  </a:lnTo>
                  <a:lnTo>
                    <a:pt x="862749" y="49435"/>
                  </a:lnTo>
                  <a:lnTo>
                    <a:pt x="825888" y="70675"/>
                  </a:lnTo>
                  <a:lnTo>
                    <a:pt x="842893" y="76390"/>
                  </a:lnTo>
                  <a:lnTo>
                    <a:pt x="867024" y="66865"/>
                  </a:lnTo>
                  <a:lnTo>
                    <a:pt x="886785" y="71057"/>
                  </a:lnTo>
                  <a:lnTo>
                    <a:pt x="865599" y="76772"/>
                  </a:lnTo>
                  <a:lnTo>
                    <a:pt x="857049" y="88106"/>
                  </a:lnTo>
                  <a:lnTo>
                    <a:pt x="871204" y="92393"/>
                  </a:lnTo>
                  <a:lnTo>
                    <a:pt x="833203" y="95250"/>
                  </a:lnTo>
                  <a:lnTo>
                    <a:pt x="766701" y="83915"/>
                  </a:lnTo>
                  <a:lnTo>
                    <a:pt x="739816" y="116491"/>
                  </a:lnTo>
                  <a:lnTo>
                    <a:pt x="685949" y="154591"/>
                  </a:lnTo>
                  <a:lnTo>
                    <a:pt x="700105" y="165925"/>
                  </a:lnTo>
                  <a:lnTo>
                    <a:pt x="690604" y="171926"/>
                  </a:lnTo>
                  <a:lnTo>
                    <a:pt x="677874" y="178689"/>
                  </a:lnTo>
                  <a:lnTo>
                    <a:pt x="641013" y="171926"/>
                  </a:lnTo>
                  <a:lnTo>
                    <a:pt x="590091" y="185357"/>
                  </a:lnTo>
                  <a:lnTo>
                    <a:pt x="477559" y="240252"/>
                  </a:lnTo>
                  <a:cubicBezTo>
                    <a:pt x="181848" y="530352"/>
                    <a:pt x="102036" y="696627"/>
                    <a:pt x="0" y="1091502"/>
                  </a:cubicBezTo>
                  <a:lnTo>
                    <a:pt x="114699" y="1064800"/>
                  </a:lnTo>
                  <a:lnTo>
                    <a:pt x="134554" y="1086041"/>
                  </a:lnTo>
                  <a:lnTo>
                    <a:pt x="168565" y="1091756"/>
                  </a:lnTo>
                  <a:lnTo>
                    <a:pt x="191271" y="1105948"/>
                  </a:lnTo>
                  <a:lnTo>
                    <a:pt x="215306" y="1096423"/>
                  </a:lnTo>
                  <a:lnTo>
                    <a:pt x="235162" y="1116330"/>
                  </a:lnTo>
                  <a:lnTo>
                    <a:pt x="279053" y="1140428"/>
                  </a:lnTo>
                  <a:lnTo>
                    <a:pt x="321519" y="1146143"/>
                  </a:lnTo>
                  <a:lnTo>
                    <a:pt x="334250" y="1188720"/>
                  </a:lnTo>
                  <a:cubicBezTo>
                    <a:pt x="334250" y="1188720"/>
                    <a:pt x="363985" y="1215676"/>
                    <a:pt x="362750" y="1221391"/>
                  </a:cubicBezTo>
                  <a:cubicBezTo>
                    <a:pt x="361515" y="1227106"/>
                    <a:pt x="372251" y="1252633"/>
                    <a:pt x="378331" y="1252633"/>
                  </a:cubicBezTo>
                  <a:cubicBezTo>
                    <a:pt x="392505" y="1257710"/>
                    <a:pt x="406252" y="1263891"/>
                    <a:pt x="419467" y="1271111"/>
                  </a:cubicBezTo>
                  <a:lnTo>
                    <a:pt x="443503" y="1273874"/>
                  </a:lnTo>
                  <a:lnTo>
                    <a:pt x="453003" y="1252633"/>
                  </a:lnTo>
                  <a:lnTo>
                    <a:pt x="474283" y="1252633"/>
                  </a:lnTo>
                  <a:lnTo>
                    <a:pt x="474283" y="1273874"/>
                  </a:lnTo>
                  <a:lnTo>
                    <a:pt x="482834" y="1285304"/>
                  </a:lnTo>
                  <a:lnTo>
                    <a:pt x="485589" y="1317879"/>
                  </a:lnTo>
                  <a:lnTo>
                    <a:pt x="494139" y="1342073"/>
                  </a:lnTo>
                  <a:lnTo>
                    <a:pt x="479983" y="1357694"/>
                  </a:lnTo>
                  <a:lnTo>
                    <a:pt x="457278" y="1386269"/>
                  </a:lnTo>
                  <a:lnTo>
                    <a:pt x="428777" y="1425797"/>
                  </a:lnTo>
                  <a:lnTo>
                    <a:pt x="431627" y="1463897"/>
                  </a:lnTo>
                  <a:lnTo>
                    <a:pt x="424502" y="1489424"/>
                  </a:lnTo>
                  <a:lnTo>
                    <a:pt x="445782" y="1496568"/>
                  </a:lnTo>
                  <a:lnTo>
                    <a:pt x="427352" y="1522095"/>
                  </a:lnTo>
                  <a:cubicBezTo>
                    <a:pt x="431114" y="1532801"/>
                    <a:pt x="434287" y="1543707"/>
                    <a:pt x="436852" y="1554766"/>
                  </a:cubicBezTo>
                  <a:cubicBezTo>
                    <a:pt x="441251" y="1566948"/>
                    <a:pt x="446457" y="1578816"/>
                    <a:pt x="452433" y="1590294"/>
                  </a:cubicBezTo>
                  <a:lnTo>
                    <a:pt x="472288" y="1607344"/>
                  </a:lnTo>
                  <a:lnTo>
                    <a:pt x="480838" y="1635919"/>
                  </a:lnTo>
                  <a:lnTo>
                    <a:pt x="529005" y="1735265"/>
                  </a:lnTo>
                  <a:lnTo>
                    <a:pt x="562921" y="1763840"/>
                  </a:lnTo>
                  <a:lnTo>
                    <a:pt x="612512" y="1789367"/>
                  </a:lnTo>
                  <a:cubicBezTo>
                    <a:pt x="612512" y="1789367"/>
                    <a:pt x="643673" y="1823466"/>
                    <a:pt x="645098" y="1827467"/>
                  </a:cubicBezTo>
                  <a:cubicBezTo>
                    <a:pt x="646523" y="1831467"/>
                    <a:pt x="662103" y="1894142"/>
                    <a:pt x="662103" y="1894142"/>
                  </a:cubicBezTo>
                  <a:cubicBezTo>
                    <a:pt x="661882" y="1905826"/>
                    <a:pt x="661660" y="1917510"/>
                    <a:pt x="661439" y="1929194"/>
                  </a:cubicBezTo>
                  <a:lnTo>
                    <a:pt x="670939" y="1966055"/>
                  </a:lnTo>
                  <a:lnTo>
                    <a:pt x="673789" y="2007299"/>
                  </a:lnTo>
                  <a:lnTo>
                    <a:pt x="678064" y="2064449"/>
                  </a:lnTo>
                  <a:lnTo>
                    <a:pt x="692219" y="2109883"/>
                  </a:lnTo>
                  <a:lnTo>
                    <a:pt x="704950" y="2169509"/>
                  </a:lnTo>
                  <a:lnTo>
                    <a:pt x="689369" y="2189417"/>
                  </a:lnTo>
                  <a:lnTo>
                    <a:pt x="698869" y="2218849"/>
                  </a:lnTo>
                  <a:lnTo>
                    <a:pt x="710270" y="2261807"/>
                  </a:lnTo>
                  <a:lnTo>
                    <a:pt x="730030" y="2283143"/>
                  </a:lnTo>
                  <a:cubicBezTo>
                    <a:pt x="729587" y="2294509"/>
                    <a:pt x="729143" y="2305876"/>
                    <a:pt x="728700" y="2317242"/>
                  </a:cubicBezTo>
                  <a:lnTo>
                    <a:pt x="732880" y="2351246"/>
                  </a:lnTo>
                  <a:lnTo>
                    <a:pt x="820758" y="2444972"/>
                  </a:lnTo>
                  <a:lnTo>
                    <a:pt x="837668" y="2463451"/>
                  </a:lnTo>
                  <a:lnTo>
                    <a:pt x="837668" y="2419445"/>
                  </a:lnTo>
                  <a:lnTo>
                    <a:pt x="866169" y="2402967"/>
                  </a:lnTo>
                  <a:lnTo>
                    <a:pt x="866169" y="2376869"/>
                  </a:lnTo>
                  <a:lnTo>
                    <a:pt x="837668" y="2364105"/>
                  </a:lnTo>
                  <a:lnTo>
                    <a:pt x="837668" y="2344198"/>
                  </a:lnTo>
                  <a:lnTo>
                    <a:pt x="851634" y="2331434"/>
                  </a:lnTo>
                  <a:lnTo>
                    <a:pt x="865694" y="2308670"/>
                  </a:lnTo>
                  <a:lnTo>
                    <a:pt x="865694" y="2290191"/>
                  </a:lnTo>
                  <a:cubicBezTo>
                    <a:pt x="877379" y="2286000"/>
                    <a:pt x="865694" y="2273141"/>
                    <a:pt x="865694" y="2273141"/>
                  </a:cubicBezTo>
                  <a:lnTo>
                    <a:pt x="846219" y="2273141"/>
                  </a:lnTo>
                  <a:lnTo>
                    <a:pt x="844793" y="2254758"/>
                  </a:lnTo>
                  <a:lnTo>
                    <a:pt x="863224" y="2254758"/>
                  </a:lnTo>
                  <a:lnTo>
                    <a:pt x="870824" y="2266093"/>
                  </a:lnTo>
                  <a:lnTo>
                    <a:pt x="885835" y="2254758"/>
                  </a:lnTo>
                  <a:lnTo>
                    <a:pt x="874529" y="2231993"/>
                  </a:lnTo>
                  <a:cubicBezTo>
                    <a:pt x="877379" y="2224945"/>
                    <a:pt x="897235" y="2231993"/>
                    <a:pt x="897235" y="2231993"/>
                  </a:cubicBezTo>
                  <a:lnTo>
                    <a:pt x="931151" y="2212086"/>
                  </a:lnTo>
                  <a:lnTo>
                    <a:pt x="945306" y="2195132"/>
                  </a:lnTo>
                  <a:lnTo>
                    <a:pt x="945306" y="2172367"/>
                  </a:lnTo>
                  <a:lnTo>
                    <a:pt x="929156" y="2157794"/>
                  </a:lnTo>
                  <a:lnTo>
                    <a:pt x="914905" y="2135029"/>
                  </a:lnTo>
                  <a:lnTo>
                    <a:pt x="931911" y="2135029"/>
                  </a:lnTo>
                  <a:cubicBezTo>
                    <a:pt x="931911" y="2135029"/>
                    <a:pt x="957467" y="2147888"/>
                    <a:pt x="965922" y="2135029"/>
                  </a:cubicBezTo>
                  <a:cubicBezTo>
                    <a:pt x="974377" y="2122170"/>
                    <a:pt x="987202" y="2105216"/>
                    <a:pt x="987202" y="2105216"/>
                  </a:cubicBezTo>
                  <a:lnTo>
                    <a:pt x="1002783" y="2068354"/>
                  </a:lnTo>
                  <a:cubicBezTo>
                    <a:pt x="1002783" y="2068354"/>
                    <a:pt x="1032519" y="2014347"/>
                    <a:pt x="1035369" y="2010061"/>
                  </a:cubicBezTo>
                  <a:cubicBezTo>
                    <a:pt x="1038219" y="2005774"/>
                    <a:pt x="1035369" y="1952911"/>
                    <a:pt x="1035369" y="1952911"/>
                  </a:cubicBezTo>
                  <a:lnTo>
                    <a:pt x="1082110" y="1914811"/>
                  </a:lnTo>
                  <a:lnTo>
                    <a:pt x="1113271" y="1914811"/>
                  </a:lnTo>
                  <a:lnTo>
                    <a:pt x="1138732" y="1872139"/>
                  </a:lnTo>
                  <a:lnTo>
                    <a:pt x="1158587" y="1844135"/>
                  </a:lnTo>
                  <a:lnTo>
                    <a:pt x="1158587" y="1796510"/>
                  </a:lnTo>
                  <a:lnTo>
                    <a:pt x="1165617" y="1751076"/>
                  </a:lnTo>
                  <a:lnTo>
                    <a:pt x="1154502" y="1706690"/>
                  </a:lnTo>
                  <a:lnTo>
                    <a:pt x="1194118" y="1654112"/>
                  </a:lnTo>
                  <a:lnTo>
                    <a:pt x="1223854" y="1625537"/>
                  </a:lnTo>
                  <a:lnTo>
                    <a:pt x="1212549" y="1573054"/>
                  </a:lnTo>
                  <a:lnTo>
                    <a:pt x="1206658" y="1540478"/>
                  </a:lnTo>
                  <a:close/>
                  <a:moveTo>
                    <a:pt x="1522257" y="424720"/>
                  </a:moveTo>
                  <a:lnTo>
                    <a:pt x="1531757" y="430340"/>
                  </a:lnTo>
                  <a:lnTo>
                    <a:pt x="1544678" y="419100"/>
                  </a:lnTo>
                  <a:lnTo>
                    <a:pt x="1563013" y="419100"/>
                  </a:lnTo>
                  <a:lnTo>
                    <a:pt x="1579924" y="413385"/>
                  </a:lnTo>
                  <a:lnTo>
                    <a:pt x="1587524" y="402907"/>
                  </a:lnTo>
                  <a:lnTo>
                    <a:pt x="1583914" y="388430"/>
                  </a:lnTo>
                  <a:lnTo>
                    <a:pt x="1591134" y="380714"/>
                  </a:lnTo>
                  <a:cubicBezTo>
                    <a:pt x="1591989" y="368999"/>
                    <a:pt x="1573463" y="360521"/>
                    <a:pt x="1573463" y="360521"/>
                  </a:cubicBezTo>
                  <a:lnTo>
                    <a:pt x="1563013" y="360521"/>
                  </a:lnTo>
                  <a:lnTo>
                    <a:pt x="1550093" y="375476"/>
                  </a:lnTo>
                  <a:lnTo>
                    <a:pt x="1536412" y="375476"/>
                  </a:lnTo>
                  <a:lnTo>
                    <a:pt x="1531567" y="392430"/>
                  </a:lnTo>
                  <a:lnTo>
                    <a:pt x="1533562" y="405194"/>
                  </a:lnTo>
                  <a:lnTo>
                    <a:pt x="1522257" y="412242"/>
                  </a:lnTo>
                  <a:lnTo>
                    <a:pt x="1522257" y="424720"/>
                  </a:lnTo>
                  <a:close/>
                  <a:moveTo>
                    <a:pt x="1607759" y="317373"/>
                  </a:moveTo>
                  <a:lnTo>
                    <a:pt x="1593319" y="323850"/>
                  </a:lnTo>
                  <a:lnTo>
                    <a:pt x="1593319" y="345662"/>
                  </a:lnTo>
                  <a:lnTo>
                    <a:pt x="1594934" y="351282"/>
                  </a:lnTo>
                  <a:cubicBezTo>
                    <a:pt x="1595988" y="355778"/>
                    <a:pt x="1596530" y="360379"/>
                    <a:pt x="1596549" y="364998"/>
                  </a:cubicBezTo>
                  <a:lnTo>
                    <a:pt x="1606999" y="372237"/>
                  </a:lnTo>
                  <a:lnTo>
                    <a:pt x="1617450" y="378714"/>
                  </a:lnTo>
                  <a:lnTo>
                    <a:pt x="1622295" y="388239"/>
                  </a:lnTo>
                  <a:cubicBezTo>
                    <a:pt x="1622295" y="388239"/>
                    <a:pt x="1620680" y="397764"/>
                    <a:pt x="1615075" y="397764"/>
                  </a:cubicBezTo>
                  <a:lnTo>
                    <a:pt x="1602154" y="401860"/>
                  </a:lnTo>
                  <a:lnTo>
                    <a:pt x="1606999" y="410718"/>
                  </a:lnTo>
                  <a:cubicBezTo>
                    <a:pt x="1606999" y="410718"/>
                    <a:pt x="1597499" y="415576"/>
                    <a:pt x="1596549" y="419576"/>
                  </a:cubicBezTo>
                  <a:lnTo>
                    <a:pt x="1605384" y="426053"/>
                  </a:lnTo>
                  <a:lnTo>
                    <a:pt x="1597309" y="434150"/>
                  </a:lnTo>
                  <a:lnTo>
                    <a:pt x="1579639" y="434150"/>
                  </a:lnTo>
                  <a:lnTo>
                    <a:pt x="1579639" y="443675"/>
                  </a:lnTo>
                  <a:lnTo>
                    <a:pt x="1616690" y="443675"/>
                  </a:lnTo>
                  <a:lnTo>
                    <a:pt x="1631985" y="434150"/>
                  </a:lnTo>
                  <a:lnTo>
                    <a:pt x="1654501" y="438150"/>
                  </a:lnTo>
                  <a:cubicBezTo>
                    <a:pt x="1654501" y="438150"/>
                    <a:pt x="1673026" y="434150"/>
                    <a:pt x="1677016" y="434150"/>
                  </a:cubicBezTo>
                  <a:lnTo>
                    <a:pt x="1673786" y="430054"/>
                  </a:lnTo>
                  <a:lnTo>
                    <a:pt x="1679486" y="422815"/>
                  </a:lnTo>
                  <a:lnTo>
                    <a:pt x="1688322" y="412337"/>
                  </a:lnTo>
                  <a:lnTo>
                    <a:pt x="1677016" y="407765"/>
                  </a:lnTo>
                  <a:lnTo>
                    <a:pt x="1664191" y="403765"/>
                  </a:lnTo>
                  <a:lnTo>
                    <a:pt x="1665806" y="390049"/>
                  </a:lnTo>
                  <a:lnTo>
                    <a:pt x="1653646" y="380524"/>
                  </a:lnTo>
                  <a:lnTo>
                    <a:pt x="1635215" y="370427"/>
                  </a:lnTo>
                  <a:lnTo>
                    <a:pt x="1633600" y="351854"/>
                  </a:lnTo>
                  <a:lnTo>
                    <a:pt x="1635215" y="335756"/>
                  </a:lnTo>
                  <a:lnTo>
                    <a:pt x="1616215" y="335756"/>
                  </a:lnTo>
                  <a:lnTo>
                    <a:pt x="1612224" y="327660"/>
                  </a:lnTo>
                  <a:lnTo>
                    <a:pt x="1623435" y="317182"/>
                  </a:lnTo>
                  <a:lnTo>
                    <a:pt x="1607759" y="317373"/>
                  </a:lnTo>
                  <a:close/>
                  <a:moveTo>
                    <a:pt x="1713212" y="386810"/>
                  </a:moveTo>
                  <a:lnTo>
                    <a:pt x="1713212" y="380714"/>
                  </a:lnTo>
                  <a:lnTo>
                    <a:pt x="1726133" y="380714"/>
                  </a:lnTo>
                  <a:lnTo>
                    <a:pt x="1733353" y="375476"/>
                  </a:lnTo>
                  <a:lnTo>
                    <a:pt x="1733353" y="355282"/>
                  </a:lnTo>
                  <a:lnTo>
                    <a:pt x="1742853" y="350425"/>
                  </a:lnTo>
                  <a:lnTo>
                    <a:pt x="1739623" y="334328"/>
                  </a:lnTo>
                  <a:lnTo>
                    <a:pt x="1724518" y="328994"/>
                  </a:lnTo>
                  <a:lnTo>
                    <a:pt x="1702002" y="336232"/>
                  </a:lnTo>
                  <a:lnTo>
                    <a:pt x="1702002" y="348044"/>
                  </a:lnTo>
                  <a:lnTo>
                    <a:pt x="1688322" y="349663"/>
                  </a:lnTo>
                  <a:lnTo>
                    <a:pt x="1685092" y="360521"/>
                  </a:lnTo>
                  <a:lnTo>
                    <a:pt x="1694592" y="364998"/>
                  </a:lnTo>
                  <a:lnTo>
                    <a:pt x="1679296" y="373856"/>
                  </a:lnTo>
                  <a:lnTo>
                    <a:pt x="1675211" y="380714"/>
                  </a:lnTo>
                  <a:lnTo>
                    <a:pt x="1688132" y="392430"/>
                  </a:lnTo>
                  <a:lnTo>
                    <a:pt x="1713212" y="386810"/>
                  </a:lnTo>
                  <a:close/>
                  <a:moveTo>
                    <a:pt x="2524534" y="876110"/>
                  </a:moveTo>
                  <a:lnTo>
                    <a:pt x="2577736" y="904685"/>
                  </a:lnTo>
                  <a:lnTo>
                    <a:pt x="2605192" y="894017"/>
                  </a:lnTo>
                  <a:lnTo>
                    <a:pt x="2623432" y="919925"/>
                  </a:lnTo>
                  <a:lnTo>
                    <a:pt x="2672169" y="930688"/>
                  </a:lnTo>
                  <a:lnTo>
                    <a:pt x="2693449" y="941356"/>
                  </a:lnTo>
                  <a:lnTo>
                    <a:pt x="2752826" y="809593"/>
                  </a:lnTo>
                  <a:cubicBezTo>
                    <a:pt x="2662503" y="608118"/>
                    <a:pt x="2543606" y="384419"/>
                    <a:pt x="2300883" y="208344"/>
                  </a:cubicBezTo>
                  <a:lnTo>
                    <a:pt x="2251877" y="211265"/>
                  </a:lnTo>
                  <a:lnTo>
                    <a:pt x="2241237" y="232696"/>
                  </a:lnTo>
                  <a:lnTo>
                    <a:pt x="2218531" y="224219"/>
                  </a:lnTo>
                  <a:lnTo>
                    <a:pt x="2207796" y="205169"/>
                  </a:lnTo>
                  <a:lnTo>
                    <a:pt x="2186420" y="205169"/>
                  </a:lnTo>
                  <a:lnTo>
                    <a:pt x="2195920" y="214694"/>
                  </a:lnTo>
                  <a:lnTo>
                    <a:pt x="2203616" y="230029"/>
                  </a:lnTo>
                  <a:lnTo>
                    <a:pt x="2170080" y="230029"/>
                  </a:lnTo>
                  <a:lnTo>
                    <a:pt x="2170080" y="248983"/>
                  </a:lnTo>
                  <a:lnTo>
                    <a:pt x="2146139" y="245459"/>
                  </a:lnTo>
                  <a:lnTo>
                    <a:pt x="2131604" y="243269"/>
                  </a:lnTo>
                  <a:lnTo>
                    <a:pt x="2123433" y="247364"/>
                  </a:lnTo>
                  <a:lnTo>
                    <a:pt x="2131034" y="252031"/>
                  </a:lnTo>
                  <a:lnTo>
                    <a:pt x="2141579" y="254413"/>
                  </a:lnTo>
                  <a:lnTo>
                    <a:pt x="2132079" y="257937"/>
                  </a:lnTo>
                  <a:lnTo>
                    <a:pt x="2119348" y="252794"/>
                  </a:lnTo>
                  <a:lnTo>
                    <a:pt x="2103483" y="247459"/>
                  </a:lnTo>
                  <a:lnTo>
                    <a:pt x="2098733" y="236887"/>
                  </a:lnTo>
                  <a:lnTo>
                    <a:pt x="2087048" y="227362"/>
                  </a:lnTo>
                  <a:lnTo>
                    <a:pt x="2073557" y="225552"/>
                  </a:lnTo>
                  <a:lnTo>
                    <a:pt x="2064057" y="214408"/>
                  </a:lnTo>
                  <a:lnTo>
                    <a:pt x="2084768" y="216218"/>
                  </a:lnTo>
                  <a:lnTo>
                    <a:pt x="2103008" y="224409"/>
                  </a:lnTo>
                  <a:lnTo>
                    <a:pt x="2118208" y="226219"/>
                  </a:lnTo>
                  <a:cubicBezTo>
                    <a:pt x="2118208" y="226219"/>
                    <a:pt x="2127709" y="223837"/>
                    <a:pt x="2128754" y="225552"/>
                  </a:cubicBezTo>
                  <a:cubicBezTo>
                    <a:pt x="2136021" y="227877"/>
                    <a:pt x="2143498" y="229473"/>
                    <a:pt x="2151079" y="230315"/>
                  </a:cubicBezTo>
                  <a:lnTo>
                    <a:pt x="2163430" y="220790"/>
                  </a:lnTo>
                  <a:lnTo>
                    <a:pt x="2142529" y="205169"/>
                  </a:lnTo>
                  <a:lnTo>
                    <a:pt x="2105478" y="194215"/>
                  </a:lnTo>
                  <a:lnTo>
                    <a:pt x="2040306" y="185833"/>
                  </a:lnTo>
                  <a:cubicBezTo>
                    <a:pt x="2031376" y="183581"/>
                    <a:pt x="2022560" y="180879"/>
                    <a:pt x="2013895" y="177737"/>
                  </a:cubicBezTo>
                  <a:lnTo>
                    <a:pt x="1992235" y="172403"/>
                  </a:lnTo>
                  <a:lnTo>
                    <a:pt x="1944734" y="172403"/>
                  </a:lnTo>
                  <a:lnTo>
                    <a:pt x="1872531" y="185833"/>
                  </a:lnTo>
                  <a:lnTo>
                    <a:pt x="1832631" y="211265"/>
                  </a:lnTo>
                  <a:lnTo>
                    <a:pt x="1785129" y="254222"/>
                  </a:lnTo>
                  <a:lnTo>
                    <a:pt x="1741713" y="260699"/>
                  </a:lnTo>
                  <a:cubicBezTo>
                    <a:pt x="1734977" y="266327"/>
                    <a:pt x="1728631" y="272405"/>
                    <a:pt x="1722712" y="278892"/>
                  </a:cubicBezTo>
                  <a:lnTo>
                    <a:pt x="1732213" y="299561"/>
                  </a:lnTo>
                  <a:lnTo>
                    <a:pt x="1729838" y="309086"/>
                  </a:lnTo>
                  <a:lnTo>
                    <a:pt x="1736298" y="314325"/>
                  </a:lnTo>
                  <a:lnTo>
                    <a:pt x="1741048" y="323850"/>
                  </a:lnTo>
                  <a:lnTo>
                    <a:pt x="1747508" y="333375"/>
                  </a:lnTo>
                  <a:lnTo>
                    <a:pt x="1771544" y="329851"/>
                  </a:lnTo>
                  <a:lnTo>
                    <a:pt x="1797385" y="315182"/>
                  </a:lnTo>
                  <a:lnTo>
                    <a:pt x="1817335" y="325755"/>
                  </a:lnTo>
                  <a:lnTo>
                    <a:pt x="1832631" y="352235"/>
                  </a:lnTo>
                  <a:lnTo>
                    <a:pt x="1835481" y="368141"/>
                  </a:lnTo>
                  <a:lnTo>
                    <a:pt x="1853721" y="371666"/>
                  </a:lnTo>
                  <a:lnTo>
                    <a:pt x="1866071" y="361093"/>
                  </a:lnTo>
                  <a:lnTo>
                    <a:pt x="1878992" y="358140"/>
                  </a:lnTo>
                  <a:lnTo>
                    <a:pt x="1886022" y="336899"/>
                  </a:lnTo>
                  <a:lnTo>
                    <a:pt x="1887162" y="320421"/>
                  </a:lnTo>
                  <a:lnTo>
                    <a:pt x="1904833" y="315182"/>
                  </a:lnTo>
                  <a:lnTo>
                    <a:pt x="1904833" y="304324"/>
                  </a:lnTo>
                  <a:lnTo>
                    <a:pt x="1898372" y="299656"/>
                  </a:lnTo>
                  <a:lnTo>
                    <a:pt x="1890107" y="294323"/>
                  </a:lnTo>
                  <a:lnTo>
                    <a:pt x="1887162" y="275273"/>
                  </a:lnTo>
                  <a:lnTo>
                    <a:pt x="1914048" y="258223"/>
                  </a:lnTo>
                  <a:cubicBezTo>
                    <a:pt x="1914048" y="258223"/>
                    <a:pt x="1928298" y="245269"/>
                    <a:pt x="1928298" y="242983"/>
                  </a:cubicBezTo>
                  <a:cubicBezTo>
                    <a:pt x="1928298" y="240697"/>
                    <a:pt x="1935328" y="232886"/>
                    <a:pt x="1935328" y="232886"/>
                  </a:cubicBezTo>
                  <a:cubicBezTo>
                    <a:pt x="1935328" y="232886"/>
                    <a:pt x="1946539" y="233553"/>
                    <a:pt x="1950054" y="234125"/>
                  </a:cubicBezTo>
                  <a:cubicBezTo>
                    <a:pt x="1953569" y="234696"/>
                    <a:pt x="1972284" y="241173"/>
                    <a:pt x="1972284" y="241173"/>
                  </a:cubicBezTo>
                  <a:lnTo>
                    <a:pt x="1979409" y="246507"/>
                  </a:lnTo>
                  <a:lnTo>
                    <a:pt x="1957654" y="257080"/>
                  </a:lnTo>
                  <a:lnTo>
                    <a:pt x="1944829" y="270034"/>
                  </a:lnTo>
                  <a:lnTo>
                    <a:pt x="1935328" y="276511"/>
                  </a:lnTo>
                  <a:lnTo>
                    <a:pt x="1944164" y="297085"/>
                  </a:lnTo>
                  <a:lnTo>
                    <a:pt x="1967059" y="308896"/>
                  </a:lnTo>
                  <a:lnTo>
                    <a:pt x="1987580" y="304705"/>
                  </a:lnTo>
                  <a:lnTo>
                    <a:pt x="2020166" y="303086"/>
                  </a:lnTo>
                  <a:cubicBezTo>
                    <a:pt x="2020166" y="303086"/>
                    <a:pt x="2057502" y="310610"/>
                    <a:pt x="2059212" y="311849"/>
                  </a:cubicBezTo>
                  <a:cubicBezTo>
                    <a:pt x="2060922" y="313087"/>
                    <a:pt x="2048476" y="317087"/>
                    <a:pt x="2048476" y="317087"/>
                  </a:cubicBezTo>
                  <a:lnTo>
                    <a:pt x="2033941" y="321183"/>
                  </a:lnTo>
                  <a:lnTo>
                    <a:pt x="2025771" y="326517"/>
                  </a:lnTo>
                  <a:lnTo>
                    <a:pt x="2011900" y="319469"/>
                  </a:lnTo>
                  <a:cubicBezTo>
                    <a:pt x="2006305" y="315543"/>
                    <a:pt x="1999721" y="313296"/>
                    <a:pt x="1992900" y="312992"/>
                  </a:cubicBezTo>
                  <a:cubicBezTo>
                    <a:pt x="1987152" y="314112"/>
                    <a:pt x="1981728" y="316521"/>
                    <a:pt x="1977034" y="320040"/>
                  </a:cubicBezTo>
                  <a:lnTo>
                    <a:pt x="1985870" y="333566"/>
                  </a:lnTo>
                  <a:lnTo>
                    <a:pt x="1998125" y="341852"/>
                  </a:lnTo>
                  <a:cubicBezTo>
                    <a:pt x="1998125" y="341852"/>
                    <a:pt x="1992900" y="357092"/>
                    <a:pt x="1989385" y="356521"/>
                  </a:cubicBezTo>
                  <a:cubicBezTo>
                    <a:pt x="1985870" y="355949"/>
                    <a:pt x="1979885" y="345377"/>
                    <a:pt x="1979885" y="345377"/>
                  </a:cubicBezTo>
                  <a:lnTo>
                    <a:pt x="1966299" y="340043"/>
                  </a:lnTo>
                  <a:lnTo>
                    <a:pt x="1957559" y="345377"/>
                  </a:lnTo>
                  <a:lnTo>
                    <a:pt x="1958699" y="358331"/>
                  </a:lnTo>
                  <a:lnTo>
                    <a:pt x="1954899" y="376619"/>
                  </a:lnTo>
                  <a:lnTo>
                    <a:pt x="1940268" y="386144"/>
                  </a:lnTo>
                  <a:lnTo>
                    <a:pt x="1929628" y="394430"/>
                  </a:lnTo>
                  <a:lnTo>
                    <a:pt x="1915568" y="386144"/>
                  </a:lnTo>
                  <a:lnTo>
                    <a:pt x="1897422" y="391478"/>
                  </a:lnTo>
                  <a:lnTo>
                    <a:pt x="1865691" y="389668"/>
                  </a:lnTo>
                  <a:lnTo>
                    <a:pt x="1858661" y="396145"/>
                  </a:lnTo>
                  <a:lnTo>
                    <a:pt x="1847451" y="391478"/>
                  </a:lnTo>
                  <a:cubicBezTo>
                    <a:pt x="1847451" y="391478"/>
                    <a:pt x="1819900" y="392621"/>
                    <a:pt x="1818095" y="393192"/>
                  </a:cubicBezTo>
                  <a:cubicBezTo>
                    <a:pt x="1811797" y="391068"/>
                    <a:pt x="1805716" y="388324"/>
                    <a:pt x="1799950" y="385001"/>
                  </a:cubicBezTo>
                  <a:lnTo>
                    <a:pt x="1792920" y="369094"/>
                  </a:lnTo>
                  <a:lnTo>
                    <a:pt x="1801660" y="358521"/>
                  </a:lnTo>
                  <a:lnTo>
                    <a:pt x="1797575" y="353759"/>
                  </a:lnTo>
                  <a:lnTo>
                    <a:pt x="1794060" y="344996"/>
                  </a:lnTo>
                  <a:lnTo>
                    <a:pt x="1799950" y="337852"/>
                  </a:lnTo>
                  <a:lnTo>
                    <a:pt x="1791114" y="335566"/>
                  </a:lnTo>
                  <a:lnTo>
                    <a:pt x="1776484" y="350234"/>
                  </a:lnTo>
                  <a:cubicBezTo>
                    <a:pt x="1776262" y="354965"/>
                    <a:pt x="1776041" y="359696"/>
                    <a:pt x="1775819" y="364427"/>
                  </a:cubicBezTo>
                  <a:cubicBezTo>
                    <a:pt x="1775819" y="364427"/>
                    <a:pt x="1783514" y="377952"/>
                    <a:pt x="1784084" y="379667"/>
                  </a:cubicBezTo>
                  <a:cubicBezTo>
                    <a:pt x="1784521" y="383779"/>
                    <a:pt x="1784711" y="387914"/>
                    <a:pt x="1784654" y="392049"/>
                  </a:cubicBezTo>
                  <a:lnTo>
                    <a:pt x="1770024" y="397955"/>
                  </a:lnTo>
                  <a:lnTo>
                    <a:pt x="1754158" y="402622"/>
                  </a:lnTo>
                  <a:lnTo>
                    <a:pt x="1757103" y="408527"/>
                  </a:lnTo>
                  <a:lnTo>
                    <a:pt x="1773539" y="411480"/>
                  </a:lnTo>
                  <a:lnTo>
                    <a:pt x="1768219" y="421005"/>
                  </a:lnTo>
                  <a:lnTo>
                    <a:pt x="1758719" y="421577"/>
                  </a:lnTo>
                  <a:lnTo>
                    <a:pt x="1754063" y="433388"/>
                  </a:lnTo>
                  <a:lnTo>
                    <a:pt x="1751118" y="439865"/>
                  </a:lnTo>
                  <a:lnTo>
                    <a:pt x="1738198" y="436340"/>
                  </a:lnTo>
                  <a:lnTo>
                    <a:pt x="1738768" y="428054"/>
                  </a:lnTo>
                  <a:lnTo>
                    <a:pt x="1739338" y="417481"/>
                  </a:lnTo>
                  <a:lnTo>
                    <a:pt x="1734113" y="412147"/>
                  </a:lnTo>
                  <a:lnTo>
                    <a:pt x="1726418" y="420434"/>
                  </a:lnTo>
                  <a:lnTo>
                    <a:pt x="1718247" y="431006"/>
                  </a:lnTo>
                  <a:lnTo>
                    <a:pt x="1699247" y="434531"/>
                  </a:lnTo>
                  <a:lnTo>
                    <a:pt x="1690412" y="441579"/>
                  </a:lnTo>
                  <a:lnTo>
                    <a:pt x="1684522" y="454533"/>
                  </a:lnTo>
                  <a:lnTo>
                    <a:pt x="1670461" y="461010"/>
                  </a:lnTo>
                  <a:lnTo>
                    <a:pt x="1659346" y="468059"/>
                  </a:lnTo>
                  <a:lnTo>
                    <a:pt x="1642245" y="459296"/>
                  </a:lnTo>
                  <a:lnTo>
                    <a:pt x="1639965" y="463391"/>
                  </a:lnTo>
                  <a:lnTo>
                    <a:pt x="1643480" y="472154"/>
                  </a:lnTo>
                  <a:lnTo>
                    <a:pt x="1639395" y="476917"/>
                  </a:lnTo>
                  <a:lnTo>
                    <a:pt x="1617070" y="475107"/>
                  </a:lnTo>
                  <a:lnTo>
                    <a:pt x="1604719" y="473393"/>
                  </a:lnTo>
                  <a:lnTo>
                    <a:pt x="1602914" y="489871"/>
                  </a:lnTo>
                  <a:lnTo>
                    <a:pt x="1624670" y="493395"/>
                  </a:lnTo>
                  <a:lnTo>
                    <a:pt x="1635215" y="502920"/>
                  </a:lnTo>
                  <a:cubicBezTo>
                    <a:pt x="1635215" y="502920"/>
                    <a:pt x="1643480" y="512921"/>
                    <a:pt x="1645190" y="512921"/>
                  </a:cubicBezTo>
                  <a:cubicBezTo>
                    <a:pt x="1646900" y="512921"/>
                    <a:pt x="1658776" y="515874"/>
                    <a:pt x="1658776" y="515874"/>
                  </a:cubicBezTo>
                  <a:lnTo>
                    <a:pt x="1654026" y="541782"/>
                  </a:lnTo>
                  <a:lnTo>
                    <a:pt x="1643480" y="565880"/>
                  </a:lnTo>
                  <a:lnTo>
                    <a:pt x="1599399" y="565309"/>
                  </a:lnTo>
                  <a:lnTo>
                    <a:pt x="1551328" y="564166"/>
                  </a:lnTo>
                  <a:lnTo>
                    <a:pt x="1536032" y="569976"/>
                  </a:lnTo>
                  <a:lnTo>
                    <a:pt x="1531282" y="583502"/>
                  </a:lnTo>
                  <a:lnTo>
                    <a:pt x="1535462" y="597694"/>
                  </a:lnTo>
                  <a:lnTo>
                    <a:pt x="1526912" y="624269"/>
                  </a:lnTo>
                  <a:lnTo>
                    <a:pt x="1523397" y="638461"/>
                  </a:lnTo>
                  <a:cubicBezTo>
                    <a:pt x="1523416" y="643299"/>
                    <a:pt x="1523958" y="648122"/>
                    <a:pt x="1525012" y="652844"/>
                  </a:cubicBezTo>
                  <a:cubicBezTo>
                    <a:pt x="1526247" y="654558"/>
                    <a:pt x="1533277" y="666941"/>
                    <a:pt x="1533277" y="666941"/>
                  </a:cubicBezTo>
                  <a:lnTo>
                    <a:pt x="1527957" y="686943"/>
                  </a:lnTo>
                  <a:lnTo>
                    <a:pt x="1543823" y="691706"/>
                  </a:lnTo>
                  <a:lnTo>
                    <a:pt x="1570233" y="693420"/>
                  </a:lnTo>
                  <a:lnTo>
                    <a:pt x="1584294" y="701135"/>
                  </a:lnTo>
                  <a:lnTo>
                    <a:pt x="1594934" y="702850"/>
                  </a:lnTo>
                  <a:lnTo>
                    <a:pt x="1612510" y="695230"/>
                  </a:lnTo>
                  <a:lnTo>
                    <a:pt x="1638920" y="691706"/>
                  </a:lnTo>
                  <a:lnTo>
                    <a:pt x="1663621" y="671036"/>
                  </a:lnTo>
                  <a:lnTo>
                    <a:pt x="1659536" y="645795"/>
                  </a:lnTo>
                  <a:lnTo>
                    <a:pt x="1674736" y="626745"/>
                  </a:lnTo>
                  <a:lnTo>
                    <a:pt x="1707037" y="606171"/>
                  </a:lnTo>
                  <a:lnTo>
                    <a:pt x="1721098" y="601409"/>
                  </a:lnTo>
                  <a:lnTo>
                    <a:pt x="1719387" y="580263"/>
                  </a:lnTo>
                  <a:lnTo>
                    <a:pt x="1738388" y="569024"/>
                  </a:lnTo>
                  <a:lnTo>
                    <a:pt x="1757388" y="575501"/>
                  </a:lnTo>
                  <a:lnTo>
                    <a:pt x="1770309" y="568452"/>
                  </a:lnTo>
                  <a:lnTo>
                    <a:pt x="1810020" y="556260"/>
                  </a:lnTo>
                  <a:lnTo>
                    <a:pt x="1849351" y="592836"/>
                  </a:lnTo>
                  <a:lnTo>
                    <a:pt x="1903313" y="629888"/>
                  </a:lnTo>
                  <a:cubicBezTo>
                    <a:pt x="1903313" y="629888"/>
                    <a:pt x="1914523" y="652272"/>
                    <a:pt x="1915093" y="653987"/>
                  </a:cubicBezTo>
                  <a:cubicBezTo>
                    <a:pt x="1912946" y="659405"/>
                    <a:pt x="1910172" y="664553"/>
                    <a:pt x="1906828" y="669322"/>
                  </a:cubicBezTo>
                  <a:lnTo>
                    <a:pt x="1876522" y="669322"/>
                  </a:lnTo>
                  <a:lnTo>
                    <a:pt x="1865121" y="671894"/>
                  </a:lnTo>
                  <a:cubicBezTo>
                    <a:pt x="1865121" y="671894"/>
                    <a:pt x="1868637" y="680657"/>
                    <a:pt x="1870917" y="680657"/>
                  </a:cubicBezTo>
                  <a:cubicBezTo>
                    <a:pt x="1873197" y="680657"/>
                    <a:pt x="1897422" y="691896"/>
                    <a:pt x="1897422" y="691896"/>
                  </a:cubicBezTo>
                  <a:lnTo>
                    <a:pt x="1905022" y="697802"/>
                  </a:lnTo>
                  <a:lnTo>
                    <a:pt x="1909108" y="696563"/>
                  </a:lnTo>
                  <a:lnTo>
                    <a:pt x="1908538" y="685419"/>
                  </a:lnTo>
                  <a:lnTo>
                    <a:pt x="1910913" y="674846"/>
                  </a:lnTo>
                  <a:lnTo>
                    <a:pt x="1919083" y="675989"/>
                  </a:lnTo>
                  <a:cubicBezTo>
                    <a:pt x="1922417" y="672357"/>
                    <a:pt x="1925372" y="668401"/>
                    <a:pt x="1927918" y="664178"/>
                  </a:cubicBezTo>
                  <a:cubicBezTo>
                    <a:pt x="1930379" y="658963"/>
                    <a:pt x="1933105" y="653877"/>
                    <a:pt x="1936088" y="648938"/>
                  </a:cubicBezTo>
                  <a:lnTo>
                    <a:pt x="1929628" y="636556"/>
                  </a:lnTo>
                  <a:lnTo>
                    <a:pt x="1933238" y="628269"/>
                  </a:lnTo>
                  <a:lnTo>
                    <a:pt x="1942739" y="629507"/>
                  </a:lnTo>
                  <a:lnTo>
                    <a:pt x="1943879" y="641794"/>
                  </a:lnTo>
                  <a:lnTo>
                    <a:pt x="1947394" y="641794"/>
                  </a:lnTo>
                  <a:lnTo>
                    <a:pt x="1946254" y="626555"/>
                  </a:lnTo>
                  <a:lnTo>
                    <a:pt x="1936753" y="620649"/>
                  </a:lnTo>
                  <a:lnTo>
                    <a:pt x="1924023" y="612172"/>
                  </a:lnTo>
                  <a:lnTo>
                    <a:pt x="1915188" y="599313"/>
                  </a:lnTo>
                  <a:lnTo>
                    <a:pt x="1899892" y="595122"/>
                  </a:lnTo>
                  <a:lnTo>
                    <a:pt x="1882317" y="582740"/>
                  </a:lnTo>
                  <a:lnTo>
                    <a:pt x="1878232" y="568643"/>
                  </a:lnTo>
                  <a:lnTo>
                    <a:pt x="1861796" y="560451"/>
                  </a:lnTo>
                  <a:lnTo>
                    <a:pt x="1857521" y="547497"/>
                  </a:lnTo>
                  <a:lnTo>
                    <a:pt x="1862271" y="533971"/>
                  </a:lnTo>
                  <a:lnTo>
                    <a:pt x="1872816" y="532162"/>
                  </a:lnTo>
                  <a:cubicBezTo>
                    <a:pt x="1873006" y="536480"/>
                    <a:pt x="1873197" y="540798"/>
                    <a:pt x="1873387" y="545116"/>
                  </a:cubicBezTo>
                  <a:lnTo>
                    <a:pt x="1883932" y="548640"/>
                  </a:lnTo>
                  <a:lnTo>
                    <a:pt x="1891057" y="544544"/>
                  </a:lnTo>
                  <a:lnTo>
                    <a:pt x="1901603" y="563594"/>
                  </a:lnTo>
                  <a:lnTo>
                    <a:pt x="1923263" y="575882"/>
                  </a:lnTo>
                  <a:lnTo>
                    <a:pt x="1940363" y="585407"/>
                  </a:lnTo>
                  <a:lnTo>
                    <a:pt x="1950909" y="586645"/>
                  </a:lnTo>
                  <a:lnTo>
                    <a:pt x="1968484" y="605695"/>
                  </a:lnTo>
                  <a:lnTo>
                    <a:pt x="1972664" y="630365"/>
                  </a:lnTo>
                  <a:lnTo>
                    <a:pt x="2005535" y="664559"/>
                  </a:lnTo>
                  <a:lnTo>
                    <a:pt x="2010190" y="688658"/>
                  </a:lnTo>
                  <a:lnTo>
                    <a:pt x="2033656" y="705136"/>
                  </a:lnTo>
                  <a:lnTo>
                    <a:pt x="2040116" y="699802"/>
                  </a:lnTo>
                  <a:lnTo>
                    <a:pt x="2036601" y="684562"/>
                  </a:lnTo>
                  <a:lnTo>
                    <a:pt x="2049521" y="677513"/>
                  </a:lnTo>
                  <a:lnTo>
                    <a:pt x="2045436" y="666845"/>
                  </a:lnTo>
                  <a:lnTo>
                    <a:pt x="2032421" y="662369"/>
                  </a:lnTo>
                  <a:lnTo>
                    <a:pt x="2027101" y="651796"/>
                  </a:lnTo>
                  <a:lnTo>
                    <a:pt x="2029476" y="634651"/>
                  </a:lnTo>
                  <a:lnTo>
                    <a:pt x="2021876" y="625888"/>
                  </a:lnTo>
                  <a:lnTo>
                    <a:pt x="2028906" y="627031"/>
                  </a:lnTo>
                  <a:lnTo>
                    <a:pt x="2034131" y="633508"/>
                  </a:lnTo>
                  <a:lnTo>
                    <a:pt x="2042396" y="622364"/>
                  </a:lnTo>
                  <a:lnTo>
                    <a:pt x="2056457" y="622935"/>
                  </a:lnTo>
                  <a:lnTo>
                    <a:pt x="2070612" y="628841"/>
                  </a:lnTo>
                  <a:lnTo>
                    <a:pt x="2081157" y="643319"/>
                  </a:lnTo>
                  <a:lnTo>
                    <a:pt x="2091703" y="659797"/>
                  </a:lnTo>
                  <a:cubicBezTo>
                    <a:pt x="2091703" y="659797"/>
                    <a:pt x="2084673" y="663893"/>
                    <a:pt x="2084102" y="665702"/>
                  </a:cubicBezTo>
                  <a:cubicBezTo>
                    <a:pt x="2085499" y="670258"/>
                    <a:pt x="2087475" y="674613"/>
                    <a:pt x="2089993" y="678656"/>
                  </a:cubicBezTo>
                  <a:lnTo>
                    <a:pt x="2103483" y="690944"/>
                  </a:lnTo>
                  <a:lnTo>
                    <a:pt x="2114028" y="705803"/>
                  </a:lnTo>
                  <a:lnTo>
                    <a:pt x="2135119" y="705231"/>
                  </a:lnTo>
                  <a:lnTo>
                    <a:pt x="2137494" y="714756"/>
                  </a:lnTo>
                  <a:lnTo>
                    <a:pt x="2152789" y="716471"/>
                  </a:lnTo>
                  <a:lnTo>
                    <a:pt x="2167420" y="712946"/>
                  </a:lnTo>
                  <a:lnTo>
                    <a:pt x="2171600" y="703421"/>
                  </a:lnTo>
                  <a:lnTo>
                    <a:pt x="2178060" y="712280"/>
                  </a:lnTo>
                  <a:lnTo>
                    <a:pt x="2195065" y="718185"/>
                  </a:lnTo>
                  <a:lnTo>
                    <a:pt x="2209696" y="717042"/>
                  </a:lnTo>
                  <a:lnTo>
                    <a:pt x="2222046" y="703421"/>
                  </a:lnTo>
                  <a:lnTo>
                    <a:pt x="2233162" y="708184"/>
                  </a:lnTo>
                  <a:lnTo>
                    <a:pt x="2241427" y="713423"/>
                  </a:lnTo>
                  <a:lnTo>
                    <a:pt x="2238482" y="725234"/>
                  </a:lnTo>
                  <a:lnTo>
                    <a:pt x="2245797" y="749427"/>
                  </a:lnTo>
                  <a:lnTo>
                    <a:pt x="2235157" y="773906"/>
                  </a:lnTo>
                  <a:lnTo>
                    <a:pt x="2235157" y="805910"/>
                  </a:lnTo>
                  <a:lnTo>
                    <a:pt x="2171030" y="805910"/>
                  </a:lnTo>
                  <a:lnTo>
                    <a:pt x="2146709" y="815435"/>
                  </a:lnTo>
                  <a:lnTo>
                    <a:pt x="2107283" y="795719"/>
                  </a:lnTo>
                  <a:lnTo>
                    <a:pt x="2081442" y="798767"/>
                  </a:lnTo>
                  <a:lnTo>
                    <a:pt x="2037266" y="782765"/>
                  </a:lnTo>
                  <a:lnTo>
                    <a:pt x="2002305" y="782765"/>
                  </a:lnTo>
                  <a:lnTo>
                    <a:pt x="1991665" y="792290"/>
                  </a:lnTo>
                  <a:lnTo>
                    <a:pt x="1997745" y="809054"/>
                  </a:lnTo>
                  <a:lnTo>
                    <a:pt x="1984065" y="822769"/>
                  </a:lnTo>
                  <a:lnTo>
                    <a:pt x="1949009" y="801434"/>
                  </a:lnTo>
                  <a:lnTo>
                    <a:pt x="1921648" y="804482"/>
                  </a:lnTo>
                  <a:lnTo>
                    <a:pt x="1911008" y="786194"/>
                  </a:lnTo>
                  <a:lnTo>
                    <a:pt x="1869871" y="774002"/>
                  </a:lnTo>
                  <a:lnTo>
                    <a:pt x="1841371" y="760190"/>
                  </a:lnTo>
                  <a:lnTo>
                    <a:pt x="1819520" y="749427"/>
                  </a:lnTo>
                  <a:lnTo>
                    <a:pt x="1845361" y="718947"/>
                  </a:lnTo>
                  <a:lnTo>
                    <a:pt x="1837761" y="693039"/>
                  </a:lnTo>
                  <a:lnTo>
                    <a:pt x="1819520" y="682276"/>
                  </a:lnTo>
                  <a:lnTo>
                    <a:pt x="1711407" y="694563"/>
                  </a:lnTo>
                  <a:lnTo>
                    <a:pt x="1668846" y="711327"/>
                  </a:lnTo>
                  <a:lnTo>
                    <a:pt x="1641390" y="712851"/>
                  </a:lnTo>
                  <a:lnTo>
                    <a:pt x="1612890" y="723519"/>
                  </a:lnTo>
                  <a:lnTo>
                    <a:pt x="1577929" y="715899"/>
                  </a:lnTo>
                  <a:lnTo>
                    <a:pt x="1555033" y="743331"/>
                  </a:lnTo>
                  <a:lnTo>
                    <a:pt x="1527672" y="761619"/>
                  </a:lnTo>
                  <a:lnTo>
                    <a:pt x="1502971" y="813530"/>
                  </a:lnTo>
                  <a:lnTo>
                    <a:pt x="1509432" y="836390"/>
                  </a:lnTo>
                  <a:lnTo>
                    <a:pt x="1477511" y="866966"/>
                  </a:lnTo>
                  <a:lnTo>
                    <a:pt x="1445590" y="879158"/>
                  </a:lnTo>
                  <a:lnTo>
                    <a:pt x="1430389" y="907733"/>
                  </a:lnTo>
                  <a:cubicBezTo>
                    <a:pt x="1430389" y="907733"/>
                    <a:pt x="1396854" y="982504"/>
                    <a:pt x="1393814" y="988600"/>
                  </a:cubicBezTo>
                  <a:cubicBezTo>
                    <a:pt x="1390773" y="994696"/>
                    <a:pt x="1393814" y="1032891"/>
                    <a:pt x="1393814" y="1032891"/>
                  </a:cubicBezTo>
                  <a:lnTo>
                    <a:pt x="1407494" y="1077087"/>
                  </a:lnTo>
                  <a:lnTo>
                    <a:pt x="1375573" y="1151858"/>
                  </a:lnTo>
                  <a:lnTo>
                    <a:pt x="1387733" y="1188530"/>
                  </a:lnTo>
                  <a:lnTo>
                    <a:pt x="1404454" y="1222058"/>
                  </a:lnTo>
                  <a:lnTo>
                    <a:pt x="1448630" y="1284637"/>
                  </a:lnTo>
                  <a:cubicBezTo>
                    <a:pt x="1448187" y="1295114"/>
                    <a:pt x="1447743" y="1305592"/>
                    <a:pt x="1447300" y="1316069"/>
                  </a:cubicBezTo>
                  <a:lnTo>
                    <a:pt x="1538312" y="1385507"/>
                  </a:lnTo>
                  <a:lnTo>
                    <a:pt x="1599304" y="1360932"/>
                  </a:lnTo>
                  <a:lnTo>
                    <a:pt x="1658016" y="1379601"/>
                  </a:lnTo>
                  <a:lnTo>
                    <a:pt x="1730978" y="1339977"/>
                  </a:lnTo>
                  <a:cubicBezTo>
                    <a:pt x="1730978" y="1339977"/>
                    <a:pt x="1755393" y="1339977"/>
                    <a:pt x="1762994" y="1353693"/>
                  </a:cubicBezTo>
                  <a:cubicBezTo>
                    <a:pt x="1770594" y="1367409"/>
                    <a:pt x="1775154" y="1379601"/>
                    <a:pt x="1802515" y="1379601"/>
                  </a:cubicBezTo>
                  <a:cubicBezTo>
                    <a:pt x="1829875" y="1379601"/>
                    <a:pt x="1843651" y="1410176"/>
                    <a:pt x="1843651" y="1410176"/>
                  </a:cubicBezTo>
                  <a:lnTo>
                    <a:pt x="1831491" y="1445228"/>
                  </a:lnTo>
                  <a:lnTo>
                    <a:pt x="1837571" y="1463516"/>
                  </a:lnTo>
                  <a:lnTo>
                    <a:pt x="1825410" y="1492091"/>
                  </a:lnTo>
                  <a:lnTo>
                    <a:pt x="1853911" y="1551527"/>
                  </a:lnTo>
                  <a:lnTo>
                    <a:pt x="1875192" y="1597343"/>
                  </a:lnTo>
                  <a:lnTo>
                    <a:pt x="1895047" y="1641634"/>
                  </a:lnTo>
                  <a:lnTo>
                    <a:pt x="1899607" y="1698022"/>
                  </a:lnTo>
                  <a:lnTo>
                    <a:pt x="1895047" y="1730121"/>
                  </a:lnTo>
                  <a:lnTo>
                    <a:pt x="1859991" y="1791176"/>
                  </a:lnTo>
                  <a:lnTo>
                    <a:pt x="1870632" y="1885760"/>
                  </a:lnTo>
                  <a:lnTo>
                    <a:pt x="1882792" y="1907095"/>
                  </a:lnTo>
                  <a:lnTo>
                    <a:pt x="1878232" y="1922336"/>
                  </a:lnTo>
                  <a:lnTo>
                    <a:pt x="1899607" y="1945291"/>
                  </a:lnTo>
                  <a:lnTo>
                    <a:pt x="1913288" y="1998631"/>
                  </a:lnTo>
                  <a:lnTo>
                    <a:pt x="1901127" y="2049018"/>
                  </a:lnTo>
                  <a:lnTo>
                    <a:pt x="1919368" y="2087118"/>
                  </a:lnTo>
                  <a:cubicBezTo>
                    <a:pt x="1919368" y="2087118"/>
                    <a:pt x="1936088" y="2128361"/>
                    <a:pt x="1937608" y="2132933"/>
                  </a:cubicBezTo>
                  <a:cubicBezTo>
                    <a:pt x="1939128" y="2137505"/>
                    <a:pt x="1949769" y="2152745"/>
                    <a:pt x="1948249" y="2160365"/>
                  </a:cubicBezTo>
                  <a:cubicBezTo>
                    <a:pt x="1946729" y="2167985"/>
                    <a:pt x="1942169" y="2187893"/>
                    <a:pt x="1942169" y="2187893"/>
                  </a:cubicBezTo>
                  <a:lnTo>
                    <a:pt x="1948249" y="2218373"/>
                  </a:lnTo>
                  <a:lnTo>
                    <a:pt x="2025866" y="2218373"/>
                  </a:lnTo>
                  <a:lnTo>
                    <a:pt x="2062442" y="2206181"/>
                  </a:lnTo>
                  <a:lnTo>
                    <a:pt x="2152219" y="2114645"/>
                  </a:lnTo>
                  <a:cubicBezTo>
                    <a:pt x="2160428" y="2104920"/>
                    <a:pt x="2168037" y="2094709"/>
                    <a:pt x="2175020" y="2084070"/>
                  </a:cubicBezTo>
                  <a:cubicBezTo>
                    <a:pt x="2176540" y="2079498"/>
                    <a:pt x="2188700" y="2023110"/>
                    <a:pt x="2188700" y="2023110"/>
                  </a:cubicBezTo>
                  <a:lnTo>
                    <a:pt x="2252637" y="1997107"/>
                  </a:lnTo>
                  <a:lnTo>
                    <a:pt x="2252637" y="1947291"/>
                  </a:lnTo>
                  <a:lnTo>
                    <a:pt x="2238957" y="1907572"/>
                  </a:lnTo>
                  <a:lnTo>
                    <a:pt x="2272398" y="1875568"/>
                  </a:lnTo>
                  <a:lnTo>
                    <a:pt x="2362270" y="1823657"/>
                  </a:lnTo>
                  <a:lnTo>
                    <a:pt x="2369870" y="1783937"/>
                  </a:lnTo>
                  <a:lnTo>
                    <a:pt x="2369870" y="1715357"/>
                  </a:lnTo>
                  <a:lnTo>
                    <a:pt x="2353055" y="1663446"/>
                  </a:lnTo>
                  <a:lnTo>
                    <a:pt x="2357615" y="1631442"/>
                  </a:lnTo>
                  <a:lnTo>
                    <a:pt x="2342035" y="1617631"/>
                  </a:lnTo>
                  <a:lnTo>
                    <a:pt x="2371010" y="1574959"/>
                  </a:lnTo>
                  <a:lnTo>
                    <a:pt x="2381651" y="1518476"/>
                  </a:lnTo>
                  <a:lnTo>
                    <a:pt x="2424212" y="1492568"/>
                  </a:lnTo>
                  <a:lnTo>
                    <a:pt x="2433712" y="1466564"/>
                  </a:lnTo>
                  <a:lnTo>
                    <a:pt x="2511329" y="1385888"/>
                  </a:lnTo>
                  <a:lnTo>
                    <a:pt x="2535745" y="1309116"/>
                  </a:lnTo>
                  <a:lnTo>
                    <a:pt x="2558546" y="1266730"/>
                  </a:lnTo>
                  <a:lnTo>
                    <a:pt x="2558546" y="1220915"/>
                  </a:lnTo>
                  <a:lnTo>
                    <a:pt x="2537265" y="1213295"/>
                  </a:lnTo>
                  <a:lnTo>
                    <a:pt x="2512849" y="1233107"/>
                  </a:lnTo>
                  <a:lnTo>
                    <a:pt x="2479408" y="1236155"/>
                  </a:lnTo>
                  <a:lnTo>
                    <a:pt x="2444447" y="1245680"/>
                  </a:lnTo>
                  <a:lnTo>
                    <a:pt x="2415472" y="1227296"/>
                  </a:lnTo>
                  <a:lnTo>
                    <a:pt x="2418511" y="1204436"/>
                  </a:lnTo>
                  <a:lnTo>
                    <a:pt x="2382031" y="1163288"/>
                  </a:lnTo>
                  <a:lnTo>
                    <a:pt x="2345454" y="1141857"/>
                  </a:lnTo>
                  <a:lnTo>
                    <a:pt x="2328734" y="1086993"/>
                  </a:lnTo>
                  <a:lnTo>
                    <a:pt x="2293013" y="1052894"/>
                  </a:lnTo>
                  <a:lnTo>
                    <a:pt x="2289973" y="1010221"/>
                  </a:lnTo>
                  <a:lnTo>
                    <a:pt x="2264037" y="972121"/>
                  </a:lnTo>
                  <a:lnTo>
                    <a:pt x="2232116" y="900494"/>
                  </a:lnTo>
                  <a:lnTo>
                    <a:pt x="2198581" y="866966"/>
                  </a:lnTo>
                  <a:lnTo>
                    <a:pt x="2195540" y="839438"/>
                  </a:lnTo>
                  <a:lnTo>
                    <a:pt x="2209316" y="845630"/>
                  </a:lnTo>
                  <a:lnTo>
                    <a:pt x="2224516" y="857821"/>
                  </a:lnTo>
                  <a:lnTo>
                    <a:pt x="2230596" y="880682"/>
                  </a:lnTo>
                  <a:cubicBezTo>
                    <a:pt x="2242757" y="880682"/>
                    <a:pt x="2247317" y="857821"/>
                    <a:pt x="2247317" y="857821"/>
                  </a:cubicBezTo>
                  <a:lnTo>
                    <a:pt x="2257957" y="880682"/>
                  </a:lnTo>
                  <a:lnTo>
                    <a:pt x="2268597" y="909257"/>
                  </a:lnTo>
                  <a:lnTo>
                    <a:pt x="2302133" y="959644"/>
                  </a:lnTo>
                  <a:lnTo>
                    <a:pt x="2320374" y="962692"/>
                  </a:lnTo>
                  <a:lnTo>
                    <a:pt x="2341654" y="1006983"/>
                  </a:lnTo>
                  <a:lnTo>
                    <a:pt x="2340134" y="1026795"/>
                  </a:lnTo>
                  <a:lnTo>
                    <a:pt x="2401031" y="1089374"/>
                  </a:lnTo>
                  <a:lnTo>
                    <a:pt x="2411671" y="1147286"/>
                  </a:lnTo>
                  <a:lnTo>
                    <a:pt x="2422312" y="1173290"/>
                  </a:lnTo>
                  <a:lnTo>
                    <a:pt x="2442167" y="1193102"/>
                  </a:lnTo>
                  <a:lnTo>
                    <a:pt x="2533465" y="1168718"/>
                  </a:lnTo>
                  <a:lnTo>
                    <a:pt x="2550185" y="1153382"/>
                  </a:lnTo>
                  <a:lnTo>
                    <a:pt x="2589706" y="1141190"/>
                  </a:lnTo>
                  <a:lnTo>
                    <a:pt x="2589706" y="1122902"/>
                  </a:lnTo>
                  <a:lnTo>
                    <a:pt x="2635403" y="1092422"/>
                  </a:lnTo>
                  <a:lnTo>
                    <a:pt x="2654403" y="1056989"/>
                  </a:lnTo>
                  <a:lnTo>
                    <a:pt x="2665423" y="1038987"/>
                  </a:lnTo>
                  <a:lnTo>
                    <a:pt x="2680719" y="1017651"/>
                  </a:lnTo>
                  <a:lnTo>
                    <a:pt x="2655543" y="982885"/>
                  </a:lnTo>
                  <a:lnTo>
                    <a:pt x="2620392" y="953071"/>
                  </a:lnTo>
                  <a:lnTo>
                    <a:pt x="2609182" y="924496"/>
                  </a:lnTo>
                  <a:lnTo>
                    <a:pt x="2596262" y="927544"/>
                  </a:lnTo>
                  <a:lnTo>
                    <a:pt x="2586761" y="954977"/>
                  </a:lnTo>
                  <a:lnTo>
                    <a:pt x="2551800" y="964502"/>
                  </a:lnTo>
                  <a:lnTo>
                    <a:pt x="2533560" y="952310"/>
                  </a:lnTo>
                  <a:lnTo>
                    <a:pt x="2527479" y="926402"/>
                  </a:lnTo>
                  <a:lnTo>
                    <a:pt x="2515319" y="929450"/>
                  </a:lnTo>
                  <a:lnTo>
                    <a:pt x="2496984" y="895826"/>
                  </a:lnTo>
                  <a:lnTo>
                    <a:pt x="2480263" y="886301"/>
                  </a:lnTo>
                  <a:lnTo>
                    <a:pt x="2458983" y="851249"/>
                  </a:lnTo>
                  <a:lnTo>
                    <a:pt x="2474183" y="834390"/>
                  </a:lnTo>
                  <a:lnTo>
                    <a:pt x="2524534" y="876110"/>
                  </a:lnTo>
                  <a:close/>
                  <a:moveTo>
                    <a:pt x="1812015" y="651510"/>
                  </a:moveTo>
                  <a:lnTo>
                    <a:pt x="1815245" y="636937"/>
                  </a:lnTo>
                  <a:lnTo>
                    <a:pt x="1815245" y="615982"/>
                  </a:lnTo>
                  <a:cubicBezTo>
                    <a:pt x="1811948" y="613046"/>
                    <a:pt x="1807901" y="611098"/>
                    <a:pt x="1803560" y="610362"/>
                  </a:cubicBezTo>
                  <a:cubicBezTo>
                    <a:pt x="1800444" y="610367"/>
                    <a:pt x="1797432" y="611519"/>
                    <a:pt x="1795104" y="613601"/>
                  </a:cubicBezTo>
                  <a:lnTo>
                    <a:pt x="1795104" y="636937"/>
                  </a:lnTo>
                  <a:cubicBezTo>
                    <a:pt x="1795921" y="641759"/>
                    <a:pt x="1795921" y="646688"/>
                    <a:pt x="1795104" y="651510"/>
                  </a:cubicBezTo>
                  <a:lnTo>
                    <a:pt x="1812015" y="651510"/>
                  </a:lnTo>
                  <a:close/>
                  <a:moveTo>
                    <a:pt x="1812015" y="588550"/>
                  </a:moveTo>
                  <a:cubicBezTo>
                    <a:pt x="1812642" y="583327"/>
                    <a:pt x="1808927" y="578583"/>
                    <a:pt x="1803721" y="577954"/>
                  </a:cubicBezTo>
                  <a:cubicBezTo>
                    <a:pt x="1802714" y="577832"/>
                    <a:pt x="1801698" y="577872"/>
                    <a:pt x="1800710" y="578072"/>
                  </a:cubicBezTo>
                  <a:lnTo>
                    <a:pt x="1795104" y="594169"/>
                  </a:lnTo>
                  <a:lnTo>
                    <a:pt x="1800710" y="606266"/>
                  </a:lnTo>
                  <a:lnTo>
                    <a:pt x="1812015" y="606266"/>
                  </a:lnTo>
                  <a:lnTo>
                    <a:pt x="1812015" y="588550"/>
                  </a:lnTo>
                  <a:close/>
                  <a:moveTo>
                    <a:pt x="1396854" y="171926"/>
                  </a:moveTo>
                  <a:lnTo>
                    <a:pt x="1453855" y="171926"/>
                  </a:lnTo>
                  <a:lnTo>
                    <a:pt x="1484921" y="127063"/>
                  </a:lnTo>
                  <a:lnTo>
                    <a:pt x="1556458" y="127063"/>
                  </a:lnTo>
                  <a:lnTo>
                    <a:pt x="1567953" y="98488"/>
                  </a:lnTo>
                  <a:lnTo>
                    <a:pt x="1611939" y="75152"/>
                  </a:lnTo>
                  <a:cubicBezTo>
                    <a:pt x="1632745" y="56960"/>
                    <a:pt x="1611939" y="24003"/>
                    <a:pt x="1611939" y="24003"/>
                  </a:cubicBezTo>
                  <a:lnTo>
                    <a:pt x="1522257" y="12764"/>
                  </a:lnTo>
                  <a:lnTo>
                    <a:pt x="1433145" y="24194"/>
                  </a:lnTo>
                  <a:lnTo>
                    <a:pt x="1303561" y="0"/>
                  </a:lnTo>
                  <a:lnTo>
                    <a:pt x="1223664" y="36385"/>
                  </a:lnTo>
                  <a:cubicBezTo>
                    <a:pt x="1223664" y="36385"/>
                    <a:pt x="1166187" y="67532"/>
                    <a:pt x="1158397" y="64961"/>
                  </a:cubicBezTo>
                  <a:cubicBezTo>
                    <a:pt x="1142874" y="63646"/>
                    <a:pt x="1127274" y="63646"/>
                    <a:pt x="1111751" y="64961"/>
                  </a:cubicBezTo>
                  <a:cubicBezTo>
                    <a:pt x="1111751" y="64961"/>
                    <a:pt x="1140252" y="90869"/>
                    <a:pt x="1153172" y="93536"/>
                  </a:cubicBezTo>
                  <a:cubicBezTo>
                    <a:pt x="1162615" y="94992"/>
                    <a:pt x="1172229" y="94992"/>
                    <a:pt x="1181673" y="93536"/>
                  </a:cubicBezTo>
                  <a:cubicBezTo>
                    <a:pt x="1181673" y="93536"/>
                    <a:pt x="1181673" y="118872"/>
                    <a:pt x="1186898" y="124682"/>
                  </a:cubicBezTo>
                  <a:cubicBezTo>
                    <a:pt x="1205043" y="145542"/>
                    <a:pt x="1167897" y="161068"/>
                    <a:pt x="1167897" y="161068"/>
                  </a:cubicBezTo>
                  <a:lnTo>
                    <a:pt x="1167897" y="185642"/>
                  </a:lnTo>
                  <a:cubicBezTo>
                    <a:pt x="1167897" y="185642"/>
                    <a:pt x="1171982" y="232029"/>
                    <a:pt x="1179678" y="229933"/>
                  </a:cubicBezTo>
                  <a:cubicBezTo>
                    <a:pt x="1187373" y="227838"/>
                    <a:pt x="1200008" y="254603"/>
                    <a:pt x="1200008" y="254603"/>
                  </a:cubicBezTo>
                  <a:lnTo>
                    <a:pt x="1223854" y="280606"/>
                  </a:lnTo>
                  <a:lnTo>
                    <a:pt x="1267460" y="280606"/>
                  </a:lnTo>
                  <a:lnTo>
                    <a:pt x="1321897" y="215646"/>
                  </a:lnTo>
                  <a:lnTo>
                    <a:pt x="1375478" y="192310"/>
                  </a:lnTo>
                  <a:lnTo>
                    <a:pt x="1396854" y="171926"/>
                  </a:lnTo>
                  <a:close/>
                  <a:moveTo>
                    <a:pt x="2516459" y="1725835"/>
                  </a:moveTo>
                  <a:lnTo>
                    <a:pt x="2509429" y="1706785"/>
                  </a:lnTo>
                  <a:lnTo>
                    <a:pt x="2501354" y="1714786"/>
                  </a:lnTo>
                  <a:lnTo>
                    <a:pt x="2494324" y="1730978"/>
                  </a:lnTo>
                  <a:lnTo>
                    <a:pt x="2478268" y="1740503"/>
                  </a:lnTo>
                  <a:lnTo>
                    <a:pt x="2471238" y="1761744"/>
                  </a:lnTo>
                  <a:lnTo>
                    <a:pt x="2461168" y="1786890"/>
                  </a:lnTo>
                  <a:lnTo>
                    <a:pt x="2421932" y="1798987"/>
                  </a:lnTo>
                  <a:lnTo>
                    <a:pt x="2404831" y="1828229"/>
                  </a:lnTo>
                  <a:lnTo>
                    <a:pt x="2400841" y="1876616"/>
                  </a:lnTo>
                  <a:lnTo>
                    <a:pt x="2386781" y="1900619"/>
                  </a:lnTo>
                  <a:lnTo>
                    <a:pt x="2370725" y="1917764"/>
                  </a:lnTo>
                  <a:lnTo>
                    <a:pt x="2376710" y="1946339"/>
                  </a:lnTo>
                  <a:lnTo>
                    <a:pt x="2387826" y="1959483"/>
                  </a:lnTo>
                  <a:lnTo>
                    <a:pt x="2376710" y="1974533"/>
                  </a:lnTo>
                  <a:lnTo>
                    <a:pt x="2387826" y="1984058"/>
                  </a:lnTo>
                  <a:lnTo>
                    <a:pt x="2424972" y="1984058"/>
                  </a:lnTo>
                  <a:lnTo>
                    <a:pt x="2446062" y="1952816"/>
                  </a:lnTo>
                  <a:cubicBezTo>
                    <a:pt x="2446062" y="1952816"/>
                    <a:pt x="2463163" y="1916525"/>
                    <a:pt x="2463163" y="1913477"/>
                  </a:cubicBezTo>
                  <a:cubicBezTo>
                    <a:pt x="2463163" y="1910429"/>
                    <a:pt x="2471238" y="1877187"/>
                    <a:pt x="2471238" y="1877187"/>
                  </a:cubicBezTo>
                  <a:lnTo>
                    <a:pt x="2500309" y="1839087"/>
                  </a:lnTo>
                  <a:lnTo>
                    <a:pt x="2500309" y="1786319"/>
                  </a:lnTo>
                  <a:lnTo>
                    <a:pt x="2520449" y="1786319"/>
                  </a:lnTo>
                  <a:lnTo>
                    <a:pt x="2514464" y="1748981"/>
                  </a:lnTo>
                  <a:lnTo>
                    <a:pt x="2516459" y="1725835"/>
                  </a:lnTo>
                  <a:close/>
                  <a:moveTo>
                    <a:pt x="487109" y="952881"/>
                  </a:moveTo>
                  <a:lnTo>
                    <a:pt x="443027" y="937832"/>
                  </a:lnTo>
                  <a:cubicBezTo>
                    <a:pt x="443027" y="937832"/>
                    <a:pt x="430772" y="939546"/>
                    <a:pt x="416427" y="942975"/>
                  </a:cubicBezTo>
                  <a:cubicBezTo>
                    <a:pt x="405872" y="945099"/>
                    <a:pt x="395564" y="948290"/>
                    <a:pt x="385646" y="952500"/>
                  </a:cubicBezTo>
                  <a:lnTo>
                    <a:pt x="448158" y="973836"/>
                  </a:lnTo>
                  <a:lnTo>
                    <a:pt x="473428" y="973836"/>
                  </a:lnTo>
                  <a:lnTo>
                    <a:pt x="515609" y="1010221"/>
                  </a:lnTo>
                  <a:lnTo>
                    <a:pt x="544110" y="1010221"/>
                  </a:lnTo>
                  <a:cubicBezTo>
                    <a:pt x="544110" y="1010221"/>
                    <a:pt x="567386" y="999839"/>
                    <a:pt x="559596" y="981646"/>
                  </a:cubicBezTo>
                  <a:lnTo>
                    <a:pt x="523400" y="968597"/>
                  </a:lnTo>
                  <a:lnTo>
                    <a:pt x="487109" y="952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607;p17"/>
            <p:cNvSpPr/>
            <p:nvPr/>
          </p:nvSpPr>
          <p:spPr>
            <a:xfrm>
              <a:off x="2963026" y="773963"/>
              <a:ext cx="2815611" cy="2175092"/>
            </a:xfrm>
            <a:custGeom>
              <a:avLst/>
              <a:gdLst/>
              <a:ahLst/>
              <a:cxnLst/>
              <a:rect l="l" t="t" r="r" b="b"/>
              <a:pathLst>
                <a:path w="2815611" h="2175092" extrusionOk="0">
                  <a:moveTo>
                    <a:pt x="1577728" y="1854137"/>
                  </a:moveTo>
                  <a:cubicBezTo>
                    <a:pt x="783307" y="1853603"/>
                    <a:pt x="139725" y="1207484"/>
                    <a:pt x="140258" y="410994"/>
                  </a:cubicBezTo>
                  <a:cubicBezTo>
                    <a:pt x="140350" y="271815"/>
                    <a:pt x="160537" y="133380"/>
                    <a:pt x="200190" y="0"/>
                  </a:cubicBezTo>
                  <a:cubicBezTo>
                    <a:pt x="-203778" y="685400"/>
                    <a:pt x="22925" y="1569358"/>
                    <a:pt x="706545" y="1974380"/>
                  </a:cubicBezTo>
                  <a:cubicBezTo>
                    <a:pt x="1390164" y="2379402"/>
                    <a:pt x="2271836" y="2152107"/>
                    <a:pt x="2675797" y="1466707"/>
                  </a:cubicBezTo>
                  <a:cubicBezTo>
                    <a:pt x="2735230" y="1365885"/>
                    <a:pt x="2782181" y="1258167"/>
                    <a:pt x="2815612" y="1145953"/>
                  </a:cubicBezTo>
                  <a:cubicBezTo>
                    <a:pt x="2557081" y="1585036"/>
                    <a:pt x="2086286" y="1854375"/>
                    <a:pt x="1577728" y="1854137"/>
                  </a:cubicBezTo>
                  <a:close/>
                </a:path>
              </a:pathLst>
            </a:custGeom>
            <a:solidFill>
              <a:srgbClr val="000000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Google Shape;608;p17"/>
            <p:cNvSpPr/>
            <p:nvPr/>
          </p:nvSpPr>
          <p:spPr>
            <a:xfrm>
              <a:off x="2183550" y="4458424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609;p17"/>
            <p:cNvSpPr/>
            <p:nvPr/>
          </p:nvSpPr>
          <p:spPr>
            <a:xfrm>
              <a:off x="2233331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p17"/>
            <p:cNvSpPr/>
            <p:nvPr/>
          </p:nvSpPr>
          <p:spPr>
            <a:xfrm>
              <a:off x="2233331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611;p17"/>
            <p:cNvSpPr/>
            <p:nvPr/>
          </p:nvSpPr>
          <p:spPr>
            <a:xfrm>
              <a:off x="2447182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Google Shape;612;p17"/>
            <p:cNvSpPr/>
            <p:nvPr/>
          </p:nvSpPr>
          <p:spPr>
            <a:xfrm>
              <a:off x="2726476" y="4553957"/>
              <a:ext cx="159649" cy="89989"/>
            </a:xfrm>
            <a:custGeom>
              <a:avLst/>
              <a:gdLst/>
              <a:ahLst/>
              <a:cxnLst/>
              <a:rect l="l" t="t" r="r" b="b"/>
              <a:pathLst>
                <a:path w="159649" h="89989" extrusionOk="0">
                  <a:moveTo>
                    <a:pt x="8089" y="21720"/>
                  </a:moveTo>
                  <a:cubicBezTo>
                    <a:pt x="26619" y="26806"/>
                    <a:pt x="46400" y="24415"/>
                    <a:pt x="63190" y="15052"/>
                  </a:cubicBezTo>
                  <a:cubicBezTo>
                    <a:pt x="76395" y="15052"/>
                    <a:pt x="148692" y="-15523"/>
                    <a:pt x="158193" y="10480"/>
                  </a:cubicBezTo>
                  <a:cubicBezTo>
                    <a:pt x="166743" y="33150"/>
                    <a:pt x="135582" y="54200"/>
                    <a:pt x="118862" y="58105"/>
                  </a:cubicBezTo>
                  <a:cubicBezTo>
                    <a:pt x="82476" y="66963"/>
                    <a:pt x="55590" y="85156"/>
                    <a:pt x="40959" y="88204"/>
                  </a:cubicBezTo>
                  <a:cubicBezTo>
                    <a:pt x="30034" y="90490"/>
                    <a:pt x="15974" y="92014"/>
                    <a:pt x="7329" y="83442"/>
                  </a:cubicBezTo>
                  <a:cubicBezTo>
                    <a:pt x="-3027" y="73345"/>
                    <a:pt x="-2077" y="35245"/>
                    <a:pt x="8089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613;p17"/>
            <p:cNvSpPr/>
            <p:nvPr/>
          </p:nvSpPr>
          <p:spPr>
            <a:xfrm>
              <a:off x="2729149" y="4569009"/>
              <a:ext cx="157010" cy="75128"/>
            </a:xfrm>
            <a:custGeom>
              <a:avLst/>
              <a:gdLst/>
              <a:ahLst/>
              <a:cxnLst/>
              <a:rect l="l" t="t" r="r" b="b"/>
              <a:pathLst>
                <a:path w="157010" h="75128" extrusionOk="0">
                  <a:moveTo>
                    <a:pt x="38381" y="67056"/>
                  </a:moveTo>
                  <a:cubicBezTo>
                    <a:pt x="53011" y="63913"/>
                    <a:pt x="79897" y="45815"/>
                    <a:pt x="116283" y="36957"/>
                  </a:cubicBezTo>
                  <a:cubicBezTo>
                    <a:pt x="130249" y="33528"/>
                    <a:pt x="154284" y="17907"/>
                    <a:pt x="156754" y="0"/>
                  </a:cubicBezTo>
                  <a:cubicBezTo>
                    <a:pt x="159984" y="20860"/>
                    <a:pt x="131864" y="39434"/>
                    <a:pt x="116283" y="43244"/>
                  </a:cubicBezTo>
                  <a:cubicBezTo>
                    <a:pt x="79897" y="52102"/>
                    <a:pt x="53011" y="70295"/>
                    <a:pt x="38381" y="73343"/>
                  </a:cubicBezTo>
                  <a:cubicBezTo>
                    <a:pt x="27456" y="75629"/>
                    <a:pt x="13395" y="77153"/>
                    <a:pt x="4750" y="68580"/>
                  </a:cubicBezTo>
                  <a:cubicBezTo>
                    <a:pt x="2496" y="66075"/>
                    <a:pt x="867" y="63075"/>
                    <a:pt x="0" y="59817"/>
                  </a:cubicBezTo>
                  <a:cubicBezTo>
                    <a:pt x="10928" y="68189"/>
                    <a:pt x="25166" y="70876"/>
                    <a:pt x="38381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614;p17"/>
            <p:cNvSpPr/>
            <p:nvPr/>
          </p:nvSpPr>
          <p:spPr>
            <a:xfrm>
              <a:off x="2596621" y="4484615"/>
              <a:ext cx="159662" cy="89989"/>
            </a:xfrm>
            <a:custGeom>
              <a:avLst/>
              <a:gdLst/>
              <a:ahLst/>
              <a:cxnLst/>
              <a:rect l="l" t="t" r="r" b="b"/>
              <a:pathLst>
                <a:path w="159662" h="89989" extrusionOk="0">
                  <a:moveTo>
                    <a:pt x="8075" y="21720"/>
                  </a:moveTo>
                  <a:cubicBezTo>
                    <a:pt x="26602" y="26863"/>
                    <a:pt x="46403" y="24463"/>
                    <a:pt x="63177" y="15052"/>
                  </a:cubicBezTo>
                  <a:cubicBezTo>
                    <a:pt x="76382" y="15052"/>
                    <a:pt x="148679" y="-15523"/>
                    <a:pt x="158179" y="10480"/>
                  </a:cubicBezTo>
                  <a:cubicBezTo>
                    <a:pt x="166825" y="33245"/>
                    <a:pt x="135569" y="54295"/>
                    <a:pt x="118943" y="58105"/>
                  </a:cubicBezTo>
                  <a:cubicBezTo>
                    <a:pt x="82557" y="66963"/>
                    <a:pt x="55672" y="85156"/>
                    <a:pt x="41041" y="88204"/>
                  </a:cubicBezTo>
                  <a:cubicBezTo>
                    <a:pt x="30116" y="90490"/>
                    <a:pt x="16055" y="92014"/>
                    <a:pt x="7410" y="83442"/>
                  </a:cubicBezTo>
                  <a:cubicBezTo>
                    <a:pt x="-3040" y="73345"/>
                    <a:pt x="-2090" y="35245"/>
                    <a:pt x="8075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615;p17"/>
            <p:cNvSpPr/>
            <p:nvPr/>
          </p:nvSpPr>
          <p:spPr>
            <a:xfrm>
              <a:off x="2599186" y="4499667"/>
              <a:ext cx="157105" cy="75128"/>
            </a:xfrm>
            <a:custGeom>
              <a:avLst/>
              <a:gdLst/>
              <a:ahLst/>
              <a:cxnLst/>
              <a:rect l="l" t="t" r="r" b="b"/>
              <a:pathLst>
                <a:path w="157105" h="75128" extrusionOk="0">
                  <a:moveTo>
                    <a:pt x="38476" y="67056"/>
                  </a:moveTo>
                  <a:cubicBezTo>
                    <a:pt x="53106" y="64008"/>
                    <a:pt x="79992" y="45815"/>
                    <a:pt x="116378" y="36957"/>
                  </a:cubicBezTo>
                  <a:cubicBezTo>
                    <a:pt x="130344" y="33528"/>
                    <a:pt x="154379" y="17907"/>
                    <a:pt x="156849" y="0"/>
                  </a:cubicBezTo>
                  <a:cubicBezTo>
                    <a:pt x="160079" y="20955"/>
                    <a:pt x="131959" y="39434"/>
                    <a:pt x="116378" y="43244"/>
                  </a:cubicBezTo>
                  <a:cubicBezTo>
                    <a:pt x="79992" y="52102"/>
                    <a:pt x="53106" y="70295"/>
                    <a:pt x="38476" y="73343"/>
                  </a:cubicBezTo>
                  <a:cubicBezTo>
                    <a:pt x="27551" y="75629"/>
                    <a:pt x="13490" y="77153"/>
                    <a:pt x="4845" y="68580"/>
                  </a:cubicBezTo>
                  <a:cubicBezTo>
                    <a:pt x="2578" y="66113"/>
                    <a:pt x="919" y="63141"/>
                    <a:pt x="0" y="59912"/>
                  </a:cubicBezTo>
                  <a:cubicBezTo>
                    <a:pt x="10998" y="68209"/>
                    <a:pt x="25243" y="70856"/>
                    <a:pt x="38476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p17"/>
            <p:cNvSpPr/>
            <p:nvPr/>
          </p:nvSpPr>
          <p:spPr>
            <a:xfrm>
              <a:off x="2302147" y="4142110"/>
              <a:ext cx="514696" cy="443940"/>
            </a:xfrm>
            <a:custGeom>
              <a:avLst/>
              <a:gdLst/>
              <a:ahLst/>
              <a:cxnLst/>
              <a:rect l="l" t="t" r="r" b="b"/>
              <a:pathLst>
                <a:path w="514696" h="443940" extrusionOk="0">
                  <a:moveTo>
                    <a:pt x="99908" y="274309"/>
                  </a:moveTo>
                  <a:cubicBezTo>
                    <a:pt x="156055" y="299074"/>
                    <a:pt x="209066" y="302884"/>
                    <a:pt x="252388" y="279643"/>
                  </a:cubicBezTo>
                  <a:lnTo>
                    <a:pt x="297134" y="253735"/>
                  </a:lnTo>
                  <a:cubicBezTo>
                    <a:pt x="299794" y="311647"/>
                    <a:pt x="302359" y="367273"/>
                    <a:pt x="302359" y="367273"/>
                  </a:cubicBezTo>
                  <a:cubicBezTo>
                    <a:pt x="302359" y="367273"/>
                    <a:pt x="336655" y="393371"/>
                    <a:pt x="363351" y="370130"/>
                  </a:cubicBezTo>
                  <a:cubicBezTo>
                    <a:pt x="363351" y="370130"/>
                    <a:pt x="368956" y="288787"/>
                    <a:pt x="374656" y="208872"/>
                  </a:cubicBezTo>
                  <a:lnTo>
                    <a:pt x="421872" y="181440"/>
                  </a:lnTo>
                  <a:cubicBezTo>
                    <a:pt x="420813" y="185707"/>
                    <a:pt x="420239" y="190089"/>
                    <a:pt x="420162" y="194489"/>
                  </a:cubicBezTo>
                  <a:cubicBezTo>
                    <a:pt x="420162" y="209729"/>
                    <a:pt x="430992" y="435472"/>
                    <a:pt x="430992" y="435472"/>
                  </a:cubicBezTo>
                  <a:cubicBezTo>
                    <a:pt x="430992" y="435472"/>
                    <a:pt x="465573" y="456141"/>
                    <a:pt x="492269" y="432900"/>
                  </a:cubicBezTo>
                  <a:cubicBezTo>
                    <a:pt x="492269" y="432900"/>
                    <a:pt x="510225" y="171248"/>
                    <a:pt x="514405" y="129434"/>
                  </a:cubicBezTo>
                  <a:cubicBezTo>
                    <a:pt x="519060" y="82475"/>
                    <a:pt x="466903" y="59329"/>
                    <a:pt x="434033" y="71331"/>
                  </a:cubicBezTo>
                  <a:lnTo>
                    <a:pt x="383681" y="90381"/>
                  </a:lnTo>
                  <a:cubicBezTo>
                    <a:pt x="384726" y="77236"/>
                    <a:pt x="385581" y="67045"/>
                    <a:pt x="386151" y="61330"/>
                  </a:cubicBezTo>
                  <a:cubicBezTo>
                    <a:pt x="390806" y="14276"/>
                    <a:pt x="338650" y="-8870"/>
                    <a:pt x="305874" y="3132"/>
                  </a:cubicBezTo>
                  <a:cubicBezTo>
                    <a:pt x="275853" y="14086"/>
                    <a:pt x="73213" y="90286"/>
                    <a:pt x="73213" y="90286"/>
                  </a:cubicBezTo>
                  <a:cubicBezTo>
                    <a:pt x="74494" y="109831"/>
                    <a:pt x="76873" y="129300"/>
                    <a:pt x="80338" y="148579"/>
                  </a:cubicBezTo>
                  <a:lnTo>
                    <a:pt x="346" y="141816"/>
                  </a:lnTo>
                  <a:cubicBezTo>
                    <a:pt x="-4594" y="217254"/>
                    <a:pt x="44142" y="249544"/>
                    <a:pt x="99908" y="274309"/>
                  </a:cubicBezTo>
                  <a:close/>
                  <a:moveTo>
                    <a:pt x="240132" y="144293"/>
                  </a:moveTo>
                  <a:lnTo>
                    <a:pt x="293714" y="113241"/>
                  </a:lnTo>
                  <a:cubicBezTo>
                    <a:pt x="292795" y="117022"/>
                    <a:pt x="292191" y="120880"/>
                    <a:pt x="291909" y="124766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617;p17"/>
            <p:cNvSpPr/>
            <p:nvPr/>
          </p:nvSpPr>
          <p:spPr>
            <a:xfrm>
              <a:off x="2258507" y="4054849"/>
              <a:ext cx="110678" cy="194691"/>
            </a:xfrm>
            <a:custGeom>
              <a:avLst/>
              <a:gdLst/>
              <a:ahLst/>
              <a:cxnLst/>
              <a:rect l="l" t="t" r="r" b="b"/>
              <a:pathLst>
                <a:path w="110678" h="194691" extrusionOk="0">
                  <a:moveTo>
                    <a:pt x="0" y="0"/>
                  </a:moveTo>
                  <a:cubicBezTo>
                    <a:pt x="0" y="0"/>
                    <a:pt x="6555" y="99917"/>
                    <a:pt x="19666" y="114300"/>
                  </a:cubicBezTo>
                  <a:cubicBezTo>
                    <a:pt x="32776" y="128683"/>
                    <a:pt x="76667" y="138493"/>
                    <a:pt x="76667" y="138493"/>
                  </a:cubicBezTo>
                  <a:lnTo>
                    <a:pt x="110678" y="194691"/>
                  </a:lnTo>
                  <a:cubicBezTo>
                    <a:pt x="110678" y="194691"/>
                    <a:pt x="79612" y="16192"/>
                    <a:pt x="72677" y="11906"/>
                  </a:cubicBezTo>
                  <a:cubicBezTo>
                    <a:pt x="65742" y="762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618;p17"/>
            <p:cNvSpPr/>
            <p:nvPr/>
          </p:nvSpPr>
          <p:spPr>
            <a:xfrm>
              <a:off x="2250051" y="3940511"/>
              <a:ext cx="73912" cy="142900"/>
            </a:xfrm>
            <a:custGeom>
              <a:avLst/>
              <a:gdLst/>
              <a:ahLst/>
              <a:cxnLst/>
              <a:rect l="l" t="t" r="r" b="b"/>
              <a:pathLst>
                <a:path w="73912" h="142900" extrusionOk="0">
                  <a:moveTo>
                    <a:pt x="73912" y="3467"/>
                  </a:moveTo>
                  <a:cubicBezTo>
                    <a:pt x="56731" y="-4505"/>
                    <a:pt x="36318" y="1677"/>
                    <a:pt x="26411" y="17850"/>
                  </a:cubicBezTo>
                  <a:cubicBezTo>
                    <a:pt x="13965" y="38614"/>
                    <a:pt x="950" y="109957"/>
                    <a:pt x="0" y="122149"/>
                  </a:cubicBezTo>
                  <a:cubicBezTo>
                    <a:pt x="0" y="122149"/>
                    <a:pt x="17575" y="146533"/>
                    <a:pt x="43891" y="1424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17"/>
            <p:cNvSpPr/>
            <p:nvPr/>
          </p:nvSpPr>
          <p:spPr>
            <a:xfrm>
              <a:off x="2326123" y="3751123"/>
              <a:ext cx="169201" cy="272154"/>
            </a:xfrm>
            <a:custGeom>
              <a:avLst/>
              <a:gdLst/>
              <a:ahLst/>
              <a:cxnLst/>
              <a:rect l="l" t="t" r="r" b="b"/>
              <a:pathLst>
                <a:path w="169201" h="272154" extrusionOk="0">
                  <a:moveTo>
                    <a:pt x="9431" y="194093"/>
                  </a:moveTo>
                  <a:cubicBezTo>
                    <a:pt x="26626" y="194951"/>
                    <a:pt x="39452" y="199427"/>
                    <a:pt x="41542" y="194093"/>
                  </a:cubicBezTo>
                  <a:cubicBezTo>
                    <a:pt x="43431" y="185197"/>
                    <a:pt x="44764" y="176196"/>
                    <a:pt x="45532" y="167138"/>
                  </a:cubicBezTo>
                  <a:cubicBezTo>
                    <a:pt x="43537" y="162185"/>
                    <a:pt x="41827" y="156755"/>
                    <a:pt x="41827" y="156755"/>
                  </a:cubicBezTo>
                  <a:cubicBezTo>
                    <a:pt x="20166" y="143420"/>
                    <a:pt x="13326" y="119989"/>
                    <a:pt x="10571" y="92748"/>
                  </a:cubicBezTo>
                  <a:cubicBezTo>
                    <a:pt x="5726" y="46170"/>
                    <a:pt x="30806" y="5308"/>
                    <a:pt x="77073" y="450"/>
                  </a:cubicBezTo>
                  <a:cubicBezTo>
                    <a:pt x="120774" y="-4122"/>
                    <a:pt x="153075" y="26644"/>
                    <a:pt x="161530" y="68935"/>
                  </a:cubicBezTo>
                  <a:cubicBezTo>
                    <a:pt x="166185" y="89890"/>
                    <a:pt x="175400" y="129324"/>
                    <a:pt x="162955" y="163613"/>
                  </a:cubicBezTo>
                  <a:cubicBezTo>
                    <a:pt x="156020" y="182663"/>
                    <a:pt x="146995" y="198094"/>
                    <a:pt x="138064" y="201047"/>
                  </a:cubicBezTo>
                  <a:cubicBezTo>
                    <a:pt x="129411" y="200818"/>
                    <a:pt x="120781" y="200056"/>
                    <a:pt x="112224" y="198761"/>
                  </a:cubicBezTo>
                  <a:lnTo>
                    <a:pt x="112224" y="198761"/>
                  </a:lnTo>
                  <a:cubicBezTo>
                    <a:pt x="112224" y="198761"/>
                    <a:pt x="109943" y="211715"/>
                    <a:pt x="108328" y="220097"/>
                  </a:cubicBezTo>
                  <a:cubicBezTo>
                    <a:pt x="106713" y="228479"/>
                    <a:pt x="107378" y="232765"/>
                    <a:pt x="123814" y="242957"/>
                  </a:cubicBezTo>
                  <a:cubicBezTo>
                    <a:pt x="140249" y="253149"/>
                    <a:pt x="98923" y="274103"/>
                    <a:pt x="71847" y="272008"/>
                  </a:cubicBezTo>
                  <a:cubicBezTo>
                    <a:pt x="44772" y="269912"/>
                    <a:pt x="14276" y="253625"/>
                    <a:pt x="5916" y="236003"/>
                  </a:cubicBezTo>
                  <a:cubicBezTo>
                    <a:pt x="-2825" y="216668"/>
                    <a:pt x="-2065" y="193522"/>
                    <a:pt x="9431" y="194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20" name="Google Shape;620;p17"/>
            <p:cNvGrpSpPr/>
            <p:nvPr/>
          </p:nvGrpSpPr>
          <p:grpSpPr>
            <a:xfrm>
              <a:off x="2428704" y="3970322"/>
              <a:ext cx="350131" cy="370523"/>
              <a:chOff x="4512354" y="4952197"/>
              <a:chExt cx="350131" cy="370523"/>
            </a:xfrm>
          </p:grpSpPr>
          <p:grpSp>
            <p:nvGrpSpPr>
              <p:cNvPr id="621" name="Google Shape;621;p17"/>
              <p:cNvGrpSpPr/>
              <p:nvPr/>
            </p:nvGrpSpPr>
            <p:grpSpPr>
              <a:xfrm>
                <a:off x="4512354" y="5116449"/>
                <a:ext cx="343196" cy="206271"/>
                <a:chOff x="4512354" y="5116449"/>
                <a:chExt cx="343196" cy="206271"/>
              </a:xfrm>
            </p:grpSpPr>
            <p:sp>
              <p:nvSpPr>
                <p:cNvPr id="622" name="Google Shape;622;p17"/>
                <p:cNvSpPr/>
                <p:nvPr/>
              </p:nvSpPr>
              <p:spPr>
                <a:xfrm>
                  <a:off x="4512496" y="5200650"/>
                  <a:ext cx="343054" cy="122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54" h="122070" extrusionOk="0">
                      <a:moveTo>
                        <a:pt x="343054" y="31909"/>
                      </a:moveTo>
                      <a:lnTo>
                        <a:pt x="343054" y="31909"/>
                      </a:lnTo>
                      <a:cubicBezTo>
                        <a:pt x="343053" y="36890"/>
                        <a:pt x="340413" y="41500"/>
                        <a:pt x="336119" y="44005"/>
                      </a:cubicBezTo>
                      <a:lnTo>
                        <a:pt x="204921" y="120205"/>
                      </a:lnTo>
                      <a:cubicBezTo>
                        <a:pt x="200594" y="122692"/>
                        <a:pt x="195282" y="122692"/>
                        <a:pt x="190955" y="120205"/>
                      </a:cubicBezTo>
                      <a:lnTo>
                        <a:pt x="7030" y="13526"/>
                      </a:lnTo>
                      <a:cubicBezTo>
                        <a:pt x="2686" y="11059"/>
                        <a:pt x="0" y="6439"/>
                        <a:pt x="0" y="1429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3" name="Google Shape;623;p17"/>
                <p:cNvSpPr/>
                <p:nvPr/>
              </p:nvSpPr>
              <p:spPr>
                <a:xfrm>
                  <a:off x="4710387" y="5232749"/>
                  <a:ext cx="145163" cy="89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163" h="89916" extrusionOk="0">
                      <a:moveTo>
                        <a:pt x="138229" y="11906"/>
                      </a:moveTo>
                      <a:lnTo>
                        <a:pt x="7030" y="88106"/>
                      </a:lnTo>
                      <a:cubicBezTo>
                        <a:pt x="4885" y="89316"/>
                        <a:pt x="2461" y="89945"/>
                        <a:pt x="0" y="89916"/>
                      </a:cubicBezTo>
                      <a:lnTo>
                        <a:pt x="0" y="0"/>
                      </a:lnTo>
                      <a:lnTo>
                        <a:pt x="145164" y="0"/>
                      </a:lnTo>
                      <a:cubicBezTo>
                        <a:pt x="145097" y="4915"/>
                        <a:pt x="142464" y="9430"/>
                        <a:pt x="138229" y="11906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4" name="Google Shape;624;p17"/>
                <p:cNvSpPr/>
                <p:nvPr/>
              </p:nvSpPr>
              <p:spPr>
                <a:xfrm>
                  <a:off x="4512354" y="5116449"/>
                  <a:ext cx="343006" cy="198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06" h="198541" extrusionOk="0">
                      <a:moveTo>
                        <a:pt x="202973" y="197263"/>
                      </a:moveTo>
                      <a:cubicBezTo>
                        <a:pt x="200034" y="198968"/>
                        <a:pt x="196412" y="198968"/>
                        <a:pt x="193473" y="197263"/>
                      </a:cubicBezTo>
                      <a:lnTo>
                        <a:pt x="1853" y="86582"/>
                      </a:lnTo>
                      <a:cubicBezTo>
                        <a:pt x="-618" y="85249"/>
                        <a:pt x="-618" y="82963"/>
                        <a:pt x="1853" y="81534"/>
                      </a:cubicBezTo>
                      <a:lnTo>
                        <a:pt x="142551" y="0"/>
                      </a:lnTo>
                      <a:lnTo>
                        <a:pt x="343007" y="116110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625" name="Google Shape;625;p17"/>
                <p:cNvGrpSpPr/>
                <p:nvPr/>
              </p:nvGrpSpPr>
              <p:grpSpPr>
                <a:xfrm>
                  <a:off x="4592868" y="5212556"/>
                  <a:ext cx="96807" cy="56007"/>
                  <a:chOff x="4592868" y="5212556"/>
                  <a:chExt cx="96807" cy="56007"/>
                </a:xfrm>
              </p:grpSpPr>
              <p:sp>
                <p:nvSpPr>
                  <p:cNvPr id="626" name="Google Shape;626;p17"/>
                  <p:cNvSpPr/>
                  <p:nvPr/>
                </p:nvSpPr>
                <p:spPr>
                  <a:xfrm>
                    <a:off x="4592868" y="5212556"/>
                    <a:ext cx="96807" cy="560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6807" h="56007" extrusionOk="0">
                        <a:moveTo>
                          <a:pt x="0" y="20003"/>
                        </a:moveTo>
                        <a:lnTo>
                          <a:pt x="950" y="20479"/>
                        </a:lnTo>
                        <a:lnTo>
                          <a:pt x="62227" y="56007"/>
                        </a:lnTo>
                        <a:lnTo>
                          <a:pt x="95858" y="36481"/>
                        </a:lnTo>
                        <a:lnTo>
                          <a:pt x="96808" y="36004"/>
                        </a:lnTo>
                        <a:lnTo>
                          <a:pt x="34581" y="0"/>
                        </a:lnTo>
                        <a:lnTo>
                          <a:pt x="0" y="20003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27" name="Google Shape;627;p17"/>
                  <p:cNvSpPr/>
                  <p:nvPr/>
                </p:nvSpPr>
                <p:spPr>
                  <a:xfrm>
                    <a:off x="4593818" y="5213603"/>
                    <a:ext cx="94907" cy="54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907" h="54959" extrusionOk="0">
                        <a:moveTo>
                          <a:pt x="0" y="19431"/>
                        </a:moveTo>
                        <a:lnTo>
                          <a:pt x="61277" y="54959"/>
                        </a:lnTo>
                        <a:lnTo>
                          <a:pt x="94908" y="35433"/>
                        </a:lnTo>
                        <a:lnTo>
                          <a:pt x="33631" y="0"/>
                        </a:lnTo>
                        <a:lnTo>
                          <a:pt x="0" y="1943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28" name="Google Shape;628;p17"/>
                <p:cNvSpPr/>
                <p:nvPr/>
              </p:nvSpPr>
              <p:spPr>
                <a:xfrm>
                  <a:off x="4803130" y="5231915"/>
                  <a:ext cx="21235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120"/>
                      </a:lnTo>
                      <a:cubicBezTo>
                        <a:pt x="21449" y="7120"/>
                        <a:pt x="21449" y="5882"/>
                        <a:pt x="20594" y="550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215"/>
                        <a:pt x="-211" y="5882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9" name="Google Shape;629;p17"/>
                <p:cNvSpPr/>
                <p:nvPr/>
              </p:nvSpPr>
              <p:spPr>
                <a:xfrm>
                  <a:off x="4790604" y="52242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0" name="Google Shape;630;p17"/>
                <p:cNvSpPr/>
                <p:nvPr/>
              </p:nvSpPr>
              <p:spPr>
                <a:xfrm>
                  <a:off x="4778123" y="5216961"/>
                  <a:ext cx="2119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97" h="12299" extrusionOk="0">
                      <a:moveTo>
                        <a:pt x="475" y="6834"/>
                      </a:moveTo>
                      <a:lnTo>
                        <a:pt x="9310" y="11978"/>
                      </a:lnTo>
                      <a:cubicBezTo>
                        <a:pt x="10212" y="12406"/>
                        <a:pt x="11259" y="12406"/>
                        <a:pt x="12160" y="11978"/>
                      </a:cubicBezTo>
                      <a:lnTo>
                        <a:pt x="20521" y="7120"/>
                      </a:lnTo>
                      <a:cubicBezTo>
                        <a:pt x="21376" y="6644"/>
                        <a:pt x="21471" y="5881"/>
                        <a:pt x="20521" y="5501"/>
                      </a:cubicBezTo>
                      <a:lnTo>
                        <a:pt x="11685" y="357"/>
                      </a:lnTo>
                      <a:cubicBezTo>
                        <a:pt x="10794" y="-119"/>
                        <a:pt x="9726" y="-119"/>
                        <a:pt x="8835" y="357"/>
                      </a:cubicBezTo>
                      <a:lnTo>
                        <a:pt x="380" y="5215"/>
                      </a:lnTo>
                      <a:cubicBezTo>
                        <a:pt x="-95" y="5691"/>
                        <a:pt x="-190" y="6358"/>
                        <a:pt x="47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1" name="Google Shape;631;p17"/>
                <p:cNvSpPr/>
                <p:nvPr/>
              </p:nvSpPr>
              <p:spPr>
                <a:xfrm>
                  <a:off x="4765618" y="520972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2" name="Google Shape;632;p17"/>
                <p:cNvSpPr/>
                <p:nvPr/>
              </p:nvSpPr>
              <p:spPr>
                <a:xfrm>
                  <a:off x="4753078" y="520248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3" name="Google Shape;633;p17"/>
                <p:cNvSpPr/>
                <p:nvPr/>
              </p:nvSpPr>
              <p:spPr>
                <a:xfrm>
                  <a:off x="4740609" y="5195244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405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4" name="Google Shape;634;p17"/>
                <p:cNvSpPr/>
                <p:nvPr/>
              </p:nvSpPr>
              <p:spPr>
                <a:xfrm>
                  <a:off x="4728092" y="518800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5" name="Google Shape;635;p17"/>
                <p:cNvSpPr/>
                <p:nvPr/>
              </p:nvSpPr>
              <p:spPr>
                <a:xfrm>
                  <a:off x="4715552" y="518076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6" name="Google Shape;636;p17"/>
                <p:cNvSpPr/>
                <p:nvPr/>
              </p:nvSpPr>
              <p:spPr>
                <a:xfrm>
                  <a:off x="4703083" y="517352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7" name="Google Shape;637;p17"/>
                <p:cNvSpPr/>
                <p:nvPr/>
              </p:nvSpPr>
              <p:spPr>
                <a:xfrm>
                  <a:off x="4690566" y="5166324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39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8" name="Google Shape;638;p17"/>
                <p:cNvSpPr/>
                <p:nvPr/>
              </p:nvSpPr>
              <p:spPr>
                <a:xfrm>
                  <a:off x="4678026" y="515908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72" y="12371"/>
                        <a:pt x="11319" y="12371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656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9" name="Google Shape;639;p17"/>
                <p:cNvSpPr/>
                <p:nvPr/>
              </p:nvSpPr>
              <p:spPr>
                <a:xfrm>
                  <a:off x="4665615" y="5151846"/>
                  <a:ext cx="21342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42" h="12263" extrusionOk="0">
                      <a:moveTo>
                        <a:pt x="596" y="6798"/>
                      </a:moveTo>
                      <a:lnTo>
                        <a:pt x="9431" y="11942"/>
                      </a:lnTo>
                      <a:cubicBezTo>
                        <a:pt x="10333" y="12371"/>
                        <a:pt x="11380" y="12371"/>
                        <a:pt x="12281" y="11942"/>
                      </a:cubicBezTo>
                      <a:lnTo>
                        <a:pt x="20736" y="7084"/>
                      </a:lnTo>
                      <a:cubicBezTo>
                        <a:pt x="21496" y="6608"/>
                        <a:pt x="21591" y="5846"/>
                        <a:pt x="20736" y="5465"/>
                      </a:cubicBezTo>
                      <a:lnTo>
                        <a:pt x="11901" y="322"/>
                      </a:lnTo>
                      <a:cubicBezTo>
                        <a:pt x="10999" y="-107"/>
                        <a:pt x="9953" y="-107"/>
                        <a:pt x="9051" y="322"/>
                      </a:cubicBezTo>
                      <a:lnTo>
                        <a:pt x="691" y="5274"/>
                      </a:lnTo>
                      <a:cubicBezTo>
                        <a:pt x="-164" y="5656"/>
                        <a:pt x="-259" y="6322"/>
                        <a:pt x="59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0" name="Google Shape;640;p17"/>
                <p:cNvSpPr/>
                <p:nvPr/>
              </p:nvSpPr>
              <p:spPr>
                <a:xfrm>
                  <a:off x="4653040" y="51445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1" name="Google Shape;641;p17"/>
                <p:cNvSpPr/>
                <p:nvPr/>
              </p:nvSpPr>
              <p:spPr>
                <a:xfrm>
                  <a:off x="4634503" y="5133808"/>
                  <a:ext cx="27254" cy="15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4" h="15763" extrusionOk="0">
                      <a:moveTo>
                        <a:pt x="546" y="6834"/>
                      </a:moveTo>
                      <a:lnTo>
                        <a:pt x="15367" y="15407"/>
                      </a:lnTo>
                      <a:cubicBezTo>
                        <a:pt x="16258" y="15883"/>
                        <a:pt x="17326" y="15883"/>
                        <a:pt x="18217" y="15407"/>
                      </a:cubicBezTo>
                      <a:lnTo>
                        <a:pt x="26577" y="10549"/>
                      </a:lnTo>
                      <a:cubicBezTo>
                        <a:pt x="27432" y="10073"/>
                        <a:pt x="27527" y="9311"/>
                        <a:pt x="26577" y="8930"/>
                      </a:cubicBezTo>
                      <a:lnTo>
                        <a:pt x="11662" y="357"/>
                      </a:lnTo>
                      <a:cubicBezTo>
                        <a:pt x="10805" y="-119"/>
                        <a:pt x="9763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691"/>
                        <a:pt x="-214" y="6453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2" name="Google Shape;642;p17"/>
                <p:cNvSpPr/>
                <p:nvPr/>
              </p:nvSpPr>
              <p:spPr>
                <a:xfrm>
                  <a:off x="4772458" y="522766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44" y="-107"/>
                        <a:pt x="9797" y="-107"/>
                        <a:pt x="8895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3" name="Google Shape;643;p17"/>
                <p:cNvSpPr/>
                <p:nvPr/>
              </p:nvSpPr>
              <p:spPr>
                <a:xfrm>
                  <a:off x="4759918" y="522042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4" name="Google Shape;644;p17"/>
                <p:cNvSpPr/>
                <p:nvPr/>
              </p:nvSpPr>
              <p:spPr>
                <a:xfrm>
                  <a:off x="4747378" y="5212806"/>
                  <a:ext cx="21257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8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179"/>
                      </a:lnTo>
                      <a:cubicBezTo>
                        <a:pt x="-130" y="6036"/>
                        <a:pt x="-225" y="6894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5" name="Google Shape;645;p17"/>
                <p:cNvSpPr/>
                <p:nvPr/>
              </p:nvSpPr>
              <p:spPr>
                <a:xfrm>
                  <a:off x="4734837" y="52059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6" name="Google Shape;646;p17"/>
                <p:cNvSpPr/>
                <p:nvPr/>
              </p:nvSpPr>
              <p:spPr>
                <a:xfrm>
                  <a:off x="4722523" y="5198768"/>
                  <a:ext cx="2141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11" h="12299" extrusionOk="0">
                      <a:moveTo>
                        <a:pt x="689" y="6834"/>
                      </a:moveTo>
                      <a:lnTo>
                        <a:pt x="9524" y="11978"/>
                      </a:lnTo>
                      <a:cubicBezTo>
                        <a:pt x="10426" y="12406"/>
                        <a:pt x="11473" y="12406"/>
                        <a:pt x="12374" y="11978"/>
                      </a:cubicBezTo>
                      <a:lnTo>
                        <a:pt x="20734" y="7120"/>
                      </a:lnTo>
                      <a:cubicBezTo>
                        <a:pt x="21589" y="7120"/>
                        <a:pt x="21684" y="5882"/>
                        <a:pt x="20734" y="5501"/>
                      </a:cubicBezTo>
                      <a:lnTo>
                        <a:pt x="11899" y="357"/>
                      </a:lnTo>
                      <a:cubicBezTo>
                        <a:pt x="11008" y="-119"/>
                        <a:pt x="9940" y="-119"/>
                        <a:pt x="9049" y="357"/>
                      </a:cubicBezTo>
                      <a:lnTo>
                        <a:pt x="594" y="5215"/>
                      </a:lnTo>
                      <a:cubicBezTo>
                        <a:pt x="-166" y="5691"/>
                        <a:pt x="-261" y="6358"/>
                        <a:pt x="689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7" name="Google Shape;647;p17"/>
                <p:cNvSpPr/>
                <p:nvPr/>
              </p:nvSpPr>
              <p:spPr>
                <a:xfrm>
                  <a:off x="4709923" y="5191470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7084"/>
                        <a:pt x="21459" y="5846"/>
                        <a:pt x="20604" y="5465"/>
                      </a:cubicBezTo>
                      <a:lnTo>
                        <a:pt x="11769" y="322"/>
                      </a:lnTo>
                      <a:cubicBezTo>
                        <a:pt x="10868" y="-107"/>
                        <a:pt x="9821" y="-107"/>
                        <a:pt x="8919" y="322"/>
                      </a:cubicBezTo>
                      <a:lnTo>
                        <a:pt x="464" y="5274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8" name="Google Shape;648;p17"/>
                <p:cNvSpPr/>
                <p:nvPr/>
              </p:nvSpPr>
              <p:spPr>
                <a:xfrm>
                  <a:off x="4697392" y="5184231"/>
                  <a:ext cx="21235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8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449" y="5846"/>
                        <a:pt x="20594" y="5465"/>
                      </a:cubicBezTo>
                      <a:lnTo>
                        <a:pt x="11759" y="321"/>
                      </a:lnTo>
                      <a:cubicBezTo>
                        <a:pt x="10858" y="-107"/>
                        <a:pt x="9811" y="-107"/>
                        <a:pt x="8909" y="321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894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9" name="Google Shape;649;p17"/>
                <p:cNvSpPr/>
                <p:nvPr/>
              </p:nvSpPr>
              <p:spPr>
                <a:xfrm>
                  <a:off x="4684958" y="5176992"/>
                  <a:ext cx="2097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76" h="12299" extrusionOk="0">
                      <a:moveTo>
                        <a:pt x="253" y="6799"/>
                      </a:moveTo>
                      <a:lnTo>
                        <a:pt x="9089" y="11942"/>
                      </a:lnTo>
                      <a:cubicBezTo>
                        <a:pt x="9946" y="12418"/>
                        <a:pt x="10987" y="12418"/>
                        <a:pt x="11844" y="11942"/>
                      </a:cubicBezTo>
                      <a:lnTo>
                        <a:pt x="20299" y="7084"/>
                      </a:lnTo>
                      <a:cubicBezTo>
                        <a:pt x="21154" y="6608"/>
                        <a:pt x="21249" y="5846"/>
                        <a:pt x="20299" y="5465"/>
                      </a:cubicBezTo>
                      <a:lnTo>
                        <a:pt x="11464" y="321"/>
                      </a:lnTo>
                      <a:cubicBezTo>
                        <a:pt x="10562" y="-107"/>
                        <a:pt x="9515" y="-107"/>
                        <a:pt x="8614" y="321"/>
                      </a:cubicBezTo>
                      <a:lnTo>
                        <a:pt x="253" y="5179"/>
                      </a:lnTo>
                      <a:cubicBezTo>
                        <a:pt x="253" y="5655"/>
                        <a:pt x="-317" y="6417"/>
                        <a:pt x="253" y="679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0" name="Google Shape;650;p17"/>
                <p:cNvSpPr/>
                <p:nvPr/>
              </p:nvSpPr>
              <p:spPr>
                <a:xfrm>
                  <a:off x="4672326" y="516971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9"/>
                        <a:pt x="21531" y="5882"/>
                        <a:pt x="20581" y="5406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1" name="Google Shape;651;p17"/>
                <p:cNvSpPr/>
                <p:nvPr/>
              </p:nvSpPr>
              <p:spPr>
                <a:xfrm>
                  <a:off x="4659785" y="516247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2" name="Google Shape;652;p17"/>
                <p:cNvSpPr/>
                <p:nvPr/>
              </p:nvSpPr>
              <p:spPr>
                <a:xfrm>
                  <a:off x="4647352" y="5155656"/>
                  <a:ext cx="21150" cy="123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50" h="12358" extrusionOk="0">
                      <a:moveTo>
                        <a:pt x="428" y="6894"/>
                      </a:moveTo>
                      <a:lnTo>
                        <a:pt x="9263" y="12037"/>
                      </a:lnTo>
                      <a:cubicBezTo>
                        <a:pt x="10164" y="12466"/>
                        <a:pt x="11211" y="12466"/>
                        <a:pt x="12113" y="12037"/>
                      </a:cubicBezTo>
                      <a:lnTo>
                        <a:pt x="20473" y="7084"/>
                      </a:lnTo>
                      <a:cubicBezTo>
                        <a:pt x="21328" y="7084"/>
                        <a:pt x="21423" y="5941"/>
                        <a:pt x="20473" y="5465"/>
                      </a:cubicBezTo>
                      <a:lnTo>
                        <a:pt x="11638" y="321"/>
                      </a:lnTo>
                      <a:cubicBezTo>
                        <a:pt x="10769" y="-107"/>
                        <a:pt x="9752" y="-107"/>
                        <a:pt x="8883" y="321"/>
                      </a:cubicBezTo>
                      <a:lnTo>
                        <a:pt x="428" y="5179"/>
                      </a:lnTo>
                      <a:cubicBezTo>
                        <a:pt x="-143" y="5274"/>
                        <a:pt x="-143" y="6036"/>
                        <a:pt x="428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3" name="Google Shape;653;p17"/>
                <p:cNvSpPr/>
                <p:nvPr/>
              </p:nvSpPr>
              <p:spPr>
                <a:xfrm>
                  <a:off x="4634693" y="5148036"/>
                  <a:ext cx="21269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63" extrusionOk="0">
                      <a:moveTo>
                        <a:pt x="546" y="6798"/>
                      </a:moveTo>
                      <a:lnTo>
                        <a:pt x="9381" y="11942"/>
                      </a:lnTo>
                      <a:cubicBezTo>
                        <a:pt x="10283" y="12371"/>
                        <a:pt x="11330" y="12371"/>
                        <a:pt x="12232" y="11942"/>
                      </a:cubicBezTo>
                      <a:lnTo>
                        <a:pt x="20592" y="7084"/>
                      </a:lnTo>
                      <a:cubicBezTo>
                        <a:pt x="21447" y="6608"/>
                        <a:pt x="21542" y="5846"/>
                        <a:pt x="20592" y="5465"/>
                      </a:cubicBezTo>
                      <a:lnTo>
                        <a:pt x="11757" y="322"/>
                      </a:lnTo>
                      <a:cubicBezTo>
                        <a:pt x="10855" y="-107"/>
                        <a:pt x="9808" y="-107"/>
                        <a:pt x="8906" y="322"/>
                      </a:cubicBezTo>
                      <a:lnTo>
                        <a:pt x="451" y="5179"/>
                      </a:lnTo>
                      <a:cubicBezTo>
                        <a:pt x="-119" y="5656"/>
                        <a:pt x="-214" y="6417"/>
                        <a:pt x="54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4" name="Google Shape;654;p17"/>
                <p:cNvSpPr/>
                <p:nvPr/>
              </p:nvSpPr>
              <p:spPr>
                <a:xfrm>
                  <a:off x="4784985" y="5234904"/>
                  <a:ext cx="27256" cy="158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6" h="15823" extrusionOk="0">
                      <a:moveTo>
                        <a:pt x="454" y="6894"/>
                      </a:moveTo>
                      <a:lnTo>
                        <a:pt x="15369" y="15466"/>
                      </a:lnTo>
                      <a:cubicBezTo>
                        <a:pt x="16226" y="15942"/>
                        <a:pt x="17267" y="15942"/>
                        <a:pt x="18124" y="15466"/>
                      </a:cubicBezTo>
                      <a:lnTo>
                        <a:pt x="26580" y="10608"/>
                      </a:lnTo>
                      <a:cubicBezTo>
                        <a:pt x="27435" y="10132"/>
                        <a:pt x="27530" y="9370"/>
                        <a:pt x="26580" y="8989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513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5" name="Google Shape;655;p17"/>
                <p:cNvSpPr/>
                <p:nvPr/>
              </p:nvSpPr>
              <p:spPr>
                <a:xfrm>
                  <a:off x="4610064" y="5140680"/>
                  <a:ext cx="3353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535" h="17487" extrusionOk="0">
                      <a:moveTo>
                        <a:pt x="24131" y="343"/>
                      </a:moveTo>
                      <a:lnTo>
                        <a:pt x="32966" y="5487"/>
                      </a:lnTo>
                      <a:cubicBezTo>
                        <a:pt x="33726" y="5487"/>
                        <a:pt x="33726" y="6534"/>
                        <a:pt x="32966" y="6915"/>
                      </a:cubicBezTo>
                      <a:lnTo>
                        <a:pt x="24036" y="12154"/>
                      </a:lnTo>
                      <a:cubicBezTo>
                        <a:pt x="23222" y="12535"/>
                        <a:pt x="22284" y="12535"/>
                        <a:pt x="21471" y="12154"/>
                      </a:cubicBezTo>
                      <a:lnTo>
                        <a:pt x="20711" y="11678"/>
                      </a:lnTo>
                      <a:cubicBezTo>
                        <a:pt x="19963" y="11306"/>
                        <a:pt x="19083" y="11306"/>
                        <a:pt x="18336" y="11678"/>
                      </a:cubicBezTo>
                      <a:lnTo>
                        <a:pt x="8835" y="17202"/>
                      </a:lnTo>
                      <a:cubicBezTo>
                        <a:pt x="7990" y="17583"/>
                        <a:pt x="7021" y="17583"/>
                        <a:pt x="6175" y="17202"/>
                      </a:cubicBezTo>
                      <a:lnTo>
                        <a:pt x="570" y="13964"/>
                      </a:lnTo>
                      <a:cubicBezTo>
                        <a:pt x="-190" y="13487"/>
                        <a:pt x="-190" y="12821"/>
                        <a:pt x="570" y="12440"/>
                      </a:cubicBezTo>
                      <a:lnTo>
                        <a:pt x="9405" y="7296"/>
                      </a:lnTo>
                      <a:lnTo>
                        <a:pt x="11210" y="6248"/>
                      </a:lnTo>
                      <a:lnTo>
                        <a:pt x="12540" y="5487"/>
                      </a:lnTo>
                      <a:lnTo>
                        <a:pt x="13870" y="4725"/>
                      </a:lnTo>
                      <a:lnTo>
                        <a:pt x="21471" y="343"/>
                      </a:lnTo>
                      <a:cubicBezTo>
                        <a:pt x="22298" y="-114"/>
                        <a:pt x="23302" y="-114"/>
                        <a:pt x="24131" y="343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6" name="Google Shape;656;p17"/>
                <p:cNvSpPr/>
                <p:nvPr/>
              </p:nvSpPr>
              <p:spPr>
                <a:xfrm>
                  <a:off x="4754598" y="525944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7025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7" name="Google Shape;657;p17"/>
                <p:cNvSpPr/>
                <p:nvPr/>
              </p:nvSpPr>
              <p:spPr>
                <a:xfrm>
                  <a:off x="4742212" y="5252239"/>
                  <a:ext cx="2074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46" h="12299" extrusionOk="0">
                      <a:moveTo>
                        <a:pt x="0" y="6798"/>
                      </a:moveTo>
                      <a:lnTo>
                        <a:pt x="8835" y="11942"/>
                      </a:lnTo>
                      <a:cubicBezTo>
                        <a:pt x="9726" y="12418"/>
                        <a:pt x="10794" y="12418"/>
                        <a:pt x="11685" y="11942"/>
                      </a:cubicBezTo>
                      <a:lnTo>
                        <a:pt x="20141" y="7084"/>
                      </a:lnTo>
                      <a:cubicBezTo>
                        <a:pt x="20901" y="7084"/>
                        <a:pt x="20996" y="5846"/>
                        <a:pt x="20141" y="5465"/>
                      </a:cubicBezTo>
                      <a:lnTo>
                        <a:pt x="11305" y="322"/>
                      </a:lnTo>
                      <a:cubicBezTo>
                        <a:pt x="10404" y="-107"/>
                        <a:pt x="9357" y="-107"/>
                        <a:pt x="8455" y="322"/>
                      </a:cubicBezTo>
                      <a:lnTo>
                        <a:pt x="0" y="5179"/>
                      </a:lnTo>
                      <a:cubicBezTo>
                        <a:pt x="0" y="5560"/>
                        <a:pt x="0" y="6417"/>
                        <a:pt x="0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8" name="Google Shape;658;p17"/>
                <p:cNvSpPr/>
                <p:nvPr/>
              </p:nvSpPr>
              <p:spPr>
                <a:xfrm>
                  <a:off x="4729612" y="52450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9" name="Google Shape;659;p17"/>
                <p:cNvSpPr/>
                <p:nvPr/>
              </p:nvSpPr>
              <p:spPr>
                <a:xfrm>
                  <a:off x="4623423" y="5183528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9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0" name="Google Shape;660;p17"/>
                <p:cNvSpPr/>
                <p:nvPr/>
              </p:nvSpPr>
              <p:spPr>
                <a:xfrm>
                  <a:off x="4610954" y="51763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1" name="Google Shape;661;p17"/>
                <p:cNvSpPr/>
                <p:nvPr/>
              </p:nvSpPr>
              <p:spPr>
                <a:xfrm>
                  <a:off x="4598509" y="516908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2" name="Google Shape;662;p17"/>
                <p:cNvSpPr/>
                <p:nvPr/>
              </p:nvSpPr>
              <p:spPr>
                <a:xfrm>
                  <a:off x="4586039" y="516190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3" name="Google Shape;663;p17"/>
                <p:cNvSpPr/>
                <p:nvPr/>
              </p:nvSpPr>
              <p:spPr>
                <a:xfrm>
                  <a:off x="4713902" y="5236011"/>
                  <a:ext cx="2452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23" h="14108" extrusionOk="0">
                      <a:moveTo>
                        <a:pt x="570" y="6739"/>
                      </a:moveTo>
                      <a:lnTo>
                        <a:pt x="12635" y="13787"/>
                      </a:lnTo>
                      <a:cubicBezTo>
                        <a:pt x="13505" y="14216"/>
                        <a:pt x="14521" y="14216"/>
                        <a:pt x="15390" y="13787"/>
                      </a:cubicBezTo>
                      <a:lnTo>
                        <a:pt x="23846" y="8930"/>
                      </a:lnTo>
                      <a:cubicBezTo>
                        <a:pt x="24701" y="8453"/>
                        <a:pt x="24796" y="7691"/>
                        <a:pt x="23846" y="7310"/>
                      </a:cubicBezTo>
                      <a:lnTo>
                        <a:pt x="11780" y="357"/>
                      </a:lnTo>
                      <a:cubicBezTo>
                        <a:pt x="10923" y="-119"/>
                        <a:pt x="9882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596"/>
                        <a:pt x="-190" y="6358"/>
                        <a:pt x="570" y="673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4" name="Google Shape;664;p17"/>
                <p:cNvSpPr/>
                <p:nvPr/>
              </p:nvSpPr>
              <p:spPr>
                <a:xfrm>
                  <a:off x="4635943" y="5190803"/>
                  <a:ext cx="2441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13" h="14108" extrusionOk="0">
                      <a:moveTo>
                        <a:pt x="436" y="6798"/>
                      </a:moveTo>
                      <a:lnTo>
                        <a:pt x="12502" y="13752"/>
                      </a:lnTo>
                      <a:cubicBezTo>
                        <a:pt x="13393" y="14228"/>
                        <a:pt x="14461" y="14228"/>
                        <a:pt x="15352" y="13752"/>
                      </a:cubicBezTo>
                      <a:lnTo>
                        <a:pt x="23807" y="8894"/>
                      </a:lnTo>
                      <a:cubicBezTo>
                        <a:pt x="24567" y="8418"/>
                        <a:pt x="24662" y="7656"/>
                        <a:pt x="23807" y="7275"/>
                      </a:cubicBezTo>
                      <a:lnTo>
                        <a:pt x="11932" y="322"/>
                      </a:lnTo>
                      <a:cubicBezTo>
                        <a:pt x="11030" y="-107"/>
                        <a:pt x="9983" y="-107"/>
                        <a:pt x="9082" y="322"/>
                      </a:cubicBezTo>
                      <a:lnTo>
                        <a:pt x="721" y="5179"/>
                      </a:lnTo>
                      <a:cubicBezTo>
                        <a:pt x="-134" y="5656"/>
                        <a:pt x="-229" y="6418"/>
                        <a:pt x="43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5" name="Google Shape;665;p17"/>
                <p:cNvSpPr/>
                <p:nvPr/>
              </p:nvSpPr>
              <p:spPr>
                <a:xfrm>
                  <a:off x="4651601" y="5199816"/>
                  <a:ext cx="71148" cy="411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148" h="41195" extrusionOk="0">
                      <a:moveTo>
                        <a:pt x="454" y="6834"/>
                      </a:moveTo>
                      <a:lnTo>
                        <a:pt x="59260" y="40839"/>
                      </a:lnTo>
                      <a:cubicBezTo>
                        <a:pt x="60117" y="41315"/>
                        <a:pt x="61159" y="41315"/>
                        <a:pt x="62016" y="40839"/>
                      </a:cubicBezTo>
                      <a:lnTo>
                        <a:pt x="70471" y="35981"/>
                      </a:lnTo>
                      <a:cubicBezTo>
                        <a:pt x="71326" y="35505"/>
                        <a:pt x="71421" y="34742"/>
                        <a:pt x="70471" y="3436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6" name="Google Shape;666;p17"/>
                <p:cNvSpPr/>
                <p:nvPr/>
              </p:nvSpPr>
              <p:spPr>
                <a:xfrm>
                  <a:off x="4756949" y="5232713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275"/>
                      </a:lnTo>
                      <a:cubicBezTo>
                        <a:pt x="-106" y="6036"/>
                        <a:pt x="-201" y="6036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7" name="Google Shape;667;p17"/>
                <p:cNvSpPr/>
                <p:nvPr/>
              </p:nvSpPr>
              <p:spPr>
                <a:xfrm>
                  <a:off x="4744433" y="5225534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8" name="Google Shape;668;p17"/>
                <p:cNvSpPr/>
                <p:nvPr/>
              </p:nvSpPr>
              <p:spPr>
                <a:xfrm>
                  <a:off x="4732035" y="5218330"/>
                  <a:ext cx="21424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24" h="12263" extrusionOk="0">
                      <a:moveTo>
                        <a:pt x="677" y="6798"/>
                      </a:moveTo>
                      <a:lnTo>
                        <a:pt x="9513" y="11942"/>
                      </a:lnTo>
                      <a:cubicBezTo>
                        <a:pt x="10414" y="12371"/>
                        <a:pt x="11461" y="12371"/>
                        <a:pt x="12363" y="11942"/>
                      </a:cubicBezTo>
                      <a:lnTo>
                        <a:pt x="20818" y="7084"/>
                      </a:lnTo>
                      <a:cubicBezTo>
                        <a:pt x="21578" y="6608"/>
                        <a:pt x="21673" y="5846"/>
                        <a:pt x="20818" y="5465"/>
                      </a:cubicBezTo>
                      <a:lnTo>
                        <a:pt x="11983" y="322"/>
                      </a:lnTo>
                      <a:cubicBezTo>
                        <a:pt x="11081" y="-107"/>
                        <a:pt x="10034" y="-107"/>
                        <a:pt x="9133" y="322"/>
                      </a:cubicBezTo>
                      <a:lnTo>
                        <a:pt x="677" y="5179"/>
                      </a:lnTo>
                      <a:cubicBezTo>
                        <a:pt x="-178" y="5656"/>
                        <a:pt x="-273" y="6417"/>
                        <a:pt x="677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9" name="Google Shape;669;p17"/>
                <p:cNvSpPr/>
                <p:nvPr/>
              </p:nvSpPr>
              <p:spPr>
                <a:xfrm>
                  <a:off x="4719447" y="5211091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941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0" name="Google Shape;670;p17"/>
                <p:cNvSpPr/>
                <p:nvPr/>
              </p:nvSpPr>
              <p:spPr>
                <a:xfrm>
                  <a:off x="4706978" y="5203817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8"/>
                        <a:pt x="21459" y="5882"/>
                        <a:pt x="20604" y="5405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1" name="Google Shape;671;p17"/>
                <p:cNvSpPr/>
                <p:nvPr/>
              </p:nvSpPr>
              <p:spPr>
                <a:xfrm>
                  <a:off x="4694711" y="5196578"/>
                  <a:ext cx="20722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22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05" y="12406"/>
                        <a:pt x="10721" y="12406"/>
                        <a:pt x="11590" y="11978"/>
                      </a:cubicBezTo>
                      <a:lnTo>
                        <a:pt x="20046" y="7025"/>
                      </a:lnTo>
                      <a:cubicBezTo>
                        <a:pt x="20901" y="6549"/>
                        <a:pt x="20996" y="5882"/>
                        <a:pt x="20046" y="5406"/>
                      </a:cubicBezTo>
                      <a:lnTo>
                        <a:pt x="11210" y="357"/>
                      </a:lnTo>
                      <a:cubicBezTo>
                        <a:pt x="10353" y="-119"/>
                        <a:pt x="9312" y="-119"/>
                        <a:pt x="8455" y="357"/>
                      </a:cubicBezTo>
                      <a:lnTo>
                        <a:pt x="0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2" name="Google Shape;672;p17"/>
                <p:cNvSpPr/>
                <p:nvPr/>
              </p:nvSpPr>
              <p:spPr>
                <a:xfrm>
                  <a:off x="4681992" y="5189338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9"/>
                        <a:pt x="21459" y="5882"/>
                        <a:pt x="20604" y="5406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453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3" name="Google Shape;673;p17"/>
                <p:cNvSpPr/>
                <p:nvPr/>
              </p:nvSpPr>
              <p:spPr>
                <a:xfrm>
                  <a:off x="4669476" y="51821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4" name="Google Shape;674;p17"/>
                <p:cNvSpPr/>
                <p:nvPr/>
              </p:nvSpPr>
              <p:spPr>
                <a:xfrm>
                  <a:off x="4656900" y="5174765"/>
                  <a:ext cx="2131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16" h="12299" extrusionOk="0">
                      <a:moveTo>
                        <a:pt x="570" y="6834"/>
                      </a:moveTo>
                      <a:lnTo>
                        <a:pt x="9405" y="11978"/>
                      </a:lnTo>
                      <a:cubicBezTo>
                        <a:pt x="10307" y="12406"/>
                        <a:pt x="11354" y="12406"/>
                        <a:pt x="12255" y="11978"/>
                      </a:cubicBezTo>
                      <a:lnTo>
                        <a:pt x="20711" y="7120"/>
                      </a:lnTo>
                      <a:cubicBezTo>
                        <a:pt x="21471" y="7120"/>
                        <a:pt x="21566" y="5882"/>
                        <a:pt x="20711" y="5501"/>
                      </a:cubicBezTo>
                      <a:lnTo>
                        <a:pt x="11875" y="357"/>
                      </a:lnTo>
                      <a:cubicBezTo>
                        <a:pt x="10984" y="-119"/>
                        <a:pt x="9916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787"/>
                        <a:pt x="-190" y="6834"/>
                        <a:pt x="57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5" name="Google Shape;675;p17"/>
                <p:cNvSpPr/>
                <p:nvPr/>
              </p:nvSpPr>
              <p:spPr>
                <a:xfrm>
                  <a:off x="4644490" y="516765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6" name="Google Shape;676;p17"/>
                <p:cNvSpPr/>
                <p:nvPr/>
              </p:nvSpPr>
              <p:spPr>
                <a:xfrm>
                  <a:off x="4632021" y="5160418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179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7" name="Google Shape;677;p17"/>
                <p:cNvSpPr/>
                <p:nvPr/>
              </p:nvSpPr>
              <p:spPr>
                <a:xfrm>
                  <a:off x="4619504" y="5153179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59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8" name="Google Shape;678;p17"/>
                <p:cNvSpPr/>
                <p:nvPr/>
              </p:nvSpPr>
              <p:spPr>
                <a:xfrm>
                  <a:off x="4769418" y="5240428"/>
                  <a:ext cx="30663" cy="17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63" h="17728" extrusionOk="0">
                      <a:moveTo>
                        <a:pt x="535" y="6417"/>
                      </a:moveTo>
                      <a:lnTo>
                        <a:pt x="18775" y="17371"/>
                      </a:lnTo>
                      <a:cubicBezTo>
                        <a:pt x="19667" y="17847"/>
                        <a:pt x="20734" y="17847"/>
                        <a:pt x="21626" y="17371"/>
                      </a:cubicBezTo>
                      <a:lnTo>
                        <a:pt x="29986" y="12513"/>
                      </a:lnTo>
                      <a:cubicBezTo>
                        <a:pt x="30841" y="12037"/>
                        <a:pt x="30936" y="11370"/>
                        <a:pt x="29986" y="10894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275"/>
                        <a:pt x="-225" y="5941"/>
                        <a:pt x="535" y="641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9" name="Google Shape;679;p17"/>
                <p:cNvSpPr/>
                <p:nvPr/>
              </p:nvSpPr>
              <p:spPr>
                <a:xfrm>
                  <a:off x="4751035" y="5243345"/>
                  <a:ext cx="214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00" h="12299" extrusionOk="0">
                      <a:moveTo>
                        <a:pt x="677" y="6834"/>
                      </a:moveTo>
                      <a:lnTo>
                        <a:pt x="9513" y="11978"/>
                      </a:lnTo>
                      <a:cubicBezTo>
                        <a:pt x="10382" y="12406"/>
                        <a:pt x="11398" y="12406"/>
                        <a:pt x="12268" y="11978"/>
                      </a:cubicBezTo>
                      <a:lnTo>
                        <a:pt x="20723" y="7025"/>
                      </a:lnTo>
                      <a:cubicBezTo>
                        <a:pt x="21578" y="7025"/>
                        <a:pt x="21673" y="5882"/>
                        <a:pt x="20723" y="5405"/>
                      </a:cubicBezTo>
                      <a:lnTo>
                        <a:pt x="11888" y="357"/>
                      </a:lnTo>
                      <a:cubicBezTo>
                        <a:pt x="11031" y="-119"/>
                        <a:pt x="9990" y="-119"/>
                        <a:pt x="9133" y="357"/>
                      </a:cubicBezTo>
                      <a:lnTo>
                        <a:pt x="677" y="4929"/>
                      </a:lnTo>
                      <a:cubicBezTo>
                        <a:pt x="-178" y="5691"/>
                        <a:pt x="-273" y="6453"/>
                        <a:pt x="677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0" name="Google Shape;680;p17"/>
                <p:cNvSpPr/>
                <p:nvPr/>
              </p:nvSpPr>
              <p:spPr>
                <a:xfrm>
                  <a:off x="4738529" y="5236106"/>
                  <a:ext cx="212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00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025"/>
                      </a:lnTo>
                      <a:cubicBezTo>
                        <a:pt x="21354" y="6549"/>
                        <a:pt x="21449" y="5882"/>
                        <a:pt x="20594" y="5406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1" name="Google Shape;681;p17"/>
                <p:cNvSpPr/>
                <p:nvPr/>
              </p:nvSpPr>
              <p:spPr>
                <a:xfrm>
                  <a:off x="4726002" y="522886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2" name="Google Shape;682;p17"/>
                <p:cNvSpPr/>
                <p:nvPr/>
              </p:nvSpPr>
              <p:spPr>
                <a:xfrm>
                  <a:off x="4713712" y="5221628"/>
                  <a:ext cx="2078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81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37" y="12406"/>
                        <a:pt x="10784" y="12406"/>
                        <a:pt x="11685" y="11978"/>
                      </a:cubicBezTo>
                      <a:lnTo>
                        <a:pt x="20141" y="7120"/>
                      </a:lnTo>
                      <a:cubicBezTo>
                        <a:pt x="20996" y="6644"/>
                        <a:pt x="20996" y="5882"/>
                        <a:pt x="20141" y="5501"/>
                      </a:cubicBezTo>
                      <a:lnTo>
                        <a:pt x="11305" y="357"/>
                      </a:lnTo>
                      <a:cubicBezTo>
                        <a:pt x="10414" y="-119"/>
                        <a:pt x="9346" y="-119"/>
                        <a:pt x="8455" y="357"/>
                      </a:cubicBezTo>
                      <a:lnTo>
                        <a:pt x="95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3" name="Google Shape;683;p17"/>
                <p:cNvSpPr/>
                <p:nvPr/>
              </p:nvSpPr>
              <p:spPr>
                <a:xfrm>
                  <a:off x="4701016" y="52144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4" name="Google Shape;684;p17"/>
                <p:cNvSpPr/>
                <p:nvPr/>
              </p:nvSpPr>
              <p:spPr>
                <a:xfrm>
                  <a:off x="4688557" y="5207186"/>
                  <a:ext cx="2127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71" h="12299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544" y="5846"/>
                        <a:pt x="20594" y="5465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274"/>
                      </a:lnTo>
                      <a:cubicBezTo>
                        <a:pt x="-116" y="5751"/>
                        <a:pt x="-211" y="6417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5" name="Google Shape;685;p17"/>
                <p:cNvSpPr/>
                <p:nvPr/>
              </p:nvSpPr>
              <p:spPr>
                <a:xfrm>
                  <a:off x="4675924" y="5199947"/>
                  <a:ext cx="2136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64" h="12299" extrusionOk="0">
                      <a:moveTo>
                        <a:pt x="641" y="6894"/>
                      </a:moveTo>
                      <a:lnTo>
                        <a:pt x="9477" y="11942"/>
                      </a:lnTo>
                      <a:cubicBezTo>
                        <a:pt x="10368" y="12418"/>
                        <a:pt x="11435" y="12418"/>
                        <a:pt x="12327" y="11942"/>
                      </a:cubicBezTo>
                      <a:lnTo>
                        <a:pt x="20687" y="7084"/>
                      </a:lnTo>
                      <a:cubicBezTo>
                        <a:pt x="21542" y="6608"/>
                        <a:pt x="21637" y="5846"/>
                        <a:pt x="20687" y="5465"/>
                      </a:cubicBezTo>
                      <a:lnTo>
                        <a:pt x="11852" y="321"/>
                      </a:lnTo>
                      <a:cubicBezTo>
                        <a:pt x="10982" y="-107"/>
                        <a:pt x="9966" y="-107"/>
                        <a:pt x="9096" y="321"/>
                      </a:cubicBezTo>
                      <a:lnTo>
                        <a:pt x="641" y="5275"/>
                      </a:lnTo>
                      <a:cubicBezTo>
                        <a:pt x="-214" y="5751"/>
                        <a:pt x="-214" y="6417"/>
                        <a:pt x="641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6" name="Google Shape;686;p17"/>
                <p:cNvSpPr/>
                <p:nvPr/>
              </p:nvSpPr>
              <p:spPr>
                <a:xfrm>
                  <a:off x="4663585" y="519270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7" name="Google Shape;687;p17"/>
                <p:cNvSpPr/>
                <p:nvPr/>
              </p:nvSpPr>
              <p:spPr>
                <a:xfrm>
                  <a:off x="4651034" y="5185529"/>
                  <a:ext cx="21269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99" extrusionOk="0">
                      <a:moveTo>
                        <a:pt x="546" y="6834"/>
                      </a:moveTo>
                      <a:lnTo>
                        <a:pt x="9381" y="11978"/>
                      </a:lnTo>
                      <a:cubicBezTo>
                        <a:pt x="10283" y="12406"/>
                        <a:pt x="11330" y="12406"/>
                        <a:pt x="12232" y="11978"/>
                      </a:cubicBezTo>
                      <a:lnTo>
                        <a:pt x="20592" y="7120"/>
                      </a:lnTo>
                      <a:cubicBezTo>
                        <a:pt x="21447" y="6644"/>
                        <a:pt x="21542" y="5882"/>
                        <a:pt x="20592" y="5501"/>
                      </a:cubicBezTo>
                      <a:lnTo>
                        <a:pt x="11757" y="357"/>
                      </a:lnTo>
                      <a:cubicBezTo>
                        <a:pt x="10865" y="-119"/>
                        <a:pt x="9798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596"/>
                        <a:pt x="-214" y="6358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8" name="Google Shape;688;p17"/>
                <p:cNvSpPr/>
                <p:nvPr/>
              </p:nvSpPr>
              <p:spPr>
                <a:xfrm>
                  <a:off x="4638600" y="517832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40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9" name="Google Shape;689;p17"/>
                <p:cNvSpPr/>
                <p:nvPr/>
              </p:nvSpPr>
              <p:spPr>
                <a:xfrm>
                  <a:off x="4626083" y="5171051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8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0" name="Google Shape;690;p17"/>
                <p:cNvSpPr/>
                <p:nvPr/>
              </p:nvSpPr>
              <p:spPr>
                <a:xfrm>
                  <a:off x="4598129" y="5154858"/>
                  <a:ext cx="36743" cy="21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743" h="21252" extrusionOk="0">
                      <a:moveTo>
                        <a:pt x="535" y="6834"/>
                      </a:moveTo>
                      <a:lnTo>
                        <a:pt x="24856" y="20931"/>
                      </a:lnTo>
                      <a:cubicBezTo>
                        <a:pt x="25725" y="21360"/>
                        <a:pt x="26741" y="21360"/>
                        <a:pt x="27611" y="20931"/>
                      </a:cubicBezTo>
                      <a:lnTo>
                        <a:pt x="36066" y="15978"/>
                      </a:lnTo>
                      <a:cubicBezTo>
                        <a:pt x="36921" y="15502"/>
                        <a:pt x="37016" y="14835"/>
                        <a:pt x="36066" y="14359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1" name="Google Shape;691;p17"/>
                <p:cNvSpPr/>
                <p:nvPr/>
              </p:nvSpPr>
              <p:spPr>
                <a:xfrm>
                  <a:off x="4763493" y="5250906"/>
                  <a:ext cx="24428" cy="142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28" h="14204" extrusionOk="0">
                      <a:moveTo>
                        <a:pt x="475" y="6894"/>
                      </a:moveTo>
                      <a:lnTo>
                        <a:pt x="12540" y="13847"/>
                      </a:lnTo>
                      <a:cubicBezTo>
                        <a:pt x="13431" y="14323"/>
                        <a:pt x="14499" y="14323"/>
                        <a:pt x="15390" y="13847"/>
                      </a:cubicBezTo>
                      <a:lnTo>
                        <a:pt x="23751" y="8989"/>
                      </a:lnTo>
                      <a:cubicBezTo>
                        <a:pt x="24606" y="8513"/>
                        <a:pt x="24701" y="7751"/>
                        <a:pt x="23751" y="7370"/>
                      </a:cubicBezTo>
                      <a:lnTo>
                        <a:pt x="11685" y="321"/>
                      </a:lnTo>
                      <a:cubicBezTo>
                        <a:pt x="10784" y="-107"/>
                        <a:pt x="9737" y="-107"/>
                        <a:pt x="8835" y="321"/>
                      </a:cubicBezTo>
                      <a:lnTo>
                        <a:pt x="380" y="5179"/>
                      </a:lnTo>
                      <a:cubicBezTo>
                        <a:pt x="-95" y="5370"/>
                        <a:pt x="-190" y="6132"/>
                        <a:pt x="47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92" name="Google Shape;692;p17"/>
              <p:cNvGrpSpPr/>
              <p:nvPr/>
            </p:nvGrpSpPr>
            <p:grpSpPr>
              <a:xfrm>
                <a:off x="4655095" y="4952197"/>
                <a:ext cx="207390" cy="280361"/>
                <a:chOff x="4655095" y="4952197"/>
                <a:chExt cx="207390" cy="280361"/>
              </a:xfrm>
            </p:grpSpPr>
            <p:grpSp>
              <p:nvGrpSpPr>
                <p:cNvPr id="693" name="Google Shape;693;p17"/>
                <p:cNvGrpSpPr/>
                <p:nvPr/>
              </p:nvGrpSpPr>
              <p:grpSpPr>
                <a:xfrm>
                  <a:off x="4655095" y="4952197"/>
                  <a:ext cx="207390" cy="280361"/>
                  <a:chOff x="4655095" y="4952197"/>
                  <a:chExt cx="207390" cy="280361"/>
                </a:xfrm>
              </p:grpSpPr>
              <p:sp>
                <p:nvSpPr>
                  <p:cNvPr id="694" name="Google Shape;694;p17"/>
                  <p:cNvSpPr/>
                  <p:nvPr/>
                </p:nvSpPr>
                <p:spPr>
                  <a:xfrm>
                    <a:off x="4655095" y="4952197"/>
                    <a:ext cx="207390" cy="2803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7390" h="280361" extrusionOk="0">
                        <a:moveTo>
                          <a:pt x="200455" y="280361"/>
                        </a:moveTo>
                        <a:lnTo>
                          <a:pt x="200455" y="280361"/>
                        </a:lnTo>
                        <a:lnTo>
                          <a:pt x="0" y="164251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4734" y="110530"/>
                          <a:pt x="207375" y="115102"/>
                          <a:pt x="207391" y="120055"/>
                        </a:cubicBezTo>
                        <a:lnTo>
                          <a:pt x="207391" y="268360"/>
                        </a:lnTo>
                        <a:cubicBezTo>
                          <a:pt x="206156" y="275980"/>
                          <a:pt x="204731" y="277885"/>
                          <a:pt x="200455" y="280361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5" name="Google Shape;695;p17"/>
                  <p:cNvSpPr/>
                  <p:nvPr/>
                </p:nvSpPr>
                <p:spPr>
                  <a:xfrm>
                    <a:off x="4655095" y="4952197"/>
                    <a:ext cx="205775" cy="1271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5775" h="127104" extrusionOk="0">
                        <a:moveTo>
                          <a:pt x="182120" y="127104"/>
                        </a:moveTo>
                        <a:lnTo>
                          <a:pt x="0" y="11470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2698" y="109330"/>
                          <a:pt x="204541" y="111216"/>
                          <a:pt x="205776" y="113483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6" name="Google Shape;696;p17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7" name="Google Shape;697;p17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8" name="Google Shape;698;p17"/>
                  <p:cNvSpPr/>
                  <p:nvPr/>
                </p:nvSpPr>
                <p:spPr>
                  <a:xfrm>
                    <a:off x="4655095" y="5110733"/>
                    <a:ext cx="200455" cy="1218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121824" extrusionOk="0">
                        <a:moveTo>
                          <a:pt x="200455" y="121825"/>
                        </a:moveTo>
                        <a:lnTo>
                          <a:pt x="200455" y="116014"/>
                        </a:lnTo>
                        <a:lnTo>
                          <a:pt x="0" y="0"/>
                        </a:lnTo>
                        <a:lnTo>
                          <a:pt x="0" y="5715"/>
                        </a:lnTo>
                        <a:lnTo>
                          <a:pt x="200455" y="121825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99" name="Google Shape;699;p17"/>
                <p:cNvSpPr/>
                <p:nvPr/>
              </p:nvSpPr>
              <p:spPr>
                <a:xfrm>
                  <a:off x="4660320" y="4963096"/>
                  <a:ext cx="2375" cy="144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5" h="144970" extrusionOk="0">
                      <a:moveTo>
                        <a:pt x="0" y="144971"/>
                      </a:moveTo>
                      <a:lnTo>
                        <a:pt x="0" y="0"/>
                      </a:lnTo>
                      <a:lnTo>
                        <a:pt x="2375" y="1429"/>
                      </a:lnTo>
                      <a:lnTo>
                        <a:pt x="2375" y="143732"/>
                      </a:lnTo>
                      <a:lnTo>
                        <a:pt x="0" y="14497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0" name="Google Shape;700;p17"/>
                <p:cNvSpPr/>
                <p:nvPr/>
              </p:nvSpPr>
              <p:spPr>
                <a:xfrm>
                  <a:off x="4662695" y="4964525"/>
                  <a:ext cx="186490" cy="249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490" h="249936" extrusionOk="0">
                      <a:moveTo>
                        <a:pt x="0" y="0"/>
                      </a:moveTo>
                      <a:lnTo>
                        <a:pt x="0" y="142304"/>
                      </a:lnTo>
                      <a:lnTo>
                        <a:pt x="186490" y="249936"/>
                      </a:lnTo>
                      <a:lnTo>
                        <a:pt x="186490" y="10791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1" name="Google Shape;701;p17"/>
                <p:cNvSpPr/>
                <p:nvPr/>
              </p:nvSpPr>
              <p:spPr>
                <a:xfrm>
                  <a:off x="4660320" y="5106828"/>
                  <a:ext cx="188865" cy="110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865" h="110490" extrusionOk="0">
                      <a:moveTo>
                        <a:pt x="0" y="1238"/>
                      </a:moveTo>
                      <a:lnTo>
                        <a:pt x="188865" y="110490"/>
                      </a:lnTo>
                      <a:lnTo>
                        <a:pt x="188865" y="107633"/>
                      </a:lnTo>
                      <a:lnTo>
                        <a:pt x="2375" y="0"/>
                      </a:lnTo>
                      <a:lnTo>
                        <a:pt x="0" y="123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702" name="Google Shape;702;p17"/>
            <p:cNvSpPr/>
            <p:nvPr/>
          </p:nvSpPr>
          <p:spPr>
            <a:xfrm>
              <a:off x="2270876" y="3943763"/>
              <a:ext cx="260754" cy="432930"/>
            </a:xfrm>
            <a:custGeom>
              <a:avLst/>
              <a:gdLst/>
              <a:ahLst/>
              <a:cxnLst/>
              <a:rect l="l" t="t" r="r" b="b"/>
              <a:pathLst>
                <a:path w="260754" h="432930" extrusionOk="0">
                  <a:moveTo>
                    <a:pt x="89949" y="4025"/>
                  </a:moveTo>
                  <a:cubicBezTo>
                    <a:pt x="85198" y="15931"/>
                    <a:pt x="97264" y="30504"/>
                    <a:pt x="129565" y="40696"/>
                  </a:cubicBezTo>
                  <a:cubicBezTo>
                    <a:pt x="161866" y="50888"/>
                    <a:pt x="164811" y="37839"/>
                    <a:pt x="164811" y="37839"/>
                  </a:cubicBezTo>
                  <a:cubicBezTo>
                    <a:pt x="186348" y="47478"/>
                    <a:pt x="207342" y="58289"/>
                    <a:pt x="227702" y="70224"/>
                  </a:cubicBezTo>
                  <a:cubicBezTo>
                    <a:pt x="246703" y="83844"/>
                    <a:pt x="255633" y="123183"/>
                    <a:pt x="258293" y="189667"/>
                  </a:cubicBezTo>
                  <a:cubicBezTo>
                    <a:pt x="261333" y="266534"/>
                    <a:pt x="261523" y="380167"/>
                    <a:pt x="259053" y="400265"/>
                  </a:cubicBezTo>
                  <a:cubicBezTo>
                    <a:pt x="259053" y="400265"/>
                    <a:pt x="222762" y="436460"/>
                    <a:pt x="176401" y="432650"/>
                  </a:cubicBezTo>
                  <a:cubicBezTo>
                    <a:pt x="130040" y="428840"/>
                    <a:pt x="51948" y="387692"/>
                    <a:pt x="32947" y="355878"/>
                  </a:cubicBezTo>
                  <a:cubicBezTo>
                    <a:pt x="33517" y="288441"/>
                    <a:pt x="41307" y="277488"/>
                    <a:pt x="30477" y="238626"/>
                  </a:cubicBezTo>
                  <a:cubicBezTo>
                    <a:pt x="5586" y="149757"/>
                    <a:pt x="-7524" y="113372"/>
                    <a:pt x="4541" y="54317"/>
                  </a:cubicBezTo>
                  <a:cubicBezTo>
                    <a:pt x="14517" y="5644"/>
                    <a:pt x="28482" y="-452"/>
                    <a:pt x="47672" y="24"/>
                  </a:cubicBezTo>
                  <a:cubicBezTo>
                    <a:pt x="61825" y="605"/>
                    <a:pt x="75937" y="1939"/>
                    <a:pt x="89949" y="40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" name="Google Shape;703;p17"/>
            <p:cNvSpPr/>
            <p:nvPr/>
          </p:nvSpPr>
          <p:spPr>
            <a:xfrm>
              <a:off x="2458935" y="4016678"/>
              <a:ext cx="330765" cy="258321"/>
            </a:xfrm>
            <a:custGeom>
              <a:avLst/>
              <a:gdLst/>
              <a:ahLst/>
              <a:cxnLst/>
              <a:rect l="l" t="t" r="r" b="b"/>
              <a:pathLst>
                <a:path w="330765" h="258321" extrusionOk="0">
                  <a:moveTo>
                    <a:pt x="146521" y="199144"/>
                  </a:moveTo>
                  <a:cubicBezTo>
                    <a:pt x="108520" y="208669"/>
                    <a:pt x="99495" y="184666"/>
                    <a:pt x="94460" y="164759"/>
                  </a:cubicBezTo>
                  <a:cubicBezTo>
                    <a:pt x="82394" y="116467"/>
                    <a:pt x="75459" y="72938"/>
                    <a:pt x="66814" y="45506"/>
                  </a:cubicBezTo>
                  <a:cubicBezTo>
                    <a:pt x="56174" y="13216"/>
                    <a:pt x="45058" y="8073"/>
                    <a:pt x="29383" y="1786"/>
                  </a:cubicBezTo>
                  <a:cubicBezTo>
                    <a:pt x="11047" y="-5643"/>
                    <a:pt x="-4818" y="9977"/>
                    <a:pt x="1357" y="51031"/>
                  </a:cubicBezTo>
                  <a:cubicBezTo>
                    <a:pt x="8834" y="98770"/>
                    <a:pt x="20501" y="145747"/>
                    <a:pt x="36223" y="191429"/>
                  </a:cubicBezTo>
                  <a:cubicBezTo>
                    <a:pt x="40973" y="206478"/>
                    <a:pt x="51614" y="233148"/>
                    <a:pt x="67479" y="246102"/>
                  </a:cubicBezTo>
                  <a:cubicBezTo>
                    <a:pt x="87144" y="262009"/>
                    <a:pt x="116690" y="261342"/>
                    <a:pt x="161437" y="250103"/>
                  </a:cubicBezTo>
                  <a:cubicBezTo>
                    <a:pt x="180437" y="245340"/>
                    <a:pt x="201528" y="233910"/>
                    <a:pt x="237439" y="217051"/>
                  </a:cubicBezTo>
                  <a:cubicBezTo>
                    <a:pt x="246939" y="212479"/>
                    <a:pt x="254634" y="209526"/>
                    <a:pt x="273255" y="200763"/>
                  </a:cubicBezTo>
                  <a:cubicBezTo>
                    <a:pt x="291856" y="192334"/>
                    <a:pt x="308153" y="179523"/>
                    <a:pt x="320756" y="163425"/>
                  </a:cubicBezTo>
                  <a:cubicBezTo>
                    <a:pt x="330256" y="149328"/>
                    <a:pt x="331776" y="142661"/>
                    <a:pt x="330256" y="139423"/>
                  </a:cubicBezTo>
                  <a:cubicBezTo>
                    <a:pt x="328736" y="136184"/>
                    <a:pt x="323321" y="136279"/>
                    <a:pt x="318096" y="142185"/>
                  </a:cubicBezTo>
                  <a:cubicBezTo>
                    <a:pt x="310637" y="152300"/>
                    <a:pt x="301357" y="160920"/>
                    <a:pt x="290735" y="167616"/>
                  </a:cubicBezTo>
                  <a:cubicBezTo>
                    <a:pt x="290735" y="167616"/>
                    <a:pt x="302800" y="155139"/>
                    <a:pt x="309261" y="147042"/>
                  </a:cubicBezTo>
                  <a:cubicBezTo>
                    <a:pt x="315140" y="139908"/>
                    <a:pt x="320001" y="131993"/>
                    <a:pt x="323701" y="123516"/>
                  </a:cubicBezTo>
                  <a:cubicBezTo>
                    <a:pt x="327121" y="115229"/>
                    <a:pt x="319996" y="103989"/>
                    <a:pt x="314201" y="109895"/>
                  </a:cubicBezTo>
                  <a:cubicBezTo>
                    <a:pt x="308406" y="115800"/>
                    <a:pt x="306221" y="121801"/>
                    <a:pt x="296340" y="133612"/>
                  </a:cubicBezTo>
                  <a:cubicBezTo>
                    <a:pt x="291172" y="139918"/>
                    <a:pt x="285271" y="145576"/>
                    <a:pt x="278765" y="150471"/>
                  </a:cubicBezTo>
                  <a:cubicBezTo>
                    <a:pt x="284870" y="142194"/>
                    <a:pt x="290302" y="133431"/>
                    <a:pt x="295010" y="124277"/>
                  </a:cubicBezTo>
                  <a:cubicBezTo>
                    <a:pt x="299192" y="117096"/>
                    <a:pt x="301237" y="108866"/>
                    <a:pt x="300900" y="100560"/>
                  </a:cubicBezTo>
                  <a:cubicBezTo>
                    <a:pt x="300900" y="96274"/>
                    <a:pt x="294535" y="91035"/>
                    <a:pt x="288835" y="99322"/>
                  </a:cubicBezTo>
                  <a:cubicBezTo>
                    <a:pt x="283306" y="110552"/>
                    <a:pt x="276448" y="121077"/>
                    <a:pt x="268409" y="130659"/>
                  </a:cubicBezTo>
                  <a:cubicBezTo>
                    <a:pt x="259669" y="139708"/>
                    <a:pt x="252354" y="144852"/>
                    <a:pt x="252069" y="142375"/>
                  </a:cubicBezTo>
                  <a:cubicBezTo>
                    <a:pt x="251784" y="139899"/>
                    <a:pt x="257389" y="134946"/>
                    <a:pt x="260429" y="124373"/>
                  </a:cubicBezTo>
                  <a:cubicBezTo>
                    <a:pt x="263469" y="113800"/>
                    <a:pt x="260429" y="102656"/>
                    <a:pt x="254634" y="101513"/>
                  </a:cubicBezTo>
                  <a:cubicBezTo>
                    <a:pt x="248839" y="100370"/>
                    <a:pt x="249979" y="100560"/>
                    <a:pt x="245134" y="110466"/>
                  </a:cubicBezTo>
                  <a:cubicBezTo>
                    <a:pt x="238797" y="120601"/>
                    <a:pt x="233117" y="131126"/>
                    <a:pt x="228128" y="141994"/>
                  </a:cubicBezTo>
                  <a:cubicBezTo>
                    <a:pt x="225144" y="152138"/>
                    <a:pt x="219767" y="161416"/>
                    <a:pt x="212453" y="169045"/>
                  </a:cubicBezTo>
                  <a:cubicBezTo>
                    <a:pt x="203428" y="178951"/>
                    <a:pt x="182717" y="190000"/>
                    <a:pt x="146521" y="19914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4" name="Google Shape;704;p17"/>
            <p:cNvSpPr/>
            <p:nvPr/>
          </p:nvSpPr>
          <p:spPr>
            <a:xfrm>
              <a:off x="2447141" y="4011203"/>
              <a:ext cx="100743" cy="148055"/>
            </a:xfrm>
            <a:custGeom>
              <a:avLst/>
              <a:gdLst/>
              <a:ahLst/>
              <a:cxnLst/>
              <a:rect l="l" t="t" r="r" b="b"/>
              <a:pathLst>
                <a:path w="100743" h="148055" extrusionOk="0">
                  <a:moveTo>
                    <a:pt x="27117" y="689"/>
                  </a:moveTo>
                  <a:cubicBezTo>
                    <a:pt x="52482" y="-3121"/>
                    <a:pt x="70438" y="8404"/>
                    <a:pt x="81743" y="46981"/>
                  </a:cubicBezTo>
                  <a:cubicBezTo>
                    <a:pt x="93049" y="85557"/>
                    <a:pt x="100744" y="117370"/>
                    <a:pt x="100744" y="117370"/>
                  </a:cubicBezTo>
                  <a:cubicBezTo>
                    <a:pt x="90684" y="132001"/>
                    <a:pt x="75423" y="142231"/>
                    <a:pt x="58088" y="145945"/>
                  </a:cubicBezTo>
                  <a:cubicBezTo>
                    <a:pt x="27687" y="153375"/>
                    <a:pt x="16761" y="138801"/>
                    <a:pt x="16761" y="138801"/>
                  </a:cubicBezTo>
                  <a:cubicBezTo>
                    <a:pt x="16761" y="138801"/>
                    <a:pt x="8306" y="98320"/>
                    <a:pt x="3081" y="70793"/>
                  </a:cubicBezTo>
                  <a:cubicBezTo>
                    <a:pt x="-2144" y="43266"/>
                    <a:pt x="-4329" y="5356"/>
                    <a:pt x="27117" y="68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5" name="Google Shape;705;p17"/>
            <p:cNvSpPr/>
            <p:nvPr/>
          </p:nvSpPr>
          <p:spPr>
            <a:xfrm>
              <a:off x="2331622" y="3739152"/>
              <a:ext cx="164429" cy="181621"/>
            </a:xfrm>
            <a:custGeom>
              <a:avLst/>
              <a:gdLst/>
              <a:ahLst/>
              <a:cxnLst/>
              <a:rect l="l" t="t" r="r" b="b"/>
              <a:pathLst>
                <a:path w="164429" h="181621" extrusionOk="0">
                  <a:moveTo>
                    <a:pt x="155175" y="75001"/>
                  </a:moveTo>
                  <a:cubicBezTo>
                    <a:pt x="155175" y="75001"/>
                    <a:pt x="195362" y="13755"/>
                    <a:pt x="108244" y="1277"/>
                  </a:cubicBezTo>
                  <a:cubicBezTo>
                    <a:pt x="45447" y="-7771"/>
                    <a:pt x="5166" y="32710"/>
                    <a:pt x="511" y="76620"/>
                  </a:cubicBezTo>
                  <a:cubicBezTo>
                    <a:pt x="-3954" y="118530"/>
                    <a:pt x="21792" y="162345"/>
                    <a:pt x="40412" y="179300"/>
                  </a:cubicBezTo>
                  <a:cubicBezTo>
                    <a:pt x="58682" y="183929"/>
                    <a:pt x="78014" y="181586"/>
                    <a:pt x="94659" y="172727"/>
                  </a:cubicBezTo>
                  <a:cubicBezTo>
                    <a:pt x="95657" y="161326"/>
                    <a:pt x="96038" y="149877"/>
                    <a:pt x="95799" y="138437"/>
                  </a:cubicBezTo>
                  <a:cubicBezTo>
                    <a:pt x="95799" y="138437"/>
                    <a:pt x="65208" y="73858"/>
                    <a:pt x="155175" y="7500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6" name="Google Shape;706;p17"/>
            <p:cNvSpPr/>
            <p:nvPr/>
          </p:nvSpPr>
          <p:spPr>
            <a:xfrm>
              <a:off x="2515394" y="4404988"/>
              <a:ext cx="145638" cy="201549"/>
            </a:xfrm>
            <a:custGeom>
              <a:avLst/>
              <a:gdLst/>
              <a:ahLst/>
              <a:cxnLst/>
              <a:rect l="l" t="t" r="r" b="b"/>
              <a:pathLst>
                <a:path w="145638" h="201549" extrusionOk="0">
                  <a:moveTo>
                    <a:pt x="145639" y="183928"/>
                  </a:moveTo>
                  <a:lnTo>
                    <a:pt x="145639" y="0"/>
                  </a:lnTo>
                  <a:lnTo>
                    <a:pt x="0" y="85249"/>
                  </a:lnTo>
                  <a:lnTo>
                    <a:pt x="56052" y="201549"/>
                  </a:lnTo>
                  <a:lnTo>
                    <a:pt x="145639" y="183928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" name="Google Shape;707;p17"/>
            <p:cNvSpPr/>
            <p:nvPr/>
          </p:nvSpPr>
          <p:spPr>
            <a:xfrm>
              <a:off x="2565555" y="4383081"/>
              <a:ext cx="95477" cy="55816"/>
            </a:xfrm>
            <a:custGeom>
              <a:avLst/>
              <a:gdLst/>
              <a:ahLst/>
              <a:cxnLst/>
              <a:rect l="l" t="t" r="r" b="b"/>
              <a:pathLst>
                <a:path w="95477" h="55816" extrusionOk="0">
                  <a:moveTo>
                    <a:pt x="0" y="32480"/>
                  </a:moveTo>
                  <a:lnTo>
                    <a:pt x="55862" y="0"/>
                  </a:lnTo>
                  <a:lnTo>
                    <a:pt x="95478" y="22860"/>
                  </a:lnTo>
                  <a:lnTo>
                    <a:pt x="37526" y="55816"/>
                  </a:lnTo>
                  <a:lnTo>
                    <a:pt x="0" y="32480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" name="Google Shape;708;p17"/>
            <p:cNvSpPr/>
            <p:nvPr/>
          </p:nvSpPr>
          <p:spPr>
            <a:xfrm>
              <a:off x="4383145" y="3435820"/>
              <a:ext cx="77712" cy="44958"/>
            </a:xfrm>
            <a:custGeom>
              <a:avLst/>
              <a:gdLst/>
              <a:ahLst/>
              <a:cxnLst/>
              <a:rect l="l" t="t" r="r" b="b"/>
              <a:pathLst>
                <a:path w="77712" h="44958" extrusionOk="0">
                  <a:moveTo>
                    <a:pt x="77712" y="22479"/>
                  </a:moveTo>
                  <a:cubicBezTo>
                    <a:pt x="77712" y="34894"/>
                    <a:pt x="60316" y="44958"/>
                    <a:pt x="38856" y="44958"/>
                  </a:cubicBezTo>
                  <a:cubicBezTo>
                    <a:pt x="17396" y="44958"/>
                    <a:pt x="0" y="34894"/>
                    <a:pt x="0" y="22479"/>
                  </a:cubicBezTo>
                  <a:cubicBezTo>
                    <a:pt x="0" y="10064"/>
                    <a:pt x="17397" y="0"/>
                    <a:pt x="38856" y="0"/>
                  </a:cubicBezTo>
                  <a:cubicBezTo>
                    <a:pt x="60316" y="0"/>
                    <a:pt x="77712" y="10064"/>
                    <a:pt x="77712" y="22479"/>
                  </a:cubicBez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" name="Google Shape;709;p17"/>
            <p:cNvSpPr/>
            <p:nvPr/>
          </p:nvSpPr>
          <p:spPr>
            <a:xfrm flipH="1">
              <a:off x="4682927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" name="Google Shape;710;p17"/>
            <p:cNvSpPr/>
            <p:nvPr/>
          </p:nvSpPr>
          <p:spPr>
            <a:xfrm rot="10800000">
              <a:off x="6022844" y="4502970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711;p17"/>
            <p:cNvSpPr/>
            <p:nvPr/>
          </p:nvSpPr>
          <p:spPr>
            <a:xfrm flipH="1">
              <a:off x="6190049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p17"/>
            <p:cNvSpPr/>
            <p:nvPr/>
          </p:nvSpPr>
          <p:spPr>
            <a:xfrm flipH="1">
              <a:off x="6403900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Google Shape;713;p17"/>
            <p:cNvSpPr/>
            <p:nvPr/>
          </p:nvSpPr>
          <p:spPr>
            <a:xfrm flipH="1">
              <a:off x="6190049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4" name="Google Shape;714;p17"/>
            <p:cNvSpPr/>
            <p:nvPr/>
          </p:nvSpPr>
          <p:spPr>
            <a:xfrm>
              <a:off x="6351541" y="3874743"/>
              <a:ext cx="217302" cy="317702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5" name="Google Shape;715;p17"/>
            <p:cNvSpPr/>
            <p:nvPr/>
          </p:nvSpPr>
          <p:spPr>
            <a:xfrm>
              <a:off x="6368017" y="3871983"/>
              <a:ext cx="104086" cy="12826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6" name="Google Shape;716;p17"/>
            <p:cNvSpPr/>
            <p:nvPr/>
          </p:nvSpPr>
          <p:spPr>
            <a:xfrm>
              <a:off x="6388363" y="4011215"/>
              <a:ext cx="128390" cy="14369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7" name="Google Shape;717;p17"/>
            <p:cNvSpPr/>
            <p:nvPr/>
          </p:nvSpPr>
          <p:spPr>
            <a:xfrm>
              <a:off x="6169126" y="4068541"/>
              <a:ext cx="242294" cy="344916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8" name="Google Shape;718;p17"/>
            <p:cNvSpPr/>
            <p:nvPr/>
          </p:nvSpPr>
          <p:spPr>
            <a:xfrm>
              <a:off x="6350989" y="4058254"/>
              <a:ext cx="187162" cy="24687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9" name="Google Shape;719;p17"/>
            <p:cNvSpPr/>
            <p:nvPr/>
          </p:nvSpPr>
          <p:spPr>
            <a:xfrm>
              <a:off x="6384325" y="3881810"/>
              <a:ext cx="137686" cy="169616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0" name="Google Shape;720;p17"/>
            <p:cNvSpPr/>
            <p:nvPr/>
          </p:nvSpPr>
          <p:spPr>
            <a:xfrm>
              <a:off x="6389913" y="3881145"/>
              <a:ext cx="138230" cy="13009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1" name="Google Shape;721;p17"/>
            <p:cNvSpPr/>
            <p:nvPr/>
          </p:nvSpPr>
          <p:spPr>
            <a:xfrm>
              <a:off x="6223986" y="4735273"/>
              <a:ext cx="108702" cy="82916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" name="Google Shape;722;p17"/>
            <p:cNvSpPr/>
            <p:nvPr/>
          </p:nvSpPr>
          <p:spPr>
            <a:xfrm>
              <a:off x="6224466" y="4761723"/>
              <a:ext cx="108209" cy="5649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3" name="Google Shape;723;p17"/>
            <p:cNvSpPr/>
            <p:nvPr/>
          </p:nvSpPr>
          <p:spPr>
            <a:xfrm>
              <a:off x="6169601" y="4699543"/>
              <a:ext cx="99502" cy="77082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4" name="Google Shape;724;p17"/>
            <p:cNvSpPr/>
            <p:nvPr/>
          </p:nvSpPr>
          <p:spPr>
            <a:xfrm>
              <a:off x="6170058" y="4724979"/>
              <a:ext cx="99108" cy="51736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5" name="Google Shape;725;p17"/>
            <p:cNvSpPr/>
            <p:nvPr/>
          </p:nvSpPr>
          <p:spPr>
            <a:xfrm>
              <a:off x="6206498" y="4301929"/>
              <a:ext cx="236938" cy="40866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6" name="Google Shape;726;p17"/>
            <p:cNvSpPr/>
            <p:nvPr/>
          </p:nvSpPr>
          <p:spPr>
            <a:xfrm>
              <a:off x="6271102" y="4302737"/>
              <a:ext cx="235887" cy="442489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7" name="Google Shape;727;p17"/>
            <p:cNvSpPr/>
            <p:nvPr/>
          </p:nvSpPr>
          <p:spPr>
            <a:xfrm>
              <a:off x="6183254" y="4274877"/>
              <a:ext cx="352749" cy="324700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8" name="Google Shape;728;p17"/>
            <p:cNvSpPr/>
            <p:nvPr/>
          </p:nvSpPr>
          <p:spPr>
            <a:xfrm>
              <a:off x="6466820" y="4083042"/>
              <a:ext cx="122590" cy="42978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9" name="Google Shape;729;p17"/>
            <p:cNvSpPr/>
            <p:nvPr/>
          </p:nvSpPr>
          <p:spPr>
            <a:xfrm>
              <a:off x="6490841" y="4077626"/>
              <a:ext cx="74124" cy="94270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0" name="Google Shape;730;p17"/>
            <p:cNvSpPr/>
            <p:nvPr/>
          </p:nvSpPr>
          <p:spPr>
            <a:xfrm>
              <a:off x="6345497" y="4058119"/>
              <a:ext cx="63405" cy="6657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31" name="Google Shape;731;p17"/>
            <p:cNvGrpSpPr/>
            <p:nvPr/>
          </p:nvGrpSpPr>
          <p:grpSpPr>
            <a:xfrm>
              <a:off x="6161836" y="4215479"/>
              <a:ext cx="350682" cy="265782"/>
              <a:chOff x="6621095" y="1452181"/>
              <a:chExt cx="330894" cy="250785"/>
            </a:xfrm>
          </p:grpSpPr>
          <p:sp>
            <p:nvSpPr>
              <p:cNvPr id="732" name="Google Shape;732;p1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3" name="Google Shape;733;p1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4" name="Google Shape;734;p1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5" name="Google Shape;735;p1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6" name="Google Shape;736;p1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620CEEEA-64A8-43DE-8275-24AC487728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611" y="1648083"/>
            <a:ext cx="6043424" cy="280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5320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IN" dirty="0"/>
              <a:t>AND &amp; OR</a:t>
            </a:r>
            <a:endParaRPr dirty="0"/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grpSp>
        <p:nvGrpSpPr>
          <p:cNvPr id="597" name="Google Shape;597;p17"/>
          <p:cNvGrpSpPr/>
          <p:nvPr/>
        </p:nvGrpSpPr>
        <p:grpSpPr>
          <a:xfrm>
            <a:off x="6262576" y="2169042"/>
            <a:ext cx="2462655" cy="2543926"/>
            <a:chOff x="2183550" y="65875"/>
            <a:chExt cx="4483981" cy="4807045"/>
          </a:xfrm>
        </p:grpSpPr>
        <p:sp>
          <p:nvSpPr>
            <p:cNvPr id="598" name="Google Shape;598;p17"/>
            <p:cNvSpPr/>
            <p:nvPr/>
          </p:nvSpPr>
          <p:spPr>
            <a:xfrm>
              <a:off x="3889897" y="3280283"/>
              <a:ext cx="998038" cy="577710"/>
            </a:xfrm>
            <a:custGeom>
              <a:avLst/>
              <a:gdLst/>
              <a:ahLst/>
              <a:cxnLst/>
              <a:rect l="l" t="t" r="r" b="b"/>
              <a:pathLst>
                <a:path w="998038" h="577710" extrusionOk="0">
                  <a:moveTo>
                    <a:pt x="461327" y="569588"/>
                  </a:moveTo>
                  <a:lnTo>
                    <a:pt x="14055" y="310699"/>
                  </a:lnTo>
                  <a:cubicBezTo>
                    <a:pt x="-6751" y="298602"/>
                    <a:pt x="-4186" y="277552"/>
                    <a:pt x="19945" y="263645"/>
                  </a:cubicBezTo>
                  <a:lnTo>
                    <a:pt x="455437" y="11519"/>
                  </a:lnTo>
                  <a:cubicBezTo>
                    <a:pt x="479568" y="-2388"/>
                    <a:pt x="515954" y="-3912"/>
                    <a:pt x="536759" y="8090"/>
                  </a:cubicBezTo>
                  <a:lnTo>
                    <a:pt x="983936" y="266979"/>
                  </a:lnTo>
                  <a:cubicBezTo>
                    <a:pt x="1004837" y="279076"/>
                    <a:pt x="1002177" y="300126"/>
                    <a:pt x="978141" y="314033"/>
                  </a:cubicBezTo>
                  <a:lnTo>
                    <a:pt x="542554" y="566159"/>
                  </a:lnTo>
                  <a:cubicBezTo>
                    <a:pt x="518519" y="580161"/>
                    <a:pt x="482133" y="581590"/>
                    <a:pt x="461327" y="56958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599;p17"/>
            <p:cNvSpPr/>
            <p:nvPr/>
          </p:nvSpPr>
          <p:spPr>
            <a:xfrm>
              <a:off x="2372415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600;p17"/>
            <p:cNvSpPr/>
            <p:nvPr/>
          </p:nvSpPr>
          <p:spPr>
            <a:xfrm>
              <a:off x="3921527" y="3261804"/>
              <a:ext cx="998857" cy="577329"/>
            </a:xfrm>
            <a:custGeom>
              <a:avLst/>
              <a:gdLst/>
              <a:ahLst/>
              <a:cxnLst/>
              <a:rect l="l" t="t" r="r" b="b"/>
              <a:pathLst>
                <a:path w="998857" h="577329" extrusionOk="0">
                  <a:moveTo>
                    <a:pt x="998097" y="255644"/>
                  </a:moveTo>
                  <a:lnTo>
                    <a:pt x="976057" y="262407"/>
                  </a:lnTo>
                  <a:lnTo>
                    <a:pt x="536860" y="8090"/>
                  </a:lnTo>
                  <a:cubicBezTo>
                    <a:pt x="516054" y="-3912"/>
                    <a:pt x="479858" y="-2388"/>
                    <a:pt x="455632" y="11519"/>
                  </a:cubicBezTo>
                  <a:lnTo>
                    <a:pt x="20046" y="263645"/>
                  </a:lnTo>
                  <a:lnTo>
                    <a:pt x="19001" y="264312"/>
                  </a:lnTo>
                  <a:lnTo>
                    <a:pt x="0" y="258502"/>
                  </a:lnTo>
                  <a:lnTo>
                    <a:pt x="0" y="287077"/>
                  </a:lnTo>
                  <a:cubicBezTo>
                    <a:pt x="0" y="288125"/>
                    <a:pt x="0" y="289173"/>
                    <a:pt x="0" y="290316"/>
                  </a:cubicBezTo>
                  <a:lnTo>
                    <a:pt x="0" y="292601"/>
                  </a:lnTo>
                  <a:lnTo>
                    <a:pt x="0" y="292601"/>
                  </a:lnTo>
                  <a:cubicBezTo>
                    <a:pt x="1596" y="300307"/>
                    <a:pt x="6641" y="306841"/>
                    <a:pt x="13680" y="310318"/>
                  </a:cubicBezTo>
                  <a:lnTo>
                    <a:pt x="460953" y="569208"/>
                  </a:lnTo>
                  <a:cubicBezTo>
                    <a:pt x="481758" y="581209"/>
                    <a:pt x="517954" y="579780"/>
                    <a:pt x="542275" y="565778"/>
                  </a:cubicBezTo>
                  <a:lnTo>
                    <a:pt x="979097" y="314033"/>
                  </a:lnTo>
                  <a:cubicBezTo>
                    <a:pt x="989404" y="309413"/>
                    <a:pt x="996786" y="300012"/>
                    <a:pt x="998857" y="288887"/>
                  </a:cubicBezTo>
                  <a:lnTo>
                    <a:pt x="998857" y="288887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601;p17"/>
            <p:cNvSpPr/>
            <p:nvPr/>
          </p:nvSpPr>
          <p:spPr>
            <a:xfrm>
              <a:off x="3922039" y="3231825"/>
              <a:ext cx="998054" cy="577388"/>
            </a:xfrm>
            <a:custGeom>
              <a:avLst/>
              <a:gdLst/>
              <a:ahLst/>
              <a:cxnLst/>
              <a:rect l="l" t="t" r="r" b="b"/>
              <a:pathLst>
                <a:path w="998054" h="577388" extrusionOk="0">
                  <a:moveTo>
                    <a:pt x="461295" y="569183"/>
                  </a:moveTo>
                  <a:lnTo>
                    <a:pt x="14023" y="310674"/>
                  </a:lnTo>
                  <a:cubicBezTo>
                    <a:pt x="-6783" y="298673"/>
                    <a:pt x="-4123" y="277623"/>
                    <a:pt x="19913" y="263716"/>
                  </a:cubicBezTo>
                  <a:lnTo>
                    <a:pt x="455500" y="11589"/>
                  </a:lnTo>
                  <a:cubicBezTo>
                    <a:pt x="479536" y="-2412"/>
                    <a:pt x="515922" y="-3936"/>
                    <a:pt x="536727" y="8160"/>
                  </a:cubicBezTo>
                  <a:lnTo>
                    <a:pt x="984000" y="267050"/>
                  </a:lnTo>
                  <a:cubicBezTo>
                    <a:pt x="1004805" y="279147"/>
                    <a:pt x="1002240" y="300197"/>
                    <a:pt x="978110" y="314103"/>
                  </a:cubicBezTo>
                  <a:lnTo>
                    <a:pt x="542618" y="566230"/>
                  </a:lnTo>
                  <a:cubicBezTo>
                    <a:pt x="518487" y="579756"/>
                    <a:pt x="482101" y="581280"/>
                    <a:pt x="461295" y="56918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Google Shape;602;p17"/>
            <p:cNvSpPr/>
            <p:nvPr/>
          </p:nvSpPr>
          <p:spPr>
            <a:xfrm>
              <a:off x="4231770" y="3400376"/>
              <a:ext cx="378145" cy="218912"/>
            </a:xfrm>
            <a:custGeom>
              <a:avLst/>
              <a:gdLst/>
              <a:ahLst/>
              <a:cxnLst/>
              <a:rect l="l" t="t" r="r" b="b"/>
              <a:pathLst>
                <a:path w="378145" h="218912" extrusionOk="0">
                  <a:moveTo>
                    <a:pt x="377956" y="96880"/>
                  </a:moveTo>
                  <a:lnTo>
                    <a:pt x="377956" y="58780"/>
                  </a:lnTo>
                  <a:lnTo>
                    <a:pt x="323804" y="73067"/>
                  </a:lnTo>
                  <a:lnTo>
                    <a:pt x="203341" y="3058"/>
                  </a:lnTo>
                  <a:cubicBezTo>
                    <a:pt x="193461" y="-1447"/>
                    <a:pt x="182023" y="-952"/>
                    <a:pt x="172560" y="4392"/>
                  </a:cubicBezTo>
                  <a:lnTo>
                    <a:pt x="55422" y="72210"/>
                  </a:lnTo>
                  <a:lnTo>
                    <a:pt x="36" y="57541"/>
                  </a:lnTo>
                  <a:lnTo>
                    <a:pt x="36" y="98594"/>
                  </a:lnTo>
                  <a:lnTo>
                    <a:pt x="36" y="98594"/>
                  </a:lnTo>
                  <a:lnTo>
                    <a:pt x="36" y="108119"/>
                  </a:lnTo>
                  <a:cubicBezTo>
                    <a:pt x="-12" y="108500"/>
                    <a:pt x="-12" y="108881"/>
                    <a:pt x="36" y="109262"/>
                  </a:cubicBezTo>
                  <a:lnTo>
                    <a:pt x="36" y="110215"/>
                  </a:lnTo>
                  <a:lnTo>
                    <a:pt x="36" y="110215"/>
                  </a:lnTo>
                  <a:cubicBezTo>
                    <a:pt x="644" y="113139"/>
                    <a:pt x="2572" y="115606"/>
                    <a:pt x="5261" y="116882"/>
                  </a:cubicBezTo>
                  <a:lnTo>
                    <a:pt x="174840" y="215847"/>
                  </a:lnTo>
                  <a:cubicBezTo>
                    <a:pt x="184721" y="220333"/>
                    <a:pt x="196130" y="219876"/>
                    <a:pt x="205621" y="214608"/>
                  </a:cubicBezTo>
                  <a:lnTo>
                    <a:pt x="370736" y="119358"/>
                  </a:lnTo>
                  <a:cubicBezTo>
                    <a:pt x="374621" y="117606"/>
                    <a:pt x="377395" y="114044"/>
                    <a:pt x="378146" y="109833"/>
                  </a:cubicBezTo>
                  <a:lnTo>
                    <a:pt x="378146" y="109833"/>
                  </a:lnTo>
                  <a:lnTo>
                    <a:pt x="378146" y="97261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Google Shape;603;p17"/>
            <p:cNvSpPr/>
            <p:nvPr/>
          </p:nvSpPr>
          <p:spPr>
            <a:xfrm>
              <a:off x="4231502" y="3348848"/>
              <a:ext cx="378432" cy="218803"/>
            </a:xfrm>
            <a:custGeom>
              <a:avLst/>
              <a:gdLst/>
              <a:ahLst/>
              <a:cxnLst/>
              <a:rect l="l" t="t" r="r" b="b"/>
              <a:pathLst>
                <a:path w="378432" h="218803" extrusionOk="0">
                  <a:moveTo>
                    <a:pt x="175108" y="215844"/>
                  </a:moveTo>
                  <a:lnTo>
                    <a:pt x="5339" y="117451"/>
                  </a:lnTo>
                  <a:cubicBezTo>
                    <a:pt x="-2547" y="112879"/>
                    <a:pt x="-1597" y="104878"/>
                    <a:pt x="7524" y="99639"/>
                  </a:cubicBezTo>
                  <a:lnTo>
                    <a:pt x="172638" y="4389"/>
                  </a:lnTo>
                  <a:cubicBezTo>
                    <a:pt x="182167" y="-992"/>
                    <a:pt x="193691" y="-1449"/>
                    <a:pt x="203609" y="3151"/>
                  </a:cubicBezTo>
                  <a:lnTo>
                    <a:pt x="373094" y="101259"/>
                  </a:lnTo>
                  <a:cubicBezTo>
                    <a:pt x="380979" y="105831"/>
                    <a:pt x="380029" y="113832"/>
                    <a:pt x="370909" y="119166"/>
                  </a:cubicBezTo>
                  <a:lnTo>
                    <a:pt x="205794" y="214416"/>
                  </a:lnTo>
                  <a:cubicBezTo>
                    <a:pt x="196360" y="219712"/>
                    <a:pt x="184988" y="220245"/>
                    <a:pt x="175108" y="215844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604;p17"/>
            <p:cNvSpPr/>
            <p:nvPr/>
          </p:nvSpPr>
          <p:spPr>
            <a:xfrm>
              <a:off x="3409843" y="2513133"/>
              <a:ext cx="2024410" cy="945165"/>
            </a:xfrm>
            <a:custGeom>
              <a:avLst/>
              <a:gdLst/>
              <a:ahLst/>
              <a:cxnLst/>
              <a:rect l="l" t="t" r="r" b="b"/>
              <a:pathLst>
                <a:path w="2024410" h="945165" extrusionOk="0">
                  <a:moveTo>
                    <a:pt x="1010828" y="945166"/>
                  </a:moveTo>
                  <a:lnTo>
                    <a:pt x="0" y="38005"/>
                  </a:lnTo>
                  <a:lnTo>
                    <a:pt x="2024411" y="0"/>
                  </a:lnTo>
                  <a:lnTo>
                    <a:pt x="1010828" y="945166"/>
                  </a:ln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605;p17"/>
            <p:cNvSpPr/>
            <p:nvPr/>
          </p:nvSpPr>
          <p:spPr>
            <a:xfrm>
              <a:off x="2963426" y="65875"/>
              <a:ext cx="2875158" cy="2882646"/>
            </a:xfrm>
            <a:custGeom>
              <a:avLst/>
              <a:gdLst/>
              <a:ahLst/>
              <a:cxnLst/>
              <a:rect l="l" t="t" r="r" b="b"/>
              <a:pathLst>
                <a:path w="2875158" h="2882646" extrusionOk="0">
                  <a:moveTo>
                    <a:pt x="2875159" y="1441323"/>
                  </a:moveTo>
                  <a:cubicBezTo>
                    <a:pt x="2875159" y="2237344"/>
                    <a:pt x="2231533" y="2882646"/>
                    <a:pt x="1437579" y="2882646"/>
                  </a:cubicBezTo>
                  <a:cubicBezTo>
                    <a:pt x="643626" y="2882646"/>
                    <a:pt x="0" y="2237344"/>
                    <a:pt x="0" y="1441323"/>
                  </a:cubicBezTo>
                  <a:cubicBezTo>
                    <a:pt x="0" y="645302"/>
                    <a:pt x="643626" y="0"/>
                    <a:pt x="1437579" y="0"/>
                  </a:cubicBezTo>
                  <a:cubicBezTo>
                    <a:pt x="2231532" y="0"/>
                    <a:pt x="2875159" y="645302"/>
                    <a:pt x="2875159" y="144132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606;p17"/>
            <p:cNvSpPr/>
            <p:nvPr/>
          </p:nvSpPr>
          <p:spPr>
            <a:xfrm>
              <a:off x="2986102" y="165506"/>
              <a:ext cx="2752826" cy="2463451"/>
            </a:xfrm>
            <a:custGeom>
              <a:avLst/>
              <a:gdLst/>
              <a:ahLst/>
              <a:cxnLst/>
              <a:rect l="l" t="t" r="r" b="b"/>
              <a:pathLst>
                <a:path w="2752826" h="2463451" extrusionOk="0">
                  <a:moveTo>
                    <a:pt x="1036794" y="484346"/>
                  </a:moveTo>
                  <a:lnTo>
                    <a:pt x="1041639" y="467297"/>
                  </a:lnTo>
                  <a:lnTo>
                    <a:pt x="1041639" y="430340"/>
                  </a:lnTo>
                  <a:cubicBezTo>
                    <a:pt x="1034789" y="431164"/>
                    <a:pt x="1027873" y="431164"/>
                    <a:pt x="1021023" y="430340"/>
                  </a:cubicBezTo>
                  <a:cubicBezTo>
                    <a:pt x="1017413" y="428720"/>
                    <a:pt x="1019883" y="418624"/>
                    <a:pt x="1019883" y="418624"/>
                  </a:cubicBezTo>
                  <a:lnTo>
                    <a:pt x="1036794" y="404051"/>
                  </a:lnTo>
                  <a:lnTo>
                    <a:pt x="1002878" y="411290"/>
                  </a:lnTo>
                  <a:lnTo>
                    <a:pt x="990717" y="430340"/>
                  </a:lnTo>
                  <a:lnTo>
                    <a:pt x="952716" y="453866"/>
                  </a:lnTo>
                  <a:lnTo>
                    <a:pt x="969722" y="463391"/>
                  </a:lnTo>
                  <a:lnTo>
                    <a:pt x="980647" y="470630"/>
                  </a:lnTo>
                  <a:lnTo>
                    <a:pt x="996988" y="473107"/>
                  </a:lnTo>
                  <a:lnTo>
                    <a:pt x="996988" y="462344"/>
                  </a:lnTo>
                  <a:cubicBezTo>
                    <a:pt x="996988" y="462344"/>
                    <a:pt x="1015988" y="457486"/>
                    <a:pt x="1020643" y="464725"/>
                  </a:cubicBezTo>
                  <a:lnTo>
                    <a:pt x="1018268" y="478155"/>
                  </a:lnTo>
                  <a:lnTo>
                    <a:pt x="1036794" y="484346"/>
                  </a:lnTo>
                  <a:close/>
                  <a:moveTo>
                    <a:pt x="616692" y="1010603"/>
                  </a:moveTo>
                  <a:cubicBezTo>
                    <a:pt x="606783" y="1006135"/>
                    <a:pt x="595440" y="1006135"/>
                    <a:pt x="585531" y="1010603"/>
                  </a:cubicBezTo>
                  <a:cubicBezTo>
                    <a:pt x="585702" y="1024414"/>
                    <a:pt x="574967" y="1035891"/>
                    <a:pt x="561211" y="1036606"/>
                  </a:cubicBezTo>
                  <a:lnTo>
                    <a:pt x="588951" y="1052132"/>
                  </a:lnTo>
                  <a:lnTo>
                    <a:pt x="616692" y="1041749"/>
                  </a:lnTo>
                  <a:lnTo>
                    <a:pt x="652983" y="1029653"/>
                  </a:lnTo>
                  <a:lnTo>
                    <a:pt x="684049" y="1052132"/>
                  </a:lnTo>
                  <a:cubicBezTo>
                    <a:pt x="707420" y="1023557"/>
                    <a:pt x="684049" y="1007078"/>
                    <a:pt x="684049" y="1007078"/>
                  </a:cubicBezTo>
                  <a:lnTo>
                    <a:pt x="616692" y="1010603"/>
                  </a:lnTo>
                  <a:close/>
                  <a:moveTo>
                    <a:pt x="1206658" y="1540478"/>
                  </a:moveTo>
                  <a:lnTo>
                    <a:pt x="1179773" y="1534763"/>
                  </a:lnTo>
                  <a:lnTo>
                    <a:pt x="1133031" y="1504950"/>
                  </a:lnTo>
                  <a:lnTo>
                    <a:pt x="1091990" y="1504950"/>
                  </a:lnTo>
                  <a:lnTo>
                    <a:pt x="1056554" y="1486567"/>
                  </a:lnTo>
                  <a:lnTo>
                    <a:pt x="1042399" y="1486567"/>
                  </a:lnTo>
                  <a:cubicBezTo>
                    <a:pt x="1042399" y="1486567"/>
                    <a:pt x="1045249" y="1466660"/>
                    <a:pt x="1040974" y="1465231"/>
                  </a:cubicBezTo>
                  <a:cubicBezTo>
                    <a:pt x="1036699" y="1463802"/>
                    <a:pt x="1005633" y="1445324"/>
                    <a:pt x="1005633" y="1445324"/>
                  </a:cubicBezTo>
                  <a:lnTo>
                    <a:pt x="981502" y="1453896"/>
                  </a:lnTo>
                  <a:lnTo>
                    <a:pt x="981502" y="1436846"/>
                  </a:lnTo>
                  <a:lnTo>
                    <a:pt x="964497" y="1429703"/>
                  </a:lnTo>
                  <a:lnTo>
                    <a:pt x="950341" y="1429703"/>
                  </a:lnTo>
                  <a:lnTo>
                    <a:pt x="951766" y="1415510"/>
                  </a:lnTo>
                  <a:cubicBezTo>
                    <a:pt x="951766" y="1415510"/>
                    <a:pt x="964497" y="1390269"/>
                    <a:pt x="957467" y="1385888"/>
                  </a:cubicBezTo>
                  <a:cubicBezTo>
                    <a:pt x="950436" y="1381506"/>
                    <a:pt x="924881" y="1324642"/>
                    <a:pt x="924881" y="1324642"/>
                  </a:cubicBezTo>
                  <a:lnTo>
                    <a:pt x="886880" y="1303306"/>
                  </a:lnTo>
                  <a:lnTo>
                    <a:pt x="845838" y="1303306"/>
                  </a:lnTo>
                  <a:lnTo>
                    <a:pt x="810403" y="1269302"/>
                  </a:lnTo>
                  <a:lnTo>
                    <a:pt x="775062" y="1240727"/>
                  </a:lnTo>
                  <a:lnTo>
                    <a:pt x="755206" y="1201007"/>
                  </a:lnTo>
                  <a:lnTo>
                    <a:pt x="733925" y="1186815"/>
                  </a:lnTo>
                  <a:cubicBezTo>
                    <a:pt x="733925" y="1186815"/>
                    <a:pt x="709890" y="1202436"/>
                    <a:pt x="704190" y="1201007"/>
                  </a:cubicBezTo>
                  <a:cubicBezTo>
                    <a:pt x="698489" y="1199579"/>
                    <a:pt x="663149" y="1186815"/>
                    <a:pt x="663149" y="1186815"/>
                  </a:cubicBezTo>
                  <a:lnTo>
                    <a:pt x="633413" y="1178338"/>
                  </a:lnTo>
                  <a:lnTo>
                    <a:pt x="596267" y="1195769"/>
                  </a:lnTo>
                  <a:lnTo>
                    <a:pt x="596267" y="1233869"/>
                  </a:lnTo>
                  <a:lnTo>
                    <a:pt x="582111" y="1224344"/>
                  </a:lnTo>
                  <a:lnTo>
                    <a:pt x="582111" y="1210056"/>
                  </a:lnTo>
                  <a:lnTo>
                    <a:pt x="594842" y="1185958"/>
                  </a:lnTo>
                  <a:lnTo>
                    <a:pt x="600542" y="1168908"/>
                  </a:lnTo>
                  <a:lnTo>
                    <a:pt x="587812" y="1163288"/>
                  </a:lnTo>
                  <a:lnTo>
                    <a:pt x="570806" y="1183100"/>
                  </a:lnTo>
                  <a:lnTo>
                    <a:pt x="528340" y="1195769"/>
                  </a:lnTo>
                  <a:lnTo>
                    <a:pt x="519790" y="1214247"/>
                  </a:lnTo>
                  <a:lnTo>
                    <a:pt x="499934" y="1232726"/>
                  </a:lnTo>
                  <a:lnTo>
                    <a:pt x="494329" y="1248347"/>
                  </a:lnTo>
                  <a:lnTo>
                    <a:pt x="463168" y="1222820"/>
                  </a:lnTo>
                  <a:cubicBezTo>
                    <a:pt x="452661" y="1228335"/>
                    <a:pt x="441773" y="1233078"/>
                    <a:pt x="430582" y="1237012"/>
                  </a:cubicBezTo>
                  <a:cubicBezTo>
                    <a:pt x="419096" y="1230897"/>
                    <a:pt x="408190" y="1223762"/>
                    <a:pt x="397996" y="1215676"/>
                  </a:cubicBezTo>
                  <a:lnTo>
                    <a:pt x="382416" y="1185863"/>
                  </a:lnTo>
                  <a:lnTo>
                    <a:pt x="390966" y="1146143"/>
                  </a:lnTo>
                  <a:lnTo>
                    <a:pt x="397996" y="1104900"/>
                  </a:lnTo>
                  <a:lnTo>
                    <a:pt x="371111" y="1087850"/>
                  </a:lnTo>
                  <a:lnTo>
                    <a:pt x="334250" y="1087850"/>
                  </a:lnTo>
                  <a:lnTo>
                    <a:pt x="305749" y="1079373"/>
                  </a:lnTo>
                  <a:lnTo>
                    <a:pt x="319049" y="1058037"/>
                  </a:lnTo>
                  <a:lnTo>
                    <a:pt x="334629" y="1026795"/>
                  </a:lnTo>
                  <a:lnTo>
                    <a:pt x="348785" y="1004126"/>
                  </a:lnTo>
                  <a:cubicBezTo>
                    <a:pt x="348785" y="1004126"/>
                    <a:pt x="352775" y="993743"/>
                    <a:pt x="357335" y="991362"/>
                  </a:cubicBezTo>
                  <a:cubicBezTo>
                    <a:pt x="375386" y="981837"/>
                    <a:pt x="357335" y="972884"/>
                    <a:pt x="357335" y="972884"/>
                  </a:cubicBezTo>
                  <a:cubicBezTo>
                    <a:pt x="357335" y="972884"/>
                    <a:pt x="319334" y="970026"/>
                    <a:pt x="313444" y="972884"/>
                  </a:cubicBezTo>
                  <a:cubicBezTo>
                    <a:pt x="307554" y="975741"/>
                    <a:pt x="292163" y="984218"/>
                    <a:pt x="292163" y="984218"/>
                  </a:cubicBezTo>
                  <a:lnTo>
                    <a:pt x="292163" y="1016889"/>
                  </a:lnTo>
                  <a:lnTo>
                    <a:pt x="263663" y="1029653"/>
                  </a:lnTo>
                  <a:lnTo>
                    <a:pt x="219771" y="1039178"/>
                  </a:lnTo>
                  <a:lnTo>
                    <a:pt x="190036" y="1009269"/>
                  </a:lnTo>
                  <a:cubicBezTo>
                    <a:pt x="185760" y="1005078"/>
                    <a:pt x="175880" y="958215"/>
                    <a:pt x="175880" y="958215"/>
                  </a:cubicBezTo>
                  <a:lnTo>
                    <a:pt x="194216" y="941165"/>
                  </a:lnTo>
                  <a:lnTo>
                    <a:pt x="202766" y="926973"/>
                  </a:lnTo>
                  <a:lnTo>
                    <a:pt x="204191" y="892874"/>
                  </a:lnTo>
                  <a:lnTo>
                    <a:pt x="222526" y="877253"/>
                  </a:lnTo>
                  <a:lnTo>
                    <a:pt x="229652" y="858774"/>
                  </a:lnTo>
                  <a:lnTo>
                    <a:pt x="250742" y="843344"/>
                  </a:lnTo>
                  <a:lnTo>
                    <a:pt x="270978" y="824770"/>
                  </a:lnTo>
                  <a:lnTo>
                    <a:pt x="289408" y="819150"/>
                  </a:lnTo>
                  <a:lnTo>
                    <a:pt x="314869" y="824770"/>
                  </a:lnTo>
                  <a:cubicBezTo>
                    <a:pt x="316294" y="815245"/>
                    <a:pt x="363035" y="819150"/>
                    <a:pt x="363035" y="819150"/>
                  </a:cubicBezTo>
                  <a:lnTo>
                    <a:pt x="381466" y="818198"/>
                  </a:lnTo>
                  <a:lnTo>
                    <a:pt x="380041" y="807815"/>
                  </a:lnTo>
                  <a:cubicBezTo>
                    <a:pt x="388591" y="800671"/>
                    <a:pt x="416902" y="807815"/>
                    <a:pt x="416902" y="807815"/>
                  </a:cubicBezTo>
                  <a:lnTo>
                    <a:pt x="454903" y="804577"/>
                  </a:lnTo>
                  <a:cubicBezTo>
                    <a:pt x="463263" y="806387"/>
                    <a:pt x="470293" y="823627"/>
                    <a:pt x="470293" y="823627"/>
                  </a:cubicBezTo>
                  <a:lnTo>
                    <a:pt x="453288" y="839248"/>
                  </a:lnTo>
                  <a:lnTo>
                    <a:pt x="464688" y="873252"/>
                  </a:lnTo>
                  <a:lnTo>
                    <a:pt x="475993" y="888873"/>
                  </a:lnTo>
                  <a:lnTo>
                    <a:pt x="471718" y="904494"/>
                  </a:lnTo>
                  <a:lnTo>
                    <a:pt x="498984" y="900494"/>
                  </a:lnTo>
                  <a:cubicBezTo>
                    <a:pt x="499427" y="891477"/>
                    <a:pt x="499871" y="882460"/>
                    <a:pt x="500314" y="873443"/>
                  </a:cubicBezTo>
                  <a:lnTo>
                    <a:pt x="501739" y="840772"/>
                  </a:lnTo>
                  <a:lnTo>
                    <a:pt x="497559" y="804958"/>
                  </a:lnTo>
                  <a:lnTo>
                    <a:pt x="523020" y="749903"/>
                  </a:lnTo>
                  <a:lnTo>
                    <a:pt x="626383" y="683228"/>
                  </a:lnTo>
                  <a:cubicBezTo>
                    <a:pt x="625908" y="675164"/>
                    <a:pt x="625432" y="667099"/>
                    <a:pt x="624957" y="659035"/>
                  </a:cubicBezTo>
                  <a:lnTo>
                    <a:pt x="631988" y="624269"/>
                  </a:lnTo>
                  <a:lnTo>
                    <a:pt x="650418" y="630650"/>
                  </a:lnTo>
                  <a:lnTo>
                    <a:pt x="683004" y="591884"/>
                  </a:lnTo>
                  <a:lnTo>
                    <a:pt x="725470" y="577787"/>
                  </a:lnTo>
                  <a:lnTo>
                    <a:pt x="750931" y="560451"/>
                  </a:lnTo>
                  <a:lnTo>
                    <a:pt x="763661" y="534829"/>
                  </a:lnTo>
                  <a:lnTo>
                    <a:pt x="810403" y="520637"/>
                  </a:lnTo>
                  <a:lnTo>
                    <a:pt x="857144" y="496538"/>
                  </a:lnTo>
                  <a:lnTo>
                    <a:pt x="835673" y="519494"/>
                  </a:lnTo>
                  <a:lnTo>
                    <a:pt x="832823" y="539401"/>
                  </a:lnTo>
                  <a:lnTo>
                    <a:pt x="858284" y="533686"/>
                  </a:lnTo>
                  <a:lnTo>
                    <a:pt x="880990" y="520922"/>
                  </a:lnTo>
                  <a:lnTo>
                    <a:pt x="900750" y="515302"/>
                  </a:lnTo>
                  <a:lnTo>
                    <a:pt x="919180" y="509588"/>
                  </a:lnTo>
                  <a:lnTo>
                    <a:pt x="924881" y="496824"/>
                  </a:lnTo>
                  <a:lnTo>
                    <a:pt x="912150" y="496824"/>
                  </a:lnTo>
                  <a:lnTo>
                    <a:pt x="892295" y="489680"/>
                  </a:lnTo>
                  <a:lnTo>
                    <a:pt x="863794" y="468440"/>
                  </a:lnTo>
                  <a:cubicBezTo>
                    <a:pt x="863196" y="463742"/>
                    <a:pt x="864734" y="459023"/>
                    <a:pt x="867974" y="455581"/>
                  </a:cubicBezTo>
                  <a:lnTo>
                    <a:pt x="880799" y="444056"/>
                  </a:lnTo>
                  <a:cubicBezTo>
                    <a:pt x="880799" y="444056"/>
                    <a:pt x="886405" y="437198"/>
                    <a:pt x="882224" y="437198"/>
                  </a:cubicBezTo>
                  <a:cubicBezTo>
                    <a:pt x="878044" y="437198"/>
                    <a:pt x="846789" y="430340"/>
                    <a:pt x="846789" y="430340"/>
                  </a:cubicBezTo>
                  <a:lnTo>
                    <a:pt x="812778" y="444056"/>
                  </a:lnTo>
                  <a:lnTo>
                    <a:pt x="793492" y="444056"/>
                  </a:lnTo>
                  <a:lnTo>
                    <a:pt x="817623" y="423005"/>
                  </a:lnTo>
                  <a:lnTo>
                    <a:pt x="844508" y="423005"/>
                  </a:lnTo>
                  <a:lnTo>
                    <a:pt x="874244" y="415862"/>
                  </a:lnTo>
                  <a:lnTo>
                    <a:pt x="935996" y="415862"/>
                  </a:lnTo>
                  <a:lnTo>
                    <a:pt x="970007" y="408718"/>
                  </a:lnTo>
                  <a:lnTo>
                    <a:pt x="994233" y="395669"/>
                  </a:lnTo>
                  <a:lnTo>
                    <a:pt x="1023968" y="392621"/>
                  </a:lnTo>
                  <a:lnTo>
                    <a:pt x="1032519" y="360712"/>
                  </a:lnTo>
                  <a:lnTo>
                    <a:pt x="1012663" y="343662"/>
                  </a:lnTo>
                  <a:lnTo>
                    <a:pt x="984162" y="328898"/>
                  </a:lnTo>
                  <a:lnTo>
                    <a:pt x="978462" y="295370"/>
                  </a:lnTo>
                  <a:lnTo>
                    <a:pt x="962882" y="261271"/>
                  </a:lnTo>
                  <a:lnTo>
                    <a:pt x="948726" y="261271"/>
                  </a:lnTo>
                  <a:lnTo>
                    <a:pt x="947301" y="279749"/>
                  </a:lnTo>
                  <a:lnTo>
                    <a:pt x="924691" y="279749"/>
                  </a:lnTo>
                  <a:lnTo>
                    <a:pt x="918991" y="291084"/>
                  </a:lnTo>
                  <a:lnTo>
                    <a:pt x="910535" y="296799"/>
                  </a:lnTo>
                  <a:lnTo>
                    <a:pt x="896380" y="299656"/>
                  </a:lnTo>
                  <a:lnTo>
                    <a:pt x="883555" y="286798"/>
                  </a:lnTo>
                  <a:lnTo>
                    <a:pt x="900560" y="268415"/>
                  </a:lnTo>
                  <a:lnTo>
                    <a:pt x="880799" y="249936"/>
                  </a:lnTo>
                  <a:lnTo>
                    <a:pt x="856669" y="237173"/>
                  </a:lnTo>
                  <a:lnTo>
                    <a:pt x="831493" y="237173"/>
                  </a:lnTo>
                  <a:lnTo>
                    <a:pt x="813063" y="242792"/>
                  </a:lnTo>
                  <a:lnTo>
                    <a:pt x="787602" y="272606"/>
                  </a:lnTo>
                  <a:lnTo>
                    <a:pt x="767746" y="289655"/>
                  </a:lnTo>
                  <a:lnTo>
                    <a:pt x="773447" y="305276"/>
                  </a:lnTo>
                  <a:lnTo>
                    <a:pt x="766226" y="328994"/>
                  </a:lnTo>
                  <a:lnTo>
                    <a:pt x="770501" y="338519"/>
                  </a:lnTo>
                  <a:lnTo>
                    <a:pt x="746371" y="347091"/>
                  </a:lnTo>
                  <a:lnTo>
                    <a:pt x="719485" y="352711"/>
                  </a:lnTo>
                  <a:lnTo>
                    <a:pt x="708180" y="349853"/>
                  </a:lnTo>
                  <a:lnTo>
                    <a:pt x="699629" y="361283"/>
                  </a:lnTo>
                  <a:lnTo>
                    <a:pt x="715210" y="393192"/>
                  </a:lnTo>
                  <a:lnTo>
                    <a:pt x="699629" y="403860"/>
                  </a:lnTo>
                  <a:lnTo>
                    <a:pt x="678444" y="403860"/>
                  </a:lnTo>
                  <a:lnTo>
                    <a:pt x="660488" y="380714"/>
                  </a:lnTo>
                  <a:lnTo>
                    <a:pt x="656213" y="367570"/>
                  </a:lnTo>
                  <a:lnTo>
                    <a:pt x="668944" y="360521"/>
                  </a:lnTo>
                  <a:lnTo>
                    <a:pt x="659443" y="343472"/>
                  </a:lnTo>
                  <a:lnTo>
                    <a:pt x="629708" y="342043"/>
                  </a:lnTo>
                  <a:lnTo>
                    <a:pt x="590091" y="317373"/>
                  </a:lnTo>
                  <a:lnTo>
                    <a:pt x="571661" y="317373"/>
                  </a:lnTo>
                  <a:lnTo>
                    <a:pt x="567386" y="302228"/>
                  </a:lnTo>
                  <a:lnTo>
                    <a:pt x="554656" y="296609"/>
                  </a:lnTo>
                  <a:lnTo>
                    <a:pt x="573086" y="275273"/>
                  </a:lnTo>
                  <a:lnTo>
                    <a:pt x="599972" y="259652"/>
                  </a:lnTo>
                  <a:lnTo>
                    <a:pt x="646713" y="242602"/>
                  </a:lnTo>
                  <a:lnTo>
                    <a:pt x="663718" y="236982"/>
                  </a:lnTo>
                  <a:lnTo>
                    <a:pt x="700485" y="228409"/>
                  </a:lnTo>
                  <a:lnTo>
                    <a:pt x="725185" y="214694"/>
                  </a:lnTo>
                  <a:lnTo>
                    <a:pt x="747796" y="194786"/>
                  </a:lnTo>
                  <a:lnTo>
                    <a:pt x="777532" y="194786"/>
                  </a:lnTo>
                  <a:lnTo>
                    <a:pt x="812968" y="185833"/>
                  </a:lnTo>
                  <a:lnTo>
                    <a:pt x="835673" y="185833"/>
                  </a:lnTo>
                  <a:lnTo>
                    <a:pt x="845174" y="159353"/>
                  </a:lnTo>
                  <a:lnTo>
                    <a:pt x="799857" y="159353"/>
                  </a:lnTo>
                  <a:lnTo>
                    <a:pt x="782852" y="172403"/>
                  </a:lnTo>
                  <a:lnTo>
                    <a:pt x="753116" y="172403"/>
                  </a:lnTo>
                  <a:cubicBezTo>
                    <a:pt x="746798" y="166154"/>
                    <a:pt x="738980" y="161657"/>
                    <a:pt x="730410" y="159353"/>
                  </a:cubicBezTo>
                  <a:lnTo>
                    <a:pt x="730410" y="148876"/>
                  </a:lnTo>
                  <a:lnTo>
                    <a:pt x="745991" y="134684"/>
                  </a:lnTo>
                  <a:lnTo>
                    <a:pt x="766226" y="119444"/>
                  </a:lnTo>
                  <a:cubicBezTo>
                    <a:pt x="773304" y="110380"/>
                    <a:pt x="779023" y="100338"/>
                    <a:pt x="783232" y="89630"/>
                  </a:cubicBezTo>
                  <a:lnTo>
                    <a:pt x="824273" y="103823"/>
                  </a:lnTo>
                  <a:lnTo>
                    <a:pt x="855339" y="102203"/>
                  </a:lnTo>
                  <a:lnTo>
                    <a:pt x="876714" y="100965"/>
                  </a:lnTo>
                  <a:lnTo>
                    <a:pt x="903600" y="102394"/>
                  </a:lnTo>
                  <a:lnTo>
                    <a:pt x="919180" y="108109"/>
                  </a:lnTo>
                  <a:cubicBezTo>
                    <a:pt x="914905" y="119444"/>
                    <a:pt x="897995" y="110966"/>
                    <a:pt x="897995" y="110966"/>
                  </a:cubicBezTo>
                  <a:lnTo>
                    <a:pt x="846979" y="116586"/>
                  </a:lnTo>
                  <a:lnTo>
                    <a:pt x="824273" y="128969"/>
                  </a:lnTo>
                  <a:lnTo>
                    <a:pt x="831398" y="113348"/>
                  </a:lnTo>
                  <a:lnTo>
                    <a:pt x="807267" y="114776"/>
                  </a:lnTo>
                  <a:lnTo>
                    <a:pt x="778767" y="133160"/>
                  </a:lnTo>
                  <a:lnTo>
                    <a:pt x="798622" y="143161"/>
                  </a:lnTo>
                  <a:lnTo>
                    <a:pt x="845364" y="143161"/>
                  </a:lnTo>
                  <a:lnTo>
                    <a:pt x="870824" y="152686"/>
                  </a:lnTo>
                  <a:lnTo>
                    <a:pt x="892105" y="144209"/>
                  </a:lnTo>
                  <a:lnTo>
                    <a:pt x="914715" y="152686"/>
                  </a:lnTo>
                  <a:lnTo>
                    <a:pt x="941696" y="161258"/>
                  </a:lnTo>
                  <a:lnTo>
                    <a:pt x="909110" y="171450"/>
                  </a:lnTo>
                  <a:lnTo>
                    <a:pt x="880609" y="184880"/>
                  </a:lnTo>
                  <a:lnTo>
                    <a:pt x="852109" y="191072"/>
                  </a:lnTo>
                  <a:lnTo>
                    <a:pt x="829498" y="199549"/>
                  </a:lnTo>
                  <a:lnTo>
                    <a:pt x="838998" y="219456"/>
                  </a:lnTo>
                  <a:lnTo>
                    <a:pt x="898470" y="218027"/>
                  </a:lnTo>
                  <a:lnTo>
                    <a:pt x="935996" y="241173"/>
                  </a:lnTo>
                  <a:lnTo>
                    <a:pt x="967157" y="241173"/>
                  </a:lnTo>
                  <a:lnTo>
                    <a:pt x="968582" y="228409"/>
                  </a:lnTo>
                  <a:lnTo>
                    <a:pt x="975612" y="215646"/>
                  </a:lnTo>
                  <a:lnTo>
                    <a:pt x="989862" y="212789"/>
                  </a:lnTo>
                  <a:lnTo>
                    <a:pt x="978462" y="197168"/>
                  </a:lnTo>
                  <a:lnTo>
                    <a:pt x="974282" y="185357"/>
                  </a:lnTo>
                  <a:lnTo>
                    <a:pt x="991192" y="185357"/>
                  </a:lnTo>
                  <a:lnTo>
                    <a:pt x="1005443" y="195739"/>
                  </a:lnTo>
                  <a:cubicBezTo>
                    <a:pt x="1016748" y="204311"/>
                    <a:pt x="1040784" y="185357"/>
                    <a:pt x="1040784" y="185357"/>
                  </a:cubicBezTo>
                  <a:lnTo>
                    <a:pt x="1076220" y="171926"/>
                  </a:lnTo>
                  <a:lnTo>
                    <a:pt x="1032329" y="158877"/>
                  </a:lnTo>
                  <a:lnTo>
                    <a:pt x="1018173" y="144685"/>
                  </a:lnTo>
                  <a:cubicBezTo>
                    <a:pt x="1022353" y="136112"/>
                    <a:pt x="971432" y="123349"/>
                    <a:pt x="971432" y="123349"/>
                  </a:cubicBezTo>
                  <a:lnTo>
                    <a:pt x="931721" y="99250"/>
                  </a:lnTo>
                  <a:lnTo>
                    <a:pt x="922221" y="89249"/>
                  </a:lnTo>
                  <a:lnTo>
                    <a:pt x="888495" y="89249"/>
                  </a:lnTo>
                  <a:lnTo>
                    <a:pt x="915380" y="77914"/>
                  </a:lnTo>
                  <a:lnTo>
                    <a:pt x="981882" y="84963"/>
                  </a:lnTo>
                  <a:lnTo>
                    <a:pt x="1015893" y="77914"/>
                  </a:lnTo>
                  <a:lnTo>
                    <a:pt x="1093795" y="58007"/>
                  </a:lnTo>
                  <a:lnTo>
                    <a:pt x="1146142" y="45244"/>
                  </a:lnTo>
                  <a:lnTo>
                    <a:pt x="1184143" y="31052"/>
                  </a:lnTo>
                  <a:lnTo>
                    <a:pt x="1140157" y="24194"/>
                  </a:lnTo>
                  <a:cubicBezTo>
                    <a:pt x="1140157" y="24194"/>
                    <a:pt x="1108996" y="32766"/>
                    <a:pt x="1104721" y="32766"/>
                  </a:cubicBezTo>
                  <a:cubicBezTo>
                    <a:pt x="1100445" y="32766"/>
                    <a:pt x="1063680" y="35623"/>
                    <a:pt x="1059404" y="35623"/>
                  </a:cubicBezTo>
                  <a:lnTo>
                    <a:pt x="960222" y="35623"/>
                  </a:lnTo>
                  <a:lnTo>
                    <a:pt x="929156" y="42672"/>
                  </a:lnTo>
                  <a:lnTo>
                    <a:pt x="957657" y="49816"/>
                  </a:lnTo>
                  <a:lnTo>
                    <a:pt x="940651" y="59341"/>
                  </a:lnTo>
                  <a:lnTo>
                    <a:pt x="910915" y="59341"/>
                  </a:lnTo>
                  <a:lnTo>
                    <a:pt x="893910" y="65056"/>
                  </a:lnTo>
                  <a:lnTo>
                    <a:pt x="916520" y="48006"/>
                  </a:lnTo>
                  <a:lnTo>
                    <a:pt x="892485" y="42291"/>
                  </a:lnTo>
                  <a:lnTo>
                    <a:pt x="862749" y="49435"/>
                  </a:lnTo>
                  <a:lnTo>
                    <a:pt x="825888" y="70675"/>
                  </a:lnTo>
                  <a:lnTo>
                    <a:pt x="842893" y="76390"/>
                  </a:lnTo>
                  <a:lnTo>
                    <a:pt x="867024" y="66865"/>
                  </a:lnTo>
                  <a:lnTo>
                    <a:pt x="886785" y="71057"/>
                  </a:lnTo>
                  <a:lnTo>
                    <a:pt x="865599" y="76772"/>
                  </a:lnTo>
                  <a:lnTo>
                    <a:pt x="857049" y="88106"/>
                  </a:lnTo>
                  <a:lnTo>
                    <a:pt x="871204" y="92393"/>
                  </a:lnTo>
                  <a:lnTo>
                    <a:pt x="833203" y="95250"/>
                  </a:lnTo>
                  <a:lnTo>
                    <a:pt x="766701" y="83915"/>
                  </a:lnTo>
                  <a:lnTo>
                    <a:pt x="739816" y="116491"/>
                  </a:lnTo>
                  <a:lnTo>
                    <a:pt x="685949" y="154591"/>
                  </a:lnTo>
                  <a:lnTo>
                    <a:pt x="700105" y="165925"/>
                  </a:lnTo>
                  <a:lnTo>
                    <a:pt x="690604" y="171926"/>
                  </a:lnTo>
                  <a:lnTo>
                    <a:pt x="677874" y="178689"/>
                  </a:lnTo>
                  <a:lnTo>
                    <a:pt x="641013" y="171926"/>
                  </a:lnTo>
                  <a:lnTo>
                    <a:pt x="590091" y="185357"/>
                  </a:lnTo>
                  <a:lnTo>
                    <a:pt x="477559" y="240252"/>
                  </a:lnTo>
                  <a:cubicBezTo>
                    <a:pt x="181848" y="530352"/>
                    <a:pt x="102036" y="696627"/>
                    <a:pt x="0" y="1091502"/>
                  </a:cubicBezTo>
                  <a:lnTo>
                    <a:pt x="114699" y="1064800"/>
                  </a:lnTo>
                  <a:lnTo>
                    <a:pt x="134554" y="1086041"/>
                  </a:lnTo>
                  <a:lnTo>
                    <a:pt x="168565" y="1091756"/>
                  </a:lnTo>
                  <a:lnTo>
                    <a:pt x="191271" y="1105948"/>
                  </a:lnTo>
                  <a:lnTo>
                    <a:pt x="215306" y="1096423"/>
                  </a:lnTo>
                  <a:lnTo>
                    <a:pt x="235162" y="1116330"/>
                  </a:lnTo>
                  <a:lnTo>
                    <a:pt x="279053" y="1140428"/>
                  </a:lnTo>
                  <a:lnTo>
                    <a:pt x="321519" y="1146143"/>
                  </a:lnTo>
                  <a:lnTo>
                    <a:pt x="334250" y="1188720"/>
                  </a:lnTo>
                  <a:cubicBezTo>
                    <a:pt x="334250" y="1188720"/>
                    <a:pt x="363985" y="1215676"/>
                    <a:pt x="362750" y="1221391"/>
                  </a:cubicBezTo>
                  <a:cubicBezTo>
                    <a:pt x="361515" y="1227106"/>
                    <a:pt x="372251" y="1252633"/>
                    <a:pt x="378331" y="1252633"/>
                  </a:cubicBezTo>
                  <a:cubicBezTo>
                    <a:pt x="392505" y="1257710"/>
                    <a:pt x="406252" y="1263891"/>
                    <a:pt x="419467" y="1271111"/>
                  </a:cubicBezTo>
                  <a:lnTo>
                    <a:pt x="443503" y="1273874"/>
                  </a:lnTo>
                  <a:lnTo>
                    <a:pt x="453003" y="1252633"/>
                  </a:lnTo>
                  <a:lnTo>
                    <a:pt x="474283" y="1252633"/>
                  </a:lnTo>
                  <a:lnTo>
                    <a:pt x="474283" y="1273874"/>
                  </a:lnTo>
                  <a:lnTo>
                    <a:pt x="482834" y="1285304"/>
                  </a:lnTo>
                  <a:lnTo>
                    <a:pt x="485589" y="1317879"/>
                  </a:lnTo>
                  <a:lnTo>
                    <a:pt x="494139" y="1342073"/>
                  </a:lnTo>
                  <a:lnTo>
                    <a:pt x="479983" y="1357694"/>
                  </a:lnTo>
                  <a:lnTo>
                    <a:pt x="457278" y="1386269"/>
                  </a:lnTo>
                  <a:lnTo>
                    <a:pt x="428777" y="1425797"/>
                  </a:lnTo>
                  <a:lnTo>
                    <a:pt x="431627" y="1463897"/>
                  </a:lnTo>
                  <a:lnTo>
                    <a:pt x="424502" y="1489424"/>
                  </a:lnTo>
                  <a:lnTo>
                    <a:pt x="445782" y="1496568"/>
                  </a:lnTo>
                  <a:lnTo>
                    <a:pt x="427352" y="1522095"/>
                  </a:lnTo>
                  <a:cubicBezTo>
                    <a:pt x="431114" y="1532801"/>
                    <a:pt x="434287" y="1543707"/>
                    <a:pt x="436852" y="1554766"/>
                  </a:cubicBezTo>
                  <a:cubicBezTo>
                    <a:pt x="441251" y="1566948"/>
                    <a:pt x="446457" y="1578816"/>
                    <a:pt x="452433" y="1590294"/>
                  </a:cubicBezTo>
                  <a:lnTo>
                    <a:pt x="472288" y="1607344"/>
                  </a:lnTo>
                  <a:lnTo>
                    <a:pt x="480838" y="1635919"/>
                  </a:lnTo>
                  <a:lnTo>
                    <a:pt x="529005" y="1735265"/>
                  </a:lnTo>
                  <a:lnTo>
                    <a:pt x="562921" y="1763840"/>
                  </a:lnTo>
                  <a:lnTo>
                    <a:pt x="612512" y="1789367"/>
                  </a:lnTo>
                  <a:cubicBezTo>
                    <a:pt x="612512" y="1789367"/>
                    <a:pt x="643673" y="1823466"/>
                    <a:pt x="645098" y="1827467"/>
                  </a:cubicBezTo>
                  <a:cubicBezTo>
                    <a:pt x="646523" y="1831467"/>
                    <a:pt x="662103" y="1894142"/>
                    <a:pt x="662103" y="1894142"/>
                  </a:cubicBezTo>
                  <a:cubicBezTo>
                    <a:pt x="661882" y="1905826"/>
                    <a:pt x="661660" y="1917510"/>
                    <a:pt x="661439" y="1929194"/>
                  </a:cubicBezTo>
                  <a:lnTo>
                    <a:pt x="670939" y="1966055"/>
                  </a:lnTo>
                  <a:lnTo>
                    <a:pt x="673789" y="2007299"/>
                  </a:lnTo>
                  <a:lnTo>
                    <a:pt x="678064" y="2064449"/>
                  </a:lnTo>
                  <a:lnTo>
                    <a:pt x="692219" y="2109883"/>
                  </a:lnTo>
                  <a:lnTo>
                    <a:pt x="704950" y="2169509"/>
                  </a:lnTo>
                  <a:lnTo>
                    <a:pt x="689369" y="2189417"/>
                  </a:lnTo>
                  <a:lnTo>
                    <a:pt x="698869" y="2218849"/>
                  </a:lnTo>
                  <a:lnTo>
                    <a:pt x="710270" y="2261807"/>
                  </a:lnTo>
                  <a:lnTo>
                    <a:pt x="730030" y="2283143"/>
                  </a:lnTo>
                  <a:cubicBezTo>
                    <a:pt x="729587" y="2294509"/>
                    <a:pt x="729143" y="2305876"/>
                    <a:pt x="728700" y="2317242"/>
                  </a:cubicBezTo>
                  <a:lnTo>
                    <a:pt x="732880" y="2351246"/>
                  </a:lnTo>
                  <a:lnTo>
                    <a:pt x="820758" y="2444972"/>
                  </a:lnTo>
                  <a:lnTo>
                    <a:pt x="837668" y="2463451"/>
                  </a:lnTo>
                  <a:lnTo>
                    <a:pt x="837668" y="2419445"/>
                  </a:lnTo>
                  <a:lnTo>
                    <a:pt x="866169" y="2402967"/>
                  </a:lnTo>
                  <a:lnTo>
                    <a:pt x="866169" y="2376869"/>
                  </a:lnTo>
                  <a:lnTo>
                    <a:pt x="837668" y="2364105"/>
                  </a:lnTo>
                  <a:lnTo>
                    <a:pt x="837668" y="2344198"/>
                  </a:lnTo>
                  <a:lnTo>
                    <a:pt x="851634" y="2331434"/>
                  </a:lnTo>
                  <a:lnTo>
                    <a:pt x="865694" y="2308670"/>
                  </a:lnTo>
                  <a:lnTo>
                    <a:pt x="865694" y="2290191"/>
                  </a:lnTo>
                  <a:cubicBezTo>
                    <a:pt x="877379" y="2286000"/>
                    <a:pt x="865694" y="2273141"/>
                    <a:pt x="865694" y="2273141"/>
                  </a:cubicBezTo>
                  <a:lnTo>
                    <a:pt x="846219" y="2273141"/>
                  </a:lnTo>
                  <a:lnTo>
                    <a:pt x="844793" y="2254758"/>
                  </a:lnTo>
                  <a:lnTo>
                    <a:pt x="863224" y="2254758"/>
                  </a:lnTo>
                  <a:lnTo>
                    <a:pt x="870824" y="2266093"/>
                  </a:lnTo>
                  <a:lnTo>
                    <a:pt x="885835" y="2254758"/>
                  </a:lnTo>
                  <a:lnTo>
                    <a:pt x="874529" y="2231993"/>
                  </a:lnTo>
                  <a:cubicBezTo>
                    <a:pt x="877379" y="2224945"/>
                    <a:pt x="897235" y="2231993"/>
                    <a:pt x="897235" y="2231993"/>
                  </a:cubicBezTo>
                  <a:lnTo>
                    <a:pt x="931151" y="2212086"/>
                  </a:lnTo>
                  <a:lnTo>
                    <a:pt x="945306" y="2195132"/>
                  </a:lnTo>
                  <a:lnTo>
                    <a:pt x="945306" y="2172367"/>
                  </a:lnTo>
                  <a:lnTo>
                    <a:pt x="929156" y="2157794"/>
                  </a:lnTo>
                  <a:lnTo>
                    <a:pt x="914905" y="2135029"/>
                  </a:lnTo>
                  <a:lnTo>
                    <a:pt x="931911" y="2135029"/>
                  </a:lnTo>
                  <a:cubicBezTo>
                    <a:pt x="931911" y="2135029"/>
                    <a:pt x="957467" y="2147888"/>
                    <a:pt x="965922" y="2135029"/>
                  </a:cubicBezTo>
                  <a:cubicBezTo>
                    <a:pt x="974377" y="2122170"/>
                    <a:pt x="987202" y="2105216"/>
                    <a:pt x="987202" y="2105216"/>
                  </a:cubicBezTo>
                  <a:lnTo>
                    <a:pt x="1002783" y="2068354"/>
                  </a:lnTo>
                  <a:cubicBezTo>
                    <a:pt x="1002783" y="2068354"/>
                    <a:pt x="1032519" y="2014347"/>
                    <a:pt x="1035369" y="2010061"/>
                  </a:cubicBezTo>
                  <a:cubicBezTo>
                    <a:pt x="1038219" y="2005774"/>
                    <a:pt x="1035369" y="1952911"/>
                    <a:pt x="1035369" y="1952911"/>
                  </a:cubicBezTo>
                  <a:lnTo>
                    <a:pt x="1082110" y="1914811"/>
                  </a:lnTo>
                  <a:lnTo>
                    <a:pt x="1113271" y="1914811"/>
                  </a:lnTo>
                  <a:lnTo>
                    <a:pt x="1138732" y="1872139"/>
                  </a:lnTo>
                  <a:lnTo>
                    <a:pt x="1158587" y="1844135"/>
                  </a:lnTo>
                  <a:lnTo>
                    <a:pt x="1158587" y="1796510"/>
                  </a:lnTo>
                  <a:lnTo>
                    <a:pt x="1165617" y="1751076"/>
                  </a:lnTo>
                  <a:lnTo>
                    <a:pt x="1154502" y="1706690"/>
                  </a:lnTo>
                  <a:lnTo>
                    <a:pt x="1194118" y="1654112"/>
                  </a:lnTo>
                  <a:lnTo>
                    <a:pt x="1223854" y="1625537"/>
                  </a:lnTo>
                  <a:lnTo>
                    <a:pt x="1212549" y="1573054"/>
                  </a:lnTo>
                  <a:lnTo>
                    <a:pt x="1206658" y="1540478"/>
                  </a:lnTo>
                  <a:close/>
                  <a:moveTo>
                    <a:pt x="1522257" y="424720"/>
                  </a:moveTo>
                  <a:lnTo>
                    <a:pt x="1531757" y="430340"/>
                  </a:lnTo>
                  <a:lnTo>
                    <a:pt x="1544678" y="419100"/>
                  </a:lnTo>
                  <a:lnTo>
                    <a:pt x="1563013" y="419100"/>
                  </a:lnTo>
                  <a:lnTo>
                    <a:pt x="1579924" y="413385"/>
                  </a:lnTo>
                  <a:lnTo>
                    <a:pt x="1587524" y="402907"/>
                  </a:lnTo>
                  <a:lnTo>
                    <a:pt x="1583914" y="388430"/>
                  </a:lnTo>
                  <a:lnTo>
                    <a:pt x="1591134" y="380714"/>
                  </a:lnTo>
                  <a:cubicBezTo>
                    <a:pt x="1591989" y="368999"/>
                    <a:pt x="1573463" y="360521"/>
                    <a:pt x="1573463" y="360521"/>
                  </a:cubicBezTo>
                  <a:lnTo>
                    <a:pt x="1563013" y="360521"/>
                  </a:lnTo>
                  <a:lnTo>
                    <a:pt x="1550093" y="375476"/>
                  </a:lnTo>
                  <a:lnTo>
                    <a:pt x="1536412" y="375476"/>
                  </a:lnTo>
                  <a:lnTo>
                    <a:pt x="1531567" y="392430"/>
                  </a:lnTo>
                  <a:lnTo>
                    <a:pt x="1533562" y="405194"/>
                  </a:lnTo>
                  <a:lnTo>
                    <a:pt x="1522257" y="412242"/>
                  </a:lnTo>
                  <a:lnTo>
                    <a:pt x="1522257" y="424720"/>
                  </a:lnTo>
                  <a:close/>
                  <a:moveTo>
                    <a:pt x="1607759" y="317373"/>
                  </a:moveTo>
                  <a:lnTo>
                    <a:pt x="1593319" y="323850"/>
                  </a:lnTo>
                  <a:lnTo>
                    <a:pt x="1593319" y="345662"/>
                  </a:lnTo>
                  <a:lnTo>
                    <a:pt x="1594934" y="351282"/>
                  </a:lnTo>
                  <a:cubicBezTo>
                    <a:pt x="1595988" y="355778"/>
                    <a:pt x="1596530" y="360379"/>
                    <a:pt x="1596549" y="364998"/>
                  </a:cubicBezTo>
                  <a:lnTo>
                    <a:pt x="1606999" y="372237"/>
                  </a:lnTo>
                  <a:lnTo>
                    <a:pt x="1617450" y="378714"/>
                  </a:lnTo>
                  <a:lnTo>
                    <a:pt x="1622295" y="388239"/>
                  </a:lnTo>
                  <a:cubicBezTo>
                    <a:pt x="1622295" y="388239"/>
                    <a:pt x="1620680" y="397764"/>
                    <a:pt x="1615075" y="397764"/>
                  </a:cubicBezTo>
                  <a:lnTo>
                    <a:pt x="1602154" y="401860"/>
                  </a:lnTo>
                  <a:lnTo>
                    <a:pt x="1606999" y="410718"/>
                  </a:lnTo>
                  <a:cubicBezTo>
                    <a:pt x="1606999" y="410718"/>
                    <a:pt x="1597499" y="415576"/>
                    <a:pt x="1596549" y="419576"/>
                  </a:cubicBezTo>
                  <a:lnTo>
                    <a:pt x="1605384" y="426053"/>
                  </a:lnTo>
                  <a:lnTo>
                    <a:pt x="1597309" y="434150"/>
                  </a:lnTo>
                  <a:lnTo>
                    <a:pt x="1579639" y="434150"/>
                  </a:lnTo>
                  <a:lnTo>
                    <a:pt x="1579639" y="443675"/>
                  </a:lnTo>
                  <a:lnTo>
                    <a:pt x="1616690" y="443675"/>
                  </a:lnTo>
                  <a:lnTo>
                    <a:pt x="1631985" y="434150"/>
                  </a:lnTo>
                  <a:lnTo>
                    <a:pt x="1654501" y="438150"/>
                  </a:lnTo>
                  <a:cubicBezTo>
                    <a:pt x="1654501" y="438150"/>
                    <a:pt x="1673026" y="434150"/>
                    <a:pt x="1677016" y="434150"/>
                  </a:cubicBezTo>
                  <a:lnTo>
                    <a:pt x="1673786" y="430054"/>
                  </a:lnTo>
                  <a:lnTo>
                    <a:pt x="1679486" y="422815"/>
                  </a:lnTo>
                  <a:lnTo>
                    <a:pt x="1688322" y="412337"/>
                  </a:lnTo>
                  <a:lnTo>
                    <a:pt x="1677016" y="407765"/>
                  </a:lnTo>
                  <a:lnTo>
                    <a:pt x="1664191" y="403765"/>
                  </a:lnTo>
                  <a:lnTo>
                    <a:pt x="1665806" y="390049"/>
                  </a:lnTo>
                  <a:lnTo>
                    <a:pt x="1653646" y="380524"/>
                  </a:lnTo>
                  <a:lnTo>
                    <a:pt x="1635215" y="370427"/>
                  </a:lnTo>
                  <a:lnTo>
                    <a:pt x="1633600" y="351854"/>
                  </a:lnTo>
                  <a:lnTo>
                    <a:pt x="1635215" y="335756"/>
                  </a:lnTo>
                  <a:lnTo>
                    <a:pt x="1616215" y="335756"/>
                  </a:lnTo>
                  <a:lnTo>
                    <a:pt x="1612224" y="327660"/>
                  </a:lnTo>
                  <a:lnTo>
                    <a:pt x="1623435" y="317182"/>
                  </a:lnTo>
                  <a:lnTo>
                    <a:pt x="1607759" y="317373"/>
                  </a:lnTo>
                  <a:close/>
                  <a:moveTo>
                    <a:pt x="1713212" y="386810"/>
                  </a:moveTo>
                  <a:lnTo>
                    <a:pt x="1713212" y="380714"/>
                  </a:lnTo>
                  <a:lnTo>
                    <a:pt x="1726133" y="380714"/>
                  </a:lnTo>
                  <a:lnTo>
                    <a:pt x="1733353" y="375476"/>
                  </a:lnTo>
                  <a:lnTo>
                    <a:pt x="1733353" y="355282"/>
                  </a:lnTo>
                  <a:lnTo>
                    <a:pt x="1742853" y="350425"/>
                  </a:lnTo>
                  <a:lnTo>
                    <a:pt x="1739623" y="334328"/>
                  </a:lnTo>
                  <a:lnTo>
                    <a:pt x="1724518" y="328994"/>
                  </a:lnTo>
                  <a:lnTo>
                    <a:pt x="1702002" y="336232"/>
                  </a:lnTo>
                  <a:lnTo>
                    <a:pt x="1702002" y="348044"/>
                  </a:lnTo>
                  <a:lnTo>
                    <a:pt x="1688322" y="349663"/>
                  </a:lnTo>
                  <a:lnTo>
                    <a:pt x="1685092" y="360521"/>
                  </a:lnTo>
                  <a:lnTo>
                    <a:pt x="1694592" y="364998"/>
                  </a:lnTo>
                  <a:lnTo>
                    <a:pt x="1679296" y="373856"/>
                  </a:lnTo>
                  <a:lnTo>
                    <a:pt x="1675211" y="380714"/>
                  </a:lnTo>
                  <a:lnTo>
                    <a:pt x="1688132" y="392430"/>
                  </a:lnTo>
                  <a:lnTo>
                    <a:pt x="1713212" y="386810"/>
                  </a:lnTo>
                  <a:close/>
                  <a:moveTo>
                    <a:pt x="2524534" y="876110"/>
                  </a:moveTo>
                  <a:lnTo>
                    <a:pt x="2577736" y="904685"/>
                  </a:lnTo>
                  <a:lnTo>
                    <a:pt x="2605192" y="894017"/>
                  </a:lnTo>
                  <a:lnTo>
                    <a:pt x="2623432" y="919925"/>
                  </a:lnTo>
                  <a:lnTo>
                    <a:pt x="2672169" y="930688"/>
                  </a:lnTo>
                  <a:lnTo>
                    <a:pt x="2693449" y="941356"/>
                  </a:lnTo>
                  <a:lnTo>
                    <a:pt x="2752826" y="809593"/>
                  </a:lnTo>
                  <a:cubicBezTo>
                    <a:pt x="2662503" y="608118"/>
                    <a:pt x="2543606" y="384419"/>
                    <a:pt x="2300883" y="208344"/>
                  </a:cubicBezTo>
                  <a:lnTo>
                    <a:pt x="2251877" y="211265"/>
                  </a:lnTo>
                  <a:lnTo>
                    <a:pt x="2241237" y="232696"/>
                  </a:lnTo>
                  <a:lnTo>
                    <a:pt x="2218531" y="224219"/>
                  </a:lnTo>
                  <a:lnTo>
                    <a:pt x="2207796" y="205169"/>
                  </a:lnTo>
                  <a:lnTo>
                    <a:pt x="2186420" y="205169"/>
                  </a:lnTo>
                  <a:lnTo>
                    <a:pt x="2195920" y="214694"/>
                  </a:lnTo>
                  <a:lnTo>
                    <a:pt x="2203616" y="230029"/>
                  </a:lnTo>
                  <a:lnTo>
                    <a:pt x="2170080" y="230029"/>
                  </a:lnTo>
                  <a:lnTo>
                    <a:pt x="2170080" y="248983"/>
                  </a:lnTo>
                  <a:lnTo>
                    <a:pt x="2146139" y="245459"/>
                  </a:lnTo>
                  <a:lnTo>
                    <a:pt x="2131604" y="243269"/>
                  </a:lnTo>
                  <a:lnTo>
                    <a:pt x="2123433" y="247364"/>
                  </a:lnTo>
                  <a:lnTo>
                    <a:pt x="2131034" y="252031"/>
                  </a:lnTo>
                  <a:lnTo>
                    <a:pt x="2141579" y="254413"/>
                  </a:lnTo>
                  <a:lnTo>
                    <a:pt x="2132079" y="257937"/>
                  </a:lnTo>
                  <a:lnTo>
                    <a:pt x="2119348" y="252794"/>
                  </a:lnTo>
                  <a:lnTo>
                    <a:pt x="2103483" y="247459"/>
                  </a:lnTo>
                  <a:lnTo>
                    <a:pt x="2098733" y="236887"/>
                  </a:lnTo>
                  <a:lnTo>
                    <a:pt x="2087048" y="227362"/>
                  </a:lnTo>
                  <a:lnTo>
                    <a:pt x="2073557" y="225552"/>
                  </a:lnTo>
                  <a:lnTo>
                    <a:pt x="2064057" y="214408"/>
                  </a:lnTo>
                  <a:lnTo>
                    <a:pt x="2084768" y="216218"/>
                  </a:lnTo>
                  <a:lnTo>
                    <a:pt x="2103008" y="224409"/>
                  </a:lnTo>
                  <a:lnTo>
                    <a:pt x="2118208" y="226219"/>
                  </a:lnTo>
                  <a:cubicBezTo>
                    <a:pt x="2118208" y="226219"/>
                    <a:pt x="2127709" y="223837"/>
                    <a:pt x="2128754" y="225552"/>
                  </a:cubicBezTo>
                  <a:cubicBezTo>
                    <a:pt x="2136021" y="227877"/>
                    <a:pt x="2143498" y="229473"/>
                    <a:pt x="2151079" y="230315"/>
                  </a:cubicBezTo>
                  <a:lnTo>
                    <a:pt x="2163430" y="220790"/>
                  </a:lnTo>
                  <a:lnTo>
                    <a:pt x="2142529" y="205169"/>
                  </a:lnTo>
                  <a:lnTo>
                    <a:pt x="2105478" y="194215"/>
                  </a:lnTo>
                  <a:lnTo>
                    <a:pt x="2040306" y="185833"/>
                  </a:lnTo>
                  <a:cubicBezTo>
                    <a:pt x="2031376" y="183581"/>
                    <a:pt x="2022560" y="180879"/>
                    <a:pt x="2013895" y="177737"/>
                  </a:cubicBezTo>
                  <a:lnTo>
                    <a:pt x="1992235" y="172403"/>
                  </a:lnTo>
                  <a:lnTo>
                    <a:pt x="1944734" y="172403"/>
                  </a:lnTo>
                  <a:lnTo>
                    <a:pt x="1872531" y="185833"/>
                  </a:lnTo>
                  <a:lnTo>
                    <a:pt x="1832631" y="211265"/>
                  </a:lnTo>
                  <a:lnTo>
                    <a:pt x="1785129" y="254222"/>
                  </a:lnTo>
                  <a:lnTo>
                    <a:pt x="1741713" y="260699"/>
                  </a:lnTo>
                  <a:cubicBezTo>
                    <a:pt x="1734977" y="266327"/>
                    <a:pt x="1728631" y="272405"/>
                    <a:pt x="1722712" y="278892"/>
                  </a:cubicBezTo>
                  <a:lnTo>
                    <a:pt x="1732213" y="299561"/>
                  </a:lnTo>
                  <a:lnTo>
                    <a:pt x="1729838" y="309086"/>
                  </a:lnTo>
                  <a:lnTo>
                    <a:pt x="1736298" y="314325"/>
                  </a:lnTo>
                  <a:lnTo>
                    <a:pt x="1741048" y="323850"/>
                  </a:lnTo>
                  <a:lnTo>
                    <a:pt x="1747508" y="333375"/>
                  </a:lnTo>
                  <a:lnTo>
                    <a:pt x="1771544" y="329851"/>
                  </a:lnTo>
                  <a:lnTo>
                    <a:pt x="1797385" y="315182"/>
                  </a:lnTo>
                  <a:lnTo>
                    <a:pt x="1817335" y="325755"/>
                  </a:lnTo>
                  <a:lnTo>
                    <a:pt x="1832631" y="352235"/>
                  </a:lnTo>
                  <a:lnTo>
                    <a:pt x="1835481" y="368141"/>
                  </a:lnTo>
                  <a:lnTo>
                    <a:pt x="1853721" y="371666"/>
                  </a:lnTo>
                  <a:lnTo>
                    <a:pt x="1866071" y="361093"/>
                  </a:lnTo>
                  <a:lnTo>
                    <a:pt x="1878992" y="358140"/>
                  </a:lnTo>
                  <a:lnTo>
                    <a:pt x="1886022" y="336899"/>
                  </a:lnTo>
                  <a:lnTo>
                    <a:pt x="1887162" y="320421"/>
                  </a:lnTo>
                  <a:lnTo>
                    <a:pt x="1904833" y="315182"/>
                  </a:lnTo>
                  <a:lnTo>
                    <a:pt x="1904833" y="304324"/>
                  </a:lnTo>
                  <a:lnTo>
                    <a:pt x="1898372" y="299656"/>
                  </a:lnTo>
                  <a:lnTo>
                    <a:pt x="1890107" y="294323"/>
                  </a:lnTo>
                  <a:lnTo>
                    <a:pt x="1887162" y="275273"/>
                  </a:lnTo>
                  <a:lnTo>
                    <a:pt x="1914048" y="258223"/>
                  </a:lnTo>
                  <a:cubicBezTo>
                    <a:pt x="1914048" y="258223"/>
                    <a:pt x="1928298" y="245269"/>
                    <a:pt x="1928298" y="242983"/>
                  </a:cubicBezTo>
                  <a:cubicBezTo>
                    <a:pt x="1928298" y="240697"/>
                    <a:pt x="1935328" y="232886"/>
                    <a:pt x="1935328" y="232886"/>
                  </a:cubicBezTo>
                  <a:cubicBezTo>
                    <a:pt x="1935328" y="232886"/>
                    <a:pt x="1946539" y="233553"/>
                    <a:pt x="1950054" y="234125"/>
                  </a:cubicBezTo>
                  <a:cubicBezTo>
                    <a:pt x="1953569" y="234696"/>
                    <a:pt x="1972284" y="241173"/>
                    <a:pt x="1972284" y="241173"/>
                  </a:cubicBezTo>
                  <a:lnTo>
                    <a:pt x="1979409" y="246507"/>
                  </a:lnTo>
                  <a:lnTo>
                    <a:pt x="1957654" y="257080"/>
                  </a:lnTo>
                  <a:lnTo>
                    <a:pt x="1944829" y="270034"/>
                  </a:lnTo>
                  <a:lnTo>
                    <a:pt x="1935328" y="276511"/>
                  </a:lnTo>
                  <a:lnTo>
                    <a:pt x="1944164" y="297085"/>
                  </a:lnTo>
                  <a:lnTo>
                    <a:pt x="1967059" y="308896"/>
                  </a:lnTo>
                  <a:lnTo>
                    <a:pt x="1987580" y="304705"/>
                  </a:lnTo>
                  <a:lnTo>
                    <a:pt x="2020166" y="303086"/>
                  </a:lnTo>
                  <a:cubicBezTo>
                    <a:pt x="2020166" y="303086"/>
                    <a:pt x="2057502" y="310610"/>
                    <a:pt x="2059212" y="311849"/>
                  </a:cubicBezTo>
                  <a:cubicBezTo>
                    <a:pt x="2060922" y="313087"/>
                    <a:pt x="2048476" y="317087"/>
                    <a:pt x="2048476" y="317087"/>
                  </a:cubicBezTo>
                  <a:lnTo>
                    <a:pt x="2033941" y="321183"/>
                  </a:lnTo>
                  <a:lnTo>
                    <a:pt x="2025771" y="326517"/>
                  </a:lnTo>
                  <a:lnTo>
                    <a:pt x="2011900" y="319469"/>
                  </a:lnTo>
                  <a:cubicBezTo>
                    <a:pt x="2006305" y="315543"/>
                    <a:pt x="1999721" y="313296"/>
                    <a:pt x="1992900" y="312992"/>
                  </a:cubicBezTo>
                  <a:cubicBezTo>
                    <a:pt x="1987152" y="314112"/>
                    <a:pt x="1981728" y="316521"/>
                    <a:pt x="1977034" y="320040"/>
                  </a:cubicBezTo>
                  <a:lnTo>
                    <a:pt x="1985870" y="333566"/>
                  </a:lnTo>
                  <a:lnTo>
                    <a:pt x="1998125" y="341852"/>
                  </a:lnTo>
                  <a:cubicBezTo>
                    <a:pt x="1998125" y="341852"/>
                    <a:pt x="1992900" y="357092"/>
                    <a:pt x="1989385" y="356521"/>
                  </a:cubicBezTo>
                  <a:cubicBezTo>
                    <a:pt x="1985870" y="355949"/>
                    <a:pt x="1979885" y="345377"/>
                    <a:pt x="1979885" y="345377"/>
                  </a:cubicBezTo>
                  <a:lnTo>
                    <a:pt x="1966299" y="340043"/>
                  </a:lnTo>
                  <a:lnTo>
                    <a:pt x="1957559" y="345377"/>
                  </a:lnTo>
                  <a:lnTo>
                    <a:pt x="1958699" y="358331"/>
                  </a:lnTo>
                  <a:lnTo>
                    <a:pt x="1954899" y="376619"/>
                  </a:lnTo>
                  <a:lnTo>
                    <a:pt x="1940268" y="386144"/>
                  </a:lnTo>
                  <a:lnTo>
                    <a:pt x="1929628" y="394430"/>
                  </a:lnTo>
                  <a:lnTo>
                    <a:pt x="1915568" y="386144"/>
                  </a:lnTo>
                  <a:lnTo>
                    <a:pt x="1897422" y="391478"/>
                  </a:lnTo>
                  <a:lnTo>
                    <a:pt x="1865691" y="389668"/>
                  </a:lnTo>
                  <a:lnTo>
                    <a:pt x="1858661" y="396145"/>
                  </a:lnTo>
                  <a:lnTo>
                    <a:pt x="1847451" y="391478"/>
                  </a:lnTo>
                  <a:cubicBezTo>
                    <a:pt x="1847451" y="391478"/>
                    <a:pt x="1819900" y="392621"/>
                    <a:pt x="1818095" y="393192"/>
                  </a:cubicBezTo>
                  <a:cubicBezTo>
                    <a:pt x="1811797" y="391068"/>
                    <a:pt x="1805716" y="388324"/>
                    <a:pt x="1799950" y="385001"/>
                  </a:cubicBezTo>
                  <a:lnTo>
                    <a:pt x="1792920" y="369094"/>
                  </a:lnTo>
                  <a:lnTo>
                    <a:pt x="1801660" y="358521"/>
                  </a:lnTo>
                  <a:lnTo>
                    <a:pt x="1797575" y="353759"/>
                  </a:lnTo>
                  <a:lnTo>
                    <a:pt x="1794060" y="344996"/>
                  </a:lnTo>
                  <a:lnTo>
                    <a:pt x="1799950" y="337852"/>
                  </a:lnTo>
                  <a:lnTo>
                    <a:pt x="1791114" y="335566"/>
                  </a:lnTo>
                  <a:lnTo>
                    <a:pt x="1776484" y="350234"/>
                  </a:lnTo>
                  <a:cubicBezTo>
                    <a:pt x="1776262" y="354965"/>
                    <a:pt x="1776041" y="359696"/>
                    <a:pt x="1775819" y="364427"/>
                  </a:cubicBezTo>
                  <a:cubicBezTo>
                    <a:pt x="1775819" y="364427"/>
                    <a:pt x="1783514" y="377952"/>
                    <a:pt x="1784084" y="379667"/>
                  </a:cubicBezTo>
                  <a:cubicBezTo>
                    <a:pt x="1784521" y="383779"/>
                    <a:pt x="1784711" y="387914"/>
                    <a:pt x="1784654" y="392049"/>
                  </a:cubicBezTo>
                  <a:lnTo>
                    <a:pt x="1770024" y="397955"/>
                  </a:lnTo>
                  <a:lnTo>
                    <a:pt x="1754158" y="402622"/>
                  </a:lnTo>
                  <a:lnTo>
                    <a:pt x="1757103" y="408527"/>
                  </a:lnTo>
                  <a:lnTo>
                    <a:pt x="1773539" y="411480"/>
                  </a:lnTo>
                  <a:lnTo>
                    <a:pt x="1768219" y="421005"/>
                  </a:lnTo>
                  <a:lnTo>
                    <a:pt x="1758719" y="421577"/>
                  </a:lnTo>
                  <a:lnTo>
                    <a:pt x="1754063" y="433388"/>
                  </a:lnTo>
                  <a:lnTo>
                    <a:pt x="1751118" y="439865"/>
                  </a:lnTo>
                  <a:lnTo>
                    <a:pt x="1738198" y="436340"/>
                  </a:lnTo>
                  <a:lnTo>
                    <a:pt x="1738768" y="428054"/>
                  </a:lnTo>
                  <a:lnTo>
                    <a:pt x="1739338" y="417481"/>
                  </a:lnTo>
                  <a:lnTo>
                    <a:pt x="1734113" y="412147"/>
                  </a:lnTo>
                  <a:lnTo>
                    <a:pt x="1726418" y="420434"/>
                  </a:lnTo>
                  <a:lnTo>
                    <a:pt x="1718247" y="431006"/>
                  </a:lnTo>
                  <a:lnTo>
                    <a:pt x="1699247" y="434531"/>
                  </a:lnTo>
                  <a:lnTo>
                    <a:pt x="1690412" y="441579"/>
                  </a:lnTo>
                  <a:lnTo>
                    <a:pt x="1684522" y="454533"/>
                  </a:lnTo>
                  <a:lnTo>
                    <a:pt x="1670461" y="461010"/>
                  </a:lnTo>
                  <a:lnTo>
                    <a:pt x="1659346" y="468059"/>
                  </a:lnTo>
                  <a:lnTo>
                    <a:pt x="1642245" y="459296"/>
                  </a:lnTo>
                  <a:lnTo>
                    <a:pt x="1639965" y="463391"/>
                  </a:lnTo>
                  <a:lnTo>
                    <a:pt x="1643480" y="472154"/>
                  </a:lnTo>
                  <a:lnTo>
                    <a:pt x="1639395" y="476917"/>
                  </a:lnTo>
                  <a:lnTo>
                    <a:pt x="1617070" y="475107"/>
                  </a:lnTo>
                  <a:lnTo>
                    <a:pt x="1604719" y="473393"/>
                  </a:lnTo>
                  <a:lnTo>
                    <a:pt x="1602914" y="489871"/>
                  </a:lnTo>
                  <a:lnTo>
                    <a:pt x="1624670" y="493395"/>
                  </a:lnTo>
                  <a:lnTo>
                    <a:pt x="1635215" y="502920"/>
                  </a:lnTo>
                  <a:cubicBezTo>
                    <a:pt x="1635215" y="502920"/>
                    <a:pt x="1643480" y="512921"/>
                    <a:pt x="1645190" y="512921"/>
                  </a:cubicBezTo>
                  <a:cubicBezTo>
                    <a:pt x="1646900" y="512921"/>
                    <a:pt x="1658776" y="515874"/>
                    <a:pt x="1658776" y="515874"/>
                  </a:cubicBezTo>
                  <a:lnTo>
                    <a:pt x="1654026" y="541782"/>
                  </a:lnTo>
                  <a:lnTo>
                    <a:pt x="1643480" y="565880"/>
                  </a:lnTo>
                  <a:lnTo>
                    <a:pt x="1599399" y="565309"/>
                  </a:lnTo>
                  <a:lnTo>
                    <a:pt x="1551328" y="564166"/>
                  </a:lnTo>
                  <a:lnTo>
                    <a:pt x="1536032" y="569976"/>
                  </a:lnTo>
                  <a:lnTo>
                    <a:pt x="1531282" y="583502"/>
                  </a:lnTo>
                  <a:lnTo>
                    <a:pt x="1535462" y="597694"/>
                  </a:lnTo>
                  <a:lnTo>
                    <a:pt x="1526912" y="624269"/>
                  </a:lnTo>
                  <a:lnTo>
                    <a:pt x="1523397" y="638461"/>
                  </a:lnTo>
                  <a:cubicBezTo>
                    <a:pt x="1523416" y="643299"/>
                    <a:pt x="1523958" y="648122"/>
                    <a:pt x="1525012" y="652844"/>
                  </a:cubicBezTo>
                  <a:cubicBezTo>
                    <a:pt x="1526247" y="654558"/>
                    <a:pt x="1533277" y="666941"/>
                    <a:pt x="1533277" y="666941"/>
                  </a:cubicBezTo>
                  <a:lnTo>
                    <a:pt x="1527957" y="686943"/>
                  </a:lnTo>
                  <a:lnTo>
                    <a:pt x="1543823" y="691706"/>
                  </a:lnTo>
                  <a:lnTo>
                    <a:pt x="1570233" y="693420"/>
                  </a:lnTo>
                  <a:lnTo>
                    <a:pt x="1584294" y="701135"/>
                  </a:lnTo>
                  <a:lnTo>
                    <a:pt x="1594934" y="702850"/>
                  </a:lnTo>
                  <a:lnTo>
                    <a:pt x="1612510" y="695230"/>
                  </a:lnTo>
                  <a:lnTo>
                    <a:pt x="1638920" y="691706"/>
                  </a:lnTo>
                  <a:lnTo>
                    <a:pt x="1663621" y="671036"/>
                  </a:lnTo>
                  <a:lnTo>
                    <a:pt x="1659536" y="645795"/>
                  </a:lnTo>
                  <a:lnTo>
                    <a:pt x="1674736" y="626745"/>
                  </a:lnTo>
                  <a:lnTo>
                    <a:pt x="1707037" y="606171"/>
                  </a:lnTo>
                  <a:lnTo>
                    <a:pt x="1721098" y="601409"/>
                  </a:lnTo>
                  <a:lnTo>
                    <a:pt x="1719387" y="580263"/>
                  </a:lnTo>
                  <a:lnTo>
                    <a:pt x="1738388" y="569024"/>
                  </a:lnTo>
                  <a:lnTo>
                    <a:pt x="1757388" y="575501"/>
                  </a:lnTo>
                  <a:lnTo>
                    <a:pt x="1770309" y="568452"/>
                  </a:lnTo>
                  <a:lnTo>
                    <a:pt x="1810020" y="556260"/>
                  </a:lnTo>
                  <a:lnTo>
                    <a:pt x="1849351" y="592836"/>
                  </a:lnTo>
                  <a:lnTo>
                    <a:pt x="1903313" y="629888"/>
                  </a:lnTo>
                  <a:cubicBezTo>
                    <a:pt x="1903313" y="629888"/>
                    <a:pt x="1914523" y="652272"/>
                    <a:pt x="1915093" y="653987"/>
                  </a:cubicBezTo>
                  <a:cubicBezTo>
                    <a:pt x="1912946" y="659405"/>
                    <a:pt x="1910172" y="664553"/>
                    <a:pt x="1906828" y="669322"/>
                  </a:cubicBezTo>
                  <a:lnTo>
                    <a:pt x="1876522" y="669322"/>
                  </a:lnTo>
                  <a:lnTo>
                    <a:pt x="1865121" y="671894"/>
                  </a:lnTo>
                  <a:cubicBezTo>
                    <a:pt x="1865121" y="671894"/>
                    <a:pt x="1868637" y="680657"/>
                    <a:pt x="1870917" y="680657"/>
                  </a:cubicBezTo>
                  <a:cubicBezTo>
                    <a:pt x="1873197" y="680657"/>
                    <a:pt x="1897422" y="691896"/>
                    <a:pt x="1897422" y="691896"/>
                  </a:cubicBezTo>
                  <a:lnTo>
                    <a:pt x="1905022" y="697802"/>
                  </a:lnTo>
                  <a:lnTo>
                    <a:pt x="1909108" y="696563"/>
                  </a:lnTo>
                  <a:lnTo>
                    <a:pt x="1908538" y="685419"/>
                  </a:lnTo>
                  <a:lnTo>
                    <a:pt x="1910913" y="674846"/>
                  </a:lnTo>
                  <a:lnTo>
                    <a:pt x="1919083" y="675989"/>
                  </a:lnTo>
                  <a:cubicBezTo>
                    <a:pt x="1922417" y="672357"/>
                    <a:pt x="1925372" y="668401"/>
                    <a:pt x="1927918" y="664178"/>
                  </a:cubicBezTo>
                  <a:cubicBezTo>
                    <a:pt x="1930379" y="658963"/>
                    <a:pt x="1933105" y="653877"/>
                    <a:pt x="1936088" y="648938"/>
                  </a:cubicBezTo>
                  <a:lnTo>
                    <a:pt x="1929628" y="636556"/>
                  </a:lnTo>
                  <a:lnTo>
                    <a:pt x="1933238" y="628269"/>
                  </a:lnTo>
                  <a:lnTo>
                    <a:pt x="1942739" y="629507"/>
                  </a:lnTo>
                  <a:lnTo>
                    <a:pt x="1943879" y="641794"/>
                  </a:lnTo>
                  <a:lnTo>
                    <a:pt x="1947394" y="641794"/>
                  </a:lnTo>
                  <a:lnTo>
                    <a:pt x="1946254" y="626555"/>
                  </a:lnTo>
                  <a:lnTo>
                    <a:pt x="1936753" y="620649"/>
                  </a:lnTo>
                  <a:lnTo>
                    <a:pt x="1924023" y="612172"/>
                  </a:lnTo>
                  <a:lnTo>
                    <a:pt x="1915188" y="599313"/>
                  </a:lnTo>
                  <a:lnTo>
                    <a:pt x="1899892" y="595122"/>
                  </a:lnTo>
                  <a:lnTo>
                    <a:pt x="1882317" y="582740"/>
                  </a:lnTo>
                  <a:lnTo>
                    <a:pt x="1878232" y="568643"/>
                  </a:lnTo>
                  <a:lnTo>
                    <a:pt x="1861796" y="560451"/>
                  </a:lnTo>
                  <a:lnTo>
                    <a:pt x="1857521" y="547497"/>
                  </a:lnTo>
                  <a:lnTo>
                    <a:pt x="1862271" y="533971"/>
                  </a:lnTo>
                  <a:lnTo>
                    <a:pt x="1872816" y="532162"/>
                  </a:lnTo>
                  <a:cubicBezTo>
                    <a:pt x="1873006" y="536480"/>
                    <a:pt x="1873197" y="540798"/>
                    <a:pt x="1873387" y="545116"/>
                  </a:cubicBezTo>
                  <a:lnTo>
                    <a:pt x="1883932" y="548640"/>
                  </a:lnTo>
                  <a:lnTo>
                    <a:pt x="1891057" y="544544"/>
                  </a:lnTo>
                  <a:lnTo>
                    <a:pt x="1901603" y="563594"/>
                  </a:lnTo>
                  <a:lnTo>
                    <a:pt x="1923263" y="575882"/>
                  </a:lnTo>
                  <a:lnTo>
                    <a:pt x="1940363" y="585407"/>
                  </a:lnTo>
                  <a:lnTo>
                    <a:pt x="1950909" y="586645"/>
                  </a:lnTo>
                  <a:lnTo>
                    <a:pt x="1968484" y="605695"/>
                  </a:lnTo>
                  <a:lnTo>
                    <a:pt x="1972664" y="630365"/>
                  </a:lnTo>
                  <a:lnTo>
                    <a:pt x="2005535" y="664559"/>
                  </a:lnTo>
                  <a:lnTo>
                    <a:pt x="2010190" y="688658"/>
                  </a:lnTo>
                  <a:lnTo>
                    <a:pt x="2033656" y="705136"/>
                  </a:lnTo>
                  <a:lnTo>
                    <a:pt x="2040116" y="699802"/>
                  </a:lnTo>
                  <a:lnTo>
                    <a:pt x="2036601" y="684562"/>
                  </a:lnTo>
                  <a:lnTo>
                    <a:pt x="2049521" y="677513"/>
                  </a:lnTo>
                  <a:lnTo>
                    <a:pt x="2045436" y="666845"/>
                  </a:lnTo>
                  <a:lnTo>
                    <a:pt x="2032421" y="662369"/>
                  </a:lnTo>
                  <a:lnTo>
                    <a:pt x="2027101" y="651796"/>
                  </a:lnTo>
                  <a:lnTo>
                    <a:pt x="2029476" y="634651"/>
                  </a:lnTo>
                  <a:lnTo>
                    <a:pt x="2021876" y="625888"/>
                  </a:lnTo>
                  <a:lnTo>
                    <a:pt x="2028906" y="627031"/>
                  </a:lnTo>
                  <a:lnTo>
                    <a:pt x="2034131" y="633508"/>
                  </a:lnTo>
                  <a:lnTo>
                    <a:pt x="2042396" y="622364"/>
                  </a:lnTo>
                  <a:lnTo>
                    <a:pt x="2056457" y="622935"/>
                  </a:lnTo>
                  <a:lnTo>
                    <a:pt x="2070612" y="628841"/>
                  </a:lnTo>
                  <a:lnTo>
                    <a:pt x="2081157" y="643319"/>
                  </a:lnTo>
                  <a:lnTo>
                    <a:pt x="2091703" y="659797"/>
                  </a:lnTo>
                  <a:cubicBezTo>
                    <a:pt x="2091703" y="659797"/>
                    <a:pt x="2084673" y="663893"/>
                    <a:pt x="2084102" y="665702"/>
                  </a:cubicBezTo>
                  <a:cubicBezTo>
                    <a:pt x="2085499" y="670258"/>
                    <a:pt x="2087475" y="674613"/>
                    <a:pt x="2089993" y="678656"/>
                  </a:cubicBezTo>
                  <a:lnTo>
                    <a:pt x="2103483" y="690944"/>
                  </a:lnTo>
                  <a:lnTo>
                    <a:pt x="2114028" y="705803"/>
                  </a:lnTo>
                  <a:lnTo>
                    <a:pt x="2135119" y="705231"/>
                  </a:lnTo>
                  <a:lnTo>
                    <a:pt x="2137494" y="714756"/>
                  </a:lnTo>
                  <a:lnTo>
                    <a:pt x="2152789" y="716471"/>
                  </a:lnTo>
                  <a:lnTo>
                    <a:pt x="2167420" y="712946"/>
                  </a:lnTo>
                  <a:lnTo>
                    <a:pt x="2171600" y="703421"/>
                  </a:lnTo>
                  <a:lnTo>
                    <a:pt x="2178060" y="712280"/>
                  </a:lnTo>
                  <a:lnTo>
                    <a:pt x="2195065" y="718185"/>
                  </a:lnTo>
                  <a:lnTo>
                    <a:pt x="2209696" y="717042"/>
                  </a:lnTo>
                  <a:lnTo>
                    <a:pt x="2222046" y="703421"/>
                  </a:lnTo>
                  <a:lnTo>
                    <a:pt x="2233162" y="708184"/>
                  </a:lnTo>
                  <a:lnTo>
                    <a:pt x="2241427" y="713423"/>
                  </a:lnTo>
                  <a:lnTo>
                    <a:pt x="2238482" y="725234"/>
                  </a:lnTo>
                  <a:lnTo>
                    <a:pt x="2245797" y="749427"/>
                  </a:lnTo>
                  <a:lnTo>
                    <a:pt x="2235157" y="773906"/>
                  </a:lnTo>
                  <a:lnTo>
                    <a:pt x="2235157" y="805910"/>
                  </a:lnTo>
                  <a:lnTo>
                    <a:pt x="2171030" y="805910"/>
                  </a:lnTo>
                  <a:lnTo>
                    <a:pt x="2146709" y="815435"/>
                  </a:lnTo>
                  <a:lnTo>
                    <a:pt x="2107283" y="795719"/>
                  </a:lnTo>
                  <a:lnTo>
                    <a:pt x="2081442" y="798767"/>
                  </a:lnTo>
                  <a:lnTo>
                    <a:pt x="2037266" y="782765"/>
                  </a:lnTo>
                  <a:lnTo>
                    <a:pt x="2002305" y="782765"/>
                  </a:lnTo>
                  <a:lnTo>
                    <a:pt x="1991665" y="792290"/>
                  </a:lnTo>
                  <a:lnTo>
                    <a:pt x="1997745" y="809054"/>
                  </a:lnTo>
                  <a:lnTo>
                    <a:pt x="1984065" y="822769"/>
                  </a:lnTo>
                  <a:lnTo>
                    <a:pt x="1949009" y="801434"/>
                  </a:lnTo>
                  <a:lnTo>
                    <a:pt x="1921648" y="804482"/>
                  </a:lnTo>
                  <a:lnTo>
                    <a:pt x="1911008" y="786194"/>
                  </a:lnTo>
                  <a:lnTo>
                    <a:pt x="1869871" y="774002"/>
                  </a:lnTo>
                  <a:lnTo>
                    <a:pt x="1841371" y="760190"/>
                  </a:lnTo>
                  <a:lnTo>
                    <a:pt x="1819520" y="749427"/>
                  </a:lnTo>
                  <a:lnTo>
                    <a:pt x="1845361" y="718947"/>
                  </a:lnTo>
                  <a:lnTo>
                    <a:pt x="1837761" y="693039"/>
                  </a:lnTo>
                  <a:lnTo>
                    <a:pt x="1819520" y="682276"/>
                  </a:lnTo>
                  <a:lnTo>
                    <a:pt x="1711407" y="694563"/>
                  </a:lnTo>
                  <a:lnTo>
                    <a:pt x="1668846" y="711327"/>
                  </a:lnTo>
                  <a:lnTo>
                    <a:pt x="1641390" y="712851"/>
                  </a:lnTo>
                  <a:lnTo>
                    <a:pt x="1612890" y="723519"/>
                  </a:lnTo>
                  <a:lnTo>
                    <a:pt x="1577929" y="715899"/>
                  </a:lnTo>
                  <a:lnTo>
                    <a:pt x="1555033" y="743331"/>
                  </a:lnTo>
                  <a:lnTo>
                    <a:pt x="1527672" y="761619"/>
                  </a:lnTo>
                  <a:lnTo>
                    <a:pt x="1502971" y="813530"/>
                  </a:lnTo>
                  <a:lnTo>
                    <a:pt x="1509432" y="836390"/>
                  </a:lnTo>
                  <a:lnTo>
                    <a:pt x="1477511" y="866966"/>
                  </a:lnTo>
                  <a:lnTo>
                    <a:pt x="1445590" y="879158"/>
                  </a:lnTo>
                  <a:lnTo>
                    <a:pt x="1430389" y="907733"/>
                  </a:lnTo>
                  <a:cubicBezTo>
                    <a:pt x="1430389" y="907733"/>
                    <a:pt x="1396854" y="982504"/>
                    <a:pt x="1393814" y="988600"/>
                  </a:cubicBezTo>
                  <a:cubicBezTo>
                    <a:pt x="1390773" y="994696"/>
                    <a:pt x="1393814" y="1032891"/>
                    <a:pt x="1393814" y="1032891"/>
                  </a:cubicBezTo>
                  <a:lnTo>
                    <a:pt x="1407494" y="1077087"/>
                  </a:lnTo>
                  <a:lnTo>
                    <a:pt x="1375573" y="1151858"/>
                  </a:lnTo>
                  <a:lnTo>
                    <a:pt x="1387733" y="1188530"/>
                  </a:lnTo>
                  <a:lnTo>
                    <a:pt x="1404454" y="1222058"/>
                  </a:lnTo>
                  <a:lnTo>
                    <a:pt x="1448630" y="1284637"/>
                  </a:lnTo>
                  <a:cubicBezTo>
                    <a:pt x="1448187" y="1295114"/>
                    <a:pt x="1447743" y="1305592"/>
                    <a:pt x="1447300" y="1316069"/>
                  </a:cubicBezTo>
                  <a:lnTo>
                    <a:pt x="1538312" y="1385507"/>
                  </a:lnTo>
                  <a:lnTo>
                    <a:pt x="1599304" y="1360932"/>
                  </a:lnTo>
                  <a:lnTo>
                    <a:pt x="1658016" y="1379601"/>
                  </a:lnTo>
                  <a:lnTo>
                    <a:pt x="1730978" y="1339977"/>
                  </a:lnTo>
                  <a:cubicBezTo>
                    <a:pt x="1730978" y="1339977"/>
                    <a:pt x="1755393" y="1339977"/>
                    <a:pt x="1762994" y="1353693"/>
                  </a:cubicBezTo>
                  <a:cubicBezTo>
                    <a:pt x="1770594" y="1367409"/>
                    <a:pt x="1775154" y="1379601"/>
                    <a:pt x="1802515" y="1379601"/>
                  </a:cubicBezTo>
                  <a:cubicBezTo>
                    <a:pt x="1829875" y="1379601"/>
                    <a:pt x="1843651" y="1410176"/>
                    <a:pt x="1843651" y="1410176"/>
                  </a:cubicBezTo>
                  <a:lnTo>
                    <a:pt x="1831491" y="1445228"/>
                  </a:lnTo>
                  <a:lnTo>
                    <a:pt x="1837571" y="1463516"/>
                  </a:lnTo>
                  <a:lnTo>
                    <a:pt x="1825410" y="1492091"/>
                  </a:lnTo>
                  <a:lnTo>
                    <a:pt x="1853911" y="1551527"/>
                  </a:lnTo>
                  <a:lnTo>
                    <a:pt x="1875192" y="1597343"/>
                  </a:lnTo>
                  <a:lnTo>
                    <a:pt x="1895047" y="1641634"/>
                  </a:lnTo>
                  <a:lnTo>
                    <a:pt x="1899607" y="1698022"/>
                  </a:lnTo>
                  <a:lnTo>
                    <a:pt x="1895047" y="1730121"/>
                  </a:lnTo>
                  <a:lnTo>
                    <a:pt x="1859991" y="1791176"/>
                  </a:lnTo>
                  <a:lnTo>
                    <a:pt x="1870632" y="1885760"/>
                  </a:lnTo>
                  <a:lnTo>
                    <a:pt x="1882792" y="1907095"/>
                  </a:lnTo>
                  <a:lnTo>
                    <a:pt x="1878232" y="1922336"/>
                  </a:lnTo>
                  <a:lnTo>
                    <a:pt x="1899607" y="1945291"/>
                  </a:lnTo>
                  <a:lnTo>
                    <a:pt x="1913288" y="1998631"/>
                  </a:lnTo>
                  <a:lnTo>
                    <a:pt x="1901127" y="2049018"/>
                  </a:lnTo>
                  <a:lnTo>
                    <a:pt x="1919368" y="2087118"/>
                  </a:lnTo>
                  <a:cubicBezTo>
                    <a:pt x="1919368" y="2087118"/>
                    <a:pt x="1936088" y="2128361"/>
                    <a:pt x="1937608" y="2132933"/>
                  </a:cubicBezTo>
                  <a:cubicBezTo>
                    <a:pt x="1939128" y="2137505"/>
                    <a:pt x="1949769" y="2152745"/>
                    <a:pt x="1948249" y="2160365"/>
                  </a:cubicBezTo>
                  <a:cubicBezTo>
                    <a:pt x="1946729" y="2167985"/>
                    <a:pt x="1942169" y="2187893"/>
                    <a:pt x="1942169" y="2187893"/>
                  </a:cubicBezTo>
                  <a:lnTo>
                    <a:pt x="1948249" y="2218373"/>
                  </a:lnTo>
                  <a:lnTo>
                    <a:pt x="2025866" y="2218373"/>
                  </a:lnTo>
                  <a:lnTo>
                    <a:pt x="2062442" y="2206181"/>
                  </a:lnTo>
                  <a:lnTo>
                    <a:pt x="2152219" y="2114645"/>
                  </a:lnTo>
                  <a:cubicBezTo>
                    <a:pt x="2160428" y="2104920"/>
                    <a:pt x="2168037" y="2094709"/>
                    <a:pt x="2175020" y="2084070"/>
                  </a:cubicBezTo>
                  <a:cubicBezTo>
                    <a:pt x="2176540" y="2079498"/>
                    <a:pt x="2188700" y="2023110"/>
                    <a:pt x="2188700" y="2023110"/>
                  </a:cubicBezTo>
                  <a:lnTo>
                    <a:pt x="2252637" y="1997107"/>
                  </a:lnTo>
                  <a:lnTo>
                    <a:pt x="2252637" y="1947291"/>
                  </a:lnTo>
                  <a:lnTo>
                    <a:pt x="2238957" y="1907572"/>
                  </a:lnTo>
                  <a:lnTo>
                    <a:pt x="2272398" y="1875568"/>
                  </a:lnTo>
                  <a:lnTo>
                    <a:pt x="2362270" y="1823657"/>
                  </a:lnTo>
                  <a:lnTo>
                    <a:pt x="2369870" y="1783937"/>
                  </a:lnTo>
                  <a:lnTo>
                    <a:pt x="2369870" y="1715357"/>
                  </a:lnTo>
                  <a:lnTo>
                    <a:pt x="2353055" y="1663446"/>
                  </a:lnTo>
                  <a:lnTo>
                    <a:pt x="2357615" y="1631442"/>
                  </a:lnTo>
                  <a:lnTo>
                    <a:pt x="2342035" y="1617631"/>
                  </a:lnTo>
                  <a:lnTo>
                    <a:pt x="2371010" y="1574959"/>
                  </a:lnTo>
                  <a:lnTo>
                    <a:pt x="2381651" y="1518476"/>
                  </a:lnTo>
                  <a:lnTo>
                    <a:pt x="2424212" y="1492568"/>
                  </a:lnTo>
                  <a:lnTo>
                    <a:pt x="2433712" y="1466564"/>
                  </a:lnTo>
                  <a:lnTo>
                    <a:pt x="2511329" y="1385888"/>
                  </a:lnTo>
                  <a:lnTo>
                    <a:pt x="2535745" y="1309116"/>
                  </a:lnTo>
                  <a:lnTo>
                    <a:pt x="2558546" y="1266730"/>
                  </a:lnTo>
                  <a:lnTo>
                    <a:pt x="2558546" y="1220915"/>
                  </a:lnTo>
                  <a:lnTo>
                    <a:pt x="2537265" y="1213295"/>
                  </a:lnTo>
                  <a:lnTo>
                    <a:pt x="2512849" y="1233107"/>
                  </a:lnTo>
                  <a:lnTo>
                    <a:pt x="2479408" y="1236155"/>
                  </a:lnTo>
                  <a:lnTo>
                    <a:pt x="2444447" y="1245680"/>
                  </a:lnTo>
                  <a:lnTo>
                    <a:pt x="2415472" y="1227296"/>
                  </a:lnTo>
                  <a:lnTo>
                    <a:pt x="2418511" y="1204436"/>
                  </a:lnTo>
                  <a:lnTo>
                    <a:pt x="2382031" y="1163288"/>
                  </a:lnTo>
                  <a:lnTo>
                    <a:pt x="2345454" y="1141857"/>
                  </a:lnTo>
                  <a:lnTo>
                    <a:pt x="2328734" y="1086993"/>
                  </a:lnTo>
                  <a:lnTo>
                    <a:pt x="2293013" y="1052894"/>
                  </a:lnTo>
                  <a:lnTo>
                    <a:pt x="2289973" y="1010221"/>
                  </a:lnTo>
                  <a:lnTo>
                    <a:pt x="2264037" y="972121"/>
                  </a:lnTo>
                  <a:lnTo>
                    <a:pt x="2232116" y="900494"/>
                  </a:lnTo>
                  <a:lnTo>
                    <a:pt x="2198581" y="866966"/>
                  </a:lnTo>
                  <a:lnTo>
                    <a:pt x="2195540" y="839438"/>
                  </a:lnTo>
                  <a:lnTo>
                    <a:pt x="2209316" y="845630"/>
                  </a:lnTo>
                  <a:lnTo>
                    <a:pt x="2224516" y="857821"/>
                  </a:lnTo>
                  <a:lnTo>
                    <a:pt x="2230596" y="880682"/>
                  </a:lnTo>
                  <a:cubicBezTo>
                    <a:pt x="2242757" y="880682"/>
                    <a:pt x="2247317" y="857821"/>
                    <a:pt x="2247317" y="857821"/>
                  </a:cubicBezTo>
                  <a:lnTo>
                    <a:pt x="2257957" y="880682"/>
                  </a:lnTo>
                  <a:lnTo>
                    <a:pt x="2268597" y="909257"/>
                  </a:lnTo>
                  <a:lnTo>
                    <a:pt x="2302133" y="959644"/>
                  </a:lnTo>
                  <a:lnTo>
                    <a:pt x="2320374" y="962692"/>
                  </a:lnTo>
                  <a:lnTo>
                    <a:pt x="2341654" y="1006983"/>
                  </a:lnTo>
                  <a:lnTo>
                    <a:pt x="2340134" y="1026795"/>
                  </a:lnTo>
                  <a:lnTo>
                    <a:pt x="2401031" y="1089374"/>
                  </a:lnTo>
                  <a:lnTo>
                    <a:pt x="2411671" y="1147286"/>
                  </a:lnTo>
                  <a:lnTo>
                    <a:pt x="2422312" y="1173290"/>
                  </a:lnTo>
                  <a:lnTo>
                    <a:pt x="2442167" y="1193102"/>
                  </a:lnTo>
                  <a:lnTo>
                    <a:pt x="2533465" y="1168718"/>
                  </a:lnTo>
                  <a:lnTo>
                    <a:pt x="2550185" y="1153382"/>
                  </a:lnTo>
                  <a:lnTo>
                    <a:pt x="2589706" y="1141190"/>
                  </a:lnTo>
                  <a:lnTo>
                    <a:pt x="2589706" y="1122902"/>
                  </a:lnTo>
                  <a:lnTo>
                    <a:pt x="2635403" y="1092422"/>
                  </a:lnTo>
                  <a:lnTo>
                    <a:pt x="2654403" y="1056989"/>
                  </a:lnTo>
                  <a:lnTo>
                    <a:pt x="2665423" y="1038987"/>
                  </a:lnTo>
                  <a:lnTo>
                    <a:pt x="2680719" y="1017651"/>
                  </a:lnTo>
                  <a:lnTo>
                    <a:pt x="2655543" y="982885"/>
                  </a:lnTo>
                  <a:lnTo>
                    <a:pt x="2620392" y="953071"/>
                  </a:lnTo>
                  <a:lnTo>
                    <a:pt x="2609182" y="924496"/>
                  </a:lnTo>
                  <a:lnTo>
                    <a:pt x="2596262" y="927544"/>
                  </a:lnTo>
                  <a:lnTo>
                    <a:pt x="2586761" y="954977"/>
                  </a:lnTo>
                  <a:lnTo>
                    <a:pt x="2551800" y="964502"/>
                  </a:lnTo>
                  <a:lnTo>
                    <a:pt x="2533560" y="952310"/>
                  </a:lnTo>
                  <a:lnTo>
                    <a:pt x="2527479" y="926402"/>
                  </a:lnTo>
                  <a:lnTo>
                    <a:pt x="2515319" y="929450"/>
                  </a:lnTo>
                  <a:lnTo>
                    <a:pt x="2496984" y="895826"/>
                  </a:lnTo>
                  <a:lnTo>
                    <a:pt x="2480263" y="886301"/>
                  </a:lnTo>
                  <a:lnTo>
                    <a:pt x="2458983" y="851249"/>
                  </a:lnTo>
                  <a:lnTo>
                    <a:pt x="2474183" y="834390"/>
                  </a:lnTo>
                  <a:lnTo>
                    <a:pt x="2524534" y="876110"/>
                  </a:lnTo>
                  <a:close/>
                  <a:moveTo>
                    <a:pt x="1812015" y="651510"/>
                  </a:moveTo>
                  <a:lnTo>
                    <a:pt x="1815245" y="636937"/>
                  </a:lnTo>
                  <a:lnTo>
                    <a:pt x="1815245" y="615982"/>
                  </a:lnTo>
                  <a:cubicBezTo>
                    <a:pt x="1811948" y="613046"/>
                    <a:pt x="1807901" y="611098"/>
                    <a:pt x="1803560" y="610362"/>
                  </a:cubicBezTo>
                  <a:cubicBezTo>
                    <a:pt x="1800444" y="610367"/>
                    <a:pt x="1797432" y="611519"/>
                    <a:pt x="1795104" y="613601"/>
                  </a:cubicBezTo>
                  <a:lnTo>
                    <a:pt x="1795104" y="636937"/>
                  </a:lnTo>
                  <a:cubicBezTo>
                    <a:pt x="1795921" y="641759"/>
                    <a:pt x="1795921" y="646688"/>
                    <a:pt x="1795104" y="651510"/>
                  </a:cubicBezTo>
                  <a:lnTo>
                    <a:pt x="1812015" y="651510"/>
                  </a:lnTo>
                  <a:close/>
                  <a:moveTo>
                    <a:pt x="1812015" y="588550"/>
                  </a:moveTo>
                  <a:cubicBezTo>
                    <a:pt x="1812642" y="583327"/>
                    <a:pt x="1808927" y="578583"/>
                    <a:pt x="1803721" y="577954"/>
                  </a:cubicBezTo>
                  <a:cubicBezTo>
                    <a:pt x="1802714" y="577832"/>
                    <a:pt x="1801698" y="577872"/>
                    <a:pt x="1800710" y="578072"/>
                  </a:cubicBezTo>
                  <a:lnTo>
                    <a:pt x="1795104" y="594169"/>
                  </a:lnTo>
                  <a:lnTo>
                    <a:pt x="1800710" y="606266"/>
                  </a:lnTo>
                  <a:lnTo>
                    <a:pt x="1812015" y="606266"/>
                  </a:lnTo>
                  <a:lnTo>
                    <a:pt x="1812015" y="588550"/>
                  </a:lnTo>
                  <a:close/>
                  <a:moveTo>
                    <a:pt x="1396854" y="171926"/>
                  </a:moveTo>
                  <a:lnTo>
                    <a:pt x="1453855" y="171926"/>
                  </a:lnTo>
                  <a:lnTo>
                    <a:pt x="1484921" y="127063"/>
                  </a:lnTo>
                  <a:lnTo>
                    <a:pt x="1556458" y="127063"/>
                  </a:lnTo>
                  <a:lnTo>
                    <a:pt x="1567953" y="98488"/>
                  </a:lnTo>
                  <a:lnTo>
                    <a:pt x="1611939" y="75152"/>
                  </a:lnTo>
                  <a:cubicBezTo>
                    <a:pt x="1632745" y="56960"/>
                    <a:pt x="1611939" y="24003"/>
                    <a:pt x="1611939" y="24003"/>
                  </a:cubicBezTo>
                  <a:lnTo>
                    <a:pt x="1522257" y="12764"/>
                  </a:lnTo>
                  <a:lnTo>
                    <a:pt x="1433145" y="24194"/>
                  </a:lnTo>
                  <a:lnTo>
                    <a:pt x="1303561" y="0"/>
                  </a:lnTo>
                  <a:lnTo>
                    <a:pt x="1223664" y="36385"/>
                  </a:lnTo>
                  <a:cubicBezTo>
                    <a:pt x="1223664" y="36385"/>
                    <a:pt x="1166187" y="67532"/>
                    <a:pt x="1158397" y="64961"/>
                  </a:cubicBezTo>
                  <a:cubicBezTo>
                    <a:pt x="1142874" y="63646"/>
                    <a:pt x="1127274" y="63646"/>
                    <a:pt x="1111751" y="64961"/>
                  </a:cubicBezTo>
                  <a:cubicBezTo>
                    <a:pt x="1111751" y="64961"/>
                    <a:pt x="1140252" y="90869"/>
                    <a:pt x="1153172" y="93536"/>
                  </a:cubicBezTo>
                  <a:cubicBezTo>
                    <a:pt x="1162615" y="94992"/>
                    <a:pt x="1172229" y="94992"/>
                    <a:pt x="1181673" y="93536"/>
                  </a:cubicBezTo>
                  <a:cubicBezTo>
                    <a:pt x="1181673" y="93536"/>
                    <a:pt x="1181673" y="118872"/>
                    <a:pt x="1186898" y="124682"/>
                  </a:cubicBezTo>
                  <a:cubicBezTo>
                    <a:pt x="1205043" y="145542"/>
                    <a:pt x="1167897" y="161068"/>
                    <a:pt x="1167897" y="161068"/>
                  </a:cubicBezTo>
                  <a:lnTo>
                    <a:pt x="1167897" y="185642"/>
                  </a:lnTo>
                  <a:cubicBezTo>
                    <a:pt x="1167897" y="185642"/>
                    <a:pt x="1171982" y="232029"/>
                    <a:pt x="1179678" y="229933"/>
                  </a:cubicBezTo>
                  <a:cubicBezTo>
                    <a:pt x="1187373" y="227838"/>
                    <a:pt x="1200008" y="254603"/>
                    <a:pt x="1200008" y="254603"/>
                  </a:cubicBezTo>
                  <a:lnTo>
                    <a:pt x="1223854" y="280606"/>
                  </a:lnTo>
                  <a:lnTo>
                    <a:pt x="1267460" y="280606"/>
                  </a:lnTo>
                  <a:lnTo>
                    <a:pt x="1321897" y="215646"/>
                  </a:lnTo>
                  <a:lnTo>
                    <a:pt x="1375478" y="192310"/>
                  </a:lnTo>
                  <a:lnTo>
                    <a:pt x="1396854" y="171926"/>
                  </a:lnTo>
                  <a:close/>
                  <a:moveTo>
                    <a:pt x="2516459" y="1725835"/>
                  </a:moveTo>
                  <a:lnTo>
                    <a:pt x="2509429" y="1706785"/>
                  </a:lnTo>
                  <a:lnTo>
                    <a:pt x="2501354" y="1714786"/>
                  </a:lnTo>
                  <a:lnTo>
                    <a:pt x="2494324" y="1730978"/>
                  </a:lnTo>
                  <a:lnTo>
                    <a:pt x="2478268" y="1740503"/>
                  </a:lnTo>
                  <a:lnTo>
                    <a:pt x="2471238" y="1761744"/>
                  </a:lnTo>
                  <a:lnTo>
                    <a:pt x="2461168" y="1786890"/>
                  </a:lnTo>
                  <a:lnTo>
                    <a:pt x="2421932" y="1798987"/>
                  </a:lnTo>
                  <a:lnTo>
                    <a:pt x="2404831" y="1828229"/>
                  </a:lnTo>
                  <a:lnTo>
                    <a:pt x="2400841" y="1876616"/>
                  </a:lnTo>
                  <a:lnTo>
                    <a:pt x="2386781" y="1900619"/>
                  </a:lnTo>
                  <a:lnTo>
                    <a:pt x="2370725" y="1917764"/>
                  </a:lnTo>
                  <a:lnTo>
                    <a:pt x="2376710" y="1946339"/>
                  </a:lnTo>
                  <a:lnTo>
                    <a:pt x="2387826" y="1959483"/>
                  </a:lnTo>
                  <a:lnTo>
                    <a:pt x="2376710" y="1974533"/>
                  </a:lnTo>
                  <a:lnTo>
                    <a:pt x="2387826" y="1984058"/>
                  </a:lnTo>
                  <a:lnTo>
                    <a:pt x="2424972" y="1984058"/>
                  </a:lnTo>
                  <a:lnTo>
                    <a:pt x="2446062" y="1952816"/>
                  </a:lnTo>
                  <a:cubicBezTo>
                    <a:pt x="2446062" y="1952816"/>
                    <a:pt x="2463163" y="1916525"/>
                    <a:pt x="2463163" y="1913477"/>
                  </a:cubicBezTo>
                  <a:cubicBezTo>
                    <a:pt x="2463163" y="1910429"/>
                    <a:pt x="2471238" y="1877187"/>
                    <a:pt x="2471238" y="1877187"/>
                  </a:cubicBezTo>
                  <a:lnTo>
                    <a:pt x="2500309" y="1839087"/>
                  </a:lnTo>
                  <a:lnTo>
                    <a:pt x="2500309" y="1786319"/>
                  </a:lnTo>
                  <a:lnTo>
                    <a:pt x="2520449" y="1786319"/>
                  </a:lnTo>
                  <a:lnTo>
                    <a:pt x="2514464" y="1748981"/>
                  </a:lnTo>
                  <a:lnTo>
                    <a:pt x="2516459" y="1725835"/>
                  </a:lnTo>
                  <a:close/>
                  <a:moveTo>
                    <a:pt x="487109" y="952881"/>
                  </a:moveTo>
                  <a:lnTo>
                    <a:pt x="443027" y="937832"/>
                  </a:lnTo>
                  <a:cubicBezTo>
                    <a:pt x="443027" y="937832"/>
                    <a:pt x="430772" y="939546"/>
                    <a:pt x="416427" y="942975"/>
                  </a:cubicBezTo>
                  <a:cubicBezTo>
                    <a:pt x="405872" y="945099"/>
                    <a:pt x="395564" y="948290"/>
                    <a:pt x="385646" y="952500"/>
                  </a:cubicBezTo>
                  <a:lnTo>
                    <a:pt x="448158" y="973836"/>
                  </a:lnTo>
                  <a:lnTo>
                    <a:pt x="473428" y="973836"/>
                  </a:lnTo>
                  <a:lnTo>
                    <a:pt x="515609" y="1010221"/>
                  </a:lnTo>
                  <a:lnTo>
                    <a:pt x="544110" y="1010221"/>
                  </a:lnTo>
                  <a:cubicBezTo>
                    <a:pt x="544110" y="1010221"/>
                    <a:pt x="567386" y="999839"/>
                    <a:pt x="559596" y="981646"/>
                  </a:cubicBezTo>
                  <a:lnTo>
                    <a:pt x="523400" y="968597"/>
                  </a:lnTo>
                  <a:lnTo>
                    <a:pt x="487109" y="952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607;p17"/>
            <p:cNvSpPr/>
            <p:nvPr/>
          </p:nvSpPr>
          <p:spPr>
            <a:xfrm>
              <a:off x="2963026" y="773963"/>
              <a:ext cx="2815611" cy="2175092"/>
            </a:xfrm>
            <a:custGeom>
              <a:avLst/>
              <a:gdLst/>
              <a:ahLst/>
              <a:cxnLst/>
              <a:rect l="l" t="t" r="r" b="b"/>
              <a:pathLst>
                <a:path w="2815611" h="2175092" extrusionOk="0">
                  <a:moveTo>
                    <a:pt x="1577728" y="1854137"/>
                  </a:moveTo>
                  <a:cubicBezTo>
                    <a:pt x="783307" y="1853603"/>
                    <a:pt x="139725" y="1207484"/>
                    <a:pt x="140258" y="410994"/>
                  </a:cubicBezTo>
                  <a:cubicBezTo>
                    <a:pt x="140350" y="271815"/>
                    <a:pt x="160537" y="133380"/>
                    <a:pt x="200190" y="0"/>
                  </a:cubicBezTo>
                  <a:cubicBezTo>
                    <a:pt x="-203778" y="685400"/>
                    <a:pt x="22925" y="1569358"/>
                    <a:pt x="706545" y="1974380"/>
                  </a:cubicBezTo>
                  <a:cubicBezTo>
                    <a:pt x="1390164" y="2379402"/>
                    <a:pt x="2271836" y="2152107"/>
                    <a:pt x="2675797" y="1466707"/>
                  </a:cubicBezTo>
                  <a:cubicBezTo>
                    <a:pt x="2735230" y="1365885"/>
                    <a:pt x="2782181" y="1258167"/>
                    <a:pt x="2815612" y="1145953"/>
                  </a:cubicBezTo>
                  <a:cubicBezTo>
                    <a:pt x="2557081" y="1585036"/>
                    <a:pt x="2086286" y="1854375"/>
                    <a:pt x="1577728" y="1854137"/>
                  </a:cubicBezTo>
                  <a:close/>
                </a:path>
              </a:pathLst>
            </a:custGeom>
            <a:solidFill>
              <a:srgbClr val="000000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Google Shape;608;p17"/>
            <p:cNvSpPr/>
            <p:nvPr/>
          </p:nvSpPr>
          <p:spPr>
            <a:xfrm>
              <a:off x="2183550" y="4458424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609;p17"/>
            <p:cNvSpPr/>
            <p:nvPr/>
          </p:nvSpPr>
          <p:spPr>
            <a:xfrm>
              <a:off x="2233331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p17"/>
            <p:cNvSpPr/>
            <p:nvPr/>
          </p:nvSpPr>
          <p:spPr>
            <a:xfrm>
              <a:off x="2233331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611;p17"/>
            <p:cNvSpPr/>
            <p:nvPr/>
          </p:nvSpPr>
          <p:spPr>
            <a:xfrm>
              <a:off x="2447182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Google Shape;612;p17"/>
            <p:cNvSpPr/>
            <p:nvPr/>
          </p:nvSpPr>
          <p:spPr>
            <a:xfrm>
              <a:off x="2726476" y="4553957"/>
              <a:ext cx="159649" cy="89989"/>
            </a:xfrm>
            <a:custGeom>
              <a:avLst/>
              <a:gdLst/>
              <a:ahLst/>
              <a:cxnLst/>
              <a:rect l="l" t="t" r="r" b="b"/>
              <a:pathLst>
                <a:path w="159649" h="89989" extrusionOk="0">
                  <a:moveTo>
                    <a:pt x="8089" y="21720"/>
                  </a:moveTo>
                  <a:cubicBezTo>
                    <a:pt x="26619" y="26806"/>
                    <a:pt x="46400" y="24415"/>
                    <a:pt x="63190" y="15052"/>
                  </a:cubicBezTo>
                  <a:cubicBezTo>
                    <a:pt x="76395" y="15052"/>
                    <a:pt x="148692" y="-15523"/>
                    <a:pt x="158193" y="10480"/>
                  </a:cubicBezTo>
                  <a:cubicBezTo>
                    <a:pt x="166743" y="33150"/>
                    <a:pt x="135582" y="54200"/>
                    <a:pt x="118862" y="58105"/>
                  </a:cubicBezTo>
                  <a:cubicBezTo>
                    <a:pt x="82476" y="66963"/>
                    <a:pt x="55590" y="85156"/>
                    <a:pt x="40959" y="88204"/>
                  </a:cubicBezTo>
                  <a:cubicBezTo>
                    <a:pt x="30034" y="90490"/>
                    <a:pt x="15974" y="92014"/>
                    <a:pt x="7329" y="83442"/>
                  </a:cubicBezTo>
                  <a:cubicBezTo>
                    <a:pt x="-3027" y="73345"/>
                    <a:pt x="-2077" y="35245"/>
                    <a:pt x="8089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613;p17"/>
            <p:cNvSpPr/>
            <p:nvPr/>
          </p:nvSpPr>
          <p:spPr>
            <a:xfrm>
              <a:off x="2729149" y="4569009"/>
              <a:ext cx="157010" cy="75128"/>
            </a:xfrm>
            <a:custGeom>
              <a:avLst/>
              <a:gdLst/>
              <a:ahLst/>
              <a:cxnLst/>
              <a:rect l="l" t="t" r="r" b="b"/>
              <a:pathLst>
                <a:path w="157010" h="75128" extrusionOk="0">
                  <a:moveTo>
                    <a:pt x="38381" y="67056"/>
                  </a:moveTo>
                  <a:cubicBezTo>
                    <a:pt x="53011" y="63913"/>
                    <a:pt x="79897" y="45815"/>
                    <a:pt x="116283" y="36957"/>
                  </a:cubicBezTo>
                  <a:cubicBezTo>
                    <a:pt x="130249" y="33528"/>
                    <a:pt x="154284" y="17907"/>
                    <a:pt x="156754" y="0"/>
                  </a:cubicBezTo>
                  <a:cubicBezTo>
                    <a:pt x="159984" y="20860"/>
                    <a:pt x="131864" y="39434"/>
                    <a:pt x="116283" y="43244"/>
                  </a:cubicBezTo>
                  <a:cubicBezTo>
                    <a:pt x="79897" y="52102"/>
                    <a:pt x="53011" y="70295"/>
                    <a:pt x="38381" y="73343"/>
                  </a:cubicBezTo>
                  <a:cubicBezTo>
                    <a:pt x="27456" y="75629"/>
                    <a:pt x="13395" y="77153"/>
                    <a:pt x="4750" y="68580"/>
                  </a:cubicBezTo>
                  <a:cubicBezTo>
                    <a:pt x="2496" y="66075"/>
                    <a:pt x="867" y="63075"/>
                    <a:pt x="0" y="59817"/>
                  </a:cubicBezTo>
                  <a:cubicBezTo>
                    <a:pt x="10928" y="68189"/>
                    <a:pt x="25166" y="70876"/>
                    <a:pt x="38381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614;p17"/>
            <p:cNvSpPr/>
            <p:nvPr/>
          </p:nvSpPr>
          <p:spPr>
            <a:xfrm>
              <a:off x="2596621" y="4484615"/>
              <a:ext cx="159662" cy="89989"/>
            </a:xfrm>
            <a:custGeom>
              <a:avLst/>
              <a:gdLst/>
              <a:ahLst/>
              <a:cxnLst/>
              <a:rect l="l" t="t" r="r" b="b"/>
              <a:pathLst>
                <a:path w="159662" h="89989" extrusionOk="0">
                  <a:moveTo>
                    <a:pt x="8075" y="21720"/>
                  </a:moveTo>
                  <a:cubicBezTo>
                    <a:pt x="26602" y="26863"/>
                    <a:pt x="46403" y="24463"/>
                    <a:pt x="63177" y="15052"/>
                  </a:cubicBezTo>
                  <a:cubicBezTo>
                    <a:pt x="76382" y="15052"/>
                    <a:pt x="148679" y="-15523"/>
                    <a:pt x="158179" y="10480"/>
                  </a:cubicBezTo>
                  <a:cubicBezTo>
                    <a:pt x="166825" y="33245"/>
                    <a:pt x="135569" y="54295"/>
                    <a:pt x="118943" y="58105"/>
                  </a:cubicBezTo>
                  <a:cubicBezTo>
                    <a:pt x="82557" y="66963"/>
                    <a:pt x="55672" y="85156"/>
                    <a:pt x="41041" y="88204"/>
                  </a:cubicBezTo>
                  <a:cubicBezTo>
                    <a:pt x="30116" y="90490"/>
                    <a:pt x="16055" y="92014"/>
                    <a:pt x="7410" y="83442"/>
                  </a:cubicBezTo>
                  <a:cubicBezTo>
                    <a:pt x="-3040" y="73345"/>
                    <a:pt x="-2090" y="35245"/>
                    <a:pt x="8075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615;p17"/>
            <p:cNvSpPr/>
            <p:nvPr/>
          </p:nvSpPr>
          <p:spPr>
            <a:xfrm>
              <a:off x="2599186" y="4499667"/>
              <a:ext cx="157105" cy="75128"/>
            </a:xfrm>
            <a:custGeom>
              <a:avLst/>
              <a:gdLst/>
              <a:ahLst/>
              <a:cxnLst/>
              <a:rect l="l" t="t" r="r" b="b"/>
              <a:pathLst>
                <a:path w="157105" h="75128" extrusionOk="0">
                  <a:moveTo>
                    <a:pt x="38476" y="67056"/>
                  </a:moveTo>
                  <a:cubicBezTo>
                    <a:pt x="53106" y="64008"/>
                    <a:pt x="79992" y="45815"/>
                    <a:pt x="116378" y="36957"/>
                  </a:cubicBezTo>
                  <a:cubicBezTo>
                    <a:pt x="130344" y="33528"/>
                    <a:pt x="154379" y="17907"/>
                    <a:pt x="156849" y="0"/>
                  </a:cubicBezTo>
                  <a:cubicBezTo>
                    <a:pt x="160079" y="20955"/>
                    <a:pt x="131959" y="39434"/>
                    <a:pt x="116378" y="43244"/>
                  </a:cubicBezTo>
                  <a:cubicBezTo>
                    <a:pt x="79992" y="52102"/>
                    <a:pt x="53106" y="70295"/>
                    <a:pt x="38476" y="73343"/>
                  </a:cubicBezTo>
                  <a:cubicBezTo>
                    <a:pt x="27551" y="75629"/>
                    <a:pt x="13490" y="77153"/>
                    <a:pt x="4845" y="68580"/>
                  </a:cubicBezTo>
                  <a:cubicBezTo>
                    <a:pt x="2578" y="66113"/>
                    <a:pt x="919" y="63141"/>
                    <a:pt x="0" y="59912"/>
                  </a:cubicBezTo>
                  <a:cubicBezTo>
                    <a:pt x="10998" y="68209"/>
                    <a:pt x="25243" y="70856"/>
                    <a:pt x="38476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p17"/>
            <p:cNvSpPr/>
            <p:nvPr/>
          </p:nvSpPr>
          <p:spPr>
            <a:xfrm>
              <a:off x="2302147" y="4142110"/>
              <a:ext cx="514696" cy="443940"/>
            </a:xfrm>
            <a:custGeom>
              <a:avLst/>
              <a:gdLst/>
              <a:ahLst/>
              <a:cxnLst/>
              <a:rect l="l" t="t" r="r" b="b"/>
              <a:pathLst>
                <a:path w="514696" h="443940" extrusionOk="0">
                  <a:moveTo>
                    <a:pt x="99908" y="274309"/>
                  </a:moveTo>
                  <a:cubicBezTo>
                    <a:pt x="156055" y="299074"/>
                    <a:pt x="209066" y="302884"/>
                    <a:pt x="252388" y="279643"/>
                  </a:cubicBezTo>
                  <a:lnTo>
                    <a:pt x="297134" y="253735"/>
                  </a:lnTo>
                  <a:cubicBezTo>
                    <a:pt x="299794" y="311647"/>
                    <a:pt x="302359" y="367273"/>
                    <a:pt x="302359" y="367273"/>
                  </a:cubicBezTo>
                  <a:cubicBezTo>
                    <a:pt x="302359" y="367273"/>
                    <a:pt x="336655" y="393371"/>
                    <a:pt x="363351" y="370130"/>
                  </a:cubicBezTo>
                  <a:cubicBezTo>
                    <a:pt x="363351" y="370130"/>
                    <a:pt x="368956" y="288787"/>
                    <a:pt x="374656" y="208872"/>
                  </a:cubicBezTo>
                  <a:lnTo>
                    <a:pt x="421872" y="181440"/>
                  </a:lnTo>
                  <a:cubicBezTo>
                    <a:pt x="420813" y="185707"/>
                    <a:pt x="420239" y="190089"/>
                    <a:pt x="420162" y="194489"/>
                  </a:cubicBezTo>
                  <a:cubicBezTo>
                    <a:pt x="420162" y="209729"/>
                    <a:pt x="430992" y="435472"/>
                    <a:pt x="430992" y="435472"/>
                  </a:cubicBezTo>
                  <a:cubicBezTo>
                    <a:pt x="430992" y="435472"/>
                    <a:pt x="465573" y="456141"/>
                    <a:pt x="492269" y="432900"/>
                  </a:cubicBezTo>
                  <a:cubicBezTo>
                    <a:pt x="492269" y="432900"/>
                    <a:pt x="510225" y="171248"/>
                    <a:pt x="514405" y="129434"/>
                  </a:cubicBezTo>
                  <a:cubicBezTo>
                    <a:pt x="519060" y="82475"/>
                    <a:pt x="466903" y="59329"/>
                    <a:pt x="434033" y="71331"/>
                  </a:cubicBezTo>
                  <a:lnTo>
                    <a:pt x="383681" y="90381"/>
                  </a:lnTo>
                  <a:cubicBezTo>
                    <a:pt x="384726" y="77236"/>
                    <a:pt x="385581" y="67045"/>
                    <a:pt x="386151" y="61330"/>
                  </a:cubicBezTo>
                  <a:cubicBezTo>
                    <a:pt x="390806" y="14276"/>
                    <a:pt x="338650" y="-8870"/>
                    <a:pt x="305874" y="3132"/>
                  </a:cubicBezTo>
                  <a:cubicBezTo>
                    <a:pt x="275853" y="14086"/>
                    <a:pt x="73213" y="90286"/>
                    <a:pt x="73213" y="90286"/>
                  </a:cubicBezTo>
                  <a:cubicBezTo>
                    <a:pt x="74494" y="109831"/>
                    <a:pt x="76873" y="129300"/>
                    <a:pt x="80338" y="148579"/>
                  </a:cubicBezTo>
                  <a:lnTo>
                    <a:pt x="346" y="141816"/>
                  </a:lnTo>
                  <a:cubicBezTo>
                    <a:pt x="-4594" y="217254"/>
                    <a:pt x="44142" y="249544"/>
                    <a:pt x="99908" y="274309"/>
                  </a:cubicBezTo>
                  <a:close/>
                  <a:moveTo>
                    <a:pt x="240132" y="144293"/>
                  </a:moveTo>
                  <a:lnTo>
                    <a:pt x="293714" y="113241"/>
                  </a:lnTo>
                  <a:cubicBezTo>
                    <a:pt x="292795" y="117022"/>
                    <a:pt x="292191" y="120880"/>
                    <a:pt x="291909" y="124766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617;p17"/>
            <p:cNvSpPr/>
            <p:nvPr/>
          </p:nvSpPr>
          <p:spPr>
            <a:xfrm>
              <a:off x="2258507" y="4054849"/>
              <a:ext cx="110678" cy="194691"/>
            </a:xfrm>
            <a:custGeom>
              <a:avLst/>
              <a:gdLst/>
              <a:ahLst/>
              <a:cxnLst/>
              <a:rect l="l" t="t" r="r" b="b"/>
              <a:pathLst>
                <a:path w="110678" h="194691" extrusionOk="0">
                  <a:moveTo>
                    <a:pt x="0" y="0"/>
                  </a:moveTo>
                  <a:cubicBezTo>
                    <a:pt x="0" y="0"/>
                    <a:pt x="6555" y="99917"/>
                    <a:pt x="19666" y="114300"/>
                  </a:cubicBezTo>
                  <a:cubicBezTo>
                    <a:pt x="32776" y="128683"/>
                    <a:pt x="76667" y="138493"/>
                    <a:pt x="76667" y="138493"/>
                  </a:cubicBezTo>
                  <a:lnTo>
                    <a:pt x="110678" y="194691"/>
                  </a:lnTo>
                  <a:cubicBezTo>
                    <a:pt x="110678" y="194691"/>
                    <a:pt x="79612" y="16192"/>
                    <a:pt x="72677" y="11906"/>
                  </a:cubicBezTo>
                  <a:cubicBezTo>
                    <a:pt x="65742" y="762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618;p17"/>
            <p:cNvSpPr/>
            <p:nvPr/>
          </p:nvSpPr>
          <p:spPr>
            <a:xfrm>
              <a:off x="2250051" y="3940511"/>
              <a:ext cx="73912" cy="142900"/>
            </a:xfrm>
            <a:custGeom>
              <a:avLst/>
              <a:gdLst/>
              <a:ahLst/>
              <a:cxnLst/>
              <a:rect l="l" t="t" r="r" b="b"/>
              <a:pathLst>
                <a:path w="73912" h="142900" extrusionOk="0">
                  <a:moveTo>
                    <a:pt x="73912" y="3467"/>
                  </a:moveTo>
                  <a:cubicBezTo>
                    <a:pt x="56731" y="-4505"/>
                    <a:pt x="36318" y="1677"/>
                    <a:pt x="26411" y="17850"/>
                  </a:cubicBezTo>
                  <a:cubicBezTo>
                    <a:pt x="13965" y="38614"/>
                    <a:pt x="950" y="109957"/>
                    <a:pt x="0" y="122149"/>
                  </a:cubicBezTo>
                  <a:cubicBezTo>
                    <a:pt x="0" y="122149"/>
                    <a:pt x="17575" y="146533"/>
                    <a:pt x="43891" y="1424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17"/>
            <p:cNvSpPr/>
            <p:nvPr/>
          </p:nvSpPr>
          <p:spPr>
            <a:xfrm>
              <a:off x="2326123" y="3751123"/>
              <a:ext cx="169201" cy="272154"/>
            </a:xfrm>
            <a:custGeom>
              <a:avLst/>
              <a:gdLst/>
              <a:ahLst/>
              <a:cxnLst/>
              <a:rect l="l" t="t" r="r" b="b"/>
              <a:pathLst>
                <a:path w="169201" h="272154" extrusionOk="0">
                  <a:moveTo>
                    <a:pt x="9431" y="194093"/>
                  </a:moveTo>
                  <a:cubicBezTo>
                    <a:pt x="26626" y="194951"/>
                    <a:pt x="39452" y="199427"/>
                    <a:pt x="41542" y="194093"/>
                  </a:cubicBezTo>
                  <a:cubicBezTo>
                    <a:pt x="43431" y="185197"/>
                    <a:pt x="44764" y="176196"/>
                    <a:pt x="45532" y="167138"/>
                  </a:cubicBezTo>
                  <a:cubicBezTo>
                    <a:pt x="43537" y="162185"/>
                    <a:pt x="41827" y="156755"/>
                    <a:pt x="41827" y="156755"/>
                  </a:cubicBezTo>
                  <a:cubicBezTo>
                    <a:pt x="20166" y="143420"/>
                    <a:pt x="13326" y="119989"/>
                    <a:pt x="10571" y="92748"/>
                  </a:cubicBezTo>
                  <a:cubicBezTo>
                    <a:pt x="5726" y="46170"/>
                    <a:pt x="30806" y="5308"/>
                    <a:pt x="77073" y="450"/>
                  </a:cubicBezTo>
                  <a:cubicBezTo>
                    <a:pt x="120774" y="-4122"/>
                    <a:pt x="153075" y="26644"/>
                    <a:pt x="161530" y="68935"/>
                  </a:cubicBezTo>
                  <a:cubicBezTo>
                    <a:pt x="166185" y="89890"/>
                    <a:pt x="175400" y="129324"/>
                    <a:pt x="162955" y="163613"/>
                  </a:cubicBezTo>
                  <a:cubicBezTo>
                    <a:pt x="156020" y="182663"/>
                    <a:pt x="146995" y="198094"/>
                    <a:pt x="138064" y="201047"/>
                  </a:cubicBezTo>
                  <a:cubicBezTo>
                    <a:pt x="129411" y="200818"/>
                    <a:pt x="120781" y="200056"/>
                    <a:pt x="112224" y="198761"/>
                  </a:cubicBezTo>
                  <a:lnTo>
                    <a:pt x="112224" y="198761"/>
                  </a:lnTo>
                  <a:cubicBezTo>
                    <a:pt x="112224" y="198761"/>
                    <a:pt x="109943" y="211715"/>
                    <a:pt x="108328" y="220097"/>
                  </a:cubicBezTo>
                  <a:cubicBezTo>
                    <a:pt x="106713" y="228479"/>
                    <a:pt x="107378" y="232765"/>
                    <a:pt x="123814" y="242957"/>
                  </a:cubicBezTo>
                  <a:cubicBezTo>
                    <a:pt x="140249" y="253149"/>
                    <a:pt x="98923" y="274103"/>
                    <a:pt x="71847" y="272008"/>
                  </a:cubicBezTo>
                  <a:cubicBezTo>
                    <a:pt x="44772" y="269912"/>
                    <a:pt x="14276" y="253625"/>
                    <a:pt x="5916" y="236003"/>
                  </a:cubicBezTo>
                  <a:cubicBezTo>
                    <a:pt x="-2825" y="216668"/>
                    <a:pt x="-2065" y="193522"/>
                    <a:pt x="9431" y="194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20" name="Google Shape;620;p17"/>
            <p:cNvGrpSpPr/>
            <p:nvPr/>
          </p:nvGrpSpPr>
          <p:grpSpPr>
            <a:xfrm>
              <a:off x="2428704" y="3970322"/>
              <a:ext cx="350131" cy="370523"/>
              <a:chOff x="4512354" y="4952197"/>
              <a:chExt cx="350131" cy="370523"/>
            </a:xfrm>
          </p:grpSpPr>
          <p:grpSp>
            <p:nvGrpSpPr>
              <p:cNvPr id="621" name="Google Shape;621;p17"/>
              <p:cNvGrpSpPr/>
              <p:nvPr/>
            </p:nvGrpSpPr>
            <p:grpSpPr>
              <a:xfrm>
                <a:off x="4512354" y="5116449"/>
                <a:ext cx="343196" cy="206271"/>
                <a:chOff x="4512354" y="5116449"/>
                <a:chExt cx="343196" cy="206271"/>
              </a:xfrm>
            </p:grpSpPr>
            <p:sp>
              <p:nvSpPr>
                <p:cNvPr id="622" name="Google Shape;622;p17"/>
                <p:cNvSpPr/>
                <p:nvPr/>
              </p:nvSpPr>
              <p:spPr>
                <a:xfrm>
                  <a:off x="4512496" y="5200650"/>
                  <a:ext cx="343054" cy="122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54" h="122070" extrusionOk="0">
                      <a:moveTo>
                        <a:pt x="343054" y="31909"/>
                      </a:moveTo>
                      <a:lnTo>
                        <a:pt x="343054" y="31909"/>
                      </a:lnTo>
                      <a:cubicBezTo>
                        <a:pt x="343053" y="36890"/>
                        <a:pt x="340413" y="41500"/>
                        <a:pt x="336119" y="44005"/>
                      </a:cubicBezTo>
                      <a:lnTo>
                        <a:pt x="204921" y="120205"/>
                      </a:lnTo>
                      <a:cubicBezTo>
                        <a:pt x="200594" y="122692"/>
                        <a:pt x="195282" y="122692"/>
                        <a:pt x="190955" y="120205"/>
                      </a:cubicBezTo>
                      <a:lnTo>
                        <a:pt x="7030" y="13526"/>
                      </a:lnTo>
                      <a:cubicBezTo>
                        <a:pt x="2686" y="11059"/>
                        <a:pt x="0" y="6439"/>
                        <a:pt x="0" y="1429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3" name="Google Shape;623;p17"/>
                <p:cNvSpPr/>
                <p:nvPr/>
              </p:nvSpPr>
              <p:spPr>
                <a:xfrm>
                  <a:off x="4710387" y="5232749"/>
                  <a:ext cx="145163" cy="89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163" h="89916" extrusionOk="0">
                      <a:moveTo>
                        <a:pt x="138229" y="11906"/>
                      </a:moveTo>
                      <a:lnTo>
                        <a:pt x="7030" y="88106"/>
                      </a:lnTo>
                      <a:cubicBezTo>
                        <a:pt x="4885" y="89316"/>
                        <a:pt x="2461" y="89945"/>
                        <a:pt x="0" y="89916"/>
                      </a:cubicBezTo>
                      <a:lnTo>
                        <a:pt x="0" y="0"/>
                      </a:lnTo>
                      <a:lnTo>
                        <a:pt x="145164" y="0"/>
                      </a:lnTo>
                      <a:cubicBezTo>
                        <a:pt x="145097" y="4915"/>
                        <a:pt x="142464" y="9430"/>
                        <a:pt x="138229" y="11906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4" name="Google Shape;624;p17"/>
                <p:cNvSpPr/>
                <p:nvPr/>
              </p:nvSpPr>
              <p:spPr>
                <a:xfrm>
                  <a:off x="4512354" y="5116449"/>
                  <a:ext cx="343006" cy="198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06" h="198541" extrusionOk="0">
                      <a:moveTo>
                        <a:pt x="202973" y="197263"/>
                      </a:moveTo>
                      <a:cubicBezTo>
                        <a:pt x="200034" y="198968"/>
                        <a:pt x="196412" y="198968"/>
                        <a:pt x="193473" y="197263"/>
                      </a:cubicBezTo>
                      <a:lnTo>
                        <a:pt x="1853" y="86582"/>
                      </a:lnTo>
                      <a:cubicBezTo>
                        <a:pt x="-618" y="85249"/>
                        <a:pt x="-618" y="82963"/>
                        <a:pt x="1853" y="81534"/>
                      </a:cubicBezTo>
                      <a:lnTo>
                        <a:pt x="142551" y="0"/>
                      </a:lnTo>
                      <a:lnTo>
                        <a:pt x="343007" y="116110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625" name="Google Shape;625;p17"/>
                <p:cNvGrpSpPr/>
                <p:nvPr/>
              </p:nvGrpSpPr>
              <p:grpSpPr>
                <a:xfrm>
                  <a:off x="4592868" y="5212556"/>
                  <a:ext cx="96807" cy="56007"/>
                  <a:chOff x="4592868" y="5212556"/>
                  <a:chExt cx="96807" cy="56007"/>
                </a:xfrm>
              </p:grpSpPr>
              <p:sp>
                <p:nvSpPr>
                  <p:cNvPr id="626" name="Google Shape;626;p17"/>
                  <p:cNvSpPr/>
                  <p:nvPr/>
                </p:nvSpPr>
                <p:spPr>
                  <a:xfrm>
                    <a:off x="4592868" y="5212556"/>
                    <a:ext cx="96807" cy="560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6807" h="56007" extrusionOk="0">
                        <a:moveTo>
                          <a:pt x="0" y="20003"/>
                        </a:moveTo>
                        <a:lnTo>
                          <a:pt x="950" y="20479"/>
                        </a:lnTo>
                        <a:lnTo>
                          <a:pt x="62227" y="56007"/>
                        </a:lnTo>
                        <a:lnTo>
                          <a:pt x="95858" y="36481"/>
                        </a:lnTo>
                        <a:lnTo>
                          <a:pt x="96808" y="36004"/>
                        </a:lnTo>
                        <a:lnTo>
                          <a:pt x="34581" y="0"/>
                        </a:lnTo>
                        <a:lnTo>
                          <a:pt x="0" y="20003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27" name="Google Shape;627;p17"/>
                  <p:cNvSpPr/>
                  <p:nvPr/>
                </p:nvSpPr>
                <p:spPr>
                  <a:xfrm>
                    <a:off x="4593818" y="5213603"/>
                    <a:ext cx="94907" cy="54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907" h="54959" extrusionOk="0">
                        <a:moveTo>
                          <a:pt x="0" y="19431"/>
                        </a:moveTo>
                        <a:lnTo>
                          <a:pt x="61277" y="54959"/>
                        </a:lnTo>
                        <a:lnTo>
                          <a:pt x="94908" y="35433"/>
                        </a:lnTo>
                        <a:lnTo>
                          <a:pt x="33631" y="0"/>
                        </a:lnTo>
                        <a:lnTo>
                          <a:pt x="0" y="1943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28" name="Google Shape;628;p17"/>
                <p:cNvSpPr/>
                <p:nvPr/>
              </p:nvSpPr>
              <p:spPr>
                <a:xfrm>
                  <a:off x="4803130" y="5231915"/>
                  <a:ext cx="21235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120"/>
                      </a:lnTo>
                      <a:cubicBezTo>
                        <a:pt x="21449" y="7120"/>
                        <a:pt x="21449" y="5882"/>
                        <a:pt x="20594" y="550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215"/>
                        <a:pt x="-211" y="5882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9" name="Google Shape;629;p17"/>
                <p:cNvSpPr/>
                <p:nvPr/>
              </p:nvSpPr>
              <p:spPr>
                <a:xfrm>
                  <a:off x="4790604" y="52242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0" name="Google Shape;630;p17"/>
                <p:cNvSpPr/>
                <p:nvPr/>
              </p:nvSpPr>
              <p:spPr>
                <a:xfrm>
                  <a:off x="4778123" y="5216961"/>
                  <a:ext cx="2119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97" h="12299" extrusionOk="0">
                      <a:moveTo>
                        <a:pt x="475" y="6834"/>
                      </a:moveTo>
                      <a:lnTo>
                        <a:pt x="9310" y="11978"/>
                      </a:lnTo>
                      <a:cubicBezTo>
                        <a:pt x="10212" y="12406"/>
                        <a:pt x="11259" y="12406"/>
                        <a:pt x="12160" y="11978"/>
                      </a:cubicBezTo>
                      <a:lnTo>
                        <a:pt x="20521" y="7120"/>
                      </a:lnTo>
                      <a:cubicBezTo>
                        <a:pt x="21376" y="6644"/>
                        <a:pt x="21471" y="5881"/>
                        <a:pt x="20521" y="5501"/>
                      </a:cubicBezTo>
                      <a:lnTo>
                        <a:pt x="11685" y="357"/>
                      </a:lnTo>
                      <a:cubicBezTo>
                        <a:pt x="10794" y="-119"/>
                        <a:pt x="9726" y="-119"/>
                        <a:pt x="8835" y="357"/>
                      </a:cubicBezTo>
                      <a:lnTo>
                        <a:pt x="380" y="5215"/>
                      </a:lnTo>
                      <a:cubicBezTo>
                        <a:pt x="-95" y="5691"/>
                        <a:pt x="-190" y="6358"/>
                        <a:pt x="47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1" name="Google Shape;631;p17"/>
                <p:cNvSpPr/>
                <p:nvPr/>
              </p:nvSpPr>
              <p:spPr>
                <a:xfrm>
                  <a:off x="4765618" y="520972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2" name="Google Shape;632;p17"/>
                <p:cNvSpPr/>
                <p:nvPr/>
              </p:nvSpPr>
              <p:spPr>
                <a:xfrm>
                  <a:off x="4753078" y="520248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3" name="Google Shape;633;p17"/>
                <p:cNvSpPr/>
                <p:nvPr/>
              </p:nvSpPr>
              <p:spPr>
                <a:xfrm>
                  <a:off x="4740609" y="5195244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405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4" name="Google Shape;634;p17"/>
                <p:cNvSpPr/>
                <p:nvPr/>
              </p:nvSpPr>
              <p:spPr>
                <a:xfrm>
                  <a:off x="4728092" y="518800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5" name="Google Shape;635;p17"/>
                <p:cNvSpPr/>
                <p:nvPr/>
              </p:nvSpPr>
              <p:spPr>
                <a:xfrm>
                  <a:off x="4715552" y="518076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6" name="Google Shape;636;p17"/>
                <p:cNvSpPr/>
                <p:nvPr/>
              </p:nvSpPr>
              <p:spPr>
                <a:xfrm>
                  <a:off x="4703083" y="517352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7" name="Google Shape;637;p17"/>
                <p:cNvSpPr/>
                <p:nvPr/>
              </p:nvSpPr>
              <p:spPr>
                <a:xfrm>
                  <a:off x="4690566" y="5166324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39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8" name="Google Shape;638;p17"/>
                <p:cNvSpPr/>
                <p:nvPr/>
              </p:nvSpPr>
              <p:spPr>
                <a:xfrm>
                  <a:off x="4678026" y="515908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72" y="12371"/>
                        <a:pt x="11319" y="12371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656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9" name="Google Shape;639;p17"/>
                <p:cNvSpPr/>
                <p:nvPr/>
              </p:nvSpPr>
              <p:spPr>
                <a:xfrm>
                  <a:off x="4665615" y="5151846"/>
                  <a:ext cx="21342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42" h="12263" extrusionOk="0">
                      <a:moveTo>
                        <a:pt x="596" y="6798"/>
                      </a:moveTo>
                      <a:lnTo>
                        <a:pt x="9431" y="11942"/>
                      </a:lnTo>
                      <a:cubicBezTo>
                        <a:pt x="10333" y="12371"/>
                        <a:pt x="11380" y="12371"/>
                        <a:pt x="12281" y="11942"/>
                      </a:cubicBezTo>
                      <a:lnTo>
                        <a:pt x="20736" y="7084"/>
                      </a:lnTo>
                      <a:cubicBezTo>
                        <a:pt x="21496" y="6608"/>
                        <a:pt x="21591" y="5846"/>
                        <a:pt x="20736" y="5465"/>
                      </a:cubicBezTo>
                      <a:lnTo>
                        <a:pt x="11901" y="322"/>
                      </a:lnTo>
                      <a:cubicBezTo>
                        <a:pt x="10999" y="-107"/>
                        <a:pt x="9953" y="-107"/>
                        <a:pt x="9051" y="322"/>
                      </a:cubicBezTo>
                      <a:lnTo>
                        <a:pt x="691" y="5274"/>
                      </a:lnTo>
                      <a:cubicBezTo>
                        <a:pt x="-164" y="5656"/>
                        <a:pt x="-259" y="6322"/>
                        <a:pt x="59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0" name="Google Shape;640;p17"/>
                <p:cNvSpPr/>
                <p:nvPr/>
              </p:nvSpPr>
              <p:spPr>
                <a:xfrm>
                  <a:off x="4653040" y="51445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1" name="Google Shape;641;p17"/>
                <p:cNvSpPr/>
                <p:nvPr/>
              </p:nvSpPr>
              <p:spPr>
                <a:xfrm>
                  <a:off x="4634503" y="5133808"/>
                  <a:ext cx="27254" cy="15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4" h="15763" extrusionOk="0">
                      <a:moveTo>
                        <a:pt x="546" y="6834"/>
                      </a:moveTo>
                      <a:lnTo>
                        <a:pt x="15367" y="15407"/>
                      </a:lnTo>
                      <a:cubicBezTo>
                        <a:pt x="16258" y="15883"/>
                        <a:pt x="17326" y="15883"/>
                        <a:pt x="18217" y="15407"/>
                      </a:cubicBezTo>
                      <a:lnTo>
                        <a:pt x="26577" y="10549"/>
                      </a:lnTo>
                      <a:cubicBezTo>
                        <a:pt x="27432" y="10073"/>
                        <a:pt x="27527" y="9311"/>
                        <a:pt x="26577" y="8930"/>
                      </a:cubicBezTo>
                      <a:lnTo>
                        <a:pt x="11662" y="357"/>
                      </a:lnTo>
                      <a:cubicBezTo>
                        <a:pt x="10805" y="-119"/>
                        <a:pt x="9763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691"/>
                        <a:pt x="-214" y="6453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2" name="Google Shape;642;p17"/>
                <p:cNvSpPr/>
                <p:nvPr/>
              </p:nvSpPr>
              <p:spPr>
                <a:xfrm>
                  <a:off x="4772458" y="522766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44" y="-107"/>
                        <a:pt x="9797" y="-107"/>
                        <a:pt x="8895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3" name="Google Shape;643;p17"/>
                <p:cNvSpPr/>
                <p:nvPr/>
              </p:nvSpPr>
              <p:spPr>
                <a:xfrm>
                  <a:off x="4759918" y="522042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4" name="Google Shape;644;p17"/>
                <p:cNvSpPr/>
                <p:nvPr/>
              </p:nvSpPr>
              <p:spPr>
                <a:xfrm>
                  <a:off x="4747378" y="5212806"/>
                  <a:ext cx="21257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8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179"/>
                      </a:lnTo>
                      <a:cubicBezTo>
                        <a:pt x="-130" y="6036"/>
                        <a:pt x="-225" y="6894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5" name="Google Shape;645;p17"/>
                <p:cNvSpPr/>
                <p:nvPr/>
              </p:nvSpPr>
              <p:spPr>
                <a:xfrm>
                  <a:off x="4734837" y="52059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6" name="Google Shape;646;p17"/>
                <p:cNvSpPr/>
                <p:nvPr/>
              </p:nvSpPr>
              <p:spPr>
                <a:xfrm>
                  <a:off x="4722523" y="5198768"/>
                  <a:ext cx="2141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11" h="12299" extrusionOk="0">
                      <a:moveTo>
                        <a:pt x="689" y="6834"/>
                      </a:moveTo>
                      <a:lnTo>
                        <a:pt x="9524" y="11978"/>
                      </a:lnTo>
                      <a:cubicBezTo>
                        <a:pt x="10426" y="12406"/>
                        <a:pt x="11473" y="12406"/>
                        <a:pt x="12374" y="11978"/>
                      </a:cubicBezTo>
                      <a:lnTo>
                        <a:pt x="20734" y="7120"/>
                      </a:lnTo>
                      <a:cubicBezTo>
                        <a:pt x="21589" y="7120"/>
                        <a:pt x="21684" y="5882"/>
                        <a:pt x="20734" y="5501"/>
                      </a:cubicBezTo>
                      <a:lnTo>
                        <a:pt x="11899" y="357"/>
                      </a:lnTo>
                      <a:cubicBezTo>
                        <a:pt x="11008" y="-119"/>
                        <a:pt x="9940" y="-119"/>
                        <a:pt x="9049" y="357"/>
                      </a:cubicBezTo>
                      <a:lnTo>
                        <a:pt x="594" y="5215"/>
                      </a:lnTo>
                      <a:cubicBezTo>
                        <a:pt x="-166" y="5691"/>
                        <a:pt x="-261" y="6358"/>
                        <a:pt x="689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7" name="Google Shape;647;p17"/>
                <p:cNvSpPr/>
                <p:nvPr/>
              </p:nvSpPr>
              <p:spPr>
                <a:xfrm>
                  <a:off x="4709923" y="5191470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7084"/>
                        <a:pt x="21459" y="5846"/>
                        <a:pt x="20604" y="5465"/>
                      </a:cubicBezTo>
                      <a:lnTo>
                        <a:pt x="11769" y="322"/>
                      </a:lnTo>
                      <a:cubicBezTo>
                        <a:pt x="10868" y="-107"/>
                        <a:pt x="9821" y="-107"/>
                        <a:pt x="8919" y="322"/>
                      </a:cubicBezTo>
                      <a:lnTo>
                        <a:pt x="464" y="5274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8" name="Google Shape;648;p17"/>
                <p:cNvSpPr/>
                <p:nvPr/>
              </p:nvSpPr>
              <p:spPr>
                <a:xfrm>
                  <a:off x="4697392" y="5184231"/>
                  <a:ext cx="21235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8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449" y="5846"/>
                        <a:pt x="20594" y="5465"/>
                      </a:cubicBezTo>
                      <a:lnTo>
                        <a:pt x="11759" y="321"/>
                      </a:lnTo>
                      <a:cubicBezTo>
                        <a:pt x="10858" y="-107"/>
                        <a:pt x="9811" y="-107"/>
                        <a:pt x="8909" y="321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894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9" name="Google Shape;649;p17"/>
                <p:cNvSpPr/>
                <p:nvPr/>
              </p:nvSpPr>
              <p:spPr>
                <a:xfrm>
                  <a:off x="4684958" y="5176992"/>
                  <a:ext cx="2097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76" h="12299" extrusionOk="0">
                      <a:moveTo>
                        <a:pt x="253" y="6799"/>
                      </a:moveTo>
                      <a:lnTo>
                        <a:pt x="9089" y="11942"/>
                      </a:lnTo>
                      <a:cubicBezTo>
                        <a:pt x="9946" y="12418"/>
                        <a:pt x="10987" y="12418"/>
                        <a:pt x="11844" y="11942"/>
                      </a:cubicBezTo>
                      <a:lnTo>
                        <a:pt x="20299" y="7084"/>
                      </a:lnTo>
                      <a:cubicBezTo>
                        <a:pt x="21154" y="6608"/>
                        <a:pt x="21249" y="5846"/>
                        <a:pt x="20299" y="5465"/>
                      </a:cubicBezTo>
                      <a:lnTo>
                        <a:pt x="11464" y="321"/>
                      </a:lnTo>
                      <a:cubicBezTo>
                        <a:pt x="10562" y="-107"/>
                        <a:pt x="9515" y="-107"/>
                        <a:pt x="8614" y="321"/>
                      </a:cubicBezTo>
                      <a:lnTo>
                        <a:pt x="253" y="5179"/>
                      </a:lnTo>
                      <a:cubicBezTo>
                        <a:pt x="253" y="5655"/>
                        <a:pt x="-317" y="6417"/>
                        <a:pt x="253" y="679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0" name="Google Shape;650;p17"/>
                <p:cNvSpPr/>
                <p:nvPr/>
              </p:nvSpPr>
              <p:spPr>
                <a:xfrm>
                  <a:off x="4672326" y="516971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9"/>
                        <a:pt x="21531" y="5882"/>
                        <a:pt x="20581" y="5406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1" name="Google Shape;651;p17"/>
                <p:cNvSpPr/>
                <p:nvPr/>
              </p:nvSpPr>
              <p:spPr>
                <a:xfrm>
                  <a:off x="4659785" y="516247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2" name="Google Shape;652;p17"/>
                <p:cNvSpPr/>
                <p:nvPr/>
              </p:nvSpPr>
              <p:spPr>
                <a:xfrm>
                  <a:off x="4647352" y="5155656"/>
                  <a:ext cx="21150" cy="123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50" h="12358" extrusionOk="0">
                      <a:moveTo>
                        <a:pt x="428" y="6894"/>
                      </a:moveTo>
                      <a:lnTo>
                        <a:pt x="9263" y="12037"/>
                      </a:lnTo>
                      <a:cubicBezTo>
                        <a:pt x="10164" y="12466"/>
                        <a:pt x="11211" y="12466"/>
                        <a:pt x="12113" y="12037"/>
                      </a:cubicBezTo>
                      <a:lnTo>
                        <a:pt x="20473" y="7084"/>
                      </a:lnTo>
                      <a:cubicBezTo>
                        <a:pt x="21328" y="7084"/>
                        <a:pt x="21423" y="5941"/>
                        <a:pt x="20473" y="5465"/>
                      </a:cubicBezTo>
                      <a:lnTo>
                        <a:pt x="11638" y="321"/>
                      </a:lnTo>
                      <a:cubicBezTo>
                        <a:pt x="10769" y="-107"/>
                        <a:pt x="9752" y="-107"/>
                        <a:pt x="8883" y="321"/>
                      </a:cubicBezTo>
                      <a:lnTo>
                        <a:pt x="428" y="5179"/>
                      </a:lnTo>
                      <a:cubicBezTo>
                        <a:pt x="-143" y="5274"/>
                        <a:pt x="-143" y="6036"/>
                        <a:pt x="428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3" name="Google Shape;653;p17"/>
                <p:cNvSpPr/>
                <p:nvPr/>
              </p:nvSpPr>
              <p:spPr>
                <a:xfrm>
                  <a:off x="4634693" y="5148036"/>
                  <a:ext cx="21269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63" extrusionOk="0">
                      <a:moveTo>
                        <a:pt x="546" y="6798"/>
                      </a:moveTo>
                      <a:lnTo>
                        <a:pt x="9381" y="11942"/>
                      </a:lnTo>
                      <a:cubicBezTo>
                        <a:pt x="10283" y="12371"/>
                        <a:pt x="11330" y="12371"/>
                        <a:pt x="12232" y="11942"/>
                      </a:cubicBezTo>
                      <a:lnTo>
                        <a:pt x="20592" y="7084"/>
                      </a:lnTo>
                      <a:cubicBezTo>
                        <a:pt x="21447" y="6608"/>
                        <a:pt x="21542" y="5846"/>
                        <a:pt x="20592" y="5465"/>
                      </a:cubicBezTo>
                      <a:lnTo>
                        <a:pt x="11757" y="322"/>
                      </a:lnTo>
                      <a:cubicBezTo>
                        <a:pt x="10855" y="-107"/>
                        <a:pt x="9808" y="-107"/>
                        <a:pt x="8906" y="322"/>
                      </a:cubicBezTo>
                      <a:lnTo>
                        <a:pt x="451" y="5179"/>
                      </a:lnTo>
                      <a:cubicBezTo>
                        <a:pt x="-119" y="5656"/>
                        <a:pt x="-214" y="6417"/>
                        <a:pt x="54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4" name="Google Shape;654;p17"/>
                <p:cNvSpPr/>
                <p:nvPr/>
              </p:nvSpPr>
              <p:spPr>
                <a:xfrm>
                  <a:off x="4784985" y="5234904"/>
                  <a:ext cx="27256" cy="158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6" h="15823" extrusionOk="0">
                      <a:moveTo>
                        <a:pt x="454" y="6894"/>
                      </a:moveTo>
                      <a:lnTo>
                        <a:pt x="15369" y="15466"/>
                      </a:lnTo>
                      <a:cubicBezTo>
                        <a:pt x="16226" y="15942"/>
                        <a:pt x="17267" y="15942"/>
                        <a:pt x="18124" y="15466"/>
                      </a:cubicBezTo>
                      <a:lnTo>
                        <a:pt x="26580" y="10608"/>
                      </a:lnTo>
                      <a:cubicBezTo>
                        <a:pt x="27435" y="10132"/>
                        <a:pt x="27530" y="9370"/>
                        <a:pt x="26580" y="8989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513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5" name="Google Shape;655;p17"/>
                <p:cNvSpPr/>
                <p:nvPr/>
              </p:nvSpPr>
              <p:spPr>
                <a:xfrm>
                  <a:off x="4610064" y="5140680"/>
                  <a:ext cx="3353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535" h="17487" extrusionOk="0">
                      <a:moveTo>
                        <a:pt x="24131" y="343"/>
                      </a:moveTo>
                      <a:lnTo>
                        <a:pt x="32966" y="5487"/>
                      </a:lnTo>
                      <a:cubicBezTo>
                        <a:pt x="33726" y="5487"/>
                        <a:pt x="33726" y="6534"/>
                        <a:pt x="32966" y="6915"/>
                      </a:cubicBezTo>
                      <a:lnTo>
                        <a:pt x="24036" y="12154"/>
                      </a:lnTo>
                      <a:cubicBezTo>
                        <a:pt x="23222" y="12535"/>
                        <a:pt x="22284" y="12535"/>
                        <a:pt x="21471" y="12154"/>
                      </a:cubicBezTo>
                      <a:lnTo>
                        <a:pt x="20711" y="11678"/>
                      </a:lnTo>
                      <a:cubicBezTo>
                        <a:pt x="19963" y="11306"/>
                        <a:pt x="19083" y="11306"/>
                        <a:pt x="18336" y="11678"/>
                      </a:cubicBezTo>
                      <a:lnTo>
                        <a:pt x="8835" y="17202"/>
                      </a:lnTo>
                      <a:cubicBezTo>
                        <a:pt x="7990" y="17583"/>
                        <a:pt x="7021" y="17583"/>
                        <a:pt x="6175" y="17202"/>
                      </a:cubicBezTo>
                      <a:lnTo>
                        <a:pt x="570" y="13964"/>
                      </a:lnTo>
                      <a:cubicBezTo>
                        <a:pt x="-190" y="13487"/>
                        <a:pt x="-190" y="12821"/>
                        <a:pt x="570" y="12440"/>
                      </a:cubicBezTo>
                      <a:lnTo>
                        <a:pt x="9405" y="7296"/>
                      </a:lnTo>
                      <a:lnTo>
                        <a:pt x="11210" y="6248"/>
                      </a:lnTo>
                      <a:lnTo>
                        <a:pt x="12540" y="5487"/>
                      </a:lnTo>
                      <a:lnTo>
                        <a:pt x="13870" y="4725"/>
                      </a:lnTo>
                      <a:lnTo>
                        <a:pt x="21471" y="343"/>
                      </a:lnTo>
                      <a:cubicBezTo>
                        <a:pt x="22298" y="-114"/>
                        <a:pt x="23302" y="-114"/>
                        <a:pt x="24131" y="343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6" name="Google Shape;656;p17"/>
                <p:cNvSpPr/>
                <p:nvPr/>
              </p:nvSpPr>
              <p:spPr>
                <a:xfrm>
                  <a:off x="4754598" y="525944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7025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7" name="Google Shape;657;p17"/>
                <p:cNvSpPr/>
                <p:nvPr/>
              </p:nvSpPr>
              <p:spPr>
                <a:xfrm>
                  <a:off x="4742212" y="5252239"/>
                  <a:ext cx="2074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46" h="12299" extrusionOk="0">
                      <a:moveTo>
                        <a:pt x="0" y="6798"/>
                      </a:moveTo>
                      <a:lnTo>
                        <a:pt x="8835" y="11942"/>
                      </a:lnTo>
                      <a:cubicBezTo>
                        <a:pt x="9726" y="12418"/>
                        <a:pt x="10794" y="12418"/>
                        <a:pt x="11685" y="11942"/>
                      </a:cubicBezTo>
                      <a:lnTo>
                        <a:pt x="20141" y="7084"/>
                      </a:lnTo>
                      <a:cubicBezTo>
                        <a:pt x="20901" y="7084"/>
                        <a:pt x="20996" y="5846"/>
                        <a:pt x="20141" y="5465"/>
                      </a:cubicBezTo>
                      <a:lnTo>
                        <a:pt x="11305" y="322"/>
                      </a:lnTo>
                      <a:cubicBezTo>
                        <a:pt x="10404" y="-107"/>
                        <a:pt x="9357" y="-107"/>
                        <a:pt x="8455" y="322"/>
                      </a:cubicBezTo>
                      <a:lnTo>
                        <a:pt x="0" y="5179"/>
                      </a:lnTo>
                      <a:cubicBezTo>
                        <a:pt x="0" y="5560"/>
                        <a:pt x="0" y="6417"/>
                        <a:pt x="0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8" name="Google Shape;658;p17"/>
                <p:cNvSpPr/>
                <p:nvPr/>
              </p:nvSpPr>
              <p:spPr>
                <a:xfrm>
                  <a:off x="4729612" y="52450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9" name="Google Shape;659;p17"/>
                <p:cNvSpPr/>
                <p:nvPr/>
              </p:nvSpPr>
              <p:spPr>
                <a:xfrm>
                  <a:off x="4623423" y="5183528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9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0" name="Google Shape;660;p17"/>
                <p:cNvSpPr/>
                <p:nvPr/>
              </p:nvSpPr>
              <p:spPr>
                <a:xfrm>
                  <a:off x="4610954" y="51763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1" name="Google Shape;661;p17"/>
                <p:cNvSpPr/>
                <p:nvPr/>
              </p:nvSpPr>
              <p:spPr>
                <a:xfrm>
                  <a:off x="4598509" y="516908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2" name="Google Shape;662;p17"/>
                <p:cNvSpPr/>
                <p:nvPr/>
              </p:nvSpPr>
              <p:spPr>
                <a:xfrm>
                  <a:off x="4586039" y="516190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3" name="Google Shape;663;p17"/>
                <p:cNvSpPr/>
                <p:nvPr/>
              </p:nvSpPr>
              <p:spPr>
                <a:xfrm>
                  <a:off x="4713902" y="5236011"/>
                  <a:ext cx="2452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23" h="14108" extrusionOk="0">
                      <a:moveTo>
                        <a:pt x="570" y="6739"/>
                      </a:moveTo>
                      <a:lnTo>
                        <a:pt x="12635" y="13787"/>
                      </a:lnTo>
                      <a:cubicBezTo>
                        <a:pt x="13505" y="14216"/>
                        <a:pt x="14521" y="14216"/>
                        <a:pt x="15390" y="13787"/>
                      </a:cubicBezTo>
                      <a:lnTo>
                        <a:pt x="23846" y="8930"/>
                      </a:lnTo>
                      <a:cubicBezTo>
                        <a:pt x="24701" y="8453"/>
                        <a:pt x="24796" y="7691"/>
                        <a:pt x="23846" y="7310"/>
                      </a:cubicBezTo>
                      <a:lnTo>
                        <a:pt x="11780" y="357"/>
                      </a:lnTo>
                      <a:cubicBezTo>
                        <a:pt x="10923" y="-119"/>
                        <a:pt x="9882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596"/>
                        <a:pt x="-190" y="6358"/>
                        <a:pt x="570" y="673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4" name="Google Shape;664;p17"/>
                <p:cNvSpPr/>
                <p:nvPr/>
              </p:nvSpPr>
              <p:spPr>
                <a:xfrm>
                  <a:off x="4635943" y="5190803"/>
                  <a:ext cx="2441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13" h="14108" extrusionOk="0">
                      <a:moveTo>
                        <a:pt x="436" y="6798"/>
                      </a:moveTo>
                      <a:lnTo>
                        <a:pt x="12502" y="13752"/>
                      </a:lnTo>
                      <a:cubicBezTo>
                        <a:pt x="13393" y="14228"/>
                        <a:pt x="14461" y="14228"/>
                        <a:pt x="15352" y="13752"/>
                      </a:cubicBezTo>
                      <a:lnTo>
                        <a:pt x="23807" y="8894"/>
                      </a:lnTo>
                      <a:cubicBezTo>
                        <a:pt x="24567" y="8418"/>
                        <a:pt x="24662" y="7656"/>
                        <a:pt x="23807" y="7275"/>
                      </a:cubicBezTo>
                      <a:lnTo>
                        <a:pt x="11932" y="322"/>
                      </a:lnTo>
                      <a:cubicBezTo>
                        <a:pt x="11030" y="-107"/>
                        <a:pt x="9983" y="-107"/>
                        <a:pt x="9082" y="322"/>
                      </a:cubicBezTo>
                      <a:lnTo>
                        <a:pt x="721" y="5179"/>
                      </a:lnTo>
                      <a:cubicBezTo>
                        <a:pt x="-134" y="5656"/>
                        <a:pt x="-229" y="6418"/>
                        <a:pt x="43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5" name="Google Shape;665;p17"/>
                <p:cNvSpPr/>
                <p:nvPr/>
              </p:nvSpPr>
              <p:spPr>
                <a:xfrm>
                  <a:off x="4651601" y="5199816"/>
                  <a:ext cx="71148" cy="411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148" h="41195" extrusionOk="0">
                      <a:moveTo>
                        <a:pt x="454" y="6834"/>
                      </a:moveTo>
                      <a:lnTo>
                        <a:pt x="59260" y="40839"/>
                      </a:lnTo>
                      <a:cubicBezTo>
                        <a:pt x="60117" y="41315"/>
                        <a:pt x="61159" y="41315"/>
                        <a:pt x="62016" y="40839"/>
                      </a:cubicBezTo>
                      <a:lnTo>
                        <a:pt x="70471" y="35981"/>
                      </a:lnTo>
                      <a:cubicBezTo>
                        <a:pt x="71326" y="35505"/>
                        <a:pt x="71421" y="34742"/>
                        <a:pt x="70471" y="3436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6" name="Google Shape;666;p17"/>
                <p:cNvSpPr/>
                <p:nvPr/>
              </p:nvSpPr>
              <p:spPr>
                <a:xfrm>
                  <a:off x="4756949" y="5232713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275"/>
                      </a:lnTo>
                      <a:cubicBezTo>
                        <a:pt x="-106" y="6036"/>
                        <a:pt x="-201" y="6036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7" name="Google Shape;667;p17"/>
                <p:cNvSpPr/>
                <p:nvPr/>
              </p:nvSpPr>
              <p:spPr>
                <a:xfrm>
                  <a:off x="4744433" y="5225534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8" name="Google Shape;668;p17"/>
                <p:cNvSpPr/>
                <p:nvPr/>
              </p:nvSpPr>
              <p:spPr>
                <a:xfrm>
                  <a:off x="4732035" y="5218330"/>
                  <a:ext cx="21424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24" h="12263" extrusionOk="0">
                      <a:moveTo>
                        <a:pt x="677" y="6798"/>
                      </a:moveTo>
                      <a:lnTo>
                        <a:pt x="9513" y="11942"/>
                      </a:lnTo>
                      <a:cubicBezTo>
                        <a:pt x="10414" y="12371"/>
                        <a:pt x="11461" y="12371"/>
                        <a:pt x="12363" y="11942"/>
                      </a:cubicBezTo>
                      <a:lnTo>
                        <a:pt x="20818" y="7084"/>
                      </a:lnTo>
                      <a:cubicBezTo>
                        <a:pt x="21578" y="6608"/>
                        <a:pt x="21673" y="5846"/>
                        <a:pt x="20818" y="5465"/>
                      </a:cubicBezTo>
                      <a:lnTo>
                        <a:pt x="11983" y="322"/>
                      </a:lnTo>
                      <a:cubicBezTo>
                        <a:pt x="11081" y="-107"/>
                        <a:pt x="10034" y="-107"/>
                        <a:pt x="9133" y="322"/>
                      </a:cubicBezTo>
                      <a:lnTo>
                        <a:pt x="677" y="5179"/>
                      </a:lnTo>
                      <a:cubicBezTo>
                        <a:pt x="-178" y="5656"/>
                        <a:pt x="-273" y="6417"/>
                        <a:pt x="677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9" name="Google Shape;669;p17"/>
                <p:cNvSpPr/>
                <p:nvPr/>
              </p:nvSpPr>
              <p:spPr>
                <a:xfrm>
                  <a:off x="4719447" y="5211091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941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0" name="Google Shape;670;p17"/>
                <p:cNvSpPr/>
                <p:nvPr/>
              </p:nvSpPr>
              <p:spPr>
                <a:xfrm>
                  <a:off x="4706978" y="5203817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8"/>
                        <a:pt x="21459" y="5882"/>
                        <a:pt x="20604" y="5405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1" name="Google Shape;671;p17"/>
                <p:cNvSpPr/>
                <p:nvPr/>
              </p:nvSpPr>
              <p:spPr>
                <a:xfrm>
                  <a:off x="4694711" y="5196578"/>
                  <a:ext cx="20722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22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05" y="12406"/>
                        <a:pt x="10721" y="12406"/>
                        <a:pt x="11590" y="11978"/>
                      </a:cubicBezTo>
                      <a:lnTo>
                        <a:pt x="20046" y="7025"/>
                      </a:lnTo>
                      <a:cubicBezTo>
                        <a:pt x="20901" y="6549"/>
                        <a:pt x="20996" y="5882"/>
                        <a:pt x="20046" y="5406"/>
                      </a:cubicBezTo>
                      <a:lnTo>
                        <a:pt x="11210" y="357"/>
                      </a:lnTo>
                      <a:cubicBezTo>
                        <a:pt x="10353" y="-119"/>
                        <a:pt x="9312" y="-119"/>
                        <a:pt x="8455" y="357"/>
                      </a:cubicBezTo>
                      <a:lnTo>
                        <a:pt x="0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2" name="Google Shape;672;p17"/>
                <p:cNvSpPr/>
                <p:nvPr/>
              </p:nvSpPr>
              <p:spPr>
                <a:xfrm>
                  <a:off x="4681992" y="5189338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9"/>
                        <a:pt x="21459" y="5882"/>
                        <a:pt x="20604" y="5406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453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3" name="Google Shape;673;p17"/>
                <p:cNvSpPr/>
                <p:nvPr/>
              </p:nvSpPr>
              <p:spPr>
                <a:xfrm>
                  <a:off x="4669476" y="51821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4" name="Google Shape;674;p17"/>
                <p:cNvSpPr/>
                <p:nvPr/>
              </p:nvSpPr>
              <p:spPr>
                <a:xfrm>
                  <a:off x="4656900" y="5174765"/>
                  <a:ext cx="2131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16" h="12299" extrusionOk="0">
                      <a:moveTo>
                        <a:pt x="570" y="6834"/>
                      </a:moveTo>
                      <a:lnTo>
                        <a:pt x="9405" y="11978"/>
                      </a:lnTo>
                      <a:cubicBezTo>
                        <a:pt x="10307" y="12406"/>
                        <a:pt x="11354" y="12406"/>
                        <a:pt x="12255" y="11978"/>
                      </a:cubicBezTo>
                      <a:lnTo>
                        <a:pt x="20711" y="7120"/>
                      </a:lnTo>
                      <a:cubicBezTo>
                        <a:pt x="21471" y="7120"/>
                        <a:pt x="21566" y="5882"/>
                        <a:pt x="20711" y="5501"/>
                      </a:cubicBezTo>
                      <a:lnTo>
                        <a:pt x="11875" y="357"/>
                      </a:lnTo>
                      <a:cubicBezTo>
                        <a:pt x="10984" y="-119"/>
                        <a:pt x="9916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787"/>
                        <a:pt x="-190" y="6834"/>
                        <a:pt x="57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5" name="Google Shape;675;p17"/>
                <p:cNvSpPr/>
                <p:nvPr/>
              </p:nvSpPr>
              <p:spPr>
                <a:xfrm>
                  <a:off x="4644490" y="516765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6" name="Google Shape;676;p17"/>
                <p:cNvSpPr/>
                <p:nvPr/>
              </p:nvSpPr>
              <p:spPr>
                <a:xfrm>
                  <a:off x="4632021" y="5160418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179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7" name="Google Shape;677;p17"/>
                <p:cNvSpPr/>
                <p:nvPr/>
              </p:nvSpPr>
              <p:spPr>
                <a:xfrm>
                  <a:off x="4619504" y="5153179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59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8" name="Google Shape;678;p17"/>
                <p:cNvSpPr/>
                <p:nvPr/>
              </p:nvSpPr>
              <p:spPr>
                <a:xfrm>
                  <a:off x="4769418" y="5240428"/>
                  <a:ext cx="30663" cy="17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63" h="17728" extrusionOk="0">
                      <a:moveTo>
                        <a:pt x="535" y="6417"/>
                      </a:moveTo>
                      <a:lnTo>
                        <a:pt x="18775" y="17371"/>
                      </a:lnTo>
                      <a:cubicBezTo>
                        <a:pt x="19667" y="17847"/>
                        <a:pt x="20734" y="17847"/>
                        <a:pt x="21626" y="17371"/>
                      </a:cubicBezTo>
                      <a:lnTo>
                        <a:pt x="29986" y="12513"/>
                      </a:lnTo>
                      <a:cubicBezTo>
                        <a:pt x="30841" y="12037"/>
                        <a:pt x="30936" y="11370"/>
                        <a:pt x="29986" y="10894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275"/>
                        <a:pt x="-225" y="5941"/>
                        <a:pt x="535" y="641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9" name="Google Shape;679;p17"/>
                <p:cNvSpPr/>
                <p:nvPr/>
              </p:nvSpPr>
              <p:spPr>
                <a:xfrm>
                  <a:off x="4751035" y="5243345"/>
                  <a:ext cx="214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00" h="12299" extrusionOk="0">
                      <a:moveTo>
                        <a:pt x="677" y="6834"/>
                      </a:moveTo>
                      <a:lnTo>
                        <a:pt x="9513" y="11978"/>
                      </a:lnTo>
                      <a:cubicBezTo>
                        <a:pt x="10382" y="12406"/>
                        <a:pt x="11398" y="12406"/>
                        <a:pt x="12268" y="11978"/>
                      </a:cubicBezTo>
                      <a:lnTo>
                        <a:pt x="20723" y="7025"/>
                      </a:lnTo>
                      <a:cubicBezTo>
                        <a:pt x="21578" y="7025"/>
                        <a:pt x="21673" y="5882"/>
                        <a:pt x="20723" y="5405"/>
                      </a:cubicBezTo>
                      <a:lnTo>
                        <a:pt x="11888" y="357"/>
                      </a:lnTo>
                      <a:cubicBezTo>
                        <a:pt x="11031" y="-119"/>
                        <a:pt x="9990" y="-119"/>
                        <a:pt x="9133" y="357"/>
                      </a:cubicBezTo>
                      <a:lnTo>
                        <a:pt x="677" y="4929"/>
                      </a:lnTo>
                      <a:cubicBezTo>
                        <a:pt x="-178" y="5691"/>
                        <a:pt x="-273" y="6453"/>
                        <a:pt x="677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0" name="Google Shape;680;p17"/>
                <p:cNvSpPr/>
                <p:nvPr/>
              </p:nvSpPr>
              <p:spPr>
                <a:xfrm>
                  <a:off x="4738529" y="5236106"/>
                  <a:ext cx="212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00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025"/>
                      </a:lnTo>
                      <a:cubicBezTo>
                        <a:pt x="21354" y="6549"/>
                        <a:pt x="21449" y="5882"/>
                        <a:pt x="20594" y="5406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1" name="Google Shape;681;p17"/>
                <p:cNvSpPr/>
                <p:nvPr/>
              </p:nvSpPr>
              <p:spPr>
                <a:xfrm>
                  <a:off x="4726002" y="522886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2" name="Google Shape;682;p17"/>
                <p:cNvSpPr/>
                <p:nvPr/>
              </p:nvSpPr>
              <p:spPr>
                <a:xfrm>
                  <a:off x="4713712" y="5221628"/>
                  <a:ext cx="2078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81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37" y="12406"/>
                        <a:pt x="10784" y="12406"/>
                        <a:pt x="11685" y="11978"/>
                      </a:cubicBezTo>
                      <a:lnTo>
                        <a:pt x="20141" y="7120"/>
                      </a:lnTo>
                      <a:cubicBezTo>
                        <a:pt x="20996" y="6644"/>
                        <a:pt x="20996" y="5882"/>
                        <a:pt x="20141" y="5501"/>
                      </a:cubicBezTo>
                      <a:lnTo>
                        <a:pt x="11305" y="357"/>
                      </a:lnTo>
                      <a:cubicBezTo>
                        <a:pt x="10414" y="-119"/>
                        <a:pt x="9346" y="-119"/>
                        <a:pt x="8455" y="357"/>
                      </a:cubicBezTo>
                      <a:lnTo>
                        <a:pt x="95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3" name="Google Shape;683;p17"/>
                <p:cNvSpPr/>
                <p:nvPr/>
              </p:nvSpPr>
              <p:spPr>
                <a:xfrm>
                  <a:off x="4701016" y="52144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4" name="Google Shape;684;p17"/>
                <p:cNvSpPr/>
                <p:nvPr/>
              </p:nvSpPr>
              <p:spPr>
                <a:xfrm>
                  <a:off x="4688557" y="5207186"/>
                  <a:ext cx="2127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71" h="12299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544" y="5846"/>
                        <a:pt x="20594" y="5465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274"/>
                      </a:lnTo>
                      <a:cubicBezTo>
                        <a:pt x="-116" y="5751"/>
                        <a:pt x="-211" y="6417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5" name="Google Shape;685;p17"/>
                <p:cNvSpPr/>
                <p:nvPr/>
              </p:nvSpPr>
              <p:spPr>
                <a:xfrm>
                  <a:off x="4675924" y="5199947"/>
                  <a:ext cx="2136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64" h="12299" extrusionOk="0">
                      <a:moveTo>
                        <a:pt x="641" y="6894"/>
                      </a:moveTo>
                      <a:lnTo>
                        <a:pt x="9477" y="11942"/>
                      </a:lnTo>
                      <a:cubicBezTo>
                        <a:pt x="10368" y="12418"/>
                        <a:pt x="11435" y="12418"/>
                        <a:pt x="12327" y="11942"/>
                      </a:cubicBezTo>
                      <a:lnTo>
                        <a:pt x="20687" y="7084"/>
                      </a:lnTo>
                      <a:cubicBezTo>
                        <a:pt x="21542" y="6608"/>
                        <a:pt x="21637" y="5846"/>
                        <a:pt x="20687" y="5465"/>
                      </a:cubicBezTo>
                      <a:lnTo>
                        <a:pt x="11852" y="321"/>
                      </a:lnTo>
                      <a:cubicBezTo>
                        <a:pt x="10982" y="-107"/>
                        <a:pt x="9966" y="-107"/>
                        <a:pt x="9096" y="321"/>
                      </a:cubicBezTo>
                      <a:lnTo>
                        <a:pt x="641" y="5275"/>
                      </a:lnTo>
                      <a:cubicBezTo>
                        <a:pt x="-214" y="5751"/>
                        <a:pt x="-214" y="6417"/>
                        <a:pt x="641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6" name="Google Shape;686;p17"/>
                <p:cNvSpPr/>
                <p:nvPr/>
              </p:nvSpPr>
              <p:spPr>
                <a:xfrm>
                  <a:off x="4663585" y="519270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7" name="Google Shape;687;p17"/>
                <p:cNvSpPr/>
                <p:nvPr/>
              </p:nvSpPr>
              <p:spPr>
                <a:xfrm>
                  <a:off x="4651034" y="5185529"/>
                  <a:ext cx="21269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99" extrusionOk="0">
                      <a:moveTo>
                        <a:pt x="546" y="6834"/>
                      </a:moveTo>
                      <a:lnTo>
                        <a:pt x="9381" y="11978"/>
                      </a:lnTo>
                      <a:cubicBezTo>
                        <a:pt x="10283" y="12406"/>
                        <a:pt x="11330" y="12406"/>
                        <a:pt x="12232" y="11978"/>
                      </a:cubicBezTo>
                      <a:lnTo>
                        <a:pt x="20592" y="7120"/>
                      </a:lnTo>
                      <a:cubicBezTo>
                        <a:pt x="21447" y="6644"/>
                        <a:pt x="21542" y="5882"/>
                        <a:pt x="20592" y="5501"/>
                      </a:cubicBezTo>
                      <a:lnTo>
                        <a:pt x="11757" y="357"/>
                      </a:lnTo>
                      <a:cubicBezTo>
                        <a:pt x="10865" y="-119"/>
                        <a:pt x="9798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596"/>
                        <a:pt x="-214" y="6358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8" name="Google Shape;688;p17"/>
                <p:cNvSpPr/>
                <p:nvPr/>
              </p:nvSpPr>
              <p:spPr>
                <a:xfrm>
                  <a:off x="4638600" y="517832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40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9" name="Google Shape;689;p17"/>
                <p:cNvSpPr/>
                <p:nvPr/>
              </p:nvSpPr>
              <p:spPr>
                <a:xfrm>
                  <a:off x="4626083" y="5171051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8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0" name="Google Shape;690;p17"/>
                <p:cNvSpPr/>
                <p:nvPr/>
              </p:nvSpPr>
              <p:spPr>
                <a:xfrm>
                  <a:off x="4598129" y="5154858"/>
                  <a:ext cx="36743" cy="21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743" h="21252" extrusionOk="0">
                      <a:moveTo>
                        <a:pt x="535" y="6834"/>
                      </a:moveTo>
                      <a:lnTo>
                        <a:pt x="24856" y="20931"/>
                      </a:lnTo>
                      <a:cubicBezTo>
                        <a:pt x="25725" y="21360"/>
                        <a:pt x="26741" y="21360"/>
                        <a:pt x="27611" y="20931"/>
                      </a:cubicBezTo>
                      <a:lnTo>
                        <a:pt x="36066" y="15978"/>
                      </a:lnTo>
                      <a:cubicBezTo>
                        <a:pt x="36921" y="15502"/>
                        <a:pt x="37016" y="14835"/>
                        <a:pt x="36066" y="14359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1" name="Google Shape;691;p17"/>
                <p:cNvSpPr/>
                <p:nvPr/>
              </p:nvSpPr>
              <p:spPr>
                <a:xfrm>
                  <a:off x="4763493" y="5250906"/>
                  <a:ext cx="24428" cy="142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28" h="14204" extrusionOk="0">
                      <a:moveTo>
                        <a:pt x="475" y="6894"/>
                      </a:moveTo>
                      <a:lnTo>
                        <a:pt x="12540" y="13847"/>
                      </a:lnTo>
                      <a:cubicBezTo>
                        <a:pt x="13431" y="14323"/>
                        <a:pt x="14499" y="14323"/>
                        <a:pt x="15390" y="13847"/>
                      </a:cubicBezTo>
                      <a:lnTo>
                        <a:pt x="23751" y="8989"/>
                      </a:lnTo>
                      <a:cubicBezTo>
                        <a:pt x="24606" y="8513"/>
                        <a:pt x="24701" y="7751"/>
                        <a:pt x="23751" y="7370"/>
                      </a:cubicBezTo>
                      <a:lnTo>
                        <a:pt x="11685" y="321"/>
                      </a:lnTo>
                      <a:cubicBezTo>
                        <a:pt x="10784" y="-107"/>
                        <a:pt x="9737" y="-107"/>
                        <a:pt x="8835" y="321"/>
                      </a:cubicBezTo>
                      <a:lnTo>
                        <a:pt x="380" y="5179"/>
                      </a:lnTo>
                      <a:cubicBezTo>
                        <a:pt x="-95" y="5370"/>
                        <a:pt x="-190" y="6132"/>
                        <a:pt x="47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92" name="Google Shape;692;p17"/>
              <p:cNvGrpSpPr/>
              <p:nvPr/>
            </p:nvGrpSpPr>
            <p:grpSpPr>
              <a:xfrm>
                <a:off x="4655095" y="4952197"/>
                <a:ext cx="207390" cy="280361"/>
                <a:chOff x="4655095" y="4952197"/>
                <a:chExt cx="207390" cy="280361"/>
              </a:xfrm>
            </p:grpSpPr>
            <p:grpSp>
              <p:nvGrpSpPr>
                <p:cNvPr id="693" name="Google Shape;693;p17"/>
                <p:cNvGrpSpPr/>
                <p:nvPr/>
              </p:nvGrpSpPr>
              <p:grpSpPr>
                <a:xfrm>
                  <a:off x="4655095" y="4952197"/>
                  <a:ext cx="207390" cy="280361"/>
                  <a:chOff x="4655095" y="4952197"/>
                  <a:chExt cx="207390" cy="280361"/>
                </a:xfrm>
              </p:grpSpPr>
              <p:sp>
                <p:nvSpPr>
                  <p:cNvPr id="694" name="Google Shape;694;p17"/>
                  <p:cNvSpPr/>
                  <p:nvPr/>
                </p:nvSpPr>
                <p:spPr>
                  <a:xfrm>
                    <a:off x="4655095" y="4952197"/>
                    <a:ext cx="207390" cy="2803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7390" h="280361" extrusionOk="0">
                        <a:moveTo>
                          <a:pt x="200455" y="280361"/>
                        </a:moveTo>
                        <a:lnTo>
                          <a:pt x="200455" y="280361"/>
                        </a:lnTo>
                        <a:lnTo>
                          <a:pt x="0" y="164251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4734" y="110530"/>
                          <a:pt x="207375" y="115102"/>
                          <a:pt x="207391" y="120055"/>
                        </a:cubicBezTo>
                        <a:lnTo>
                          <a:pt x="207391" y="268360"/>
                        </a:lnTo>
                        <a:cubicBezTo>
                          <a:pt x="206156" y="275980"/>
                          <a:pt x="204731" y="277885"/>
                          <a:pt x="200455" y="280361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5" name="Google Shape;695;p17"/>
                  <p:cNvSpPr/>
                  <p:nvPr/>
                </p:nvSpPr>
                <p:spPr>
                  <a:xfrm>
                    <a:off x="4655095" y="4952197"/>
                    <a:ext cx="205775" cy="1271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5775" h="127104" extrusionOk="0">
                        <a:moveTo>
                          <a:pt x="182120" y="127104"/>
                        </a:moveTo>
                        <a:lnTo>
                          <a:pt x="0" y="11470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2698" y="109330"/>
                          <a:pt x="204541" y="111216"/>
                          <a:pt x="205776" y="113483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6" name="Google Shape;696;p17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7" name="Google Shape;697;p17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8" name="Google Shape;698;p17"/>
                  <p:cNvSpPr/>
                  <p:nvPr/>
                </p:nvSpPr>
                <p:spPr>
                  <a:xfrm>
                    <a:off x="4655095" y="5110733"/>
                    <a:ext cx="200455" cy="1218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121824" extrusionOk="0">
                        <a:moveTo>
                          <a:pt x="200455" y="121825"/>
                        </a:moveTo>
                        <a:lnTo>
                          <a:pt x="200455" y="116014"/>
                        </a:lnTo>
                        <a:lnTo>
                          <a:pt x="0" y="0"/>
                        </a:lnTo>
                        <a:lnTo>
                          <a:pt x="0" y="5715"/>
                        </a:lnTo>
                        <a:lnTo>
                          <a:pt x="200455" y="121825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99" name="Google Shape;699;p17"/>
                <p:cNvSpPr/>
                <p:nvPr/>
              </p:nvSpPr>
              <p:spPr>
                <a:xfrm>
                  <a:off x="4660320" y="4963096"/>
                  <a:ext cx="2375" cy="144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5" h="144970" extrusionOk="0">
                      <a:moveTo>
                        <a:pt x="0" y="144971"/>
                      </a:moveTo>
                      <a:lnTo>
                        <a:pt x="0" y="0"/>
                      </a:lnTo>
                      <a:lnTo>
                        <a:pt x="2375" y="1429"/>
                      </a:lnTo>
                      <a:lnTo>
                        <a:pt x="2375" y="143732"/>
                      </a:lnTo>
                      <a:lnTo>
                        <a:pt x="0" y="14497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0" name="Google Shape;700;p17"/>
                <p:cNvSpPr/>
                <p:nvPr/>
              </p:nvSpPr>
              <p:spPr>
                <a:xfrm>
                  <a:off x="4662695" y="4964525"/>
                  <a:ext cx="186490" cy="249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490" h="249936" extrusionOk="0">
                      <a:moveTo>
                        <a:pt x="0" y="0"/>
                      </a:moveTo>
                      <a:lnTo>
                        <a:pt x="0" y="142304"/>
                      </a:lnTo>
                      <a:lnTo>
                        <a:pt x="186490" y="249936"/>
                      </a:lnTo>
                      <a:lnTo>
                        <a:pt x="186490" y="10791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1" name="Google Shape;701;p17"/>
                <p:cNvSpPr/>
                <p:nvPr/>
              </p:nvSpPr>
              <p:spPr>
                <a:xfrm>
                  <a:off x="4660320" y="5106828"/>
                  <a:ext cx="188865" cy="110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865" h="110490" extrusionOk="0">
                      <a:moveTo>
                        <a:pt x="0" y="1238"/>
                      </a:moveTo>
                      <a:lnTo>
                        <a:pt x="188865" y="110490"/>
                      </a:lnTo>
                      <a:lnTo>
                        <a:pt x="188865" y="107633"/>
                      </a:lnTo>
                      <a:lnTo>
                        <a:pt x="2375" y="0"/>
                      </a:lnTo>
                      <a:lnTo>
                        <a:pt x="0" y="123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702" name="Google Shape;702;p17"/>
            <p:cNvSpPr/>
            <p:nvPr/>
          </p:nvSpPr>
          <p:spPr>
            <a:xfrm>
              <a:off x="2270876" y="3943763"/>
              <a:ext cx="260754" cy="432930"/>
            </a:xfrm>
            <a:custGeom>
              <a:avLst/>
              <a:gdLst/>
              <a:ahLst/>
              <a:cxnLst/>
              <a:rect l="l" t="t" r="r" b="b"/>
              <a:pathLst>
                <a:path w="260754" h="432930" extrusionOk="0">
                  <a:moveTo>
                    <a:pt x="89949" y="4025"/>
                  </a:moveTo>
                  <a:cubicBezTo>
                    <a:pt x="85198" y="15931"/>
                    <a:pt x="97264" y="30504"/>
                    <a:pt x="129565" y="40696"/>
                  </a:cubicBezTo>
                  <a:cubicBezTo>
                    <a:pt x="161866" y="50888"/>
                    <a:pt x="164811" y="37839"/>
                    <a:pt x="164811" y="37839"/>
                  </a:cubicBezTo>
                  <a:cubicBezTo>
                    <a:pt x="186348" y="47478"/>
                    <a:pt x="207342" y="58289"/>
                    <a:pt x="227702" y="70224"/>
                  </a:cubicBezTo>
                  <a:cubicBezTo>
                    <a:pt x="246703" y="83844"/>
                    <a:pt x="255633" y="123183"/>
                    <a:pt x="258293" y="189667"/>
                  </a:cubicBezTo>
                  <a:cubicBezTo>
                    <a:pt x="261333" y="266534"/>
                    <a:pt x="261523" y="380167"/>
                    <a:pt x="259053" y="400265"/>
                  </a:cubicBezTo>
                  <a:cubicBezTo>
                    <a:pt x="259053" y="400265"/>
                    <a:pt x="222762" y="436460"/>
                    <a:pt x="176401" y="432650"/>
                  </a:cubicBezTo>
                  <a:cubicBezTo>
                    <a:pt x="130040" y="428840"/>
                    <a:pt x="51948" y="387692"/>
                    <a:pt x="32947" y="355878"/>
                  </a:cubicBezTo>
                  <a:cubicBezTo>
                    <a:pt x="33517" y="288441"/>
                    <a:pt x="41307" y="277488"/>
                    <a:pt x="30477" y="238626"/>
                  </a:cubicBezTo>
                  <a:cubicBezTo>
                    <a:pt x="5586" y="149757"/>
                    <a:pt x="-7524" y="113372"/>
                    <a:pt x="4541" y="54317"/>
                  </a:cubicBezTo>
                  <a:cubicBezTo>
                    <a:pt x="14517" y="5644"/>
                    <a:pt x="28482" y="-452"/>
                    <a:pt x="47672" y="24"/>
                  </a:cubicBezTo>
                  <a:cubicBezTo>
                    <a:pt x="61825" y="605"/>
                    <a:pt x="75937" y="1939"/>
                    <a:pt x="89949" y="40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" name="Google Shape;703;p17"/>
            <p:cNvSpPr/>
            <p:nvPr/>
          </p:nvSpPr>
          <p:spPr>
            <a:xfrm>
              <a:off x="2458935" y="4016678"/>
              <a:ext cx="330765" cy="258321"/>
            </a:xfrm>
            <a:custGeom>
              <a:avLst/>
              <a:gdLst/>
              <a:ahLst/>
              <a:cxnLst/>
              <a:rect l="l" t="t" r="r" b="b"/>
              <a:pathLst>
                <a:path w="330765" h="258321" extrusionOk="0">
                  <a:moveTo>
                    <a:pt x="146521" y="199144"/>
                  </a:moveTo>
                  <a:cubicBezTo>
                    <a:pt x="108520" y="208669"/>
                    <a:pt x="99495" y="184666"/>
                    <a:pt x="94460" y="164759"/>
                  </a:cubicBezTo>
                  <a:cubicBezTo>
                    <a:pt x="82394" y="116467"/>
                    <a:pt x="75459" y="72938"/>
                    <a:pt x="66814" y="45506"/>
                  </a:cubicBezTo>
                  <a:cubicBezTo>
                    <a:pt x="56174" y="13216"/>
                    <a:pt x="45058" y="8073"/>
                    <a:pt x="29383" y="1786"/>
                  </a:cubicBezTo>
                  <a:cubicBezTo>
                    <a:pt x="11047" y="-5643"/>
                    <a:pt x="-4818" y="9977"/>
                    <a:pt x="1357" y="51031"/>
                  </a:cubicBezTo>
                  <a:cubicBezTo>
                    <a:pt x="8834" y="98770"/>
                    <a:pt x="20501" y="145747"/>
                    <a:pt x="36223" y="191429"/>
                  </a:cubicBezTo>
                  <a:cubicBezTo>
                    <a:pt x="40973" y="206478"/>
                    <a:pt x="51614" y="233148"/>
                    <a:pt x="67479" y="246102"/>
                  </a:cubicBezTo>
                  <a:cubicBezTo>
                    <a:pt x="87144" y="262009"/>
                    <a:pt x="116690" y="261342"/>
                    <a:pt x="161437" y="250103"/>
                  </a:cubicBezTo>
                  <a:cubicBezTo>
                    <a:pt x="180437" y="245340"/>
                    <a:pt x="201528" y="233910"/>
                    <a:pt x="237439" y="217051"/>
                  </a:cubicBezTo>
                  <a:cubicBezTo>
                    <a:pt x="246939" y="212479"/>
                    <a:pt x="254634" y="209526"/>
                    <a:pt x="273255" y="200763"/>
                  </a:cubicBezTo>
                  <a:cubicBezTo>
                    <a:pt x="291856" y="192334"/>
                    <a:pt x="308153" y="179523"/>
                    <a:pt x="320756" y="163425"/>
                  </a:cubicBezTo>
                  <a:cubicBezTo>
                    <a:pt x="330256" y="149328"/>
                    <a:pt x="331776" y="142661"/>
                    <a:pt x="330256" y="139423"/>
                  </a:cubicBezTo>
                  <a:cubicBezTo>
                    <a:pt x="328736" y="136184"/>
                    <a:pt x="323321" y="136279"/>
                    <a:pt x="318096" y="142185"/>
                  </a:cubicBezTo>
                  <a:cubicBezTo>
                    <a:pt x="310637" y="152300"/>
                    <a:pt x="301357" y="160920"/>
                    <a:pt x="290735" y="167616"/>
                  </a:cubicBezTo>
                  <a:cubicBezTo>
                    <a:pt x="290735" y="167616"/>
                    <a:pt x="302800" y="155139"/>
                    <a:pt x="309261" y="147042"/>
                  </a:cubicBezTo>
                  <a:cubicBezTo>
                    <a:pt x="315140" y="139908"/>
                    <a:pt x="320001" y="131993"/>
                    <a:pt x="323701" y="123516"/>
                  </a:cubicBezTo>
                  <a:cubicBezTo>
                    <a:pt x="327121" y="115229"/>
                    <a:pt x="319996" y="103989"/>
                    <a:pt x="314201" y="109895"/>
                  </a:cubicBezTo>
                  <a:cubicBezTo>
                    <a:pt x="308406" y="115800"/>
                    <a:pt x="306221" y="121801"/>
                    <a:pt x="296340" y="133612"/>
                  </a:cubicBezTo>
                  <a:cubicBezTo>
                    <a:pt x="291172" y="139918"/>
                    <a:pt x="285271" y="145576"/>
                    <a:pt x="278765" y="150471"/>
                  </a:cubicBezTo>
                  <a:cubicBezTo>
                    <a:pt x="284870" y="142194"/>
                    <a:pt x="290302" y="133431"/>
                    <a:pt x="295010" y="124277"/>
                  </a:cubicBezTo>
                  <a:cubicBezTo>
                    <a:pt x="299192" y="117096"/>
                    <a:pt x="301237" y="108866"/>
                    <a:pt x="300900" y="100560"/>
                  </a:cubicBezTo>
                  <a:cubicBezTo>
                    <a:pt x="300900" y="96274"/>
                    <a:pt x="294535" y="91035"/>
                    <a:pt x="288835" y="99322"/>
                  </a:cubicBezTo>
                  <a:cubicBezTo>
                    <a:pt x="283306" y="110552"/>
                    <a:pt x="276448" y="121077"/>
                    <a:pt x="268409" y="130659"/>
                  </a:cubicBezTo>
                  <a:cubicBezTo>
                    <a:pt x="259669" y="139708"/>
                    <a:pt x="252354" y="144852"/>
                    <a:pt x="252069" y="142375"/>
                  </a:cubicBezTo>
                  <a:cubicBezTo>
                    <a:pt x="251784" y="139899"/>
                    <a:pt x="257389" y="134946"/>
                    <a:pt x="260429" y="124373"/>
                  </a:cubicBezTo>
                  <a:cubicBezTo>
                    <a:pt x="263469" y="113800"/>
                    <a:pt x="260429" y="102656"/>
                    <a:pt x="254634" y="101513"/>
                  </a:cubicBezTo>
                  <a:cubicBezTo>
                    <a:pt x="248839" y="100370"/>
                    <a:pt x="249979" y="100560"/>
                    <a:pt x="245134" y="110466"/>
                  </a:cubicBezTo>
                  <a:cubicBezTo>
                    <a:pt x="238797" y="120601"/>
                    <a:pt x="233117" y="131126"/>
                    <a:pt x="228128" y="141994"/>
                  </a:cubicBezTo>
                  <a:cubicBezTo>
                    <a:pt x="225144" y="152138"/>
                    <a:pt x="219767" y="161416"/>
                    <a:pt x="212453" y="169045"/>
                  </a:cubicBezTo>
                  <a:cubicBezTo>
                    <a:pt x="203428" y="178951"/>
                    <a:pt x="182717" y="190000"/>
                    <a:pt x="146521" y="19914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4" name="Google Shape;704;p17"/>
            <p:cNvSpPr/>
            <p:nvPr/>
          </p:nvSpPr>
          <p:spPr>
            <a:xfrm>
              <a:off x="2447141" y="4011203"/>
              <a:ext cx="100743" cy="148055"/>
            </a:xfrm>
            <a:custGeom>
              <a:avLst/>
              <a:gdLst/>
              <a:ahLst/>
              <a:cxnLst/>
              <a:rect l="l" t="t" r="r" b="b"/>
              <a:pathLst>
                <a:path w="100743" h="148055" extrusionOk="0">
                  <a:moveTo>
                    <a:pt x="27117" y="689"/>
                  </a:moveTo>
                  <a:cubicBezTo>
                    <a:pt x="52482" y="-3121"/>
                    <a:pt x="70438" y="8404"/>
                    <a:pt x="81743" y="46981"/>
                  </a:cubicBezTo>
                  <a:cubicBezTo>
                    <a:pt x="93049" y="85557"/>
                    <a:pt x="100744" y="117370"/>
                    <a:pt x="100744" y="117370"/>
                  </a:cubicBezTo>
                  <a:cubicBezTo>
                    <a:pt x="90684" y="132001"/>
                    <a:pt x="75423" y="142231"/>
                    <a:pt x="58088" y="145945"/>
                  </a:cubicBezTo>
                  <a:cubicBezTo>
                    <a:pt x="27687" y="153375"/>
                    <a:pt x="16761" y="138801"/>
                    <a:pt x="16761" y="138801"/>
                  </a:cubicBezTo>
                  <a:cubicBezTo>
                    <a:pt x="16761" y="138801"/>
                    <a:pt x="8306" y="98320"/>
                    <a:pt x="3081" y="70793"/>
                  </a:cubicBezTo>
                  <a:cubicBezTo>
                    <a:pt x="-2144" y="43266"/>
                    <a:pt x="-4329" y="5356"/>
                    <a:pt x="27117" y="68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5" name="Google Shape;705;p17"/>
            <p:cNvSpPr/>
            <p:nvPr/>
          </p:nvSpPr>
          <p:spPr>
            <a:xfrm>
              <a:off x="2331622" y="3739152"/>
              <a:ext cx="164429" cy="181621"/>
            </a:xfrm>
            <a:custGeom>
              <a:avLst/>
              <a:gdLst/>
              <a:ahLst/>
              <a:cxnLst/>
              <a:rect l="l" t="t" r="r" b="b"/>
              <a:pathLst>
                <a:path w="164429" h="181621" extrusionOk="0">
                  <a:moveTo>
                    <a:pt x="155175" y="75001"/>
                  </a:moveTo>
                  <a:cubicBezTo>
                    <a:pt x="155175" y="75001"/>
                    <a:pt x="195362" y="13755"/>
                    <a:pt x="108244" y="1277"/>
                  </a:cubicBezTo>
                  <a:cubicBezTo>
                    <a:pt x="45447" y="-7771"/>
                    <a:pt x="5166" y="32710"/>
                    <a:pt x="511" y="76620"/>
                  </a:cubicBezTo>
                  <a:cubicBezTo>
                    <a:pt x="-3954" y="118530"/>
                    <a:pt x="21792" y="162345"/>
                    <a:pt x="40412" y="179300"/>
                  </a:cubicBezTo>
                  <a:cubicBezTo>
                    <a:pt x="58682" y="183929"/>
                    <a:pt x="78014" y="181586"/>
                    <a:pt x="94659" y="172727"/>
                  </a:cubicBezTo>
                  <a:cubicBezTo>
                    <a:pt x="95657" y="161326"/>
                    <a:pt x="96038" y="149877"/>
                    <a:pt x="95799" y="138437"/>
                  </a:cubicBezTo>
                  <a:cubicBezTo>
                    <a:pt x="95799" y="138437"/>
                    <a:pt x="65208" y="73858"/>
                    <a:pt x="155175" y="7500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6" name="Google Shape;706;p17"/>
            <p:cNvSpPr/>
            <p:nvPr/>
          </p:nvSpPr>
          <p:spPr>
            <a:xfrm>
              <a:off x="2515394" y="4404988"/>
              <a:ext cx="145638" cy="201549"/>
            </a:xfrm>
            <a:custGeom>
              <a:avLst/>
              <a:gdLst/>
              <a:ahLst/>
              <a:cxnLst/>
              <a:rect l="l" t="t" r="r" b="b"/>
              <a:pathLst>
                <a:path w="145638" h="201549" extrusionOk="0">
                  <a:moveTo>
                    <a:pt x="145639" y="183928"/>
                  </a:moveTo>
                  <a:lnTo>
                    <a:pt x="145639" y="0"/>
                  </a:lnTo>
                  <a:lnTo>
                    <a:pt x="0" y="85249"/>
                  </a:lnTo>
                  <a:lnTo>
                    <a:pt x="56052" y="201549"/>
                  </a:lnTo>
                  <a:lnTo>
                    <a:pt x="145639" y="183928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" name="Google Shape;707;p17"/>
            <p:cNvSpPr/>
            <p:nvPr/>
          </p:nvSpPr>
          <p:spPr>
            <a:xfrm>
              <a:off x="2565555" y="4383081"/>
              <a:ext cx="95477" cy="55816"/>
            </a:xfrm>
            <a:custGeom>
              <a:avLst/>
              <a:gdLst/>
              <a:ahLst/>
              <a:cxnLst/>
              <a:rect l="l" t="t" r="r" b="b"/>
              <a:pathLst>
                <a:path w="95477" h="55816" extrusionOk="0">
                  <a:moveTo>
                    <a:pt x="0" y="32480"/>
                  </a:moveTo>
                  <a:lnTo>
                    <a:pt x="55862" y="0"/>
                  </a:lnTo>
                  <a:lnTo>
                    <a:pt x="95478" y="22860"/>
                  </a:lnTo>
                  <a:lnTo>
                    <a:pt x="37526" y="55816"/>
                  </a:lnTo>
                  <a:lnTo>
                    <a:pt x="0" y="32480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" name="Google Shape;708;p17"/>
            <p:cNvSpPr/>
            <p:nvPr/>
          </p:nvSpPr>
          <p:spPr>
            <a:xfrm>
              <a:off x="4383145" y="3435820"/>
              <a:ext cx="77712" cy="44958"/>
            </a:xfrm>
            <a:custGeom>
              <a:avLst/>
              <a:gdLst/>
              <a:ahLst/>
              <a:cxnLst/>
              <a:rect l="l" t="t" r="r" b="b"/>
              <a:pathLst>
                <a:path w="77712" h="44958" extrusionOk="0">
                  <a:moveTo>
                    <a:pt x="77712" y="22479"/>
                  </a:moveTo>
                  <a:cubicBezTo>
                    <a:pt x="77712" y="34894"/>
                    <a:pt x="60316" y="44958"/>
                    <a:pt x="38856" y="44958"/>
                  </a:cubicBezTo>
                  <a:cubicBezTo>
                    <a:pt x="17396" y="44958"/>
                    <a:pt x="0" y="34894"/>
                    <a:pt x="0" y="22479"/>
                  </a:cubicBezTo>
                  <a:cubicBezTo>
                    <a:pt x="0" y="10064"/>
                    <a:pt x="17397" y="0"/>
                    <a:pt x="38856" y="0"/>
                  </a:cubicBezTo>
                  <a:cubicBezTo>
                    <a:pt x="60316" y="0"/>
                    <a:pt x="77712" y="10064"/>
                    <a:pt x="77712" y="22479"/>
                  </a:cubicBez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" name="Google Shape;709;p17"/>
            <p:cNvSpPr/>
            <p:nvPr/>
          </p:nvSpPr>
          <p:spPr>
            <a:xfrm flipH="1">
              <a:off x="4682927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" name="Google Shape;710;p17"/>
            <p:cNvSpPr/>
            <p:nvPr/>
          </p:nvSpPr>
          <p:spPr>
            <a:xfrm rot="10800000">
              <a:off x="6022844" y="4502970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711;p17"/>
            <p:cNvSpPr/>
            <p:nvPr/>
          </p:nvSpPr>
          <p:spPr>
            <a:xfrm flipH="1">
              <a:off x="6190049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p17"/>
            <p:cNvSpPr/>
            <p:nvPr/>
          </p:nvSpPr>
          <p:spPr>
            <a:xfrm flipH="1">
              <a:off x="6403900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Google Shape;713;p17"/>
            <p:cNvSpPr/>
            <p:nvPr/>
          </p:nvSpPr>
          <p:spPr>
            <a:xfrm flipH="1">
              <a:off x="6190049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4" name="Google Shape;714;p17"/>
            <p:cNvSpPr/>
            <p:nvPr/>
          </p:nvSpPr>
          <p:spPr>
            <a:xfrm>
              <a:off x="6351541" y="3874743"/>
              <a:ext cx="217302" cy="317702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5" name="Google Shape;715;p17"/>
            <p:cNvSpPr/>
            <p:nvPr/>
          </p:nvSpPr>
          <p:spPr>
            <a:xfrm>
              <a:off x="6368017" y="3871983"/>
              <a:ext cx="104086" cy="12826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6" name="Google Shape;716;p17"/>
            <p:cNvSpPr/>
            <p:nvPr/>
          </p:nvSpPr>
          <p:spPr>
            <a:xfrm>
              <a:off x="6388363" y="4011215"/>
              <a:ext cx="128390" cy="14369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7" name="Google Shape;717;p17"/>
            <p:cNvSpPr/>
            <p:nvPr/>
          </p:nvSpPr>
          <p:spPr>
            <a:xfrm>
              <a:off x="6169126" y="4068541"/>
              <a:ext cx="242294" cy="344916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8" name="Google Shape;718;p17"/>
            <p:cNvSpPr/>
            <p:nvPr/>
          </p:nvSpPr>
          <p:spPr>
            <a:xfrm>
              <a:off x="6350989" y="4058254"/>
              <a:ext cx="187162" cy="24687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9" name="Google Shape;719;p17"/>
            <p:cNvSpPr/>
            <p:nvPr/>
          </p:nvSpPr>
          <p:spPr>
            <a:xfrm>
              <a:off x="6384325" y="3881810"/>
              <a:ext cx="137686" cy="169616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0" name="Google Shape;720;p17"/>
            <p:cNvSpPr/>
            <p:nvPr/>
          </p:nvSpPr>
          <p:spPr>
            <a:xfrm>
              <a:off x="6389913" y="3881145"/>
              <a:ext cx="138230" cy="13009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1" name="Google Shape;721;p17"/>
            <p:cNvSpPr/>
            <p:nvPr/>
          </p:nvSpPr>
          <p:spPr>
            <a:xfrm>
              <a:off x="6223986" y="4735273"/>
              <a:ext cx="108702" cy="82916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" name="Google Shape;722;p17"/>
            <p:cNvSpPr/>
            <p:nvPr/>
          </p:nvSpPr>
          <p:spPr>
            <a:xfrm>
              <a:off x="6224466" y="4761723"/>
              <a:ext cx="108209" cy="5649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3" name="Google Shape;723;p17"/>
            <p:cNvSpPr/>
            <p:nvPr/>
          </p:nvSpPr>
          <p:spPr>
            <a:xfrm>
              <a:off x="6169601" y="4699543"/>
              <a:ext cx="99502" cy="77082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4" name="Google Shape;724;p17"/>
            <p:cNvSpPr/>
            <p:nvPr/>
          </p:nvSpPr>
          <p:spPr>
            <a:xfrm>
              <a:off x="6170058" y="4724979"/>
              <a:ext cx="99108" cy="51736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5" name="Google Shape;725;p17"/>
            <p:cNvSpPr/>
            <p:nvPr/>
          </p:nvSpPr>
          <p:spPr>
            <a:xfrm>
              <a:off x="6206498" y="4301929"/>
              <a:ext cx="236938" cy="40866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6" name="Google Shape;726;p17"/>
            <p:cNvSpPr/>
            <p:nvPr/>
          </p:nvSpPr>
          <p:spPr>
            <a:xfrm>
              <a:off x="6271102" y="4302737"/>
              <a:ext cx="235887" cy="442489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7" name="Google Shape;727;p17"/>
            <p:cNvSpPr/>
            <p:nvPr/>
          </p:nvSpPr>
          <p:spPr>
            <a:xfrm>
              <a:off x="6183254" y="4274877"/>
              <a:ext cx="352749" cy="324700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8" name="Google Shape;728;p17"/>
            <p:cNvSpPr/>
            <p:nvPr/>
          </p:nvSpPr>
          <p:spPr>
            <a:xfrm>
              <a:off x="6466820" y="4083042"/>
              <a:ext cx="122590" cy="42978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9" name="Google Shape;729;p17"/>
            <p:cNvSpPr/>
            <p:nvPr/>
          </p:nvSpPr>
          <p:spPr>
            <a:xfrm>
              <a:off x="6490841" y="4077626"/>
              <a:ext cx="74124" cy="94270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0" name="Google Shape;730;p17"/>
            <p:cNvSpPr/>
            <p:nvPr/>
          </p:nvSpPr>
          <p:spPr>
            <a:xfrm>
              <a:off x="6345497" y="4058119"/>
              <a:ext cx="63405" cy="6657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31" name="Google Shape;731;p17"/>
            <p:cNvGrpSpPr/>
            <p:nvPr/>
          </p:nvGrpSpPr>
          <p:grpSpPr>
            <a:xfrm>
              <a:off x="6161836" y="4215479"/>
              <a:ext cx="350682" cy="265782"/>
              <a:chOff x="6621095" y="1452181"/>
              <a:chExt cx="330894" cy="250785"/>
            </a:xfrm>
          </p:grpSpPr>
          <p:sp>
            <p:nvSpPr>
              <p:cNvPr id="732" name="Google Shape;732;p1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3" name="Google Shape;733;p1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4" name="Google Shape;734;p1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5" name="Google Shape;735;p1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6" name="Google Shape;736;p1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AD879471-90CA-4683-B11A-91633BD5AB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584" y="1296259"/>
            <a:ext cx="8914756" cy="74108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DDAE294-ADEA-4411-9E19-9FA283C616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2391494"/>
            <a:ext cx="3276600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5416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IN" dirty="0"/>
              <a:t>EXAMPLES</a:t>
            </a:r>
            <a:endParaRPr dirty="0"/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grpSp>
        <p:nvGrpSpPr>
          <p:cNvPr id="597" name="Google Shape;597;p17"/>
          <p:cNvGrpSpPr/>
          <p:nvPr/>
        </p:nvGrpSpPr>
        <p:grpSpPr>
          <a:xfrm>
            <a:off x="6262576" y="2169042"/>
            <a:ext cx="2462655" cy="2543926"/>
            <a:chOff x="2183550" y="65875"/>
            <a:chExt cx="4483981" cy="4807045"/>
          </a:xfrm>
        </p:grpSpPr>
        <p:sp>
          <p:nvSpPr>
            <p:cNvPr id="598" name="Google Shape;598;p17"/>
            <p:cNvSpPr/>
            <p:nvPr/>
          </p:nvSpPr>
          <p:spPr>
            <a:xfrm>
              <a:off x="3889897" y="3280283"/>
              <a:ext cx="998038" cy="577710"/>
            </a:xfrm>
            <a:custGeom>
              <a:avLst/>
              <a:gdLst/>
              <a:ahLst/>
              <a:cxnLst/>
              <a:rect l="l" t="t" r="r" b="b"/>
              <a:pathLst>
                <a:path w="998038" h="577710" extrusionOk="0">
                  <a:moveTo>
                    <a:pt x="461327" y="569588"/>
                  </a:moveTo>
                  <a:lnTo>
                    <a:pt x="14055" y="310699"/>
                  </a:lnTo>
                  <a:cubicBezTo>
                    <a:pt x="-6751" y="298602"/>
                    <a:pt x="-4186" y="277552"/>
                    <a:pt x="19945" y="263645"/>
                  </a:cubicBezTo>
                  <a:lnTo>
                    <a:pt x="455437" y="11519"/>
                  </a:lnTo>
                  <a:cubicBezTo>
                    <a:pt x="479568" y="-2388"/>
                    <a:pt x="515954" y="-3912"/>
                    <a:pt x="536759" y="8090"/>
                  </a:cubicBezTo>
                  <a:lnTo>
                    <a:pt x="983936" y="266979"/>
                  </a:lnTo>
                  <a:cubicBezTo>
                    <a:pt x="1004837" y="279076"/>
                    <a:pt x="1002177" y="300126"/>
                    <a:pt x="978141" y="314033"/>
                  </a:cubicBezTo>
                  <a:lnTo>
                    <a:pt x="542554" y="566159"/>
                  </a:lnTo>
                  <a:cubicBezTo>
                    <a:pt x="518519" y="580161"/>
                    <a:pt x="482133" y="581590"/>
                    <a:pt x="461327" y="56958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599;p17"/>
            <p:cNvSpPr/>
            <p:nvPr/>
          </p:nvSpPr>
          <p:spPr>
            <a:xfrm>
              <a:off x="2372415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600;p17"/>
            <p:cNvSpPr/>
            <p:nvPr/>
          </p:nvSpPr>
          <p:spPr>
            <a:xfrm>
              <a:off x="3921527" y="3261804"/>
              <a:ext cx="998857" cy="577329"/>
            </a:xfrm>
            <a:custGeom>
              <a:avLst/>
              <a:gdLst/>
              <a:ahLst/>
              <a:cxnLst/>
              <a:rect l="l" t="t" r="r" b="b"/>
              <a:pathLst>
                <a:path w="998857" h="577329" extrusionOk="0">
                  <a:moveTo>
                    <a:pt x="998097" y="255644"/>
                  </a:moveTo>
                  <a:lnTo>
                    <a:pt x="976057" y="262407"/>
                  </a:lnTo>
                  <a:lnTo>
                    <a:pt x="536860" y="8090"/>
                  </a:lnTo>
                  <a:cubicBezTo>
                    <a:pt x="516054" y="-3912"/>
                    <a:pt x="479858" y="-2388"/>
                    <a:pt x="455632" y="11519"/>
                  </a:cubicBezTo>
                  <a:lnTo>
                    <a:pt x="20046" y="263645"/>
                  </a:lnTo>
                  <a:lnTo>
                    <a:pt x="19001" y="264312"/>
                  </a:lnTo>
                  <a:lnTo>
                    <a:pt x="0" y="258502"/>
                  </a:lnTo>
                  <a:lnTo>
                    <a:pt x="0" y="287077"/>
                  </a:lnTo>
                  <a:cubicBezTo>
                    <a:pt x="0" y="288125"/>
                    <a:pt x="0" y="289173"/>
                    <a:pt x="0" y="290316"/>
                  </a:cubicBezTo>
                  <a:lnTo>
                    <a:pt x="0" y="292601"/>
                  </a:lnTo>
                  <a:lnTo>
                    <a:pt x="0" y="292601"/>
                  </a:lnTo>
                  <a:cubicBezTo>
                    <a:pt x="1596" y="300307"/>
                    <a:pt x="6641" y="306841"/>
                    <a:pt x="13680" y="310318"/>
                  </a:cubicBezTo>
                  <a:lnTo>
                    <a:pt x="460953" y="569208"/>
                  </a:lnTo>
                  <a:cubicBezTo>
                    <a:pt x="481758" y="581209"/>
                    <a:pt x="517954" y="579780"/>
                    <a:pt x="542275" y="565778"/>
                  </a:cubicBezTo>
                  <a:lnTo>
                    <a:pt x="979097" y="314033"/>
                  </a:lnTo>
                  <a:cubicBezTo>
                    <a:pt x="989404" y="309413"/>
                    <a:pt x="996786" y="300012"/>
                    <a:pt x="998857" y="288887"/>
                  </a:cubicBezTo>
                  <a:lnTo>
                    <a:pt x="998857" y="288887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601;p17"/>
            <p:cNvSpPr/>
            <p:nvPr/>
          </p:nvSpPr>
          <p:spPr>
            <a:xfrm>
              <a:off x="3922039" y="3231825"/>
              <a:ext cx="998054" cy="577388"/>
            </a:xfrm>
            <a:custGeom>
              <a:avLst/>
              <a:gdLst/>
              <a:ahLst/>
              <a:cxnLst/>
              <a:rect l="l" t="t" r="r" b="b"/>
              <a:pathLst>
                <a:path w="998054" h="577388" extrusionOk="0">
                  <a:moveTo>
                    <a:pt x="461295" y="569183"/>
                  </a:moveTo>
                  <a:lnTo>
                    <a:pt x="14023" y="310674"/>
                  </a:lnTo>
                  <a:cubicBezTo>
                    <a:pt x="-6783" y="298673"/>
                    <a:pt x="-4123" y="277623"/>
                    <a:pt x="19913" y="263716"/>
                  </a:cubicBezTo>
                  <a:lnTo>
                    <a:pt x="455500" y="11589"/>
                  </a:lnTo>
                  <a:cubicBezTo>
                    <a:pt x="479536" y="-2412"/>
                    <a:pt x="515922" y="-3936"/>
                    <a:pt x="536727" y="8160"/>
                  </a:cubicBezTo>
                  <a:lnTo>
                    <a:pt x="984000" y="267050"/>
                  </a:lnTo>
                  <a:cubicBezTo>
                    <a:pt x="1004805" y="279147"/>
                    <a:pt x="1002240" y="300197"/>
                    <a:pt x="978110" y="314103"/>
                  </a:cubicBezTo>
                  <a:lnTo>
                    <a:pt x="542618" y="566230"/>
                  </a:lnTo>
                  <a:cubicBezTo>
                    <a:pt x="518487" y="579756"/>
                    <a:pt x="482101" y="581280"/>
                    <a:pt x="461295" y="56918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Google Shape;602;p17"/>
            <p:cNvSpPr/>
            <p:nvPr/>
          </p:nvSpPr>
          <p:spPr>
            <a:xfrm>
              <a:off x="4231770" y="3400376"/>
              <a:ext cx="378145" cy="218912"/>
            </a:xfrm>
            <a:custGeom>
              <a:avLst/>
              <a:gdLst/>
              <a:ahLst/>
              <a:cxnLst/>
              <a:rect l="l" t="t" r="r" b="b"/>
              <a:pathLst>
                <a:path w="378145" h="218912" extrusionOk="0">
                  <a:moveTo>
                    <a:pt x="377956" y="96880"/>
                  </a:moveTo>
                  <a:lnTo>
                    <a:pt x="377956" y="58780"/>
                  </a:lnTo>
                  <a:lnTo>
                    <a:pt x="323804" y="73067"/>
                  </a:lnTo>
                  <a:lnTo>
                    <a:pt x="203341" y="3058"/>
                  </a:lnTo>
                  <a:cubicBezTo>
                    <a:pt x="193461" y="-1447"/>
                    <a:pt x="182023" y="-952"/>
                    <a:pt x="172560" y="4392"/>
                  </a:cubicBezTo>
                  <a:lnTo>
                    <a:pt x="55422" y="72210"/>
                  </a:lnTo>
                  <a:lnTo>
                    <a:pt x="36" y="57541"/>
                  </a:lnTo>
                  <a:lnTo>
                    <a:pt x="36" y="98594"/>
                  </a:lnTo>
                  <a:lnTo>
                    <a:pt x="36" y="98594"/>
                  </a:lnTo>
                  <a:lnTo>
                    <a:pt x="36" y="108119"/>
                  </a:lnTo>
                  <a:cubicBezTo>
                    <a:pt x="-12" y="108500"/>
                    <a:pt x="-12" y="108881"/>
                    <a:pt x="36" y="109262"/>
                  </a:cubicBezTo>
                  <a:lnTo>
                    <a:pt x="36" y="110215"/>
                  </a:lnTo>
                  <a:lnTo>
                    <a:pt x="36" y="110215"/>
                  </a:lnTo>
                  <a:cubicBezTo>
                    <a:pt x="644" y="113139"/>
                    <a:pt x="2572" y="115606"/>
                    <a:pt x="5261" y="116882"/>
                  </a:cubicBezTo>
                  <a:lnTo>
                    <a:pt x="174840" y="215847"/>
                  </a:lnTo>
                  <a:cubicBezTo>
                    <a:pt x="184721" y="220333"/>
                    <a:pt x="196130" y="219876"/>
                    <a:pt x="205621" y="214608"/>
                  </a:cubicBezTo>
                  <a:lnTo>
                    <a:pt x="370736" y="119358"/>
                  </a:lnTo>
                  <a:cubicBezTo>
                    <a:pt x="374621" y="117606"/>
                    <a:pt x="377395" y="114044"/>
                    <a:pt x="378146" y="109833"/>
                  </a:cubicBezTo>
                  <a:lnTo>
                    <a:pt x="378146" y="109833"/>
                  </a:lnTo>
                  <a:lnTo>
                    <a:pt x="378146" y="97261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Google Shape;603;p17"/>
            <p:cNvSpPr/>
            <p:nvPr/>
          </p:nvSpPr>
          <p:spPr>
            <a:xfrm>
              <a:off x="4231502" y="3348848"/>
              <a:ext cx="378432" cy="218803"/>
            </a:xfrm>
            <a:custGeom>
              <a:avLst/>
              <a:gdLst/>
              <a:ahLst/>
              <a:cxnLst/>
              <a:rect l="l" t="t" r="r" b="b"/>
              <a:pathLst>
                <a:path w="378432" h="218803" extrusionOk="0">
                  <a:moveTo>
                    <a:pt x="175108" y="215844"/>
                  </a:moveTo>
                  <a:lnTo>
                    <a:pt x="5339" y="117451"/>
                  </a:lnTo>
                  <a:cubicBezTo>
                    <a:pt x="-2547" y="112879"/>
                    <a:pt x="-1597" y="104878"/>
                    <a:pt x="7524" y="99639"/>
                  </a:cubicBezTo>
                  <a:lnTo>
                    <a:pt x="172638" y="4389"/>
                  </a:lnTo>
                  <a:cubicBezTo>
                    <a:pt x="182167" y="-992"/>
                    <a:pt x="193691" y="-1449"/>
                    <a:pt x="203609" y="3151"/>
                  </a:cubicBezTo>
                  <a:lnTo>
                    <a:pt x="373094" y="101259"/>
                  </a:lnTo>
                  <a:cubicBezTo>
                    <a:pt x="380979" y="105831"/>
                    <a:pt x="380029" y="113832"/>
                    <a:pt x="370909" y="119166"/>
                  </a:cubicBezTo>
                  <a:lnTo>
                    <a:pt x="205794" y="214416"/>
                  </a:lnTo>
                  <a:cubicBezTo>
                    <a:pt x="196360" y="219712"/>
                    <a:pt x="184988" y="220245"/>
                    <a:pt x="175108" y="215844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604;p17"/>
            <p:cNvSpPr/>
            <p:nvPr/>
          </p:nvSpPr>
          <p:spPr>
            <a:xfrm>
              <a:off x="3409843" y="2513133"/>
              <a:ext cx="2024410" cy="945165"/>
            </a:xfrm>
            <a:custGeom>
              <a:avLst/>
              <a:gdLst/>
              <a:ahLst/>
              <a:cxnLst/>
              <a:rect l="l" t="t" r="r" b="b"/>
              <a:pathLst>
                <a:path w="2024410" h="945165" extrusionOk="0">
                  <a:moveTo>
                    <a:pt x="1010828" y="945166"/>
                  </a:moveTo>
                  <a:lnTo>
                    <a:pt x="0" y="38005"/>
                  </a:lnTo>
                  <a:lnTo>
                    <a:pt x="2024411" y="0"/>
                  </a:lnTo>
                  <a:lnTo>
                    <a:pt x="1010828" y="945166"/>
                  </a:ln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605;p17"/>
            <p:cNvSpPr/>
            <p:nvPr/>
          </p:nvSpPr>
          <p:spPr>
            <a:xfrm>
              <a:off x="2963426" y="65875"/>
              <a:ext cx="2875158" cy="2882646"/>
            </a:xfrm>
            <a:custGeom>
              <a:avLst/>
              <a:gdLst/>
              <a:ahLst/>
              <a:cxnLst/>
              <a:rect l="l" t="t" r="r" b="b"/>
              <a:pathLst>
                <a:path w="2875158" h="2882646" extrusionOk="0">
                  <a:moveTo>
                    <a:pt x="2875159" y="1441323"/>
                  </a:moveTo>
                  <a:cubicBezTo>
                    <a:pt x="2875159" y="2237344"/>
                    <a:pt x="2231533" y="2882646"/>
                    <a:pt x="1437579" y="2882646"/>
                  </a:cubicBezTo>
                  <a:cubicBezTo>
                    <a:pt x="643626" y="2882646"/>
                    <a:pt x="0" y="2237344"/>
                    <a:pt x="0" y="1441323"/>
                  </a:cubicBezTo>
                  <a:cubicBezTo>
                    <a:pt x="0" y="645302"/>
                    <a:pt x="643626" y="0"/>
                    <a:pt x="1437579" y="0"/>
                  </a:cubicBezTo>
                  <a:cubicBezTo>
                    <a:pt x="2231532" y="0"/>
                    <a:pt x="2875159" y="645302"/>
                    <a:pt x="2875159" y="144132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606;p17"/>
            <p:cNvSpPr/>
            <p:nvPr/>
          </p:nvSpPr>
          <p:spPr>
            <a:xfrm>
              <a:off x="2986102" y="165506"/>
              <a:ext cx="2752826" cy="2463451"/>
            </a:xfrm>
            <a:custGeom>
              <a:avLst/>
              <a:gdLst/>
              <a:ahLst/>
              <a:cxnLst/>
              <a:rect l="l" t="t" r="r" b="b"/>
              <a:pathLst>
                <a:path w="2752826" h="2463451" extrusionOk="0">
                  <a:moveTo>
                    <a:pt x="1036794" y="484346"/>
                  </a:moveTo>
                  <a:lnTo>
                    <a:pt x="1041639" y="467297"/>
                  </a:lnTo>
                  <a:lnTo>
                    <a:pt x="1041639" y="430340"/>
                  </a:lnTo>
                  <a:cubicBezTo>
                    <a:pt x="1034789" y="431164"/>
                    <a:pt x="1027873" y="431164"/>
                    <a:pt x="1021023" y="430340"/>
                  </a:cubicBezTo>
                  <a:cubicBezTo>
                    <a:pt x="1017413" y="428720"/>
                    <a:pt x="1019883" y="418624"/>
                    <a:pt x="1019883" y="418624"/>
                  </a:cubicBezTo>
                  <a:lnTo>
                    <a:pt x="1036794" y="404051"/>
                  </a:lnTo>
                  <a:lnTo>
                    <a:pt x="1002878" y="411290"/>
                  </a:lnTo>
                  <a:lnTo>
                    <a:pt x="990717" y="430340"/>
                  </a:lnTo>
                  <a:lnTo>
                    <a:pt x="952716" y="453866"/>
                  </a:lnTo>
                  <a:lnTo>
                    <a:pt x="969722" y="463391"/>
                  </a:lnTo>
                  <a:lnTo>
                    <a:pt x="980647" y="470630"/>
                  </a:lnTo>
                  <a:lnTo>
                    <a:pt x="996988" y="473107"/>
                  </a:lnTo>
                  <a:lnTo>
                    <a:pt x="996988" y="462344"/>
                  </a:lnTo>
                  <a:cubicBezTo>
                    <a:pt x="996988" y="462344"/>
                    <a:pt x="1015988" y="457486"/>
                    <a:pt x="1020643" y="464725"/>
                  </a:cubicBezTo>
                  <a:lnTo>
                    <a:pt x="1018268" y="478155"/>
                  </a:lnTo>
                  <a:lnTo>
                    <a:pt x="1036794" y="484346"/>
                  </a:lnTo>
                  <a:close/>
                  <a:moveTo>
                    <a:pt x="616692" y="1010603"/>
                  </a:moveTo>
                  <a:cubicBezTo>
                    <a:pt x="606783" y="1006135"/>
                    <a:pt x="595440" y="1006135"/>
                    <a:pt x="585531" y="1010603"/>
                  </a:cubicBezTo>
                  <a:cubicBezTo>
                    <a:pt x="585702" y="1024414"/>
                    <a:pt x="574967" y="1035891"/>
                    <a:pt x="561211" y="1036606"/>
                  </a:cubicBezTo>
                  <a:lnTo>
                    <a:pt x="588951" y="1052132"/>
                  </a:lnTo>
                  <a:lnTo>
                    <a:pt x="616692" y="1041749"/>
                  </a:lnTo>
                  <a:lnTo>
                    <a:pt x="652983" y="1029653"/>
                  </a:lnTo>
                  <a:lnTo>
                    <a:pt x="684049" y="1052132"/>
                  </a:lnTo>
                  <a:cubicBezTo>
                    <a:pt x="707420" y="1023557"/>
                    <a:pt x="684049" y="1007078"/>
                    <a:pt x="684049" y="1007078"/>
                  </a:cubicBezTo>
                  <a:lnTo>
                    <a:pt x="616692" y="1010603"/>
                  </a:lnTo>
                  <a:close/>
                  <a:moveTo>
                    <a:pt x="1206658" y="1540478"/>
                  </a:moveTo>
                  <a:lnTo>
                    <a:pt x="1179773" y="1534763"/>
                  </a:lnTo>
                  <a:lnTo>
                    <a:pt x="1133031" y="1504950"/>
                  </a:lnTo>
                  <a:lnTo>
                    <a:pt x="1091990" y="1504950"/>
                  </a:lnTo>
                  <a:lnTo>
                    <a:pt x="1056554" y="1486567"/>
                  </a:lnTo>
                  <a:lnTo>
                    <a:pt x="1042399" y="1486567"/>
                  </a:lnTo>
                  <a:cubicBezTo>
                    <a:pt x="1042399" y="1486567"/>
                    <a:pt x="1045249" y="1466660"/>
                    <a:pt x="1040974" y="1465231"/>
                  </a:cubicBezTo>
                  <a:cubicBezTo>
                    <a:pt x="1036699" y="1463802"/>
                    <a:pt x="1005633" y="1445324"/>
                    <a:pt x="1005633" y="1445324"/>
                  </a:cubicBezTo>
                  <a:lnTo>
                    <a:pt x="981502" y="1453896"/>
                  </a:lnTo>
                  <a:lnTo>
                    <a:pt x="981502" y="1436846"/>
                  </a:lnTo>
                  <a:lnTo>
                    <a:pt x="964497" y="1429703"/>
                  </a:lnTo>
                  <a:lnTo>
                    <a:pt x="950341" y="1429703"/>
                  </a:lnTo>
                  <a:lnTo>
                    <a:pt x="951766" y="1415510"/>
                  </a:lnTo>
                  <a:cubicBezTo>
                    <a:pt x="951766" y="1415510"/>
                    <a:pt x="964497" y="1390269"/>
                    <a:pt x="957467" y="1385888"/>
                  </a:cubicBezTo>
                  <a:cubicBezTo>
                    <a:pt x="950436" y="1381506"/>
                    <a:pt x="924881" y="1324642"/>
                    <a:pt x="924881" y="1324642"/>
                  </a:cubicBezTo>
                  <a:lnTo>
                    <a:pt x="886880" y="1303306"/>
                  </a:lnTo>
                  <a:lnTo>
                    <a:pt x="845838" y="1303306"/>
                  </a:lnTo>
                  <a:lnTo>
                    <a:pt x="810403" y="1269302"/>
                  </a:lnTo>
                  <a:lnTo>
                    <a:pt x="775062" y="1240727"/>
                  </a:lnTo>
                  <a:lnTo>
                    <a:pt x="755206" y="1201007"/>
                  </a:lnTo>
                  <a:lnTo>
                    <a:pt x="733925" y="1186815"/>
                  </a:lnTo>
                  <a:cubicBezTo>
                    <a:pt x="733925" y="1186815"/>
                    <a:pt x="709890" y="1202436"/>
                    <a:pt x="704190" y="1201007"/>
                  </a:cubicBezTo>
                  <a:cubicBezTo>
                    <a:pt x="698489" y="1199579"/>
                    <a:pt x="663149" y="1186815"/>
                    <a:pt x="663149" y="1186815"/>
                  </a:cubicBezTo>
                  <a:lnTo>
                    <a:pt x="633413" y="1178338"/>
                  </a:lnTo>
                  <a:lnTo>
                    <a:pt x="596267" y="1195769"/>
                  </a:lnTo>
                  <a:lnTo>
                    <a:pt x="596267" y="1233869"/>
                  </a:lnTo>
                  <a:lnTo>
                    <a:pt x="582111" y="1224344"/>
                  </a:lnTo>
                  <a:lnTo>
                    <a:pt x="582111" y="1210056"/>
                  </a:lnTo>
                  <a:lnTo>
                    <a:pt x="594842" y="1185958"/>
                  </a:lnTo>
                  <a:lnTo>
                    <a:pt x="600542" y="1168908"/>
                  </a:lnTo>
                  <a:lnTo>
                    <a:pt x="587812" y="1163288"/>
                  </a:lnTo>
                  <a:lnTo>
                    <a:pt x="570806" y="1183100"/>
                  </a:lnTo>
                  <a:lnTo>
                    <a:pt x="528340" y="1195769"/>
                  </a:lnTo>
                  <a:lnTo>
                    <a:pt x="519790" y="1214247"/>
                  </a:lnTo>
                  <a:lnTo>
                    <a:pt x="499934" y="1232726"/>
                  </a:lnTo>
                  <a:lnTo>
                    <a:pt x="494329" y="1248347"/>
                  </a:lnTo>
                  <a:lnTo>
                    <a:pt x="463168" y="1222820"/>
                  </a:lnTo>
                  <a:cubicBezTo>
                    <a:pt x="452661" y="1228335"/>
                    <a:pt x="441773" y="1233078"/>
                    <a:pt x="430582" y="1237012"/>
                  </a:cubicBezTo>
                  <a:cubicBezTo>
                    <a:pt x="419096" y="1230897"/>
                    <a:pt x="408190" y="1223762"/>
                    <a:pt x="397996" y="1215676"/>
                  </a:cubicBezTo>
                  <a:lnTo>
                    <a:pt x="382416" y="1185863"/>
                  </a:lnTo>
                  <a:lnTo>
                    <a:pt x="390966" y="1146143"/>
                  </a:lnTo>
                  <a:lnTo>
                    <a:pt x="397996" y="1104900"/>
                  </a:lnTo>
                  <a:lnTo>
                    <a:pt x="371111" y="1087850"/>
                  </a:lnTo>
                  <a:lnTo>
                    <a:pt x="334250" y="1087850"/>
                  </a:lnTo>
                  <a:lnTo>
                    <a:pt x="305749" y="1079373"/>
                  </a:lnTo>
                  <a:lnTo>
                    <a:pt x="319049" y="1058037"/>
                  </a:lnTo>
                  <a:lnTo>
                    <a:pt x="334629" y="1026795"/>
                  </a:lnTo>
                  <a:lnTo>
                    <a:pt x="348785" y="1004126"/>
                  </a:lnTo>
                  <a:cubicBezTo>
                    <a:pt x="348785" y="1004126"/>
                    <a:pt x="352775" y="993743"/>
                    <a:pt x="357335" y="991362"/>
                  </a:cubicBezTo>
                  <a:cubicBezTo>
                    <a:pt x="375386" y="981837"/>
                    <a:pt x="357335" y="972884"/>
                    <a:pt x="357335" y="972884"/>
                  </a:cubicBezTo>
                  <a:cubicBezTo>
                    <a:pt x="357335" y="972884"/>
                    <a:pt x="319334" y="970026"/>
                    <a:pt x="313444" y="972884"/>
                  </a:cubicBezTo>
                  <a:cubicBezTo>
                    <a:pt x="307554" y="975741"/>
                    <a:pt x="292163" y="984218"/>
                    <a:pt x="292163" y="984218"/>
                  </a:cubicBezTo>
                  <a:lnTo>
                    <a:pt x="292163" y="1016889"/>
                  </a:lnTo>
                  <a:lnTo>
                    <a:pt x="263663" y="1029653"/>
                  </a:lnTo>
                  <a:lnTo>
                    <a:pt x="219771" y="1039178"/>
                  </a:lnTo>
                  <a:lnTo>
                    <a:pt x="190036" y="1009269"/>
                  </a:lnTo>
                  <a:cubicBezTo>
                    <a:pt x="185760" y="1005078"/>
                    <a:pt x="175880" y="958215"/>
                    <a:pt x="175880" y="958215"/>
                  </a:cubicBezTo>
                  <a:lnTo>
                    <a:pt x="194216" y="941165"/>
                  </a:lnTo>
                  <a:lnTo>
                    <a:pt x="202766" y="926973"/>
                  </a:lnTo>
                  <a:lnTo>
                    <a:pt x="204191" y="892874"/>
                  </a:lnTo>
                  <a:lnTo>
                    <a:pt x="222526" y="877253"/>
                  </a:lnTo>
                  <a:lnTo>
                    <a:pt x="229652" y="858774"/>
                  </a:lnTo>
                  <a:lnTo>
                    <a:pt x="250742" y="843344"/>
                  </a:lnTo>
                  <a:lnTo>
                    <a:pt x="270978" y="824770"/>
                  </a:lnTo>
                  <a:lnTo>
                    <a:pt x="289408" y="819150"/>
                  </a:lnTo>
                  <a:lnTo>
                    <a:pt x="314869" y="824770"/>
                  </a:lnTo>
                  <a:cubicBezTo>
                    <a:pt x="316294" y="815245"/>
                    <a:pt x="363035" y="819150"/>
                    <a:pt x="363035" y="819150"/>
                  </a:cubicBezTo>
                  <a:lnTo>
                    <a:pt x="381466" y="818198"/>
                  </a:lnTo>
                  <a:lnTo>
                    <a:pt x="380041" y="807815"/>
                  </a:lnTo>
                  <a:cubicBezTo>
                    <a:pt x="388591" y="800671"/>
                    <a:pt x="416902" y="807815"/>
                    <a:pt x="416902" y="807815"/>
                  </a:cubicBezTo>
                  <a:lnTo>
                    <a:pt x="454903" y="804577"/>
                  </a:lnTo>
                  <a:cubicBezTo>
                    <a:pt x="463263" y="806387"/>
                    <a:pt x="470293" y="823627"/>
                    <a:pt x="470293" y="823627"/>
                  </a:cubicBezTo>
                  <a:lnTo>
                    <a:pt x="453288" y="839248"/>
                  </a:lnTo>
                  <a:lnTo>
                    <a:pt x="464688" y="873252"/>
                  </a:lnTo>
                  <a:lnTo>
                    <a:pt x="475993" y="888873"/>
                  </a:lnTo>
                  <a:lnTo>
                    <a:pt x="471718" y="904494"/>
                  </a:lnTo>
                  <a:lnTo>
                    <a:pt x="498984" y="900494"/>
                  </a:lnTo>
                  <a:cubicBezTo>
                    <a:pt x="499427" y="891477"/>
                    <a:pt x="499871" y="882460"/>
                    <a:pt x="500314" y="873443"/>
                  </a:cubicBezTo>
                  <a:lnTo>
                    <a:pt x="501739" y="840772"/>
                  </a:lnTo>
                  <a:lnTo>
                    <a:pt x="497559" y="804958"/>
                  </a:lnTo>
                  <a:lnTo>
                    <a:pt x="523020" y="749903"/>
                  </a:lnTo>
                  <a:lnTo>
                    <a:pt x="626383" y="683228"/>
                  </a:lnTo>
                  <a:cubicBezTo>
                    <a:pt x="625908" y="675164"/>
                    <a:pt x="625432" y="667099"/>
                    <a:pt x="624957" y="659035"/>
                  </a:cubicBezTo>
                  <a:lnTo>
                    <a:pt x="631988" y="624269"/>
                  </a:lnTo>
                  <a:lnTo>
                    <a:pt x="650418" y="630650"/>
                  </a:lnTo>
                  <a:lnTo>
                    <a:pt x="683004" y="591884"/>
                  </a:lnTo>
                  <a:lnTo>
                    <a:pt x="725470" y="577787"/>
                  </a:lnTo>
                  <a:lnTo>
                    <a:pt x="750931" y="560451"/>
                  </a:lnTo>
                  <a:lnTo>
                    <a:pt x="763661" y="534829"/>
                  </a:lnTo>
                  <a:lnTo>
                    <a:pt x="810403" y="520637"/>
                  </a:lnTo>
                  <a:lnTo>
                    <a:pt x="857144" y="496538"/>
                  </a:lnTo>
                  <a:lnTo>
                    <a:pt x="835673" y="519494"/>
                  </a:lnTo>
                  <a:lnTo>
                    <a:pt x="832823" y="539401"/>
                  </a:lnTo>
                  <a:lnTo>
                    <a:pt x="858284" y="533686"/>
                  </a:lnTo>
                  <a:lnTo>
                    <a:pt x="880990" y="520922"/>
                  </a:lnTo>
                  <a:lnTo>
                    <a:pt x="900750" y="515302"/>
                  </a:lnTo>
                  <a:lnTo>
                    <a:pt x="919180" y="509588"/>
                  </a:lnTo>
                  <a:lnTo>
                    <a:pt x="924881" y="496824"/>
                  </a:lnTo>
                  <a:lnTo>
                    <a:pt x="912150" y="496824"/>
                  </a:lnTo>
                  <a:lnTo>
                    <a:pt x="892295" y="489680"/>
                  </a:lnTo>
                  <a:lnTo>
                    <a:pt x="863794" y="468440"/>
                  </a:lnTo>
                  <a:cubicBezTo>
                    <a:pt x="863196" y="463742"/>
                    <a:pt x="864734" y="459023"/>
                    <a:pt x="867974" y="455581"/>
                  </a:cubicBezTo>
                  <a:lnTo>
                    <a:pt x="880799" y="444056"/>
                  </a:lnTo>
                  <a:cubicBezTo>
                    <a:pt x="880799" y="444056"/>
                    <a:pt x="886405" y="437198"/>
                    <a:pt x="882224" y="437198"/>
                  </a:cubicBezTo>
                  <a:cubicBezTo>
                    <a:pt x="878044" y="437198"/>
                    <a:pt x="846789" y="430340"/>
                    <a:pt x="846789" y="430340"/>
                  </a:cubicBezTo>
                  <a:lnTo>
                    <a:pt x="812778" y="444056"/>
                  </a:lnTo>
                  <a:lnTo>
                    <a:pt x="793492" y="444056"/>
                  </a:lnTo>
                  <a:lnTo>
                    <a:pt x="817623" y="423005"/>
                  </a:lnTo>
                  <a:lnTo>
                    <a:pt x="844508" y="423005"/>
                  </a:lnTo>
                  <a:lnTo>
                    <a:pt x="874244" y="415862"/>
                  </a:lnTo>
                  <a:lnTo>
                    <a:pt x="935996" y="415862"/>
                  </a:lnTo>
                  <a:lnTo>
                    <a:pt x="970007" y="408718"/>
                  </a:lnTo>
                  <a:lnTo>
                    <a:pt x="994233" y="395669"/>
                  </a:lnTo>
                  <a:lnTo>
                    <a:pt x="1023968" y="392621"/>
                  </a:lnTo>
                  <a:lnTo>
                    <a:pt x="1032519" y="360712"/>
                  </a:lnTo>
                  <a:lnTo>
                    <a:pt x="1012663" y="343662"/>
                  </a:lnTo>
                  <a:lnTo>
                    <a:pt x="984162" y="328898"/>
                  </a:lnTo>
                  <a:lnTo>
                    <a:pt x="978462" y="295370"/>
                  </a:lnTo>
                  <a:lnTo>
                    <a:pt x="962882" y="261271"/>
                  </a:lnTo>
                  <a:lnTo>
                    <a:pt x="948726" y="261271"/>
                  </a:lnTo>
                  <a:lnTo>
                    <a:pt x="947301" y="279749"/>
                  </a:lnTo>
                  <a:lnTo>
                    <a:pt x="924691" y="279749"/>
                  </a:lnTo>
                  <a:lnTo>
                    <a:pt x="918991" y="291084"/>
                  </a:lnTo>
                  <a:lnTo>
                    <a:pt x="910535" y="296799"/>
                  </a:lnTo>
                  <a:lnTo>
                    <a:pt x="896380" y="299656"/>
                  </a:lnTo>
                  <a:lnTo>
                    <a:pt x="883555" y="286798"/>
                  </a:lnTo>
                  <a:lnTo>
                    <a:pt x="900560" y="268415"/>
                  </a:lnTo>
                  <a:lnTo>
                    <a:pt x="880799" y="249936"/>
                  </a:lnTo>
                  <a:lnTo>
                    <a:pt x="856669" y="237173"/>
                  </a:lnTo>
                  <a:lnTo>
                    <a:pt x="831493" y="237173"/>
                  </a:lnTo>
                  <a:lnTo>
                    <a:pt x="813063" y="242792"/>
                  </a:lnTo>
                  <a:lnTo>
                    <a:pt x="787602" y="272606"/>
                  </a:lnTo>
                  <a:lnTo>
                    <a:pt x="767746" y="289655"/>
                  </a:lnTo>
                  <a:lnTo>
                    <a:pt x="773447" y="305276"/>
                  </a:lnTo>
                  <a:lnTo>
                    <a:pt x="766226" y="328994"/>
                  </a:lnTo>
                  <a:lnTo>
                    <a:pt x="770501" y="338519"/>
                  </a:lnTo>
                  <a:lnTo>
                    <a:pt x="746371" y="347091"/>
                  </a:lnTo>
                  <a:lnTo>
                    <a:pt x="719485" y="352711"/>
                  </a:lnTo>
                  <a:lnTo>
                    <a:pt x="708180" y="349853"/>
                  </a:lnTo>
                  <a:lnTo>
                    <a:pt x="699629" y="361283"/>
                  </a:lnTo>
                  <a:lnTo>
                    <a:pt x="715210" y="393192"/>
                  </a:lnTo>
                  <a:lnTo>
                    <a:pt x="699629" y="403860"/>
                  </a:lnTo>
                  <a:lnTo>
                    <a:pt x="678444" y="403860"/>
                  </a:lnTo>
                  <a:lnTo>
                    <a:pt x="660488" y="380714"/>
                  </a:lnTo>
                  <a:lnTo>
                    <a:pt x="656213" y="367570"/>
                  </a:lnTo>
                  <a:lnTo>
                    <a:pt x="668944" y="360521"/>
                  </a:lnTo>
                  <a:lnTo>
                    <a:pt x="659443" y="343472"/>
                  </a:lnTo>
                  <a:lnTo>
                    <a:pt x="629708" y="342043"/>
                  </a:lnTo>
                  <a:lnTo>
                    <a:pt x="590091" y="317373"/>
                  </a:lnTo>
                  <a:lnTo>
                    <a:pt x="571661" y="317373"/>
                  </a:lnTo>
                  <a:lnTo>
                    <a:pt x="567386" y="302228"/>
                  </a:lnTo>
                  <a:lnTo>
                    <a:pt x="554656" y="296609"/>
                  </a:lnTo>
                  <a:lnTo>
                    <a:pt x="573086" y="275273"/>
                  </a:lnTo>
                  <a:lnTo>
                    <a:pt x="599972" y="259652"/>
                  </a:lnTo>
                  <a:lnTo>
                    <a:pt x="646713" y="242602"/>
                  </a:lnTo>
                  <a:lnTo>
                    <a:pt x="663718" y="236982"/>
                  </a:lnTo>
                  <a:lnTo>
                    <a:pt x="700485" y="228409"/>
                  </a:lnTo>
                  <a:lnTo>
                    <a:pt x="725185" y="214694"/>
                  </a:lnTo>
                  <a:lnTo>
                    <a:pt x="747796" y="194786"/>
                  </a:lnTo>
                  <a:lnTo>
                    <a:pt x="777532" y="194786"/>
                  </a:lnTo>
                  <a:lnTo>
                    <a:pt x="812968" y="185833"/>
                  </a:lnTo>
                  <a:lnTo>
                    <a:pt x="835673" y="185833"/>
                  </a:lnTo>
                  <a:lnTo>
                    <a:pt x="845174" y="159353"/>
                  </a:lnTo>
                  <a:lnTo>
                    <a:pt x="799857" y="159353"/>
                  </a:lnTo>
                  <a:lnTo>
                    <a:pt x="782852" y="172403"/>
                  </a:lnTo>
                  <a:lnTo>
                    <a:pt x="753116" y="172403"/>
                  </a:lnTo>
                  <a:cubicBezTo>
                    <a:pt x="746798" y="166154"/>
                    <a:pt x="738980" y="161657"/>
                    <a:pt x="730410" y="159353"/>
                  </a:cubicBezTo>
                  <a:lnTo>
                    <a:pt x="730410" y="148876"/>
                  </a:lnTo>
                  <a:lnTo>
                    <a:pt x="745991" y="134684"/>
                  </a:lnTo>
                  <a:lnTo>
                    <a:pt x="766226" y="119444"/>
                  </a:lnTo>
                  <a:cubicBezTo>
                    <a:pt x="773304" y="110380"/>
                    <a:pt x="779023" y="100338"/>
                    <a:pt x="783232" y="89630"/>
                  </a:cubicBezTo>
                  <a:lnTo>
                    <a:pt x="824273" y="103823"/>
                  </a:lnTo>
                  <a:lnTo>
                    <a:pt x="855339" y="102203"/>
                  </a:lnTo>
                  <a:lnTo>
                    <a:pt x="876714" y="100965"/>
                  </a:lnTo>
                  <a:lnTo>
                    <a:pt x="903600" y="102394"/>
                  </a:lnTo>
                  <a:lnTo>
                    <a:pt x="919180" y="108109"/>
                  </a:lnTo>
                  <a:cubicBezTo>
                    <a:pt x="914905" y="119444"/>
                    <a:pt x="897995" y="110966"/>
                    <a:pt x="897995" y="110966"/>
                  </a:cubicBezTo>
                  <a:lnTo>
                    <a:pt x="846979" y="116586"/>
                  </a:lnTo>
                  <a:lnTo>
                    <a:pt x="824273" y="128969"/>
                  </a:lnTo>
                  <a:lnTo>
                    <a:pt x="831398" y="113348"/>
                  </a:lnTo>
                  <a:lnTo>
                    <a:pt x="807267" y="114776"/>
                  </a:lnTo>
                  <a:lnTo>
                    <a:pt x="778767" y="133160"/>
                  </a:lnTo>
                  <a:lnTo>
                    <a:pt x="798622" y="143161"/>
                  </a:lnTo>
                  <a:lnTo>
                    <a:pt x="845364" y="143161"/>
                  </a:lnTo>
                  <a:lnTo>
                    <a:pt x="870824" y="152686"/>
                  </a:lnTo>
                  <a:lnTo>
                    <a:pt x="892105" y="144209"/>
                  </a:lnTo>
                  <a:lnTo>
                    <a:pt x="914715" y="152686"/>
                  </a:lnTo>
                  <a:lnTo>
                    <a:pt x="941696" y="161258"/>
                  </a:lnTo>
                  <a:lnTo>
                    <a:pt x="909110" y="171450"/>
                  </a:lnTo>
                  <a:lnTo>
                    <a:pt x="880609" y="184880"/>
                  </a:lnTo>
                  <a:lnTo>
                    <a:pt x="852109" y="191072"/>
                  </a:lnTo>
                  <a:lnTo>
                    <a:pt x="829498" y="199549"/>
                  </a:lnTo>
                  <a:lnTo>
                    <a:pt x="838998" y="219456"/>
                  </a:lnTo>
                  <a:lnTo>
                    <a:pt x="898470" y="218027"/>
                  </a:lnTo>
                  <a:lnTo>
                    <a:pt x="935996" y="241173"/>
                  </a:lnTo>
                  <a:lnTo>
                    <a:pt x="967157" y="241173"/>
                  </a:lnTo>
                  <a:lnTo>
                    <a:pt x="968582" y="228409"/>
                  </a:lnTo>
                  <a:lnTo>
                    <a:pt x="975612" y="215646"/>
                  </a:lnTo>
                  <a:lnTo>
                    <a:pt x="989862" y="212789"/>
                  </a:lnTo>
                  <a:lnTo>
                    <a:pt x="978462" y="197168"/>
                  </a:lnTo>
                  <a:lnTo>
                    <a:pt x="974282" y="185357"/>
                  </a:lnTo>
                  <a:lnTo>
                    <a:pt x="991192" y="185357"/>
                  </a:lnTo>
                  <a:lnTo>
                    <a:pt x="1005443" y="195739"/>
                  </a:lnTo>
                  <a:cubicBezTo>
                    <a:pt x="1016748" y="204311"/>
                    <a:pt x="1040784" y="185357"/>
                    <a:pt x="1040784" y="185357"/>
                  </a:cubicBezTo>
                  <a:lnTo>
                    <a:pt x="1076220" y="171926"/>
                  </a:lnTo>
                  <a:lnTo>
                    <a:pt x="1032329" y="158877"/>
                  </a:lnTo>
                  <a:lnTo>
                    <a:pt x="1018173" y="144685"/>
                  </a:lnTo>
                  <a:cubicBezTo>
                    <a:pt x="1022353" y="136112"/>
                    <a:pt x="971432" y="123349"/>
                    <a:pt x="971432" y="123349"/>
                  </a:cubicBezTo>
                  <a:lnTo>
                    <a:pt x="931721" y="99250"/>
                  </a:lnTo>
                  <a:lnTo>
                    <a:pt x="922221" y="89249"/>
                  </a:lnTo>
                  <a:lnTo>
                    <a:pt x="888495" y="89249"/>
                  </a:lnTo>
                  <a:lnTo>
                    <a:pt x="915380" y="77914"/>
                  </a:lnTo>
                  <a:lnTo>
                    <a:pt x="981882" y="84963"/>
                  </a:lnTo>
                  <a:lnTo>
                    <a:pt x="1015893" y="77914"/>
                  </a:lnTo>
                  <a:lnTo>
                    <a:pt x="1093795" y="58007"/>
                  </a:lnTo>
                  <a:lnTo>
                    <a:pt x="1146142" y="45244"/>
                  </a:lnTo>
                  <a:lnTo>
                    <a:pt x="1184143" y="31052"/>
                  </a:lnTo>
                  <a:lnTo>
                    <a:pt x="1140157" y="24194"/>
                  </a:lnTo>
                  <a:cubicBezTo>
                    <a:pt x="1140157" y="24194"/>
                    <a:pt x="1108996" y="32766"/>
                    <a:pt x="1104721" y="32766"/>
                  </a:cubicBezTo>
                  <a:cubicBezTo>
                    <a:pt x="1100445" y="32766"/>
                    <a:pt x="1063680" y="35623"/>
                    <a:pt x="1059404" y="35623"/>
                  </a:cubicBezTo>
                  <a:lnTo>
                    <a:pt x="960222" y="35623"/>
                  </a:lnTo>
                  <a:lnTo>
                    <a:pt x="929156" y="42672"/>
                  </a:lnTo>
                  <a:lnTo>
                    <a:pt x="957657" y="49816"/>
                  </a:lnTo>
                  <a:lnTo>
                    <a:pt x="940651" y="59341"/>
                  </a:lnTo>
                  <a:lnTo>
                    <a:pt x="910915" y="59341"/>
                  </a:lnTo>
                  <a:lnTo>
                    <a:pt x="893910" y="65056"/>
                  </a:lnTo>
                  <a:lnTo>
                    <a:pt x="916520" y="48006"/>
                  </a:lnTo>
                  <a:lnTo>
                    <a:pt x="892485" y="42291"/>
                  </a:lnTo>
                  <a:lnTo>
                    <a:pt x="862749" y="49435"/>
                  </a:lnTo>
                  <a:lnTo>
                    <a:pt x="825888" y="70675"/>
                  </a:lnTo>
                  <a:lnTo>
                    <a:pt x="842893" y="76390"/>
                  </a:lnTo>
                  <a:lnTo>
                    <a:pt x="867024" y="66865"/>
                  </a:lnTo>
                  <a:lnTo>
                    <a:pt x="886785" y="71057"/>
                  </a:lnTo>
                  <a:lnTo>
                    <a:pt x="865599" y="76772"/>
                  </a:lnTo>
                  <a:lnTo>
                    <a:pt x="857049" y="88106"/>
                  </a:lnTo>
                  <a:lnTo>
                    <a:pt x="871204" y="92393"/>
                  </a:lnTo>
                  <a:lnTo>
                    <a:pt x="833203" y="95250"/>
                  </a:lnTo>
                  <a:lnTo>
                    <a:pt x="766701" y="83915"/>
                  </a:lnTo>
                  <a:lnTo>
                    <a:pt x="739816" y="116491"/>
                  </a:lnTo>
                  <a:lnTo>
                    <a:pt x="685949" y="154591"/>
                  </a:lnTo>
                  <a:lnTo>
                    <a:pt x="700105" y="165925"/>
                  </a:lnTo>
                  <a:lnTo>
                    <a:pt x="690604" y="171926"/>
                  </a:lnTo>
                  <a:lnTo>
                    <a:pt x="677874" y="178689"/>
                  </a:lnTo>
                  <a:lnTo>
                    <a:pt x="641013" y="171926"/>
                  </a:lnTo>
                  <a:lnTo>
                    <a:pt x="590091" y="185357"/>
                  </a:lnTo>
                  <a:lnTo>
                    <a:pt x="477559" y="240252"/>
                  </a:lnTo>
                  <a:cubicBezTo>
                    <a:pt x="181848" y="530352"/>
                    <a:pt x="102036" y="696627"/>
                    <a:pt x="0" y="1091502"/>
                  </a:cubicBezTo>
                  <a:lnTo>
                    <a:pt x="114699" y="1064800"/>
                  </a:lnTo>
                  <a:lnTo>
                    <a:pt x="134554" y="1086041"/>
                  </a:lnTo>
                  <a:lnTo>
                    <a:pt x="168565" y="1091756"/>
                  </a:lnTo>
                  <a:lnTo>
                    <a:pt x="191271" y="1105948"/>
                  </a:lnTo>
                  <a:lnTo>
                    <a:pt x="215306" y="1096423"/>
                  </a:lnTo>
                  <a:lnTo>
                    <a:pt x="235162" y="1116330"/>
                  </a:lnTo>
                  <a:lnTo>
                    <a:pt x="279053" y="1140428"/>
                  </a:lnTo>
                  <a:lnTo>
                    <a:pt x="321519" y="1146143"/>
                  </a:lnTo>
                  <a:lnTo>
                    <a:pt x="334250" y="1188720"/>
                  </a:lnTo>
                  <a:cubicBezTo>
                    <a:pt x="334250" y="1188720"/>
                    <a:pt x="363985" y="1215676"/>
                    <a:pt x="362750" y="1221391"/>
                  </a:cubicBezTo>
                  <a:cubicBezTo>
                    <a:pt x="361515" y="1227106"/>
                    <a:pt x="372251" y="1252633"/>
                    <a:pt x="378331" y="1252633"/>
                  </a:cubicBezTo>
                  <a:cubicBezTo>
                    <a:pt x="392505" y="1257710"/>
                    <a:pt x="406252" y="1263891"/>
                    <a:pt x="419467" y="1271111"/>
                  </a:cubicBezTo>
                  <a:lnTo>
                    <a:pt x="443503" y="1273874"/>
                  </a:lnTo>
                  <a:lnTo>
                    <a:pt x="453003" y="1252633"/>
                  </a:lnTo>
                  <a:lnTo>
                    <a:pt x="474283" y="1252633"/>
                  </a:lnTo>
                  <a:lnTo>
                    <a:pt x="474283" y="1273874"/>
                  </a:lnTo>
                  <a:lnTo>
                    <a:pt x="482834" y="1285304"/>
                  </a:lnTo>
                  <a:lnTo>
                    <a:pt x="485589" y="1317879"/>
                  </a:lnTo>
                  <a:lnTo>
                    <a:pt x="494139" y="1342073"/>
                  </a:lnTo>
                  <a:lnTo>
                    <a:pt x="479983" y="1357694"/>
                  </a:lnTo>
                  <a:lnTo>
                    <a:pt x="457278" y="1386269"/>
                  </a:lnTo>
                  <a:lnTo>
                    <a:pt x="428777" y="1425797"/>
                  </a:lnTo>
                  <a:lnTo>
                    <a:pt x="431627" y="1463897"/>
                  </a:lnTo>
                  <a:lnTo>
                    <a:pt x="424502" y="1489424"/>
                  </a:lnTo>
                  <a:lnTo>
                    <a:pt x="445782" y="1496568"/>
                  </a:lnTo>
                  <a:lnTo>
                    <a:pt x="427352" y="1522095"/>
                  </a:lnTo>
                  <a:cubicBezTo>
                    <a:pt x="431114" y="1532801"/>
                    <a:pt x="434287" y="1543707"/>
                    <a:pt x="436852" y="1554766"/>
                  </a:cubicBezTo>
                  <a:cubicBezTo>
                    <a:pt x="441251" y="1566948"/>
                    <a:pt x="446457" y="1578816"/>
                    <a:pt x="452433" y="1590294"/>
                  </a:cubicBezTo>
                  <a:lnTo>
                    <a:pt x="472288" y="1607344"/>
                  </a:lnTo>
                  <a:lnTo>
                    <a:pt x="480838" y="1635919"/>
                  </a:lnTo>
                  <a:lnTo>
                    <a:pt x="529005" y="1735265"/>
                  </a:lnTo>
                  <a:lnTo>
                    <a:pt x="562921" y="1763840"/>
                  </a:lnTo>
                  <a:lnTo>
                    <a:pt x="612512" y="1789367"/>
                  </a:lnTo>
                  <a:cubicBezTo>
                    <a:pt x="612512" y="1789367"/>
                    <a:pt x="643673" y="1823466"/>
                    <a:pt x="645098" y="1827467"/>
                  </a:cubicBezTo>
                  <a:cubicBezTo>
                    <a:pt x="646523" y="1831467"/>
                    <a:pt x="662103" y="1894142"/>
                    <a:pt x="662103" y="1894142"/>
                  </a:cubicBezTo>
                  <a:cubicBezTo>
                    <a:pt x="661882" y="1905826"/>
                    <a:pt x="661660" y="1917510"/>
                    <a:pt x="661439" y="1929194"/>
                  </a:cubicBezTo>
                  <a:lnTo>
                    <a:pt x="670939" y="1966055"/>
                  </a:lnTo>
                  <a:lnTo>
                    <a:pt x="673789" y="2007299"/>
                  </a:lnTo>
                  <a:lnTo>
                    <a:pt x="678064" y="2064449"/>
                  </a:lnTo>
                  <a:lnTo>
                    <a:pt x="692219" y="2109883"/>
                  </a:lnTo>
                  <a:lnTo>
                    <a:pt x="704950" y="2169509"/>
                  </a:lnTo>
                  <a:lnTo>
                    <a:pt x="689369" y="2189417"/>
                  </a:lnTo>
                  <a:lnTo>
                    <a:pt x="698869" y="2218849"/>
                  </a:lnTo>
                  <a:lnTo>
                    <a:pt x="710270" y="2261807"/>
                  </a:lnTo>
                  <a:lnTo>
                    <a:pt x="730030" y="2283143"/>
                  </a:lnTo>
                  <a:cubicBezTo>
                    <a:pt x="729587" y="2294509"/>
                    <a:pt x="729143" y="2305876"/>
                    <a:pt x="728700" y="2317242"/>
                  </a:cubicBezTo>
                  <a:lnTo>
                    <a:pt x="732880" y="2351246"/>
                  </a:lnTo>
                  <a:lnTo>
                    <a:pt x="820758" y="2444972"/>
                  </a:lnTo>
                  <a:lnTo>
                    <a:pt x="837668" y="2463451"/>
                  </a:lnTo>
                  <a:lnTo>
                    <a:pt x="837668" y="2419445"/>
                  </a:lnTo>
                  <a:lnTo>
                    <a:pt x="866169" y="2402967"/>
                  </a:lnTo>
                  <a:lnTo>
                    <a:pt x="866169" y="2376869"/>
                  </a:lnTo>
                  <a:lnTo>
                    <a:pt x="837668" y="2364105"/>
                  </a:lnTo>
                  <a:lnTo>
                    <a:pt x="837668" y="2344198"/>
                  </a:lnTo>
                  <a:lnTo>
                    <a:pt x="851634" y="2331434"/>
                  </a:lnTo>
                  <a:lnTo>
                    <a:pt x="865694" y="2308670"/>
                  </a:lnTo>
                  <a:lnTo>
                    <a:pt x="865694" y="2290191"/>
                  </a:lnTo>
                  <a:cubicBezTo>
                    <a:pt x="877379" y="2286000"/>
                    <a:pt x="865694" y="2273141"/>
                    <a:pt x="865694" y="2273141"/>
                  </a:cubicBezTo>
                  <a:lnTo>
                    <a:pt x="846219" y="2273141"/>
                  </a:lnTo>
                  <a:lnTo>
                    <a:pt x="844793" y="2254758"/>
                  </a:lnTo>
                  <a:lnTo>
                    <a:pt x="863224" y="2254758"/>
                  </a:lnTo>
                  <a:lnTo>
                    <a:pt x="870824" y="2266093"/>
                  </a:lnTo>
                  <a:lnTo>
                    <a:pt x="885835" y="2254758"/>
                  </a:lnTo>
                  <a:lnTo>
                    <a:pt x="874529" y="2231993"/>
                  </a:lnTo>
                  <a:cubicBezTo>
                    <a:pt x="877379" y="2224945"/>
                    <a:pt x="897235" y="2231993"/>
                    <a:pt x="897235" y="2231993"/>
                  </a:cubicBezTo>
                  <a:lnTo>
                    <a:pt x="931151" y="2212086"/>
                  </a:lnTo>
                  <a:lnTo>
                    <a:pt x="945306" y="2195132"/>
                  </a:lnTo>
                  <a:lnTo>
                    <a:pt x="945306" y="2172367"/>
                  </a:lnTo>
                  <a:lnTo>
                    <a:pt x="929156" y="2157794"/>
                  </a:lnTo>
                  <a:lnTo>
                    <a:pt x="914905" y="2135029"/>
                  </a:lnTo>
                  <a:lnTo>
                    <a:pt x="931911" y="2135029"/>
                  </a:lnTo>
                  <a:cubicBezTo>
                    <a:pt x="931911" y="2135029"/>
                    <a:pt x="957467" y="2147888"/>
                    <a:pt x="965922" y="2135029"/>
                  </a:cubicBezTo>
                  <a:cubicBezTo>
                    <a:pt x="974377" y="2122170"/>
                    <a:pt x="987202" y="2105216"/>
                    <a:pt x="987202" y="2105216"/>
                  </a:cubicBezTo>
                  <a:lnTo>
                    <a:pt x="1002783" y="2068354"/>
                  </a:lnTo>
                  <a:cubicBezTo>
                    <a:pt x="1002783" y="2068354"/>
                    <a:pt x="1032519" y="2014347"/>
                    <a:pt x="1035369" y="2010061"/>
                  </a:cubicBezTo>
                  <a:cubicBezTo>
                    <a:pt x="1038219" y="2005774"/>
                    <a:pt x="1035369" y="1952911"/>
                    <a:pt x="1035369" y="1952911"/>
                  </a:cubicBezTo>
                  <a:lnTo>
                    <a:pt x="1082110" y="1914811"/>
                  </a:lnTo>
                  <a:lnTo>
                    <a:pt x="1113271" y="1914811"/>
                  </a:lnTo>
                  <a:lnTo>
                    <a:pt x="1138732" y="1872139"/>
                  </a:lnTo>
                  <a:lnTo>
                    <a:pt x="1158587" y="1844135"/>
                  </a:lnTo>
                  <a:lnTo>
                    <a:pt x="1158587" y="1796510"/>
                  </a:lnTo>
                  <a:lnTo>
                    <a:pt x="1165617" y="1751076"/>
                  </a:lnTo>
                  <a:lnTo>
                    <a:pt x="1154502" y="1706690"/>
                  </a:lnTo>
                  <a:lnTo>
                    <a:pt x="1194118" y="1654112"/>
                  </a:lnTo>
                  <a:lnTo>
                    <a:pt x="1223854" y="1625537"/>
                  </a:lnTo>
                  <a:lnTo>
                    <a:pt x="1212549" y="1573054"/>
                  </a:lnTo>
                  <a:lnTo>
                    <a:pt x="1206658" y="1540478"/>
                  </a:lnTo>
                  <a:close/>
                  <a:moveTo>
                    <a:pt x="1522257" y="424720"/>
                  </a:moveTo>
                  <a:lnTo>
                    <a:pt x="1531757" y="430340"/>
                  </a:lnTo>
                  <a:lnTo>
                    <a:pt x="1544678" y="419100"/>
                  </a:lnTo>
                  <a:lnTo>
                    <a:pt x="1563013" y="419100"/>
                  </a:lnTo>
                  <a:lnTo>
                    <a:pt x="1579924" y="413385"/>
                  </a:lnTo>
                  <a:lnTo>
                    <a:pt x="1587524" y="402907"/>
                  </a:lnTo>
                  <a:lnTo>
                    <a:pt x="1583914" y="388430"/>
                  </a:lnTo>
                  <a:lnTo>
                    <a:pt x="1591134" y="380714"/>
                  </a:lnTo>
                  <a:cubicBezTo>
                    <a:pt x="1591989" y="368999"/>
                    <a:pt x="1573463" y="360521"/>
                    <a:pt x="1573463" y="360521"/>
                  </a:cubicBezTo>
                  <a:lnTo>
                    <a:pt x="1563013" y="360521"/>
                  </a:lnTo>
                  <a:lnTo>
                    <a:pt x="1550093" y="375476"/>
                  </a:lnTo>
                  <a:lnTo>
                    <a:pt x="1536412" y="375476"/>
                  </a:lnTo>
                  <a:lnTo>
                    <a:pt x="1531567" y="392430"/>
                  </a:lnTo>
                  <a:lnTo>
                    <a:pt x="1533562" y="405194"/>
                  </a:lnTo>
                  <a:lnTo>
                    <a:pt x="1522257" y="412242"/>
                  </a:lnTo>
                  <a:lnTo>
                    <a:pt x="1522257" y="424720"/>
                  </a:lnTo>
                  <a:close/>
                  <a:moveTo>
                    <a:pt x="1607759" y="317373"/>
                  </a:moveTo>
                  <a:lnTo>
                    <a:pt x="1593319" y="323850"/>
                  </a:lnTo>
                  <a:lnTo>
                    <a:pt x="1593319" y="345662"/>
                  </a:lnTo>
                  <a:lnTo>
                    <a:pt x="1594934" y="351282"/>
                  </a:lnTo>
                  <a:cubicBezTo>
                    <a:pt x="1595988" y="355778"/>
                    <a:pt x="1596530" y="360379"/>
                    <a:pt x="1596549" y="364998"/>
                  </a:cubicBezTo>
                  <a:lnTo>
                    <a:pt x="1606999" y="372237"/>
                  </a:lnTo>
                  <a:lnTo>
                    <a:pt x="1617450" y="378714"/>
                  </a:lnTo>
                  <a:lnTo>
                    <a:pt x="1622295" y="388239"/>
                  </a:lnTo>
                  <a:cubicBezTo>
                    <a:pt x="1622295" y="388239"/>
                    <a:pt x="1620680" y="397764"/>
                    <a:pt x="1615075" y="397764"/>
                  </a:cubicBezTo>
                  <a:lnTo>
                    <a:pt x="1602154" y="401860"/>
                  </a:lnTo>
                  <a:lnTo>
                    <a:pt x="1606999" y="410718"/>
                  </a:lnTo>
                  <a:cubicBezTo>
                    <a:pt x="1606999" y="410718"/>
                    <a:pt x="1597499" y="415576"/>
                    <a:pt x="1596549" y="419576"/>
                  </a:cubicBezTo>
                  <a:lnTo>
                    <a:pt x="1605384" y="426053"/>
                  </a:lnTo>
                  <a:lnTo>
                    <a:pt x="1597309" y="434150"/>
                  </a:lnTo>
                  <a:lnTo>
                    <a:pt x="1579639" y="434150"/>
                  </a:lnTo>
                  <a:lnTo>
                    <a:pt x="1579639" y="443675"/>
                  </a:lnTo>
                  <a:lnTo>
                    <a:pt x="1616690" y="443675"/>
                  </a:lnTo>
                  <a:lnTo>
                    <a:pt x="1631985" y="434150"/>
                  </a:lnTo>
                  <a:lnTo>
                    <a:pt x="1654501" y="438150"/>
                  </a:lnTo>
                  <a:cubicBezTo>
                    <a:pt x="1654501" y="438150"/>
                    <a:pt x="1673026" y="434150"/>
                    <a:pt x="1677016" y="434150"/>
                  </a:cubicBezTo>
                  <a:lnTo>
                    <a:pt x="1673786" y="430054"/>
                  </a:lnTo>
                  <a:lnTo>
                    <a:pt x="1679486" y="422815"/>
                  </a:lnTo>
                  <a:lnTo>
                    <a:pt x="1688322" y="412337"/>
                  </a:lnTo>
                  <a:lnTo>
                    <a:pt x="1677016" y="407765"/>
                  </a:lnTo>
                  <a:lnTo>
                    <a:pt x="1664191" y="403765"/>
                  </a:lnTo>
                  <a:lnTo>
                    <a:pt x="1665806" y="390049"/>
                  </a:lnTo>
                  <a:lnTo>
                    <a:pt x="1653646" y="380524"/>
                  </a:lnTo>
                  <a:lnTo>
                    <a:pt x="1635215" y="370427"/>
                  </a:lnTo>
                  <a:lnTo>
                    <a:pt x="1633600" y="351854"/>
                  </a:lnTo>
                  <a:lnTo>
                    <a:pt x="1635215" y="335756"/>
                  </a:lnTo>
                  <a:lnTo>
                    <a:pt x="1616215" y="335756"/>
                  </a:lnTo>
                  <a:lnTo>
                    <a:pt x="1612224" y="327660"/>
                  </a:lnTo>
                  <a:lnTo>
                    <a:pt x="1623435" y="317182"/>
                  </a:lnTo>
                  <a:lnTo>
                    <a:pt x="1607759" y="317373"/>
                  </a:lnTo>
                  <a:close/>
                  <a:moveTo>
                    <a:pt x="1713212" y="386810"/>
                  </a:moveTo>
                  <a:lnTo>
                    <a:pt x="1713212" y="380714"/>
                  </a:lnTo>
                  <a:lnTo>
                    <a:pt x="1726133" y="380714"/>
                  </a:lnTo>
                  <a:lnTo>
                    <a:pt x="1733353" y="375476"/>
                  </a:lnTo>
                  <a:lnTo>
                    <a:pt x="1733353" y="355282"/>
                  </a:lnTo>
                  <a:lnTo>
                    <a:pt x="1742853" y="350425"/>
                  </a:lnTo>
                  <a:lnTo>
                    <a:pt x="1739623" y="334328"/>
                  </a:lnTo>
                  <a:lnTo>
                    <a:pt x="1724518" y="328994"/>
                  </a:lnTo>
                  <a:lnTo>
                    <a:pt x="1702002" y="336232"/>
                  </a:lnTo>
                  <a:lnTo>
                    <a:pt x="1702002" y="348044"/>
                  </a:lnTo>
                  <a:lnTo>
                    <a:pt x="1688322" y="349663"/>
                  </a:lnTo>
                  <a:lnTo>
                    <a:pt x="1685092" y="360521"/>
                  </a:lnTo>
                  <a:lnTo>
                    <a:pt x="1694592" y="364998"/>
                  </a:lnTo>
                  <a:lnTo>
                    <a:pt x="1679296" y="373856"/>
                  </a:lnTo>
                  <a:lnTo>
                    <a:pt x="1675211" y="380714"/>
                  </a:lnTo>
                  <a:lnTo>
                    <a:pt x="1688132" y="392430"/>
                  </a:lnTo>
                  <a:lnTo>
                    <a:pt x="1713212" y="386810"/>
                  </a:lnTo>
                  <a:close/>
                  <a:moveTo>
                    <a:pt x="2524534" y="876110"/>
                  </a:moveTo>
                  <a:lnTo>
                    <a:pt x="2577736" y="904685"/>
                  </a:lnTo>
                  <a:lnTo>
                    <a:pt x="2605192" y="894017"/>
                  </a:lnTo>
                  <a:lnTo>
                    <a:pt x="2623432" y="919925"/>
                  </a:lnTo>
                  <a:lnTo>
                    <a:pt x="2672169" y="930688"/>
                  </a:lnTo>
                  <a:lnTo>
                    <a:pt x="2693449" y="941356"/>
                  </a:lnTo>
                  <a:lnTo>
                    <a:pt x="2752826" y="809593"/>
                  </a:lnTo>
                  <a:cubicBezTo>
                    <a:pt x="2662503" y="608118"/>
                    <a:pt x="2543606" y="384419"/>
                    <a:pt x="2300883" y="208344"/>
                  </a:cubicBezTo>
                  <a:lnTo>
                    <a:pt x="2251877" y="211265"/>
                  </a:lnTo>
                  <a:lnTo>
                    <a:pt x="2241237" y="232696"/>
                  </a:lnTo>
                  <a:lnTo>
                    <a:pt x="2218531" y="224219"/>
                  </a:lnTo>
                  <a:lnTo>
                    <a:pt x="2207796" y="205169"/>
                  </a:lnTo>
                  <a:lnTo>
                    <a:pt x="2186420" y="205169"/>
                  </a:lnTo>
                  <a:lnTo>
                    <a:pt x="2195920" y="214694"/>
                  </a:lnTo>
                  <a:lnTo>
                    <a:pt x="2203616" y="230029"/>
                  </a:lnTo>
                  <a:lnTo>
                    <a:pt x="2170080" y="230029"/>
                  </a:lnTo>
                  <a:lnTo>
                    <a:pt x="2170080" y="248983"/>
                  </a:lnTo>
                  <a:lnTo>
                    <a:pt x="2146139" y="245459"/>
                  </a:lnTo>
                  <a:lnTo>
                    <a:pt x="2131604" y="243269"/>
                  </a:lnTo>
                  <a:lnTo>
                    <a:pt x="2123433" y="247364"/>
                  </a:lnTo>
                  <a:lnTo>
                    <a:pt x="2131034" y="252031"/>
                  </a:lnTo>
                  <a:lnTo>
                    <a:pt x="2141579" y="254413"/>
                  </a:lnTo>
                  <a:lnTo>
                    <a:pt x="2132079" y="257937"/>
                  </a:lnTo>
                  <a:lnTo>
                    <a:pt x="2119348" y="252794"/>
                  </a:lnTo>
                  <a:lnTo>
                    <a:pt x="2103483" y="247459"/>
                  </a:lnTo>
                  <a:lnTo>
                    <a:pt x="2098733" y="236887"/>
                  </a:lnTo>
                  <a:lnTo>
                    <a:pt x="2087048" y="227362"/>
                  </a:lnTo>
                  <a:lnTo>
                    <a:pt x="2073557" y="225552"/>
                  </a:lnTo>
                  <a:lnTo>
                    <a:pt x="2064057" y="214408"/>
                  </a:lnTo>
                  <a:lnTo>
                    <a:pt x="2084768" y="216218"/>
                  </a:lnTo>
                  <a:lnTo>
                    <a:pt x="2103008" y="224409"/>
                  </a:lnTo>
                  <a:lnTo>
                    <a:pt x="2118208" y="226219"/>
                  </a:lnTo>
                  <a:cubicBezTo>
                    <a:pt x="2118208" y="226219"/>
                    <a:pt x="2127709" y="223837"/>
                    <a:pt x="2128754" y="225552"/>
                  </a:cubicBezTo>
                  <a:cubicBezTo>
                    <a:pt x="2136021" y="227877"/>
                    <a:pt x="2143498" y="229473"/>
                    <a:pt x="2151079" y="230315"/>
                  </a:cubicBezTo>
                  <a:lnTo>
                    <a:pt x="2163430" y="220790"/>
                  </a:lnTo>
                  <a:lnTo>
                    <a:pt x="2142529" y="205169"/>
                  </a:lnTo>
                  <a:lnTo>
                    <a:pt x="2105478" y="194215"/>
                  </a:lnTo>
                  <a:lnTo>
                    <a:pt x="2040306" y="185833"/>
                  </a:lnTo>
                  <a:cubicBezTo>
                    <a:pt x="2031376" y="183581"/>
                    <a:pt x="2022560" y="180879"/>
                    <a:pt x="2013895" y="177737"/>
                  </a:cubicBezTo>
                  <a:lnTo>
                    <a:pt x="1992235" y="172403"/>
                  </a:lnTo>
                  <a:lnTo>
                    <a:pt x="1944734" y="172403"/>
                  </a:lnTo>
                  <a:lnTo>
                    <a:pt x="1872531" y="185833"/>
                  </a:lnTo>
                  <a:lnTo>
                    <a:pt x="1832631" y="211265"/>
                  </a:lnTo>
                  <a:lnTo>
                    <a:pt x="1785129" y="254222"/>
                  </a:lnTo>
                  <a:lnTo>
                    <a:pt x="1741713" y="260699"/>
                  </a:lnTo>
                  <a:cubicBezTo>
                    <a:pt x="1734977" y="266327"/>
                    <a:pt x="1728631" y="272405"/>
                    <a:pt x="1722712" y="278892"/>
                  </a:cubicBezTo>
                  <a:lnTo>
                    <a:pt x="1732213" y="299561"/>
                  </a:lnTo>
                  <a:lnTo>
                    <a:pt x="1729838" y="309086"/>
                  </a:lnTo>
                  <a:lnTo>
                    <a:pt x="1736298" y="314325"/>
                  </a:lnTo>
                  <a:lnTo>
                    <a:pt x="1741048" y="323850"/>
                  </a:lnTo>
                  <a:lnTo>
                    <a:pt x="1747508" y="333375"/>
                  </a:lnTo>
                  <a:lnTo>
                    <a:pt x="1771544" y="329851"/>
                  </a:lnTo>
                  <a:lnTo>
                    <a:pt x="1797385" y="315182"/>
                  </a:lnTo>
                  <a:lnTo>
                    <a:pt x="1817335" y="325755"/>
                  </a:lnTo>
                  <a:lnTo>
                    <a:pt x="1832631" y="352235"/>
                  </a:lnTo>
                  <a:lnTo>
                    <a:pt x="1835481" y="368141"/>
                  </a:lnTo>
                  <a:lnTo>
                    <a:pt x="1853721" y="371666"/>
                  </a:lnTo>
                  <a:lnTo>
                    <a:pt x="1866071" y="361093"/>
                  </a:lnTo>
                  <a:lnTo>
                    <a:pt x="1878992" y="358140"/>
                  </a:lnTo>
                  <a:lnTo>
                    <a:pt x="1886022" y="336899"/>
                  </a:lnTo>
                  <a:lnTo>
                    <a:pt x="1887162" y="320421"/>
                  </a:lnTo>
                  <a:lnTo>
                    <a:pt x="1904833" y="315182"/>
                  </a:lnTo>
                  <a:lnTo>
                    <a:pt x="1904833" y="304324"/>
                  </a:lnTo>
                  <a:lnTo>
                    <a:pt x="1898372" y="299656"/>
                  </a:lnTo>
                  <a:lnTo>
                    <a:pt x="1890107" y="294323"/>
                  </a:lnTo>
                  <a:lnTo>
                    <a:pt x="1887162" y="275273"/>
                  </a:lnTo>
                  <a:lnTo>
                    <a:pt x="1914048" y="258223"/>
                  </a:lnTo>
                  <a:cubicBezTo>
                    <a:pt x="1914048" y="258223"/>
                    <a:pt x="1928298" y="245269"/>
                    <a:pt x="1928298" y="242983"/>
                  </a:cubicBezTo>
                  <a:cubicBezTo>
                    <a:pt x="1928298" y="240697"/>
                    <a:pt x="1935328" y="232886"/>
                    <a:pt x="1935328" y="232886"/>
                  </a:cubicBezTo>
                  <a:cubicBezTo>
                    <a:pt x="1935328" y="232886"/>
                    <a:pt x="1946539" y="233553"/>
                    <a:pt x="1950054" y="234125"/>
                  </a:cubicBezTo>
                  <a:cubicBezTo>
                    <a:pt x="1953569" y="234696"/>
                    <a:pt x="1972284" y="241173"/>
                    <a:pt x="1972284" y="241173"/>
                  </a:cubicBezTo>
                  <a:lnTo>
                    <a:pt x="1979409" y="246507"/>
                  </a:lnTo>
                  <a:lnTo>
                    <a:pt x="1957654" y="257080"/>
                  </a:lnTo>
                  <a:lnTo>
                    <a:pt x="1944829" y="270034"/>
                  </a:lnTo>
                  <a:lnTo>
                    <a:pt x="1935328" y="276511"/>
                  </a:lnTo>
                  <a:lnTo>
                    <a:pt x="1944164" y="297085"/>
                  </a:lnTo>
                  <a:lnTo>
                    <a:pt x="1967059" y="308896"/>
                  </a:lnTo>
                  <a:lnTo>
                    <a:pt x="1987580" y="304705"/>
                  </a:lnTo>
                  <a:lnTo>
                    <a:pt x="2020166" y="303086"/>
                  </a:lnTo>
                  <a:cubicBezTo>
                    <a:pt x="2020166" y="303086"/>
                    <a:pt x="2057502" y="310610"/>
                    <a:pt x="2059212" y="311849"/>
                  </a:cubicBezTo>
                  <a:cubicBezTo>
                    <a:pt x="2060922" y="313087"/>
                    <a:pt x="2048476" y="317087"/>
                    <a:pt x="2048476" y="317087"/>
                  </a:cubicBezTo>
                  <a:lnTo>
                    <a:pt x="2033941" y="321183"/>
                  </a:lnTo>
                  <a:lnTo>
                    <a:pt x="2025771" y="326517"/>
                  </a:lnTo>
                  <a:lnTo>
                    <a:pt x="2011900" y="319469"/>
                  </a:lnTo>
                  <a:cubicBezTo>
                    <a:pt x="2006305" y="315543"/>
                    <a:pt x="1999721" y="313296"/>
                    <a:pt x="1992900" y="312992"/>
                  </a:cubicBezTo>
                  <a:cubicBezTo>
                    <a:pt x="1987152" y="314112"/>
                    <a:pt x="1981728" y="316521"/>
                    <a:pt x="1977034" y="320040"/>
                  </a:cubicBezTo>
                  <a:lnTo>
                    <a:pt x="1985870" y="333566"/>
                  </a:lnTo>
                  <a:lnTo>
                    <a:pt x="1998125" y="341852"/>
                  </a:lnTo>
                  <a:cubicBezTo>
                    <a:pt x="1998125" y="341852"/>
                    <a:pt x="1992900" y="357092"/>
                    <a:pt x="1989385" y="356521"/>
                  </a:cubicBezTo>
                  <a:cubicBezTo>
                    <a:pt x="1985870" y="355949"/>
                    <a:pt x="1979885" y="345377"/>
                    <a:pt x="1979885" y="345377"/>
                  </a:cubicBezTo>
                  <a:lnTo>
                    <a:pt x="1966299" y="340043"/>
                  </a:lnTo>
                  <a:lnTo>
                    <a:pt x="1957559" y="345377"/>
                  </a:lnTo>
                  <a:lnTo>
                    <a:pt x="1958699" y="358331"/>
                  </a:lnTo>
                  <a:lnTo>
                    <a:pt x="1954899" y="376619"/>
                  </a:lnTo>
                  <a:lnTo>
                    <a:pt x="1940268" y="386144"/>
                  </a:lnTo>
                  <a:lnTo>
                    <a:pt x="1929628" y="394430"/>
                  </a:lnTo>
                  <a:lnTo>
                    <a:pt x="1915568" y="386144"/>
                  </a:lnTo>
                  <a:lnTo>
                    <a:pt x="1897422" y="391478"/>
                  </a:lnTo>
                  <a:lnTo>
                    <a:pt x="1865691" y="389668"/>
                  </a:lnTo>
                  <a:lnTo>
                    <a:pt x="1858661" y="396145"/>
                  </a:lnTo>
                  <a:lnTo>
                    <a:pt x="1847451" y="391478"/>
                  </a:lnTo>
                  <a:cubicBezTo>
                    <a:pt x="1847451" y="391478"/>
                    <a:pt x="1819900" y="392621"/>
                    <a:pt x="1818095" y="393192"/>
                  </a:cubicBezTo>
                  <a:cubicBezTo>
                    <a:pt x="1811797" y="391068"/>
                    <a:pt x="1805716" y="388324"/>
                    <a:pt x="1799950" y="385001"/>
                  </a:cubicBezTo>
                  <a:lnTo>
                    <a:pt x="1792920" y="369094"/>
                  </a:lnTo>
                  <a:lnTo>
                    <a:pt x="1801660" y="358521"/>
                  </a:lnTo>
                  <a:lnTo>
                    <a:pt x="1797575" y="353759"/>
                  </a:lnTo>
                  <a:lnTo>
                    <a:pt x="1794060" y="344996"/>
                  </a:lnTo>
                  <a:lnTo>
                    <a:pt x="1799950" y="337852"/>
                  </a:lnTo>
                  <a:lnTo>
                    <a:pt x="1791114" y="335566"/>
                  </a:lnTo>
                  <a:lnTo>
                    <a:pt x="1776484" y="350234"/>
                  </a:lnTo>
                  <a:cubicBezTo>
                    <a:pt x="1776262" y="354965"/>
                    <a:pt x="1776041" y="359696"/>
                    <a:pt x="1775819" y="364427"/>
                  </a:cubicBezTo>
                  <a:cubicBezTo>
                    <a:pt x="1775819" y="364427"/>
                    <a:pt x="1783514" y="377952"/>
                    <a:pt x="1784084" y="379667"/>
                  </a:cubicBezTo>
                  <a:cubicBezTo>
                    <a:pt x="1784521" y="383779"/>
                    <a:pt x="1784711" y="387914"/>
                    <a:pt x="1784654" y="392049"/>
                  </a:cubicBezTo>
                  <a:lnTo>
                    <a:pt x="1770024" y="397955"/>
                  </a:lnTo>
                  <a:lnTo>
                    <a:pt x="1754158" y="402622"/>
                  </a:lnTo>
                  <a:lnTo>
                    <a:pt x="1757103" y="408527"/>
                  </a:lnTo>
                  <a:lnTo>
                    <a:pt x="1773539" y="411480"/>
                  </a:lnTo>
                  <a:lnTo>
                    <a:pt x="1768219" y="421005"/>
                  </a:lnTo>
                  <a:lnTo>
                    <a:pt x="1758719" y="421577"/>
                  </a:lnTo>
                  <a:lnTo>
                    <a:pt x="1754063" y="433388"/>
                  </a:lnTo>
                  <a:lnTo>
                    <a:pt x="1751118" y="439865"/>
                  </a:lnTo>
                  <a:lnTo>
                    <a:pt x="1738198" y="436340"/>
                  </a:lnTo>
                  <a:lnTo>
                    <a:pt x="1738768" y="428054"/>
                  </a:lnTo>
                  <a:lnTo>
                    <a:pt x="1739338" y="417481"/>
                  </a:lnTo>
                  <a:lnTo>
                    <a:pt x="1734113" y="412147"/>
                  </a:lnTo>
                  <a:lnTo>
                    <a:pt x="1726418" y="420434"/>
                  </a:lnTo>
                  <a:lnTo>
                    <a:pt x="1718247" y="431006"/>
                  </a:lnTo>
                  <a:lnTo>
                    <a:pt x="1699247" y="434531"/>
                  </a:lnTo>
                  <a:lnTo>
                    <a:pt x="1690412" y="441579"/>
                  </a:lnTo>
                  <a:lnTo>
                    <a:pt x="1684522" y="454533"/>
                  </a:lnTo>
                  <a:lnTo>
                    <a:pt x="1670461" y="461010"/>
                  </a:lnTo>
                  <a:lnTo>
                    <a:pt x="1659346" y="468059"/>
                  </a:lnTo>
                  <a:lnTo>
                    <a:pt x="1642245" y="459296"/>
                  </a:lnTo>
                  <a:lnTo>
                    <a:pt x="1639965" y="463391"/>
                  </a:lnTo>
                  <a:lnTo>
                    <a:pt x="1643480" y="472154"/>
                  </a:lnTo>
                  <a:lnTo>
                    <a:pt x="1639395" y="476917"/>
                  </a:lnTo>
                  <a:lnTo>
                    <a:pt x="1617070" y="475107"/>
                  </a:lnTo>
                  <a:lnTo>
                    <a:pt x="1604719" y="473393"/>
                  </a:lnTo>
                  <a:lnTo>
                    <a:pt x="1602914" y="489871"/>
                  </a:lnTo>
                  <a:lnTo>
                    <a:pt x="1624670" y="493395"/>
                  </a:lnTo>
                  <a:lnTo>
                    <a:pt x="1635215" y="502920"/>
                  </a:lnTo>
                  <a:cubicBezTo>
                    <a:pt x="1635215" y="502920"/>
                    <a:pt x="1643480" y="512921"/>
                    <a:pt x="1645190" y="512921"/>
                  </a:cubicBezTo>
                  <a:cubicBezTo>
                    <a:pt x="1646900" y="512921"/>
                    <a:pt x="1658776" y="515874"/>
                    <a:pt x="1658776" y="515874"/>
                  </a:cubicBezTo>
                  <a:lnTo>
                    <a:pt x="1654026" y="541782"/>
                  </a:lnTo>
                  <a:lnTo>
                    <a:pt x="1643480" y="565880"/>
                  </a:lnTo>
                  <a:lnTo>
                    <a:pt x="1599399" y="565309"/>
                  </a:lnTo>
                  <a:lnTo>
                    <a:pt x="1551328" y="564166"/>
                  </a:lnTo>
                  <a:lnTo>
                    <a:pt x="1536032" y="569976"/>
                  </a:lnTo>
                  <a:lnTo>
                    <a:pt x="1531282" y="583502"/>
                  </a:lnTo>
                  <a:lnTo>
                    <a:pt x="1535462" y="597694"/>
                  </a:lnTo>
                  <a:lnTo>
                    <a:pt x="1526912" y="624269"/>
                  </a:lnTo>
                  <a:lnTo>
                    <a:pt x="1523397" y="638461"/>
                  </a:lnTo>
                  <a:cubicBezTo>
                    <a:pt x="1523416" y="643299"/>
                    <a:pt x="1523958" y="648122"/>
                    <a:pt x="1525012" y="652844"/>
                  </a:cubicBezTo>
                  <a:cubicBezTo>
                    <a:pt x="1526247" y="654558"/>
                    <a:pt x="1533277" y="666941"/>
                    <a:pt x="1533277" y="666941"/>
                  </a:cubicBezTo>
                  <a:lnTo>
                    <a:pt x="1527957" y="686943"/>
                  </a:lnTo>
                  <a:lnTo>
                    <a:pt x="1543823" y="691706"/>
                  </a:lnTo>
                  <a:lnTo>
                    <a:pt x="1570233" y="693420"/>
                  </a:lnTo>
                  <a:lnTo>
                    <a:pt x="1584294" y="701135"/>
                  </a:lnTo>
                  <a:lnTo>
                    <a:pt x="1594934" y="702850"/>
                  </a:lnTo>
                  <a:lnTo>
                    <a:pt x="1612510" y="695230"/>
                  </a:lnTo>
                  <a:lnTo>
                    <a:pt x="1638920" y="691706"/>
                  </a:lnTo>
                  <a:lnTo>
                    <a:pt x="1663621" y="671036"/>
                  </a:lnTo>
                  <a:lnTo>
                    <a:pt x="1659536" y="645795"/>
                  </a:lnTo>
                  <a:lnTo>
                    <a:pt x="1674736" y="626745"/>
                  </a:lnTo>
                  <a:lnTo>
                    <a:pt x="1707037" y="606171"/>
                  </a:lnTo>
                  <a:lnTo>
                    <a:pt x="1721098" y="601409"/>
                  </a:lnTo>
                  <a:lnTo>
                    <a:pt x="1719387" y="580263"/>
                  </a:lnTo>
                  <a:lnTo>
                    <a:pt x="1738388" y="569024"/>
                  </a:lnTo>
                  <a:lnTo>
                    <a:pt x="1757388" y="575501"/>
                  </a:lnTo>
                  <a:lnTo>
                    <a:pt x="1770309" y="568452"/>
                  </a:lnTo>
                  <a:lnTo>
                    <a:pt x="1810020" y="556260"/>
                  </a:lnTo>
                  <a:lnTo>
                    <a:pt x="1849351" y="592836"/>
                  </a:lnTo>
                  <a:lnTo>
                    <a:pt x="1903313" y="629888"/>
                  </a:lnTo>
                  <a:cubicBezTo>
                    <a:pt x="1903313" y="629888"/>
                    <a:pt x="1914523" y="652272"/>
                    <a:pt x="1915093" y="653987"/>
                  </a:cubicBezTo>
                  <a:cubicBezTo>
                    <a:pt x="1912946" y="659405"/>
                    <a:pt x="1910172" y="664553"/>
                    <a:pt x="1906828" y="669322"/>
                  </a:cubicBezTo>
                  <a:lnTo>
                    <a:pt x="1876522" y="669322"/>
                  </a:lnTo>
                  <a:lnTo>
                    <a:pt x="1865121" y="671894"/>
                  </a:lnTo>
                  <a:cubicBezTo>
                    <a:pt x="1865121" y="671894"/>
                    <a:pt x="1868637" y="680657"/>
                    <a:pt x="1870917" y="680657"/>
                  </a:cubicBezTo>
                  <a:cubicBezTo>
                    <a:pt x="1873197" y="680657"/>
                    <a:pt x="1897422" y="691896"/>
                    <a:pt x="1897422" y="691896"/>
                  </a:cubicBezTo>
                  <a:lnTo>
                    <a:pt x="1905022" y="697802"/>
                  </a:lnTo>
                  <a:lnTo>
                    <a:pt x="1909108" y="696563"/>
                  </a:lnTo>
                  <a:lnTo>
                    <a:pt x="1908538" y="685419"/>
                  </a:lnTo>
                  <a:lnTo>
                    <a:pt x="1910913" y="674846"/>
                  </a:lnTo>
                  <a:lnTo>
                    <a:pt x="1919083" y="675989"/>
                  </a:lnTo>
                  <a:cubicBezTo>
                    <a:pt x="1922417" y="672357"/>
                    <a:pt x="1925372" y="668401"/>
                    <a:pt x="1927918" y="664178"/>
                  </a:cubicBezTo>
                  <a:cubicBezTo>
                    <a:pt x="1930379" y="658963"/>
                    <a:pt x="1933105" y="653877"/>
                    <a:pt x="1936088" y="648938"/>
                  </a:cubicBezTo>
                  <a:lnTo>
                    <a:pt x="1929628" y="636556"/>
                  </a:lnTo>
                  <a:lnTo>
                    <a:pt x="1933238" y="628269"/>
                  </a:lnTo>
                  <a:lnTo>
                    <a:pt x="1942739" y="629507"/>
                  </a:lnTo>
                  <a:lnTo>
                    <a:pt x="1943879" y="641794"/>
                  </a:lnTo>
                  <a:lnTo>
                    <a:pt x="1947394" y="641794"/>
                  </a:lnTo>
                  <a:lnTo>
                    <a:pt x="1946254" y="626555"/>
                  </a:lnTo>
                  <a:lnTo>
                    <a:pt x="1936753" y="620649"/>
                  </a:lnTo>
                  <a:lnTo>
                    <a:pt x="1924023" y="612172"/>
                  </a:lnTo>
                  <a:lnTo>
                    <a:pt x="1915188" y="599313"/>
                  </a:lnTo>
                  <a:lnTo>
                    <a:pt x="1899892" y="595122"/>
                  </a:lnTo>
                  <a:lnTo>
                    <a:pt x="1882317" y="582740"/>
                  </a:lnTo>
                  <a:lnTo>
                    <a:pt x="1878232" y="568643"/>
                  </a:lnTo>
                  <a:lnTo>
                    <a:pt x="1861796" y="560451"/>
                  </a:lnTo>
                  <a:lnTo>
                    <a:pt x="1857521" y="547497"/>
                  </a:lnTo>
                  <a:lnTo>
                    <a:pt x="1862271" y="533971"/>
                  </a:lnTo>
                  <a:lnTo>
                    <a:pt x="1872816" y="532162"/>
                  </a:lnTo>
                  <a:cubicBezTo>
                    <a:pt x="1873006" y="536480"/>
                    <a:pt x="1873197" y="540798"/>
                    <a:pt x="1873387" y="545116"/>
                  </a:cubicBezTo>
                  <a:lnTo>
                    <a:pt x="1883932" y="548640"/>
                  </a:lnTo>
                  <a:lnTo>
                    <a:pt x="1891057" y="544544"/>
                  </a:lnTo>
                  <a:lnTo>
                    <a:pt x="1901603" y="563594"/>
                  </a:lnTo>
                  <a:lnTo>
                    <a:pt x="1923263" y="575882"/>
                  </a:lnTo>
                  <a:lnTo>
                    <a:pt x="1940363" y="585407"/>
                  </a:lnTo>
                  <a:lnTo>
                    <a:pt x="1950909" y="586645"/>
                  </a:lnTo>
                  <a:lnTo>
                    <a:pt x="1968484" y="605695"/>
                  </a:lnTo>
                  <a:lnTo>
                    <a:pt x="1972664" y="630365"/>
                  </a:lnTo>
                  <a:lnTo>
                    <a:pt x="2005535" y="664559"/>
                  </a:lnTo>
                  <a:lnTo>
                    <a:pt x="2010190" y="688658"/>
                  </a:lnTo>
                  <a:lnTo>
                    <a:pt x="2033656" y="705136"/>
                  </a:lnTo>
                  <a:lnTo>
                    <a:pt x="2040116" y="699802"/>
                  </a:lnTo>
                  <a:lnTo>
                    <a:pt x="2036601" y="684562"/>
                  </a:lnTo>
                  <a:lnTo>
                    <a:pt x="2049521" y="677513"/>
                  </a:lnTo>
                  <a:lnTo>
                    <a:pt x="2045436" y="666845"/>
                  </a:lnTo>
                  <a:lnTo>
                    <a:pt x="2032421" y="662369"/>
                  </a:lnTo>
                  <a:lnTo>
                    <a:pt x="2027101" y="651796"/>
                  </a:lnTo>
                  <a:lnTo>
                    <a:pt x="2029476" y="634651"/>
                  </a:lnTo>
                  <a:lnTo>
                    <a:pt x="2021876" y="625888"/>
                  </a:lnTo>
                  <a:lnTo>
                    <a:pt x="2028906" y="627031"/>
                  </a:lnTo>
                  <a:lnTo>
                    <a:pt x="2034131" y="633508"/>
                  </a:lnTo>
                  <a:lnTo>
                    <a:pt x="2042396" y="622364"/>
                  </a:lnTo>
                  <a:lnTo>
                    <a:pt x="2056457" y="622935"/>
                  </a:lnTo>
                  <a:lnTo>
                    <a:pt x="2070612" y="628841"/>
                  </a:lnTo>
                  <a:lnTo>
                    <a:pt x="2081157" y="643319"/>
                  </a:lnTo>
                  <a:lnTo>
                    <a:pt x="2091703" y="659797"/>
                  </a:lnTo>
                  <a:cubicBezTo>
                    <a:pt x="2091703" y="659797"/>
                    <a:pt x="2084673" y="663893"/>
                    <a:pt x="2084102" y="665702"/>
                  </a:cubicBezTo>
                  <a:cubicBezTo>
                    <a:pt x="2085499" y="670258"/>
                    <a:pt x="2087475" y="674613"/>
                    <a:pt x="2089993" y="678656"/>
                  </a:cubicBezTo>
                  <a:lnTo>
                    <a:pt x="2103483" y="690944"/>
                  </a:lnTo>
                  <a:lnTo>
                    <a:pt x="2114028" y="705803"/>
                  </a:lnTo>
                  <a:lnTo>
                    <a:pt x="2135119" y="705231"/>
                  </a:lnTo>
                  <a:lnTo>
                    <a:pt x="2137494" y="714756"/>
                  </a:lnTo>
                  <a:lnTo>
                    <a:pt x="2152789" y="716471"/>
                  </a:lnTo>
                  <a:lnTo>
                    <a:pt x="2167420" y="712946"/>
                  </a:lnTo>
                  <a:lnTo>
                    <a:pt x="2171600" y="703421"/>
                  </a:lnTo>
                  <a:lnTo>
                    <a:pt x="2178060" y="712280"/>
                  </a:lnTo>
                  <a:lnTo>
                    <a:pt x="2195065" y="718185"/>
                  </a:lnTo>
                  <a:lnTo>
                    <a:pt x="2209696" y="717042"/>
                  </a:lnTo>
                  <a:lnTo>
                    <a:pt x="2222046" y="703421"/>
                  </a:lnTo>
                  <a:lnTo>
                    <a:pt x="2233162" y="708184"/>
                  </a:lnTo>
                  <a:lnTo>
                    <a:pt x="2241427" y="713423"/>
                  </a:lnTo>
                  <a:lnTo>
                    <a:pt x="2238482" y="725234"/>
                  </a:lnTo>
                  <a:lnTo>
                    <a:pt x="2245797" y="749427"/>
                  </a:lnTo>
                  <a:lnTo>
                    <a:pt x="2235157" y="773906"/>
                  </a:lnTo>
                  <a:lnTo>
                    <a:pt x="2235157" y="805910"/>
                  </a:lnTo>
                  <a:lnTo>
                    <a:pt x="2171030" y="805910"/>
                  </a:lnTo>
                  <a:lnTo>
                    <a:pt x="2146709" y="815435"/>
                  </a:lnTo>
                  <a:lnTo>
                    <a:pt x="2107283" y="795719"/>
                  </a:lnTo>
                  <a:lnTo>
                    <a:pt x="2081442" y="798767"/>
                  </a:lnTo>
                  <a:lnTo>
                    <a:pt x="2037266" y="782765"/>
                  </a:lnTo>
                  <a:lnTo>
                    <a:pt x="2002305" y="782765"/>
                  </a:lnTo>
                  <a:lnTo>
                    <a:pt x="1991665" y="792290"/>
                  </a:lnTo>
                  <a:lnTo>
                    <a:pt x="1997745" y="809054"/>
                  </a:lnTo>
                  <a:lnTo>
                    <a:pt x="1984065" y="822769"/>
                  </a:lnTo>
                  <a:lnTo>
                    <a:pt x="1949009" y="801434"/>
                  </a:lnTo>
                  <a:lnTo>
                    <a:pt x="1921648" y="804482"/>
                  </a:lnTo>
                  <a:lnTo>
                    <a:pt x="1911008" y="786194"/>
                  </a:lnTo>
                  <a:lnTo>
                    <a:pt x="1869871" y="774002"/>
                  </a:lnTo>
                  <a:lnTo>
                    <a:pt x="1841371" y="760190"/>
                  </a:lnTo>
                  <a:lnTo>
                    <a:pt x="1819520" y="749427"/>
                  </a:lnTo>
                  <a:lnTo>
                    <a:pt x="1845361" y="718947"/>
                  </a:lnTo>
                  <a:lnTo>
                    <a:pt x="1837761" y="693039"/>
                  </a:lnTo>
                  <a:lnTo>
                    <a:pt x="1819520" y="682276"/>
                  </a:lnTo>
                  <a:lnTo>
                    <a:pt x="1711407" y="694563"/>
                  </a:lnTo>
                  <a:lnTo>
                    <a:pt x="1668846" y="711327"/>
                  </a:lnTo>
                  <a:lnTo>
                    <a:pt x="1641390" y="712851"/>
                  </a:lnTo>
                  <a:lnTo>
                    <a:pt x="1612890" y="723519"/>
                  </a:lnTo>
                  <a:lnTo>
                    <a:pt x="1577929" y="715899"/>
                  </a:lnTo>
                  <a:lnTo>
                    <a:pt x="1555033" y="743331"/>
                  </a:lnTo>
                  <a:lnTo>
                    <a:pt x="1527672" y="761619"/>
                  </a:lnTo>
                  <a:lnTo>
                    <a:pt x="1502971" y="813530"/>
                  </a:lnTo>
                  <a:lnTo>
                    <a:pt x="1509432" y="836390"/>
                  </a:lnTo>
                  <a:lnTo>
                    <a:pt x="1477511" y="866966"/>
                  </a:lnTo>
                  <a:lnTo>
                    <a:pt x="1445590" y="879158"/>
                  </a:lnTo>
                  <a:lnTo>
                    <a:pt x="1430389" y="907733"/>
                  </a:lnTo>
                  <a:cubicBezTo>
                    <a:pt x="1430389" y="907733"/>
                    <a:pt x="1396854" y="982504"/>
                    <a:pt x="1393814" y="988600"/>
                  </a:cubicBezTo>
                  <a:cubicBezTo>
                    <a:pt x="1390773" y="994696"/>
                    <a:pt x="1393814" y="1032891"/>
                    <a:pt x="1393814" y="1032891"/>
                  </a:cubicBezTo>
                  <a:lnTo>
                    <a:pt x="1407494" y="1077087"/>
                  </a:lnTo>
                  <a:lnTo>
                    <a:pt x="1375573" y="1151858"/>
                  </a:lnTo>
                  <a:lnTo>
                    <a:pt x="1387733" y="1188530"/>
                  </a:lnTo>
                  <a:lnTo>
                    <a:pt x="1404454" y="1222058"/>
                  </a:lnTo>
                  <a:lnTo>
                    <a:pt x="1448630" y="1284637"/>
                  </a:lnTo>
                  <a:cubicBezTo>
                    <a:pt x="1448187" y="1295114"/>
                    <a:pt x="1447743" y="1305592"/>
                    <a:pt x="1447300" y="1316069"/>
                  </a:cubicBezTo>
                  <a:lnTo>
                    <a:pt x="1538312" y="1385507"/>
                  </a:lnTo>
                  <a:lnTo>
                    <a:pt x="1599304" y="1360932"/>
                  </a:lnTo>
                  <a:lnTo>
                    <a:pt x="1658016" y="1379601"/>
                  </a:lnTo>
                  <a:lnTo>
                    <a:pt x="1730978" y="1339977"/>
                  </a:lnTo>
                  <a:cubicBezTo>
                    <a:pt x="1730978" y="1339977"/>
                    <a:pt x="1755393" y="1339977"/>
                    <a:pt x="1762994" y="1353693"/>
                  </a:cubicBezTo>
                  <a:cubicBezTo>
                    <a:pt x="1770594" y="1367409"/>
                    <a:pt x="1775154" y="1379601"/>
                    <a:pt x="1802515" y="1379601"/>
                  </a:cubicBezTo>
                  <a:cubicBezTo>
                    <a:pt x="1829875" y="1379601"/>
                    <a:pt x="1843651" y="1410176"/>
                    <a:pt x="1843651" y="1410176"/>
                  </a:cubicBezTo>
                  <a:lnTo>
                    <a:pt x="1831491" y="1445228"/>
                  </a:lnTo>
                  <a:lnTo>
                    <a:pt x="1837571" y="1463516"/>
                  </a:lnTo>
                  <a:lnTo>
                    <a:pt x="1825410" y="1492091"/>
                  </a:lnTo>
                  <a:lnTo>
                    <a:pt x="1853911" y="1551527"/>
                  </a:lnTo>
                  <a:lnTo>
                    <a:pt x="1875192" y="1597343"/>
                  </a:lnTo>
                  <a:lnTo>
                    <a:pt x="1895047" y="1641634"/>
                  </a:lnTo>
                  <a:lnTo>
                    <a:pt x="1899607" y="1698022"/>
                  </a:lnTo>
                  <a:lnTo>
                    <a:pt x="1895047" y="1730121"/>
                  </a:lnTo>
                  <a:lnTo>
                    <a:pt x="1859991" y="1791176"/>
                  </a:lnTo>
                  <a:lnTo>
                    <a:pt x="1870632" y="1885760"/>
                  </a:lnTo>
                  <a:lnTo>
                    <a:pt x="1882792" y="1907095"/>
                  </a:lnTo>
                  <a:lnTo>
                    <a:pt x="1878232" y="1922336"/>
                  </a:lnTo>
                  <a:lnTo>
                    <a:pt x="1899607" y="1945291"/>
                  </a:lnTo>
                  <a:lnTo>
                    <a:pt x="1913288" y="1998631"/>
                  </a:lnTo>
                  <a:lnTo>
                    <a:pt x="1901127" y="2049018"/>
                  </a:lnTo>
                  <a:lnTo>
                    <a:pt x="1919368" y="2087118"/>
                  </a:lnTo>
                  <a:cubicBezTo>
                    <a:pt x="1919368" y="2087118"/>
                    <a:pt x="1936088" y="2128361"/>
                    <a:pt x="1937608" y="2132933"/>
                  </a:cubicBezTo>
                  <a:cubicBezTo>
                    <a:pt x="1939128" y="2137505"/>
                    <a:pt x="1949769" y="2152745"/>
                    <a:pt x="1948249" y="2160365"/>
                  </a:cubicBezTo>
                  <a:cubicBezTo>
                    <a:pt x="1946729" y="2167985"/>
                    <a:pt x="1942169" y="2187893"/>
                    <a:pt x="1942169" y="2187893"/>
                  </a:cubicBezTo>
                  <a:lnTo>
                    <a:pt x="1948249" y="2218373"/>
                  </a:lnTo>
                  <a:lnTo>
                    <a:pt x="2025866" y="2218373"/>
                  </a:lnTo>
                  <a:lnTo>
                    <a:pt x="2062442" y="2206181"/>
                  </a:lnTo>
                  <a:lnTo>
                    <a:pt x="2152219" y="2114645"/>
                  </a:lnTo>
                  <a:cubicBezTo>
                    <a:pt x="2160428" y="2104920"/>
                    <a:pt x="2168037" y="2094709"/>
                    <a:pt x="2175020" y="2084070"/>
                  </a:cubicBezTo>
                  <a:cubicBezTo>
                    <a:pt x="2176540" y="2079498"/>
                    <a:pt x="2188700" y="2023110"/>
                    <a:pt x="2188700" y="2023110"/>
                  </a:cubicBezTo>
                  <a:lnTo>
                    <a:pt x="2252637" y="1997107"/>
                  </a:lnTo>
                  <a:lnTo>
                    <a:pt x="2252637" y="1947291"/>
                  </a:lnTo>
                  <a:lnTo>
                    <a:pt x="2238957" y="1907572"/>
                  </a:lnTo>
                  <a:lnTo>
                    <a:pt x="2272398" y="1875568"/>
                  </a:lnTo>
                  <a:lnTo>
                    <a:pt x="2362270" y="1823657"/>
                  </a:lnTo>
                  <a:lnTo>
                    <a:pt x="2369870" y="1783937"/>
                  </a:lnTo>
                  <a:lnTo>
                    <a:pt x="2369870" y="1715357"/>
                  </a:lnTo>
                  <a:lnTo>
                    <a:pt x="2353055" y="1663446"/>
                  </a:lnTo>
                  <a:lnTo>
                    <a:pt x="2357615" y="1631442"/>
                  </a:lnTo>
                  <a:lnTo>
                    <a:pt x="2342035" y="1617631"/>
                  </a:lnTo>
                  <a:lnTo>
                    <a:pt x="2371010" y="1574959"/>
                  </a:lnTo>
                  <a:lnTo>
                    <a:pt x="2381651" y="1518476"/>
                  </a:lnTo>
                  <a:lnTo>
                    <a:pt x="2424212" y="1492568"/>
                  </a:lnTo>
                  <a:lnTo>
                    <a:pt x="2433712" y="1466564"/>
                  </a:lnTo>
                  <a:lnTo>
                    <a:pt x="2511329" y="1385888"/>
                  </a:lnTo>
                  <a:lnTo>
                    <a:pt x="2535745" y="1309116"/>
                  </a:lnTo>
                  <a:lnTo>
                    <a:pt x="2558546" y="1266730"/>
                  </a:lnTo>
                  <a:lnTo>
                    <a:pt x="2558546" y="1220915"/>
                  </a:lnTo>
                  <a:lnTo>
                    <a:pt x="2537265" y="1213295"/>
                  </a:lnTo>
                  <a:lnTo>
                    <a:pt x="2512849" y="1233107"/>
                  </a:lnTo>
                  <a:lnTo>
                    <a:pt x="2479408" y="1236155"/>
                  </a:lnTo>
                  <a:lnTo>
                    <a:pt x="2444447" y="1245680"/>
                  </a:lnTo>
                  <a:lnTo>
                    <a:pt x="2415472" y="1227296"/>
                  </a:lnTo>
                  <a:lnTo>
                    <a:pt x="2418511" y="1204436"/>
                  </a:lnTo>
                  <a:lnTo>
                    <a:pt x="2382031" y="1163288"/>
                  </a:lnTo>
                  <a:lnTo>
                    <a:pt x="2345454" y="1141857"/>
                  </a:lnTo>
                  <a:lnTo>
                    <a:pt x="2328734" y="1086993"/>
                  </a:lnTo>
                  <a:lnTo>
                    <a:pt x="2293013" y="1052894"/>
                  </a:lnTo>
                  <a:lnTo>
                    <a:pt x="2289973" y="1010221"/>
                  </a:lnTo>
                  <a:lnTo>
                    <a:pt x="2264037" y="972121"/>
                  </a:lnTo>
                  <a:lnTo>
                    <a:pt x="2232116" y="900494"/>
                  </a:lnTo>
                  <a:lnTo>
                    <a:pt x="2198581" y="866966"/>
                  </a:lnTo>
                  <a:lnTo>
                    <a:pt x="2195540" y="839438"/>
                  </a:lnTo>
                  <a:lnTo>
                    <a:pt x="2209316" y="845630"/>
                  </a:lnTo>
                  <a:lnTo>
                    <a:pt x="2224516" y="857821"/>
                  </a:lnTo>
                  <a:lnTo>
                    <a:pt x="2230596" y="880682"/>
                  </a:lnTo>
                  <a:cubicBezTo>
                    <a:pt x="2242757" y="880682"/>
                    <a:pt x="2247317" y="857821"/>
                    <a:pt x="2247317" y="857821"/>
                  </a:cubicBezTo>
                  <a:lnTo>
                    <a:pt x="2257957" y="880682"/>
                  </a:lnTo>
                  <a:lnTo>
                    <a:pt x="2268597" y="909257"/>
                  </a:lnTo>
                  <a:lnTo>
                    <a:pt x="2302133" y="959644"/>
                  </a:lnTo>
                  <a:lnTo>
                    <a:pt x="2320374" y="962692"/>
                  </a:lnTo>
                  <a:lnTo>
                    <a:pt x="2341654" y="1006983"/>
                  </a:lnTo>
                  <a:lnTo>
                    <a:pt x="2340134" y="1026795"/>
                  </a:lnTo>
                  <a:lnTo>
                    <a:pt x="2401031" y="1089374"/>
                  </a:lnTo>
                  <a:lnTo>
                    <a:pt x="2411671" y="1147286"/>
                  </a:lnTo>
                  <a:lnTo>
                    <a:pt x="2422312" y="1173290"/>
                  </a:lnTo>
                  <a:lnTo>
                    <a:pt x="2442167" y="1193102"/>
                  </a:lnTo>
                  <a:lnTo>
                    <a:pt x="2533465" y="1168718"/>
                  </a:lnTo>
                  <a:lnTo>
                    <a:pt x="2550185" y="1153382"/>
                  </a:lnTo>
                  <a:lnTo>
                    <a:pt x="2589706" y="1141190"/>
                  </a:lnTo>
                  <a:lnTo>
                    <a:pt x="2589706" y="1122902"/>
                  </a:lnTo>
                  <a:lnTo>
                    <a:pt x="2635403" y="1092422"/>
                  </a:lnTo>
                  <a:lnTo>
                    <a:pt x="2654403" y="1056989"/>
                  </a:lnTo>
                  <a:lnTo>
                    <a:pt x="2665423" y="1038987"/>
                  </a:lnTo>
                  <a:lnTo>
                    <a:pt x="2680719" y="1017651"/>
                  </a:lnTo>
                  <a:lnTo>
                    <a:pt x="2655543" y="982885"/>
                  </a:lnTo>
                  <a:lnTo>
                    <a:pt x="2620392" y="953071"/>
                  </a:lnTo>
                  <a:lnTo>
                    <a:pt x="2609182" y="924496"/>
                  </a:lnTo>
                  <a:lnTo>
                    <a:pt x="2596262" y="927544"/>
                  </a:lnTo>
                  <a:lnTo>
                    <a:pt x="2586761" y="954977"/>
                  </a:lnTo>
                  <a:lnTo>
                    <a:pt x="2551800" y="964502"/>
                  </a:lnTo>
                  <a:lnTo>
                    <a:pt x="2533560" y="952310"/>
                  </a:lnTo>
                  <a:lnTo>
                    <a:pt x="2527479" y="926402"/>
                  </a:lnTo>
                  <a:lnTo>
                    <a:pt x="2515319" y="929450"/>
                  </a:lnTo>
                  <a:lnTo>
                    <a:pt x="2496984" y="895826"/>
                  </a:lnTo>
                  <a:lnTo>
                    <a:pt x="2480263" y="886301"/>
                  </a:lnTo>
                  <a:lnTo>
                    <a:pt x="2458983" y="851249"/>
                  </a:lnTo>
                  <a:lnTo>
                    <a:pt x="2474183" y="834390"/>
                  </a:lnTo>
                  <a:lnTo>
                    <a:pt x="2524534" y="876110"/>
                  </a:lnTo>
                  <a:close/>
                  <a:moveTo>
                    <a:pt x="1812015" y="651510"/>
                  </a:moveTo>
                  <a:lnTo>
                    <a:pt x="1815245" y="636937"/>
                  </a:lnTo>
                  <a:lnTo>
                    <a:pt x="1815245" y="615982"/>
                  </a:lnTo>
                  <a:cubicBezTo>
                    <a:pt x="1811948" y="613046"/>
                    <a:pt x="1807901" y="611098"/>
                    <a:pt x="1803560" y="610362"/>
                  </a:cubicBezTo>
                  <a:cubicBezTo>
                    <a:pt x="1800444" y="610367"/>
                    <a:pt x="1797432" y="611519"/>
                    <a:pt x="1795104" y="613601"/>
                  </a:cubicBezTo>
                  <a:lnTo>
                    <a:pt x="1795104" y="636937"/>
                  </a:lnTo>
                  <a:cubicBezTo>
                    <a:pt x="1795921" y="641759"/>
                    <a:pt x="1795921" y="646688"/>
                    <a:pt x="1795104" y="651510"/>
                  </a:cubicBezTo>
                  <a:lnTo>
                    <a:pt x="1812015" y="651510"/>
                  </a:lnTo>
                  <a:close/>
                  <a:moveTo>
                    <a:pt x="1812015" y="588550"/>
                  </a:moveTo>
                  <a:cubicBezTo>
                    <a:pt x="1812642" y="583327"/>
                    <a:pt x="1808927" y="578583"/>
                    <a:pt x="1803721" y="577954"/>
                  </a:cubicBezTo>
                  <a:cubicBezTo>
                    <a:pt x="1802714" y="577832"/>
                    <a:pt x="1801698" y="577872"/>
                    <a:pt x="1800710" y="578072"/>
                  </a:cubicBezTo>
                  <a:lnTo>
                    <a:pt x="1795104" y="594169"/>
                  </a:lnTo>
                  <a:lnTo>
                    <a:pt x="1800710" y="606266"/>
                  </a:lnTo>
                  <a:lnTo>
                    <a:pt x="1812015" y="606266"/>
                  </a:lnTo>
                  <a:lnTo>
                    <a:pt x="1812015" y="588550"/>
                  </a:lnTo>
                  <a:close/>
                  <a:moveTo>
                    <a:pt x="1396854" y="171926"/>
                  </a:moveTo>
                  <a:lnTo>
                    <a:pt x="1453855" y="171926"/>
                  </a:lnTo>
                  <a:lnTo>
                    <a:pt x="1484921" y="127063"/>
                  </a:lnTo>
                  <a:lnTo>
                    <a:pt x="1556458" y="127063"/>
                  </a:lnTo>
                  <a:lnTo>
                    <a:pt x="1567953" y="98488"/>
                  </a:lnTo>
                  <a:lnTo>
                    <a:pt x="1611939" y="75152"/>
                  </a:lnTo>
                  <a:cubicBezTo>
                    <a:pt x="1632745" y="56960"/>
                    <a:pt x="1611939" y="24003"/>
                    <a:pt x="1611939" y="24003"/>
                  </a:cubicBezTo>
                  <a:lnTo>
                    <a:pt x="1522257" y="12764"/>
                  </a:lnTo>
                  <a:lnTo>
                    <a:pt x="1433145" y="24194"/>
                  </a:lnTo>
                  <a:lnTo>
                    <a:pt x="1303561" y="0"/>
                  </a:lnTo>
                  <a:lnTo>
                    <a:pt x="1223664" y="36385"/>
                  </a:lnTo>
                  <a:cubicBezTo>
                    <a:pt x="1223664" y="36385"/>
                    <a:pt x="1166187" y="67532"/>
                    <a:pt x="1158397" y="64961"/>
                  </a:cubicBezTo>
                  <a:cubicBezTo>
                    <a:pt x="1142874" y="63646"/>
                    <a:pt x="1127274" y="63646"/>
                    <a:pt x="1111751" y="64961"/>
                  </a:cubicBezTo>
                  <a:cubicBezTo>
                    <a:pt x="1111751" y="64961"/>
                    <a:pt x="1140252" y="90869"/>
                    <a:pt x="1153172" y="93536"/>
                  </a:cubicBezTo>
                  <a:cubicBezTo>
                    <a:pt x="1162615" y="94992"/>
                    <a:pt x="1172229" y="94992"/>
                    <a:pt x="1181673" y="93536"/>
                  </a:cubicBezTo>
                  <a:cubicBezTo>
                    <a:pt x="1181673" y="93536"/>
                    <a:pt x="1181673" y="118872"/>
                    <a:pt x="1186898" y="124682"/>
                  </a:cubicBezTo>
                  <a:cubicBezTo>
                    <a:pt x="1205043" y="145542"/>
                    <a:pt x="1167897" y="161068"/>
                    <a:pt x="1167897" y="161068"/>
                  </a:cubicBezTo>
                  <a:lnTo>
                    <a:pt x="1167897" y="185642"/>
                  </a:lnTo>
                  <a:cubicBezTo>
                    <a:pt x="1167897" y="185642"/>
                    <a:pt x="1171982" y="232029"/>
                    <a:pt x="1179678" y="229933"/>
                  </a:cubicBezTo>
                  <a:cubicBezTo>
                    <a:pt x="1187373" y="227838"/>
                    <a:pt x="1200008" y="254603"/>
                    <a:pt x="1200008" y="254603"/>
                  </a:cubicBezTo>
                  <a:lnTo>
                    <a:pt x="1223854" y="280606"/>
                  </a:lnTo>
                  <a:lnTo>
                    <a:pt x="1267460" y="280606"/>
                  </a:lnTo>
                  <a:lnTo>
                    <a:pt x="1321897" y="215646"/>
                  </a:lnTo>
                  <a:lnTo>
                    <a:pt x="1375478" y="192310"/>
                  </a:lnTo>
                  <a:lnTo>
                    <a:pt x="1396854" y="171926"/>
                  </a:lnTo>
                  <a:close/>
                  <a:moveTo>
                    <a:pt x="2516459" y="1725835"/>
                  </a:moveTo>
                  <a:lnTo>
                    <a:pt x="2509429" y="1706785"/>
                  </a:lnTo>
                  <a:lnTo>
                    <a:pt x="2501354" y="1714786"/>
                  </a:lnTo>
                  <a:lnTo>
                    <a:pt x="2494324" y="1730978"/>
                  </a:lnTo>
                  <a:lnTo>
                    <a:pt x="2478268" y="1740503"/>
                  </a:lnTo>
                  <a:lnTo>
                    <a:pt x="2471238" y="1761744"/>
                  </a:lnTo>
                  <a:lnTo>
                    <a:pt x="2461168" y="1786890"/>
                  </a:lnTo>
                  <a:lnTo>
                    <a:pt x="2421932" y="1798987"/>
                  </a:lnTo>
                  <a:lnTo>
                    <a:pt x="2404831" y="1828229"/>
                  </a:lnTo>
                  <a:lnTo>
                    <a:pt x="2400841" y="1876616"/>
                  </a:lnTo>
                  <a:lnTo>
                    <a:pt x="2386781" y="1900619"/>
                  </a:lnTo>
                  <a:lnTo>
                    <a:pt x="2370725" y="1917764"/>
                  </a:lnTo>
                  <a:lnTo>
                    <a:pt x="2376710" y="1946339"/>
                  </a:lnTo>
                  <a:lnTo>
                    <a:pt x="2387826" y="1959483"/>
                  </a:lnTo>
                  <a:lnTo>
                    <a:pt x="2376710" y="1974533"/>
                  </a:lnTo>
                  <a:lnTo>
                    <a:pt x="2387826" y="1984058"/>
                  </a:lnTo>
                  <a:lnTo>
                    <a:pt x="2424972" y="1984058"/>
                  </a:lnTo>
                  <a:lnTo>
                    <a:pt x="2446062" y="1952816"/>
                  </a:lnTo>
                  <a:cubicBezTo>
                    <a:pt x="2446062" y="1952816"/>
                    <a:pt x="2463163" y="1916525"/>
                    <a:pt x="2463163" y="1913477"/>
                  </a:cubicBezTo>
                  <a:cubicBezTo>
                    <a:pt x="2463163" y="1910429"/>
                    <a:pt x="2471238" y="1877187"/>
                    <a:pt x="2471238" y="1877187"/>
                  </a:cubicBezTo>
                  <a:lnTo>
                    <a:pt x="2500309" y="1839087"/>
                  </a:lnTo>
                  <a:lnTo>
                    <a:pt x="2500309" y="1786319"/>
                  </a:lnTo>
                  <a:lnTo>
                    <a:pt x="2520449" y="1786319"/>
                  </a:lnTo>
                  <a:lnTo>
                    <a:pt x="2514464" y="1748981"/>
                  </a:lnTo>
                  <a:lnTo>
                    <a:pt x="2516459" y="1725835"/>
                  </a:lnTo>
                  <a:close/>
                  <a:moveTo>
                    <a:pt x="487109" y="952881"/>
                  </a:moveTo>
                  <a:lnTo>
                    <a:pt x="443027" y="937832"/>
                  </a:lnTo>
                  <a:cubicBezTo>
                    <a:pt x="443027" y="937832"/>
                    <a:pt x="430772" y="939546"/>
                    <a:pt x="416427" y="942975"/>
                  </a:cubicBezTo>
                  <a:cubicBezTo>
                    <a:pt x="405872" y="945099"/>
                    <a:pt x="395564" y="948290"/>
                    <a:pt x="385646" y="952500"/>
                  </a:cubicBezTo>
                  <a:lnTo>
                    <a:pt x="448158" y="973836"/>
                  </a:lnTo>
                  <a:lnTo>
                    <a:pt x="473428" y="973836"/>
                  </a:lnTo>
                  <a:lnTo>
                    <a:pt x="515609" y="1010221"/>
                  </a:lnTo>
                  <a:lnTo>
                    <a:pt x="544110" y="1010221"/>
                  </a:lnTo>
                  <a:cubicBezTo>
                    <a:pt x="544110" y="1010221"/>
                    <a:pt x="567386" y="999839"/>
                    <a:pt x="559596" y="981646"/>
                  </a:cubicBezTo>
                  <a:lnTo>
                    <a:pt x="523400" y="968597"/>
                  </a:lnTo>
                  <a:lnTo>
                    <a:pt x="487109" y="952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607;p17"/>
            <p:cNvSpPr/>
            <p:nvPr/>
          </p:nvSpPr>
          <p:spPr>
            <a:xfrm>
              <a:off x="2963026" y="773963"/>
              <a:ext cx="2815611" cy="2175092"/>
            </a:xfrm>
            <a:custGeom>
              <a:avLst/>
              <a:gdLst/>
              <a:ahLst/>
              <a:cxnLst/>
              <a:rect l="l" t="t" r="r" b="b"/>
              <a:pathLst>
                <a:path w="2815611" h="2175092" extrusionOk="0">
                  <a:moveTo>
                    <a:pt x="1577728" y="1854137"/>
                  </a:moveTo>
                  <a:cubicBezTo>
                    <a:pt x="783307" y="1853603"/>
                    <a:pt x="139725" y="1207484"/>
                    <a:pt x="140258" y="410994"/>
                  </a:cubicBezTo>
                  <a:cubicBezTo>
                    <a:pt x="140350" y="271815"/>
                    <a:pt x="160537" y="133380"/>
                    <a:pt x="200190" y="0"/>
                  </a:cubicBezTo>
                  <a:cubicBezTo>
                    <a:pt x="-203778" y="685400"/>
                    <a:pt x="22925" y="1569358"/>
                    <a:pt x="706545" y="1974380"/>
                  </a:cubicBezTo>
                  <a:cubicBezTo>
                    <a:pt x="1390164" y="2379402"/>
                    <a:pt x="2271836" y="2152107"/>
                    <a:pt x="2675797" y="1466707"/>
                  </a:cubicBezTo>
                  <a:cubicBezTo>
                    <a:pt x="2735230" y="1365885"/>
                    <a:pt x="2782181" y="1258167"/>
                    <a:pt x="2815612" y="1145953"/>
                  </a:cubicBezTo>
                  <a:cubicBezTo>
                    <a:pt x="2557081" y="1585036"/>
                    <a:pt x="2086286" y="1854375"/>
                    <a:pt x="1577728" y="1854137"/>
                  </a:cubicBezTo>
                  <a:close/>
                </a:path>
              </a:pathLst>
            </a:custGeom>
            <a:solidFill>
              <a:srgbClr val="000000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Google Shape;608;p17"/>
            <p:cNvSpPr/>
            <p:nvPr/>
          </p:nvSpPr>
          <p:spPr>
            <a:xfrm>
              <a:off x="2183550" y="4458424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609;p17"/>
            <p:cNvSpPr/>
            <p:nvPr/>
          </p:nvSpPr>
          <p:spPr>
            <a:xfrm>
              <a:off x="2233331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p17"/>
            <p:cNvSpPr/>
            <p:nvPr/>
          </p:nvSpPr>
          <p:spPr>
            <a:xfrm>
              <a:off x="2233331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611;p17"/>
            <p:cNvSpPr/>
            <p:nvPr/>
          </p:nvSpPr>
          <p:spPr>
            <a:xfrm>
              <a:off x="2447182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Google Shape;612;p17"/>
            <p:cNvSpPr/>
            <p:nvPr/>
          </p:nvSpPr>
          <p:spPr>
            <a:xfrm>
              <a:off x="2726476" y="4553957"/>
              <a:ext cx="159649" cy="89989"/>
            </a:xfrm>
            <a:custGeom>
              <a:avLst/>
              <a:gdLst/>
              <a:ahLst/>
              <a:cxnLst/>
              <a:rect l="l" t="t" r="r" b="b"/>
              <a:pathLst>
                <a:path w="159649" h="89989" extrusionOk="0">
                  <a:moveTo>
                    <a:pt x="8089" y="21720"/>
                  </a:moveTo>
                  <a:cubicBezTo>
                    <a:pt x="26619" y="26806"/>
                    <a:pt x="46400" y="24415"/>
                    <a:pt x="63190" y="15052"/>
                  </a:cubicBezTo>
                  <a:cubicBezTo>
                    <a:pt x="76395" y="15052"/>
                    <a:pt x="148692" y="-15523"/>
                    <a:pt x="158193" y="10480"/>
                  </a:cubicBezTo>
                  <a:cubicBezTo>
                    <a:pt x="166743" y="33150"/>
                    <a:pt x="135582" y="54200"/>
                    <a:pt x="118862" y="58105"/>
                  </a:cubicBezTo>
                  <a:cubicBezTo>
                    <a:pt x="82476" y="66963"/>
                    <a:pt x="55590" y="85156"/>
                    <a:pt x="40959" y="88204"/>
                  </a:cubicBezTo>
                  <a:cubicBezTo>
                    <a:pt x="30034" y="90490"/>
                    <a:pt x="15974" y="92014"/>
                    <a:pt x="7329" y="83442"/>
                  </a:cubicBezTo>
                  <a:cubicBezTo>
                    <a:pt x="-3027" y="73345"/>
                    <a:pt x="-2077" y="35245"/>
                    <a:pt x="8089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613;p17"/>
            <p:cNvSpPr/>
            <p:nvPr/>
          </p:nvSpPr>
          <p:spPr>
            <a:xfrm>
              <a:off x="2729149" y="4569009"/>
              <a:ext cx="157010" cy="75128"/>
            </a:xfrm>
            <a:custGeom>
              <a:avLst/>
              <a:gdLst/>
              <a:ahLst/>
              <a:cxnLst/>
              <a:rect l="l" t="t" r="r" b="b"/>
              <a:pathLst>
                <a:path w="157010" h="75128" extrusionOk="0">
                  <a:moveTo>
                    <a:pt x="38381" y="67056"/>
                  </a:moveTo>
                  <a:cubicBezTo>
                    <a:pt x="53011" y="63913"/>
                    <a:pt x="79897" y="45815"/>
                    <a:pt x="116283" y="36957"/>
                  </a:cubicBezTo>
                  <a:cubicBezTo>
                    <a:pt x="130249" y="33528"/>
                    <a:pt x="154284" y="17907"/>
                    <a:pt x="156754" y="0"/>
                  </a:cubicBezTo>
                  <a:cubicBezTo>
                    <a:pt x="159984" y="20860"/>
                    <a:pt x="131864" y="39434"/>
                    <a:pt x="116283" y="43244"/>
                  </a:cubicBezTo>
                  <a:cubicBezTo>
                    <a:pt x="79897" y="52102"/>
                    <a:pt x="53011" y="70295"/>
                    <a:pt x="38381" y="73343"/>
                  </a:cubicBezTo>
                  <a:cubicBezTo>
                    <a:pt x="27456" y="75629"/>
                    <a:pt x="13395" y="77153"/>
                    <a:pt x="4750" y="68580"/>
                  </a:cubicBezTo>
                  <a:cubicBezTo>
                    <a:pt x="2496" y="66075"/>
                    <a:pt x="867" y="63075"/>
                    <a:pt x="0" y="59817"/>
                  </a:cubicBezTo>
                  <a:cubicBezTo>
                    <a:pt x="10928" y="68189"/>
                    <a:pt x="25166" y="70876"/>
                    <a:pt x="38381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614;p17"/>
            <p:cNvSpPr/>
            <p:nvPr/>
          </p:nvSpPr>
          <p:spPr>
            <a:xfrm>
              <a:off x="2596621" y="4484615"/>
              <a:ext cx="159662" cy="89989"/>
            </a:xfrm>
            <a:custGeom>
              <a:avLst/>
              <a:gdLst/>
              <a:ahLst/>
              <a:cxnLst/>
              <a:rect l="l" t="t" r="r" b="b"/>
              <a:pathLst>
                <a:path w="159662" h="89989" extrusionOk="0">
                  <a:moveTo>
                    <a:pt x="8075" y="21720"/>
                  </a:moveTo>
                  <a:cubicBezTo>
                    <a:pt x="26602" y="26863"/>
                    <a:pt x="46403" y="24463"/>
                    <a:pt x="63177" y="15052"/>
                  </a:cubicBezTo>
                  <a:cubicBezTo>
                    <a:pt x="76382" y="15052"/>
                    <a:pt x="148679" y="-15523"/>
                    <a:pt x="158179" y="10480"/>
                  </a:cubicBezTo>
                  <a:cubicBezTo>
                    <a:pt x="166825" y="33245"/>
                    <a:pt x="135569" y="54295"/>
                    <a:pt x="118943" y="58105"/>
                  </a:cubicBezTo>
                  <a:cubicBezTo>
                    <a:pt x="82557" y="66963"/>
                    <a:pt x="55672" y="85156"/>
                    <a:pt x="41041" y="88204"/>
                  </a:cubicBezTo>
                  <a:cubicBezTo>
                    <a:pt x="30116" y="90490"/>
                    <a:pt x="16055" y="92014"/>
                    <a:pt x="7410" y="83442"/>
                  </a:cubicBezTo>
                  <a:cubicBezTo>
                    <a:pt x="-3040" y="73345"/>
                    <a:pt x="-2090" y="35245"/>
                    <a:pt x="8075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615;p17"/>
            <p:cNvSpPr/>
            <p:nvPr/>
          </p:nvSpPr>
          <p:spPr>
            <a:xfrm>
              <a:off x="2599186" y="4499667"/>
              <a:ext cx="157105" cy="75128"/>
            </a:xfrm>
            <a:custGeom>
              <a:avLst/>
              <a:gdLst/>
              <a:ahLst/>
              <a:cxnLst/>
              <a:rect l="l" t="t" r="r" b="b"/>
              <a:pathLst>
                <a:path w="157105" h="75128" extrusionOk="0">
                  <a:moveTo>
                    <a:pt x="38476" y="67056"/>
                  </a:moveTo>
                  <a:cubicBezTo>
                    <a:pt x="53106" y="64008"/>
                    <a:pt x="79992" y="45815"/>
                    <a:pt x="116378" y="36957"/>
                  </a:cubicBezTo>
                  <a:cubicBezTo>
                    <a:pt x="130344" y="33528"/>
                    <a:pt x="154379" y="17907"/>
                    <a:pt x="156849" y="0"/>
                  </a:cubicBezTo>
                  <a:cubicBezTo>
                    <a:pt x="160079" y="20955"/>
                    <a:pt x="131959" y="39434"/>
                    <a:pt x="116378" y="43244"/>
                  </a:cubicBezTo>
                  <a:cubicBezTo>
                    <a:pt x="79992" y="52102"/>
                    <a:pt x="53106" y="70295"/>
                    <a:pt x="38476" y="73343"/>
                  </a:cubicBezTo>
                  <a:cubicBezTo>
                    <a:pt x="27551" y="75629"/>
                    <a:pt x="13490" y="77153"/>
                    <a:pt x="4845" y="68580"/>
                  </a:cubicBezTo>
                  <a:cubicBezTo>
                    <a:pt x="2578" y="66113"/>
                    <a:pt x="919" y="63141"/>
                    <a:pt x="0" y="59912"/>
                  </a:cubicBezTo>
                  <a:cubicBezTo>
                    <a:pt x="10998" y="68209"/>
                    <a:pt x="25243" y="70856"/>
                    <a:pt x="38476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p17"/>
            <p:cNvSpPr/>
            <p:nvPr/>
          </p:nvSpPr>
          <p:spPr>
            <a:xfrm>
              <a:off x="2302147" y="4142110"/>
              <a:ext cx="514696" cy="443940"/>
            </a:xfrm>
            <a:custGeom>
              <a:avLst/>
              <a:gdLst/>
              <a:ahLst/>
              <a:cxnLst/>
              <a:rect l="l" t="t" r="r" b="b"/>
              <a:pathLst>
                <a:path w="514696" h="443940" extrusionOk="0">
                  <a:moveTo>
                    <a:pt x="99908" y="274309"/>
                  </a:moveTo>
                  <a:cubicBezTo>
                    <a:pt x="156055" y="299074"/>
                    <a:pt x="209066" y="302884"/>
                    <a:pt x="252388" y="279643"/>
                  </a:cubicBezTo>
                  <a:lnTo>
                    <a:pt x="297134" y="253735"/>
                  </a:lnTo>
                  <a:cubicBezTo>
                    <a:pt x="299794" y="311647"/>
                    <a:pt x="302359" y="367273"/>
                    <a:pt x="302359" y="367273"/>
                  </a:cubicBezTo>
                  <a:cubicBezTo>
                    <a:pt x="302359" y="367273"/>
                    <a:pt x="336655" y="393371"/>
                    <a:pt x="363351" y="370130"/>
                  </a:cubicBezTo>
                  <a:cubicBezTo>
                    <a:pt x="363351" y="370130"/>
                    <a:pt x="368956" y="288787"/>
                    <a:pt x="374656" y="208872"/>
                  </a:cubicBezTo>
                  <a:lnTo>
                    <a:pt x="421872" y="181440"/>
                  </a:lnTo>
                  <a:cubicBezTo>
                    <a:pt x="420813" y="185707"/>
                    <a:pt x="420239" y="190089"/>
                    <a:pt x="420162" y="194489"/>
                  </a:cubicBezTo>
                  <a:cubicBezTo>
                    <a:pt x="420162" y="209729"/>
                    <a:pt x="430992" y="435472"/>
                    <a:pt x="430992" y="435472"/>
                  </a:cubicBezTo>
                  <a:cubicBezTo>
                    <a:pt x="430992" y="435472"/>
                    <a:pt x="465573" y="456141"/>
                    <a:pt x="492269" y="432900"/>
                  </a:cubicBezTo>
                  <a:cubicBezTo>
                    <a:pt x="492269" y="432900"/>
                    <a:pt x="510225" y="171248"/>
                    <a:pt x="514405" y="129434"/>
                  </a:cubicBezTo>
                  <a:cubicBezTo>
                    <a:pt x="519060" y="82475"/>
                    <a:pt x="466903" y="59329"/>
                    <a:pt x="434033" y="71331"/>
                  </a:cubicBezTo>
                  <a:lnTo>
                    <a:pt x="383681" y="90381"/>
                  </a:lnTo>
                  <a:cubicBezTo>
                    <a:pt x="384726" y="77236"/>
                    <a:pt x="385581" y="67045"/>
                    <a:pt x="386151" y="61330"/>
                  </a:cubicBezTo>
                  <a:cubicBezTo>
                    <a:pt x="390806" y="14276"/>
                    <a:pt x="338650" y="-8870"/>
                    <a:pt x="305874" y="3132"/>
                  </a:cubicBezTo>
                  <a:cubicBezTo>
                    <a:pt x="275853" y="14086"/>
                    <a:pt x="73213" y="90286"/>
                    <a:pt x="73213" y="90286"/>
                  </a:cubicBezTo>
                  <a:cubicBezTo>
                    <a:pt x="74494" y="109831"/>
                    <a:pt x="76873" y="129300"/>
                    <a:pt x="80338" y="148579"/>
                  </a:cubicBezTo>
                  <a:lnTo>
                    <a:pt x="346" y="141816"/>
                  </a:lnTo>
                  <a:cubicBezTo>
                    <a:pt x="-4594" y="217254"/>
                    <a:pt x="44142" y="249544"/>
                    <a:pt x="99908" y="274309"/>
                  </a:cubicBezTo>
                  <a:close/>
                  <a:moveTo>
                    <a:pt x="240132" y="144293"/>
                  </a:moveTo>
                  <a:lnTo>
                    <a:pt x="293714" y="113241"/>
                  </a:lnTo>
                  <a:cubicBezTo>
                    <a:pt x="292795" y="117022"/>
                    <a:pt x="292191" y="120880"/>
                    <a:pt x="291909" y="124766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617;p17"/>
            <p:cNvSpPr/>
            <p:nvPr/>
          </p:nvSpPr>
          <p:spPr>
            <a:xfrm>
              <a:off x="2258507" y="4054849"/>
              <a:ext cx="110678" cy="194691"/>
            </a:xfrm>
            <a:custGeom>
              <a:avLst/>
              <a:gdLst/>
              <a:ahLst/>
              <a:cxnLst/>
              <a:rect l="l" t="t" r="r" b="b"/>
              <a:pathLst>
                <a:path w="110678" h="194691" extrusionOk="0">
                  <a:moveTo>
                    <a:pt x="0" y="0"/>
                  </a:moveTo>
                  <a:cubicBezTo>
                    <a:pt x="0" y="0"/>
                    <a:pt x="6555" y="99917"/>
                    <a:pt x="19666" y="114300"/>
                  </a:cubicBezTo>
                  <a:cubicBezTo>
                    <a:pt x="32776" y="128683"/>
                    <a:pt x="76667" y="138493"/>
                    <a:pt x="76667" y="138493"/>
                  </a:cubicBezTo>
                  <a:lnTo>
                    <a:pt x="110678" y="194691"/>
                  </a:lnTo>
                  <a:cubicBezTo>
                    <a:pt x="110678" y="194691"/>
                    <a:pt x="79612" y="16192"/>
                    <a:pt x="72677" y="11906"/>
                  </a:cubicBezTo>
                  <a:cubicBezTo>
                    <a:pt x="65742" y="762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618;p17"/>
            <p:cNvSpPr/>
            <p:nvPr/>
          </p:nvSpPr>
          <p:spPr>
            <a:xfrm>
              <a:off x="2250051" y="3940511"/>
              <a:ext cx="73912" cy="142900"/>
            </a:xfrm>
            <a:custGeom>
              <a:avLst/>
              <a:gdLst/>
              <a:ahLst/>
              <a:cxnLst/>
              <a:rect l="l" t="t" r="r" b="b"/>
              <a:pathLst>
                <a:path w="73912" h="142900" extrusionOk="0">
                  <a:moveTo>
                    <a:pt x="73912" y="3467"/>
                  </a:moveTo>
                  <a:cubicBezTo>
                    <a:pt x="56731" y="-4505"/>
                    <a:pt x="36318" y="1677"/>
                    <a:pt x="26411" y="17850"/>
                  </a:cubicBezTo>
                  <a:cubicBezTo>
                    <a:pt x="13965" y="38614"/>
                    <a:pt x="950" y="109957"/>
                    <a:pt x="0" y="122149"/>
                  </a:cubicBezTo>
                  <a:cubicBezTo>
                    <a:pt x="0" y="122149"/>
                    <a:pt x="17575" y="146533"/>
                    <a:pt x="43891" y="1424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17"/>
            <p:cNvSpPr/>
            <p:nvPr/>
          </p:nvSpPr>
          <p:spPr>
            <a:xfrm>
              <a:off x="2326123" y="3751123"/>
              <a:ext cx="169201" cy="272154"/>
            </a:xfrm>
            <a:custGeom>
              <a:avLst/>
              <a:gdLst/>
              <a:ahLst/>
              <a:cxnLst/>
              <a:rect l="l" t="t" r="r" b="b"/>
              <a:pathLst>
                <a:path w="169201" h="272154" extrusionOk="0">
                  <a:moveTo>
                    <a:pt x="9431" y="194093"/>
                  </a:moveTo>
                  <a:cubicBezTo>
                    <a:pt x="26626" y="194951"/>
                    <a:pt x="39452" y="199427"/>
                    <a:pt x="41542" y="194093"/>
                  </a:cubicBezTo>
                  <a:cubicBezTo>
                    <a:pt x="43431" y="185197"/>
                    <a:pt x="44764" y="176196"/>
                    <a:pt x="45532" y="167138"/>
                  </a:cubicBezTo>
                  <a:cubicBezTo>
                    <a:pt x="43537" y="162185"/>
                    <a:pt x="41827" y="156755"/>
                    <a:pt x="41827" y="156755"/>
                  </a:cubicBezTo>
                  <a:cubicBezTo>
                    <a:pt x="20166" y="143420"/>
                    <a:pt x="13326" y="119989"/>
                    <a:pt x="10571" y="92748"/>
                  </a:cubicBezTo>
                  <a:cubicBezTo>
                    <a:pt x="5726" y="46170"/>
                    <a:pt x="30806" y="5308"/>
                    <a:pt x="77073" y="450"/>
                  </a:cubicBezTo>
                  <a:cubicBezTo>
                    <a:pt x="120774" y="-4122"/>
                    <a:pt x="153075" y="26644"/>
                    <a:pt x="161530" y="68935"/>
                  </a:cubicBezTo>
                  <a:cubicBezTo>
                    <a:pt x="166185" y="89890"/>
                    <a:pt x="175400" y="129324"/>
                    <a:pt x="162955" y="163613"/>
                  </a:cubicBezTo>
                  <a:cubicBezTo>
                    <a:pt x="156020" y="182663"/>
                    <a:pt x="146995" y="198094"/>
                    <a:pt x="138064" y="201047"/>
                  </a:cubicBezTo>
                  <a:cubicBezTo>
                    <a:pt x="129411" y="200818"/>
                    <a:pt x="120781" y="200056"/>
                    <a:pt x="112224" y="198761"/>
                  </a:cubicBezTo>
                  <a:lnTo>
                    <a:pt x="112224" y="198761"/>
                  </a:lnTo>
                  <a:cubicBezTo>
                    <a:pt x="112224" y="198761"/>
                    <a:pt x="109943" y="211715"/>
                    <a:pt x="108328" y="220097"/>
                  </a:cubicBezTo>
                  <a:cubicBezTo>
                    <a:pt x="106713" y="228479"/>
                    <a:pt x="107378" y="232765"/>
                    <a:pt x="123814" y="242957"/>
                  </a:cubicBezTo>
                  <a:cubicBezTo>
                    <a:pt x="140249" y="253149"/>
                    <a:pt x="98923" y="274103"/>
                    <a:pt x="71847" y="272008"/>
                  </a:cubicBezTo>
                  <a:cubicBezTo>
                    <a:pt x="44772" y="269912"/>
                    <a:pt x="14276" y="253625"/>
                    <a:pt x="5916" y="236003"/>
                  </a:cubicBezTo>
                  <a:cubicBezTo>
                    <a:pt x="-2825" y="216668"/>
                    <a:pt x="-2065" y="193522"/>
                    <a:pt x="9431" y="194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20" name="Google Shape;620;p17"/>
            <p:cNvGrpSpPr/>
            <p:nvPr/>
          </p:nvGrpSpPr>
          <p:grpSpPr>
            <a:xfrm>
              <a:off x="2428704" y="3970322"/>
              <a:ext cx="350131" cy="370523"/>
              <a:chOff x="4512354" y="4952197"/>
              <a:chExt cx="350131" cy="370523"/>
            </a:xfrm>
          </p:grpSpPr>
          <p:grpSp>
            <p:nvGrpSpPr>
              <p:cNvPr id="621" name="Google Shape;621;p17"/>
              <p:cNvGrpSpPr/>
              <p:nvPr/>
            </p:nvGrpSpPr>
            <p:grpSpPr>
              <a:xfrm>
                <a:off x="4512354" y="5116449"/>
                <a:ext cx="343196" cy="206271"/>
                <a:chOff x="4512354" y="5116449"/>
                <a:chExt cx="343196" cy="206271"/>
              </a:xfrm>
            </p:grpSpPr>
            <p:sp>
              <p:nvSpPr>
                <p:cNvPr id="622" name="Google Shape;622;p17"/>
                <p:cNvSpPr/>
                <p:nvPr/>
              </p:nvSpPr>
              <p:spPr>
                <a:xfrm>
                  <a:off x="4512496" y="5200650"/>
                  <a:ext cx="343054" cy="122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54" h="122070" extrusionOk="0">
                      <a:moveTo>
                        <a:pt x="343054" y="31909"/>
                      </a:moveTo>
                      <a:lnTo>
                        <a:pt x="343054" y="31909"/>
                      </a:lnTo>
                      <a:cubicBezTo>
                        <a:pt x="343053" y="36890"/>
                        <a:pt x="340413" y="41500"/>
                        <a:pt x="336119" y="44005"/>
                      </a:cubicBezTo>
                      <a:lnTo>
                        <a:pt x="204921" y="120205"/>
                      </a:lnTo>
                      <a:cubicBezTo>
                        <a:pt x="200594" y="122692"/>
                        <a:pt x="195282" y="122692"/>
                        <a:pt x="190955" y="120205"/>
                      </a:cubicBezTo>
                      <a:lnTo>
                        <a:pt x="7030" y="13526"/>
                      </a:lnTo>
                      <a:cubicBezTo>
                        <a:pt x="2686" y="11059"/>
                        <a:pt x="0" y="6439"/>
                        <a:pt x="0" y="1429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3" name="Google Shape;623;p17"/>
                <p:cNvSpPr/>
                <p:nvPr/>
              </p:nvSpPr>
              <p:spPr>
                <a:xfrm>
                  <a:off x="4710387" y="5232749"/>
                  <a:ext cx="145163" cy="89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163" h="89916" extrusionOk="0">
                      <a:moveTo>
                        <a:pt x="138229" y="11906"/>
                      </a:moveTo>
                      <a:lnTo>
                        <a:pt x="7030" y="88106"/>
                      </a:lnTo>
                      <a:cubicBezTo>
                        <a:pt x="4885" y="89316"/>
                        <a:pt x="2461" y="89945"/>
                        <a:pt x="0" y="89916"/>
                      </a:cubicBezTo>
                      <a:lnTo>
                        <a:pt x="0" y="0"/>
                      </a:lnTo>
                      <a:lnTo>
                        <a:pt x="145164" y="0"/>
                      </a:lnTo>
                      <a:cubicBezTo>
                        <a:pt x="145097" y="4915"/>
                        <a:pt x="142464" y="9430"/>
                        <a:pt x="138229" y="11906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4" name="Google Shape;624;p17"/>
                <p:cNvSpPr/>
                <p:nvPr/>
              </p:nvSpPr>
              <p:spPr>
                <a:xfrm>
                  <a:off x="4512354" y="5116449"/>
                  <a:ext cx="343006" cy="198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06" h="198541" extrusionOk="0">
                      <a:moveTo>
                        <a:pt x="202973" y="197263"/>
                      </a:moveTo>
                      <a:cubicBezTo>
                        <a:pt x="200034" y="198968"/>
                        <a:pt x="196412" y="198968"/>
                        <a:pt x="193473" y="197263"/>
                      </a:cubicBezTo>
                      <a:lnTo>
                        <a:pt x="1853" y="86582"/>
                      </a:lnTo>
                      <a:cubicBezTo>
                        <a:pt x="-618" y="85249"/>
                        <a:pt x="-618" y="82963"/>
                        <a:pt x="1853" y="81534"/>
                      </a:cubicBezTo>
                      <a:lnTo>
                        <a:pt x="142551" y="0"/>
                      </a:lnTo>
                      <a:lnTo>
                        <a:pt x="343007" y="116110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625" name="Google Shape;625;p17"/>
                <p:cNvGrpSpPr/>
                <p:nvPr/>
              </p:nvGrpSpPr>
              <p:grpSpPr>
                <a:xfrm>
                  <a:off x="4592868" y="5212556"/>
                  <a:ext cx="96807" cy="56007"/>
                  <a:chOff x="4592868" y="5212556"/>
                  <a:chExt cx="96807" cy="56007"/>
                </a:xfrm>
              </p:grpSpPr>
              <p:sp>
                <p:nvSpPr>
                  <p:cNvPr id="626" name="Google Shape;626;p17"/>
                  <p:cNvSpPr/>
                  <p:nvPr/>
                </p:nvSpPr>
                <p:spPr>
                  <a:xfrm>
                    <a:off x="4592868" y="5212556"/>
                    <a:ext cx="96807" cy="560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6807" h="56007" extrusionOk="0">
                        <a:moveTo>
                          <a:pt x="0" y="20003"/>
                        </a:moveTo>
                        <a:lnTo>
                          <a:pt x="950" y="20479"/>
                        </a:lnTo>
                        <a:lnTo>
                          <a:pt x="62227" y="56007"/>
                        </a:lnTo>
                        <a:lnTo>
                          <a:pt x="95858" y="36481"/>
                        </a:lnTo>
                        <a:lnTo>
                          <a:pt x="96808" y="36004"/>
                        </a:lnTo>
                        <a:lnTo>
                          <a:pt x="34581" y="0"/>
                        </a:lnTo>
                        <a:lnTo>
                          <a:pt x="0" y="20003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27" name="Google Shape;627;p17"/>
                  <p:cNvSpPr/>
                  <p:nvPr/>
                </p:nvSpPr>
                <p:spPr>
                  <a:xfrm>
                    <a:off x="4593818" y="5213603"/>
                    <a:ext cx="94907" cy="54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907" h="54959" extrusionOk="0">
                        <a:moveTo>
                          <a:pt x="0" y="19431"/>
                        </a:moveTo>
                        <a:lnTo>
                          <a:pt x="61277" y="54959"/>
                        </a:lnTo>
                        <a:lnTo>
                          <a:pt x="94908" y="35433"/>
                        </a:lnTo>
                        <a:lnTo>
                          <a:pt x="33631" y="0"/>
                        </a:lnTo>
                        <a:lnTo>
                          <a:pt x="0" y="1943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28" name="Google Shape;628;p17"/>
                <p:cNvSpPr/>
                <p:nvPr/>
              </p:nvSpPr>
              <p:spPr>
                <a:xfrm>
                  <a:off x="4803130" y="5231915"/>
                  <a:ext cx="21235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120"/>
                      </a:lnTo>
                      <a:cubicBezTo>
                        <a:pt x="21449" y="7120"/>
                        <a:pt x="21449" y="5882"/>
                        <a:pt x="20594" y="550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215"/>
                        <a:pt x="-211" y="5882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9" name="Google Shape;629;p17"/>
                <p:cNvSpPr/>
                <p:nvPr/>
              </p:nvSpPr>
              <p:spPr>
                <a:xfrm>
                  <a:off x="4790604" y="52242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0" name="Google Shape;630;p17"/>
                <p:cNvSpPr/>
                <p:nvPr/>
              </p:nvSpPr>
              <p:spPr>
                <a:xfrm>
                  <a:off x="4778123" y="5216961"/>
                  <a:ext cx="2119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97" h="12299" extrusionOk="0">
                      <a:moveTo>
                        <a:pt x="475" y="6834"/>
                      </a:moveTo>
                      <a:lnTo>
                        <a:pt x="9310" y="11978"/>
                      </a:lnTo>
                      <a:cubicBezTo>
                        <a:pt x="10212" y="12406"/>
                        <a:pt x="11259" y="12406"/>
                        <a:pt x="12160" y="11978"/>
                      </a:cubicBezTo>
                      <a:lnTo>
                        <a:pt x="20521" y="7120"/>
                      </a:lnTo>
                      <a:cubicBezTo>
                        <a:pt x="21376" y="6644"/>
                        <a:pt x="21471" y="5881"/>
                        <a:pt x="20521" y="5501"/>
                      </a:cubicBezTo>
                      <a:lnTo>
                        <a:pt x="11685" y="357"/>
                      </a:lnTo>
                      <a:cubicBezTo>
                        <a:pt x="10794" y="-119"/>
                        <a:pt x="9726" y="-119"/>
                        <a:pt x="8835" y="357"/>
                      </a:cubicBezTo>
                      <a:lnTo>
                        <a:pt x="380" y="5215"/>
                      </a:lnTo>
                      <a:cubicBezTo>
                        <a:pt x="-95" y="5691"/>
                        <a:pt x="-190" y="6358"/>
                        <a:pt x="47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1" name="Google Shape;631;p17"/>
                <p:cNvSpPr/>
                <p:nvPr/>
              </p:nvSpPr>
              <p:spPr>
                <a:xfrm>
                  <a:off x="4765618" y="520972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2" name="Google Shape;632;p17"/>
                <p:cNvSpPr/>
                <p:nvPr/>
              </p:nvSpPr>
              <p:spPr>
                <a:xfrm>
                  <a:off x="4753078" y="520248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3" name="Google Shape;633;p17"/>
                <p:cNvSpPr/>
                <p:nvPr/>
              </p:nvSpPr>
              <p:spPr>
                <a:xfrm>
                  <a:off x="4740609" y="5195244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405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4" name="Google Shape;634;p17"/>
                <p:cNvSpPr/>
                <p:nvPr/>
              </p:nvSpPr>
              <p:spPr>
                <a:xfrm>
                  <a:off x="4728092" y="518800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5" name="Google Shape;635;p17"/>
                <p:cNvSpPr/>
                <p:nvPr/>
              </p:nvSpPr>
              <p:spPr>
                <a:xfrm>
                  <a:off x="4715552" y="518076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6" name="Google Shape;636;p17"/>
                <p:cNvSpPr/>
                <p:nvPr/>
              </p:nvSpPr>
              <p:spPr>
                <a:xfrm>
                  <a:off x="4703083" y="517352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7" name="Google Shape;637;p17"/>
                <p:cNvSpPr/>
                <p:nvPr/>
              </p:nvSpPr>
              <p:spPr>
                <a:xfrm>
                  <a:off x="4690566" y="5166324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39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8" name="Google Shape;638;p17"/>
                <p:cNvSpPr/>
                <p:nvPr/>
              </p:nvSpPr>
              <p:spPr>
                <a:xfrm>
                  <a:off x="4678026" y="515908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72" y="12371"/>
                        <a:pt x="11319" y="12371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656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9" name="Google Shape;639;p17"/>
                <p:cNvSpPr/>
                <p:nvPr/>
              </p:nvSpPr>
              <p:spPr>
                <a:xfrm>
                  <a:off x="4665615" y="5151846"/>
                  <a:ext cx="21342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42" h="12263" extrusionOk="0">
                      <a:moveTo>
                        <a:pt x="596" y="6798"/>
                      </a:moveTo>
                      <a:lnTo>
                        <a:pt x="9431" y="11942"/>
                      </a:lnTo>
                      <a:cubicBezTo>
                        <a:pt x="10333" y="12371"/>
                        <a:pt x="11380" y="12371"/>
                        <a:pt x="12281" y="11942"/>
                      </a:cubicBezTo>
                      <a:lnTo>
                        <a:pt x="20736" y="7084"/>
                      </a:lnTo>
                      <a:cubicBezTo>
                        <a:pt x="21496" y="6608"/>
                        <a:pt x="21591" y="5846"/>
                        <a:pt x="20736" y="5465"/>
                      </a:cubicBezTo>
                      <a:lnTo>
                        <a:pt x="11901" y="322"/>
                      </a:lnTo>
                      <a:cubicBezTo>
                        <a:pt x="10999" y="-107"/>
                        <a:pt x="9953" y="-107"/>
                        <a:pt x="9051" y="322"/>
                      </a:cubicBezTo>
                      <a:lnTo>
                        <a:pt x="691" y="5274"/>
                      </a:lnTo>
                      <a:cubicBezTo>
                        <a:pt x="-164" y="5656"/>
                        <a:pt x="-259" y="6322"/>
                        <a:pt x="59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0" name="Google Shape;640;p17"/>
                <p:cNvSpPr/>
                <p:nvPr/>
              </p:nvSpPr>
              <p:spPr>
                <a:xfrm>
                  <a:off x="4653040" y="51445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1" name="Google Shape;641;p17"/>
                <p:cNvSpPr/>
                <p:nvPr/>
              </p:nvSpPr>
              <p:spPr>
                <a:xfrm>
                  <a:off x="4634503" y="5133808"/>
                  <a:ext cx="27254" cy="15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4" h="15763" extrusionOk="0">
                      <a:moveTo>
                        <a:pt x="546" y="6834"/>
                      </a:moveTo>
                      <a:lnTo>
                        <a:pt x="15367" y="15407"/>
                      </a:lnTo>
                      <a:cubicBezTo>
                        <a:pt x="16258" y="15883"/>
                        <a:pt x="17326" y="15883"/>
                        <a:pt x="18217" y="15407"/>
                      </a:cubicBezTo>
                      <a:lnTo>
                        <a:pt x="26577" y="10549"/>
                      </a:lnTo>
                      <a:cubicBezTo>
                        <a:pt x="27432" y="10073"/>
                        <a:pt x="27527" y="9311"/>
                        <a:pt x="26577" y="8930"/>
                      </a:cubicBezTo>
                      <a:lnTo>
                        <a:pt x="11662" y="357"/>
                      </a:lnTo>
                      <a:cubicBezTo>
                        <a:pt x="10805" y="-119"/>
                        <a:pt x="9763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691"/>
                        <a:pt x="-214" y="6453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2" name="Google Shape;642;p17"/>
                <p:cNvSpPr/>
                <p:nvPr/>
              </p:nvSpPr>
              <p:spPr>
                <a:xfrm>
                  <a:off x="4772458" y="522766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44" y="-107"/>
                        <a:pt x="9797" y="-107"/>
                        <a:pt x="8895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3" name="Google Shape;643;p17"/>
                <p:cNvSpPr/>
                <p:nvPr/>
              </p:nvSpPr>
              <p:spPr>
                <a:xfrm>
                  <a:off x="4759918" y="522042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4" name="Google Shape;644;p17"/>
                <p:cNvSpPr/>
                <p:nvPr/>
              </p:nvSpPr>
              <p:spPr>
                <a:xfrm>
                  <a:off x="4747378" y="5212806"/>
                  <a:ext cx="21257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8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179"/>
                      </a:lnTo>
                      <a:cubicBezTo>
                        <a:pt x="-130" y="6036"/>
                        <a:pt x="-225" y="6894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5" name="Google Shape;645;p17"/>
                <p:cNvSpPr/>
                <p:nvPr/>
              </p:nvSpPr>
              <p:spPr>
                <a:xfrm>
                  <a:off x="4734837" y="52059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6" name="Google Shape;646;p17"/>
                <p:cNvSpPr/>
                <p:nvPr/>
              </p:nvSpPr>
              <p:spPr>
                <a:xfrm>
                  <a:off x="4722523" y="5198768"/>
                  <a:ext cx="2141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11" h="12299" extrusionOk="0">
                      <a:moveTo>
                        <a:pt x="689" y="6834"/>
                      </a:moveTo>
                      <a:lnTo>
                        <a:pt x="9524" y="11978"/>
                      </a:lnTo>
                      <a:cubicBezTo>
                        <a:pt x="10426" y="12406"/>
                        <a:pt x="11473" y="12406"/>
                        <a:pt x="12374" y="11978"/>
                      </a:cubicBezTo>
                      <a:lnTo>
                        <a:pt x="20734" y="7120"/>
                      </a:lnTo>
                      <a:cubicBezTo>
                        <a:pt x="21589" y="7120"/>
                        <a:pt x="21684" y="5882"/>
                        <a:pt x="20734" y="5501"/>
                      </a:cubicBezTo>
                      <a:lnTo>
                        <a:pt x="11899" y="357"/>
                      </a:lnTo>
                      <a:cubicBezTo>
                        <a:pt x="11008" y="-119"/>
                        <a:pt x="9940" y="-119"/>
                        <a:pt x="9049" y="357"/>
                      </a:cubicBezTo>
                      <a:lnTo>
                        <a:pt x="594" y="5215"/>
                      </a:lnTo>
                      <a:cubicBezTo>
                        <a:pt x="-166" y="5691"/>
                        <a:pt x="-261" y="6358"/>
                        <a:pt x="689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7" name="Google Shape;647;p17"/>
                <p:cNvSpPr/>
                <p:nvPr/>
              </p:nvSpPr>
              <p:spPr>
                <a:xfrm>
                  <a:off x="4709923" y="5191470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7084"/>
                        <a:pt x="21459" y="5846"/>
                        <a:pt x="20604" y="5465"/>
                      </a:cubicBezTo>
                      <a:lnTo>
                        <a:pt x="11769" y="322"/>
                      </a:lnTo>
                      <a:cubicBezTo>
                        <a:pt x="10868" y="-107"/>
                        <a:pt x="9821" y="-107"/>
                        <a:pt x="8919" y="322"/>
                      </a:cubicBezTo>
                      <a:lnTo>
                        <a:pt x="464" y="5274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8" name="Google Shape;648;p17"/>
                <p:cNvSpPr/>
                <p:nvPr/>
              </p:nvSpPr>
              <p:spPr>
                <a:xfrm>
                  <a:off x="4697392" y="5184231"/>
                  <a:ext cx="21235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8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449" y="5846"/>
                        <a:pt x="20594" y="5465"/>
                      </a:cubicBezTo>
                      <a:lnTo>
                        <a:pt x="11759" y="321"/>
                      </a:lnTo>
                      <a:cubicBezTo>
                        <a:pt x="10858" y="-107"/>
                        <a:pt x="9811" y="-107"/>
                        <a:pt x="8909" y="321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894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9" name="Google Shape;649;p17"/>
                <p:cNvSpPr/>
                <p:nvPr/>
              </p:nvSpPr>
              <p:spPr>
                <a:xfrm>
                  <a:off x="4684958" y="5176992"/>
                  <a:ext cx="2097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76" h="12299" extrusionOk="0">
                      <a:moveTo>
                        <a:pt x="253" y="6799"/>
                      </a:moveTo>
                      <a:lnTo>
                        <a:pt x="9089" y="11942"/>
                      </a:lnTo>
                      <a:cubicBezTo>
                        <a:pt x="9946" y="12418"/>
                        <a:pt x="10987" y="12418"/>
                        <a:pt x="11844" y="11942"/>
                      </a:cubicBezTo>
                      <a:lnTo>
                        <a:pt x="20299" y="7084"/>
                      </a:lnTo>
                      <a:cubicBezTo>
                        <a:pt x="21154" y="6608"/>
                        <a:pt x="21249" y="5846"/>
                        <a:pt x="20299" y="5465"/>
                      </a:cubicBezTo>
                      <a:lnTo>
                        <a:pt x="11464" y="321"/>
                      </a:lnTo>
                      <a:cubicBezTo>
                        <a:pt x="10562" y="-107"/>
                        <a:pt x="9515" y="-107"/>
                        <a:pt x="8614" y="321"/>
                      </a:cubicBezTo>
                      <a:lnTo>
                        <a:pt x="253" y="5179"/>
                      </a:lnTo>
                      <a:cubicBezTo>
                        <a:pt x="253" y="5655"/>
                        <a:pt x="-317" y="6417"/>
                        <a:pt x="253" y="679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0" name="Google Shape;650;p17"/>
                <p:cNvSpPr/>
                <p:nvPr/>
              </p:nvSpPr>
              <p:spPr>
                <a:xfrm>
                  <a:off x="4672326" y="516971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9"/>
                        <a:pt x="21531" y="5882"/>
                        <a:pt x="20581" y="5406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1" name="Google Shape;651;p17"/>
                <p:cNvSpPr/>
                <p:nvPr/>
              </p:nvSpPr>
              <p:spPr>
                <a:xfrm>
                  <a:off x="4659785" y="516247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2" name="Google Shape;652;p17"/>
                <p:cNvSpPr/>
                <p:nvPr/>
              </p:nvSpPr>
              <p:spPr>
                <a:xfrm>
                  <a:off x="4647352" y="5155656"/>
                  <a:ext cx="21150" cy="123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50" h="12358" extrusionOk="0">
                      <a:moveTo>
                        <a:pt x="428" y="6894"/>
                      </a:moveTo>
                      <a:lnTo>
                        <a:pt x="9263" y="12037"/>
                      </a:lnTo>
                      <a:cubicBezTo>
                        <a:pt x="10164" y="12466"/>
                        <a:pt x="11211" y="12466"/>
                        <a:pt x="12113" y="12037"/>
                      </a:cubicBezTo>
                      <a:lnTo>
                        <a:pt x="20473" y="7084"/>
                      </a:lnTo>
                      <a:cubicBezTo>
                        <a:pt x="21328" y="7084"/>
                        <a:pt x="21423" y="5941"/>
                        <a:pt x="20473" y="5465"/>
                      </a:cubicBezTo>
                      <a:lnTo>
                        <a:pt x="11638" y="321"/>
                      </a:lnTo>
                      <a:cubicBezTo>
                        <a:pt x="10769" y="-107"/>
                        <a:pt x="9752" y="-107"/>
                        <a:pt x="8883" y="321"/>
                      </a:cubicBezTo>
                      <a:lnTo>
                        <a:pt x="428" y="5179"/>
                      </a:lnTo>
                      <a:cubicBezTo>
                        <a:pt x="-143" y="5274"/>
                        <a:pt x="-143" y="6036"/>
                        <a:pt x="428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3" name="Google Shape;653;p17"/>
                <p:cNvSpPr/>
                <p:nvPr/>
              </p:nvSpPr>
              <p:spPr>
                <a:xfrm>
                  <a:off x="4634693" y="5148036"/>
                  <a:ext cx="21269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63" extrusionOk="0">
                      <a:moveTo>
                        <a:pt x="546" y="6798"/>
                      </a:moveTo>
                      <a:lnTo>
                        <a:pt x="9381" y="11942"/>
                      </a:lnTo>
                      <a:cubicBezTo>
                        <a:pt x="10283" y="12371"/>
                        <a:pt x="11330" y="12371"/>
                        <a:pt x="12232" y="11942"/>
                      </a:cubicBezTo>
                      <a:lnTo>
                        <a:pt x="20592" y="7084"/>
                      </a:lnTo>
                      <a:cubicBezTo>
                        <a:pt x="21447" y="6608"/>
                        <a:pt x="21542" y="5846"/>
                        <a:pt x="20592" y="5465"/>
                      </a:cubicBezTo>
                      <a:lnTo>
                        <a:pt x="11757" y="322"/>
                      </a:lnTo>
                      <a:cubicBezTo>
                        <a:pt x="10855" y="-107"/>
                        <a:pt x="9808" y="-107"/>
                        <a:pt x="8906" y="322"/>
                      </a:cubicBezTo>
                      <a:lnTo>
                        <a:pt x="451" y="5179"/>
                      </a:lnTo>
                      <a:cubicBezTo>
                        <a:pt x="-119" y="5656"/>
                        <a:pt x="-214" y="6417"/>
                        <a:pt x="54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4" name="Google Shape;654;p17"/>
                <p:cNvSpPr/>
                <p:nvPr/>
              </p:nvSpPr>
              <p:spPr>
                <a:xfrm>
                  <a:off x="4784985" y="5234904"/>
                  <a:ext cx="27256" cy="158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6" h="15823" extrusionOk="0">
                      <a:moveTo>
                        <a:pt x="454" y="6894"/>
                      </a:moveTo>
                      <a:lnTo>
                        <a:pt x="15369" y="15466"/>
                      </a:lnTo>
                      <a:cubicBezTo>
                        <a:pt x="16226" y="15942"/>
                        <a:pt x="17267" y="15942"/>
                        <a:pt x="18124" y="15466"/>
                      </a:cubicBezTo>
                      <a:lnTo>
                        <a:pt x="26580" y="10608"/>
                      </a:lnTo>
                      <a:cubicBezTo>
                        <a:pt x="27435" y="10132"/>
                        <a:pt x="27530" y="9370"/>
                        <a:pt x="26580" y="8989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513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5" name="Google Shape;655;p17"/>
                <p:cNvSpPr/>
                <p:nvPr/>
              </p:nvSpPr>
              <p:spPr>
                <a:xfrm>
                  <a:off x="4610064" y="5140680"/>
                  <a:ext cx="3353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535" h="17487" extrusionOk="0">
                      <a:moveTo>
                        <a:pt x="24131" y="343"/>
                      </a:moveTo>
                      <a:lnTo>
                        <a:pt x="32966" y="5487"/>
                      </a:lnTo>
                      <a:cubicBezTo>
                        <a:pt x="33726" y="5487"/>
                        <a:pt x="33726" y="6534"/>
                        <a:pt x="32966" y="6915"/>
                      </a:cubicBezTo>
                      <a:lnTo>
                        <a:pt x="24036" y="12154"/>
                      </a:lnTo>
                      <a:cubicBezTo>
                        <a:pt x="23222" y="12535"/>
                        <a:pt x="22284" y="12535"/>
                        <a:pt x="21471" y="12154"/>
                      </a:cubicBezTo>
                      <a:lnTo>
                        <a:pt x="20711" y="11678"/>
                      </a:lnTo>
                      <a:cubicBezTo>
                        <a:pt x="19963" y="11306"/>
                        <a:pt x="19083" y="11306"/>
                        <a:pt x="18336" y="11678"/>
                      </a:cubicBezTo>
                      <a:lnTo>
                        <a:pt x="8835" y="17202"/>
                      </a:lnTo>
                      <a:cubicBezTo>
                        <a:pt x="7990" y="17583"/>
                        <a:pt x="7021" y="17583"/>
                        <a:pt x="6175" y="17202"/>
                      </a:cubicBezTo>
                      <a:lnTo>
                        <a:pt x="570" y="13964"/>
                      </a:lnTo>
                      <a:cubicBezTo>
                        <a:pt x="-190" y="13487"/>
                        <a:pt x="-190" y="12821"/>
                        <a:pt x="570" y="12440"/>
                      </a:cubicBezTo>
                      <a:lnTo>
                        <a:pt x="9405" y="7296"/>
                      </a:lnTo>
                      <a:lnTo>
                        <a:pt x="11210" y="6248"/>
                      </a:lnTo>
                      <a:lnTo>
                        <a:pt x="12540" y="5487"/>
                      </a:lnTo>
                      <a:lnTo>
                        <a:pt x="13870" y="4725"/>
                      </a:lnTo>
                      <a:lnTo>
                        <a:pt x="21471" y="343"/>
                      </a:lnTo>
                      <a:cubicBezTo>
                        <a:pt x="22298" y="-114"/>
                        <a:pt x="23302" y="-114"/>
                        <a:pt x="24131" y="343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6" name="Google Shape;656;p17"/>
                <p:cNvSpPr/>
                <p:nvPr/>
              </p:nvSpPr>
              <p:spPr>
                <a:xfrm>
                  <a:off x="4754598" y="525944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7025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7" name="Google Shape;657;p17"/>
                <p:cNvSpPr/>
                <p:nvPr/>
              </p:nvSpPr>
              <p:spPr>
                <a:xfrm>
                  <a:off x="4742212" y="5252239"/>
                  <a:ext cx="2074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46" h="12299" extrusionOk="0">
                      <a:moveTo>
                        <a:pt x="0" y="6798"/>
                      </a:moveTo>
                      <a:lnTo>
                        <a:pt x="8835" y="11942"/>
                      </a:lnTo>
                      <a:cubicBezTo>
                        <a:pt x="9726" y="12418"/>
                        <a:pt x="10794" y="12418"/>
                        <a:pt x="11685" y="11942"/>
                      </a:cubicBezTo>
                      <a:lnTo>
                        <a:pt x="20141" y="7084"/>
                      </a:lnTo>
                      <a:cubicBezTo>
                        <a:pt x="20901" y="7084"/>
                        <a:pt x="20996" y="5846"/>
                        <a:pt x="20141" y="5465"/>
                      </a:cubicBezTo>
                      <a:lnTo>
                        <a:pt x="11305" y="322"/>
                      </a:lnTo>
                      <a:cubicBezTo>
                        <a:pt x="10404" y="-107"/>
                        <a:pt x="9357" y="-107"/>
                        <a:pt x="8455" y="322"/>
                      </a:cubicBezTo>
                      <a:lnTo>
                        <a:pt x="0" y="5179"/>
                      </a:lnTo>
                      <a:cubicBezTo>
                        <a:pt x="0" y="5560"/>
                        <a:pt x="0" y="6417"/>
                        <a:pt x="0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8" name="Google Shape;658;p17"/>
                <p:cNvSpPr/>
                <p:nvPr/>
              </p:nvSpPr>
              <p:spPr>
                <a:xfrm>
                  <a:off x="4729612" y="52450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9" name="Google Shape;659;p17"/>
                <p:cNvSpPr/>
                <p:nvPr/>
              </p:nvSpPr>
              <p:spPr>
                <a:xfrm>
                  <a:off x="4623423" y="5183528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9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0" name="Google Shape;660;p17"/>
                <p:cNvSpPr/>
                <p:nvPr/>
              </p:nvSpPr>
              <p:spPr>
                <a:xfrm>
                  <a:off x="4610954" y="51763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1" name="Google Shape;661;p17"/>
                <p:cNvSpPr/>
                <p:nvPr/>
              </p:nvSpPr>
              <p:spPr>
                <a:xfrm>
                  <a:off x="4598509" y="516908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2" name="Google Shape;662;p17"/>
                <p:cNvSpPr/>
                <p:nvPr/>
              </p:nvSpPr>
              <p:spPr>
                <a:xfrm>
                  <a:off x="4586039" y="516190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3" name="Google Shape;663;p17"/>
                <p:cNvSpPr/>
                <p:nvPr/>
              </p:nvSpPr>
              <p:spPr>
                <a:xfrm>
                  <a:off x="4713902" y="5236011"/>
                  <a:ext cx="2452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23" h="14108" extrusionOk="0">
                      <a:moveTo>
                        <a:pt x="570" y="6739"/>
                      </a:moveTo>
                      <a:lnTo>
                        <a:pt x="12635" y="13787"/>
                      </a:lnTo>
                      <a:cubicBezTo>
                        <a:pt x="13505" y="14216"/>
                        <a:pt x="14521" y="14216"/>
                        <a:pt x="15390" y="13787"/>
                      </a:cubicBezTo>
                      <a:lnTo>
                        <a:pt x="23846" y="8930"/>
                      </a:lnTo>
                      <a:cubicBezTo>
                        <a:pt x="24701" y="8453"/>
                        <a:pt x="24796" y="7691"/>
                        <a:pt x="23846" y="7310"/>
                      </a:cubicBezTo>
                      <a:lnTo>
                        <a:pt x="11780" y="357"/>
                      </a:lnTo>
                      <a:cubicBezTo>
                        <a:pt x="10923" y="-119"/>
                        <a:pt x="9882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596"/>
                        <a:pt x="-190" y="6358"/>
                        <a:pt x="570" y="673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4" name="Google Shape;664;p17"/>
                <p:cNvSpPr/>
                <p:nvPr/>
              </p:nvSpPr>
              <p:spPr>
                <a:xfrm>
                  <a:off x="4635943" y="5190803"/>
                  <a:ext cx="2441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13" h="14108" extrusionOk="0">
                      <a:moveTo>
                        <a:pt x="436" y="6798"/>
                      </a:moveTo>
                      <a:lnTo>
                        <a:pt x="12502" y="13752"/>
                      </a:lnTo>
                      <a:cubicBezTo>
                        <a:pt x="13393" y="14228"/>
                        <a:pt x="14461" y="14228"/>
                        <a:pt x="15352" y="13752"/>
                      </a:cubicBezTo>
                      <a:lnTo>
                        <a:pt x="23807" y="8894"/>
                      </a:lnTo>
                      <a:cubicBezTo>
                        <a:pt x="24567" y="8418"/>
                        <a:pt x="24662" y="7656"/>
                        <a:pt x="23807" y="7275"/>
                      </a:cubicBezTo>
                      <a:lnTo>
                        <a:pt x="11932" y="322"/>
                      </a:lnTo>
                      <a:cubicBezTo>
                        <a:pt x="11030" y="-107"/>
                        <a:pt x="9983" y="-107"/>
                        <a:pt x="9082" y="322"/>
                      </a:cubicBezTo>
                      <a:lnTo>
                        <a:pt x="721" y="5179"/>
                      </a:lnTo>
                      <a:cubicBezTo>
                        <a:pt x="-134" y="5656"/>
                        <a:pt x="-229" y="6418"/>
                        <a:pt x="43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5" name="Google Shape;665;p17"/>
                <p:cNvSpPr/>
                <p:nvPr/>
              </p:nvSpPr>
              <p:spPr>
                <a:xfrm>
                  <a:off x="4651601" y="5199816"/>
                  <a:ext cx="71148" cy="411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148" h="41195" extrusionOk="0">
                      <a:moveTo>
                        <a:pt x="454" y="6834"/>
                      </a:moveTo>
                      <a:lnTo>
                        <a:pt x="59260" y="40839"/>
                      </a:lnTo>
                      <a:cubicBezTo>
                        <a:pt x="60117" y="41315"/>
                        <a:pt x="61159" y="41315"/>
                        <a:pt x="62016" y="40839"/>
                      </a:cubicBezTo>
                      <a:lnTo>
                        <a:pt x="70471" y="35981"/>
                      </a:lnTo>
                      <a:cubicBezTo>
                        <a:pt x="71326" y="35505"/>
                        <a:pt x="71421" y="34742"/>
                        <a:pt x="70471" y="3436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6" name="Google Shape;666;p17"/>
                <p:cNvSpPr/>
                <p:nvPr/>
              </p:nvSpPr>
              <p:spPr>
                <a:xfrm>
                  <a:off x="4756949" y="5232713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275"/>
                      </a:lnTo>
                      <a:cubicBezTo>
                        <a:pt x="-106" y="6036"/>
                        <a:pt x="-201" y="6036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7" name="Google Shape;667;p17"/>
                <p:cNvSpPr/>
                <p:nvPr/>
              </p:nvSpPr>
              <p:spPr>
                <a:xfrm>
                  <a:off x="4744433" y="5225534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8" name="Google Shape;668;p17"/>
                <p:cNvSpPr/>
                <p:nvPr/>
              </p:nvSpPr>
              <p:spPr>
                <a:xfrm>
                  <a:off x="4732035" y="5218330"/>
                  <a:ext cx="21424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24" h="12263" extrusionOk="0">
                      <a:moveTo>
                        <a:pt x="677" y="6798"/>
                      </a:moveTo>
                      <a:lnTo>
                        <a:pt x="9513" y="11942"/>
                      </a:lnTo>
                      <a:cubicBezTo>
                        <a:pt x="10414" y="12371"/>
                        <a:pt x="11461" y="12371"/>
                        <a:pt x="12363" y="11942"/>
                      </a:cubicBezTo>
                      <a:lnTo>
                        <a:pt x="20818" y="7084"/>
                      </a:lnTo>
                      <a:cubicBezTo>
                        <a:pt x="21578" y="6608"/>
                        <a:pt x="21673" y="5846"/>
                        <a:pt x="20818" y="5465"/>
                      </a:cubicBezTo>
                      <a:lnTo>
                        <a:pt x="11983" y="322"/>
                      </a:lnTo>
                      <a:cubicBezTo>
                        <a:pt x="11081" y="-107"/>
                        <a:pt x="10034" y="-107"/>
                        <a:pt x="9133" y="322"/>
                      </a:cubicBezTo>
                      <a:lnTo>
                        <a:pt x="677" y="5179"/>
                      </a:lnTo>
                      <a:cubicBezTo>
                        <a:pt x="-178" y="5656"/>
                        <a:pt x="-273" y="6417"/>
                        <a:pt x="677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9" name="Google Shape;669;p17"/>
                <p:cNvSpPr/>
                <p:nvPr/>
              </p:nvSpPr>
              <p:spPr>
                <a:xfrm>
                  <a:off x="4719447" y="5211091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941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0" name="Google Shape;670;p17"/>
                <p:cNvSpPr/>
                <p:nvPr/>
              </p:nvSpPr>
              <p:spPr>
                <a:xfrm>
                  <a:off x="4706978" y="5203817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8"/>
                        <a:pt x="21459" y="5882"/>
                        <a:pt x="20604" y="5405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1" name="Google Shape;671;p17"/>
                <p:cNvSpPr/>
                <p:nvPr/>
              </p:nvSpPr>
              <p:spPr>
                <a:xfrm>
                  <a:off x="4694711" y="5196578"/>
                  <a:ext cx="20722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22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05" y="12406"/>
                        <a:pt x="10721" y="12406"/>
                        <a:pt x="11590" y="11978"/>
                      </a:cubicBezTo>
                      <a:lnTo>
                        <a:pt x="20046" y="7025"/>
                      </a:lnTo>
                      <a:cubicBezTo>
                        <a:pt x="20901" y="6549"/>
                        <a:pt x="20996" y="5882"/>
                        <a:pt x="20046" y="5406"/>
                      </a:cubicBezTo>
                      <a:lnTo>
                        <a:pt x="11210" y="357"/>
                      </a:lnTo>
                      <a:cubicBezTo>
                        <a:pt x="10353" y="-119"/>
                        <a:pt x="9312" y="-119"/>
                        <a:pt x="8455" y="357"/>
                      </a:cubicBezTo>
                      <a:lnTo>
                        <a:pt x="0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2" name="Google Shape;672;p17"/>
                <p:cNvSpPr/>
                <p:nvPr/>
              </p:nvSpPr>
              <p:spPr>
                <a:xfrm>
                  <a:off x="4681992" y="5189338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9"/>
                        <a:pt x="21459" y="5882"/>
                        <a:pt x="20604" y="5406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453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3" name="Google Shape;673;p17"/>
                <p:cNvSpPr/>
                <p:nvPr/>
              </p:nvSpPr>
              <p:spPr>
                <a:xfrm>
                  <a:off x="4669476" y="51821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4" name="Google Shape;674;p17"/>
                <p:cNvSpPr/>
                <p:nvPr/>
              </p:nvSpPr>
              <p:spPr>
                <a:xfrm>
                  <a:off x="4656900" y="5174765"/>
                  <a:ext cx="2131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16" h="12299" extrusionOk="0">
                      <a:moveTo>
                        <a:pt x="570" y="6834"/>
                      </a:moveTo>
                      <a:lnTo>
                        <a:pt x="9405" y="11978"/>
                      </a:lnTo>
                      <a:cubicBezTo>
                        <a:pt x="10307" y="12406"/>
                        <a:pt x="11354" y="12406"/>
                        <a:pt x="12255" y="11978"/>
                      </a:cubicBezTo>
                      <a:lnTo>
                        <a:pt x="20711" y="7120"/>
                      </a:lnTo>
                      <a:cubicBezTo>
                        <a:pt x="21471" y="7120"/>
                        <a:pt x="21566" y="5882"/>
                        <a:pt x="20711" y="5501"/>
                      </a:cubicBezTo>
                      <a:lnTo>
                        <a:pt x="11875" y="357"/>
                      </a:lnTo>
                      <a:cubicBezTo>
                        <a:pt x="10984" y="-119"/>
                        <a:pt x="9916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787"/>
                        <a:pt x="-190" y="6834"/>
                        <a:pt x="57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5" name="Google Shape;675;p17"/>
                <p:cNvSpPr/>
                <p:nvPr/>
              </p:nvSpPr>
              <p:spPr>
                <a:xfrm>
                  <a:off x="4644490" y="516765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6" name="Google Shape;676;p17"/>
                <p:cNvSpPr/>
                <p:nvPr/>
              </p:nvSpPr>
              <p:spPr>
                <a:xfrm>
                  <a:off x="4632021" y="5160418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179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7" name="Google Shape;677;p17"/>
                <p:cNvSpPr/>
                <p:nvPr/>
              </p:nvSpPr>
              <p:spPr>
                <a:xfrm>
                  <a:off x="4619504" y="5153179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59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8" name="Google Shape;678;p17"/>
                <p:cNvSpPr/>
                <p:nvPr/>
              </p:nvSpPr>
              <p:spPr>
                <a:xfrm>
                  <a:off x="4769418" y="5240428"/>
                  <a:ext cx="30663" cy="17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63" h="17728" extrusionOk="0">
                      <a:moveTo>
                        <a:pt x="535" y="6417"/>
                      </a:moveTo>
                      <a:lnTo>
                        <a:pt x="18775" y="17371"/>
                      </a:lnTo>
                      <a:cubicBezTo>
                        <a:pt x="19667" y="17847"/>
                        <a:pt x="20734" y="17847"/>
                        <a:pt x="21626" y="17371"/>
                      </a:cubicBezTo>
                      <a:lnTo>
                        <a:pt x="29986" y="12513"/>
                      </a:lnTo>
                      <a:cubicBezTo>
                        <a:pt x="30841" y="12037"/>
                        <a:pt x="30936" y="11370"/>
                        <a:pt x="29986" y="10894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275"/>
                        <a:pt x="-225" y="5941"/>
                        <a:pt x="535" y="641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9" name="Google Shape;679;p17"/>
                <p:cNvSpPr/>
                <p:nvPr/>
              </p:nvSpPr>
              <p:spPr>
                <a:xfrm>
                  <a:off x="4751035" y="5243345"/>
                  <a:ext cx="214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00" h="12299" extrusionOk="0">
                      <a:moveTo>
                        <a:pt x="677" y="6834"/>
                      </a:moveTo>
                      <a:lnTo>
                        <a:pt x="9513" y="11978"/>
                      </a:lnTo>
                      <a:cubicBezTo>
                        <a:pt x="10382" y="12406"/>
                        <a:pt x="11398" y="12406"/>
                        <a:pt x="12268" y="11978"/>
                      </a:cubicBezTo>
                      <a:lnTo>
                        <a:pt x="20723" y="7025"/>
                      </a:lnTo>
                      <a:cubicBezTo>
                        <a:pt x="21578" y="7025"/>
                        <a:pt x="21673" y="5882"/>
                        <a:pt x="20723" y="5405"/>
                      </a:cubicBezTo>
                      <a:lnTo>
                        <a:pt x="11888" y="357"/>
                      </a:lnTo>
                      <a:cubicBezTo>
                        <a:pt x="11031" y="-119"/>
                        <a:pt x="9990" y="-119"/>
                        <a:pt x="9133" y="357"/>
                      </a:cubicBezTo>
                      <a:lnTo>
                        <a:pt x="677" y="4929"/>
                      </a:lnTo>
                      <a:cubicBezTo>
                        <a:pt x="-178" y="5691"/>
                        <a:pt x="-273" y="6453"/>
                        <a:pt x="677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0" name="Google Shape;680;p17"/>
                <p:cNvSpPr/>
                <p:nvPr/>
              </p:nvSpPr>
              <p:spPr>
                <a:xfrm>
                  <a:off x="4738529" y="5236106"/>
                  <a:ext cx="212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00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025"/>
                      </a:lnTo>
                      <a:cubicBezTo>
                        <a:pt x="21354" y="6549"/>
                        <a:pt x="21449" y="5882"/>
                        <a:pt x="20594" y="5406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1" name="Google Shape;681;p17"/>
                <p:cNvSpPr/>
                <p:nvPr/>
              </p:nvSpPr>
              <p:spPr>
                <a:xfrm>
                  <a:off x="4726002" y="522886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2" name="Google Shape;682;p17"/>
                <p:cNvSpPr/>
                <p:nvPr/>
              </p:nvSpPr>
              <p:spPr>
                <a:xfrm>
                  <a:off x="4713712" y="5221628"/>
                  <a:ext cx="2078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81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37" y="12406"/>
                        <a:pt x="10784" y="12406"/>
                        <a:pt x="11685" y="11978"/>
                      </a:cubicBezTo>
                      <a:lnTo>
                        <a:pt x="20141" y="7120"/>
                      </a:lnTo>
                      <a:cubicBezTo>
                        <a:pt x="20996" y="6644"/>
                        <a:pt x="20996" y="5882"/>
                        <a:pt x="20141" y="5501"/>
                      </a:cubicBezTo>
                      <a:lnTo>
                        <a:pt x="11305" y="357"/>
                      </a:lnTo>
                      <a:cubicBezTo>
                        <a:pt x="10414" y="-119"/>
                        <a:pt x="9346" y="-119"/>
                        <a:pt x="8455" y="357"/>
                      </a:cubicBezTo>
                      <a:lnTo>
                        <a:pt x="95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3" name="Google Shape;683;p17"/>
                <p:cNvSpPr/>
                <p:nvPr/>
              </p:nvSpPr>
              <p:spPr>
                <a:xfrm>
                  <a:off x="4701016" y="52144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4" name="Google Shape;684;p17"/>
                <p:cNvSpPr/>
                <p:nvPr/>
              </p:nvSpPr>
              <p:spPr>
                <a:xfrm>
                  <a:off x="4688557" y="5207186"/>
                  <a:ext cx="2127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71" h="12299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544" y="5846"/>
                        <a:pt x="20594" y="5465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274"/>
                      </a:lnTo>
                      <a:cubicBezTo>
                        <a:pt x="-116" y="5751"/>
                        <a:pt x="-211" y="6417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5" name="Google Shape;685;p17"/>
                <p:cNvSpPr/>
                <p:nvPr/>
              </p:nvSpPr>
              <p:spPr>
                <a:xfrm>
                  <a:off x="4675924" y="5199947"/>
                  <a:ext cx="2136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64" h="12299" extrusionOk="0">
                      <a:moveTo>
                        <a:pt x="641" y="6894"/>
                      </a:moveTo>
                      <a:lnTo>
                        <a:pt x="9477" y="11942"/>
                      </a:lnTo>
                      <a:cubicBezTo>
                        <a:pt x="10368" y="12418"/>
                        <a:pt x="11435" y="12418"/>
                        <a:pt x="12327" y="11942"/>
                      </a:cubicBezTo>
                      <a:lnTo>
                        <a:pt x="20687" y="7084"/>
                      </a:lnTo>
                      <a:cubicBezTo>
                        <a:pt x="21542" y="6608"/>
                        <a:pt x="21637" y="5846"/>
                        <a:pt x="20687" y="5465"/>
                      </a:cubicBezTo>
                      <a:lnTo>
                        <a:pt x="11852" y="321"/>
                      </a:lnTo>
                      <a:cubicBezTo>
                        <a:pt x="10982" y="-107"/>
                        <a:pt x="9966" y="-107"/>
                        <a:pt x="9096" y="321"/>
                      </a:cubicBezTo>
                      <a:lnTo>
                        <a:pt x="641" y="5275"/>
                      </a:lnTo>
                      <a:cubicBezTo>
                        <a:pt x="-214" y="5751"/>
                        <a:pt x="-214" y="6417"/>
                        <a:pt x="641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6" name="Google Shape;686;p17"/>
                <p:cNvSpPr/>
                <p:nvPr/>
              </p:nvSpPr>
              <p:spPr>
                <a:xfrm>
                  <a:off x="4663585" y="519270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7" name="Google Shape;687;p17"/>
                <p:cNvSpPr/>
                <p:nvPr/>
              </p:nvSpPr>
              <p:spPr>
                <a:xfrm>
                  <a:off x="4651034" y="5185529"/>
                  <a:ext cx="21269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99" extrusionOk="0">
                      <a:moveTo>
                        <a:pt x="546" y="6834"/>
                      </a:moveTo>
                      <a:lnTo>
                        <a:pt x="9381" y="11978"/>
                      </a:lnTo>
                      <a:cubicBezTo>
                        <a:pt x="10283" y="12406"/>
                        <a:pt x="11330" y="12406"/>
                        <a:pt x="12232" y="11978"/>
                      </a:cubicBezTo>
                      <a:lnTo>
                        <a:pt x="20592" y="7120"/>
                      </a:lnTo>
                      <a:cubicBezTo>
                        <a:pt x="21447" y="6644"/>
                        <a:pt x="21542" y="5882"/>
                        <a:pt x="20592" y="5501"/>
                      </a:cubicBezTo>
                      <a:lnTo>
                        <a:pt x="11757" y="357"/>
                      </a:lnTo>
                      <a:cubicBezTo>
                        <a:pt x="10865" y="-119"/>
                        <a:pt x="9798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596"/>
                        <a:pt x="-214" y="6358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8" name="Google Shape;688;p17"/>
                <p:cNvSpPr/>
                <p:nvPr/>
              </p:nvSpPr>
              <p:spPr>
                <a:xfrm>
                  <a:off x="4638600" y="517832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40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9" name="Google Shape;689;p17"/>
                <p:cNvSpPr/>
                <p:nvPr/>
              </p:nvSpPr>
              <p:spPr>
                <a:xfrm>
                  <a:off x="4626083" y="5171051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8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0" name="Google Shape;690;p17"/>
                <p:cNvSpPr/>
                <p:nvPr/>
              </p:nvSpPr>
              <p:spPr>
                <a:xfrm>
                  <a:off x="4598129" y="5154858"/>
                  <a:ext cx="36743" cy="21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743" h="21252" extrusionOk="0">
                      <a:moveTo>
                        <a:pt x="535" y="6834"/>
                      </a:moveTo>
                      <a:lnTo>
                        <a:pt x="24856" y="20931"/>
                      </a:lnTo>
                      <a:cubicBezTo>
                        <a:pt x="25725" y="21360"/>
                        <a:pt x="26741" y="21360"/>
                        <a:pt x="27611" y="20931"/>
                      </a:cubicBezTo>
                      <a:lnTo>
                        <a:pt x="36066" y="15978"/>
                      </a:lnTo>
                      <a:cubicBezTo>
                        <a:pt x="36921" y="15502"/>
                        <a:pt x="37016" y="14835"/>
                        <a:pt x="36066" y="14359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1" name="Google Shape;691;p17"/>
                <p:cNvSpPr/>
                <p:nvPr/>
              </p:nvSpPr>
              <p:spPr>
                <a:xfrm>
                  <a:off x="4763493" y="5250906"/>
                  <a:ext cx="24428" cy="142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28" h="14204" extrusionOk="0">
                      <a:moveTo>
                        <a:pt x="475" y="6894"/>
                      </a:moveTo>
                      <a:lnTo>
                        <a:pt x="12540" y="13847"/>
                      </a:lnTo>
                      <a:cubicBezTo>
                        <a:pt x="13431" y="14323"/>
                        <a:pt x="14499" y="14323"/>
                        <a:pt x="15390" y="13847"/>
                      </a:cubicBezTo>
                      <a:lnTo>
                        <a:pt x="23751" y="8989"/>
                      </a:lnTo>
                      <a:cubicBezTo>
                        <a:pt x="24606" y="8513"/>
                        <a:pt x="24701" y="7751"/>
                        <a:pt x="23751" y="7370"/>
                      </a:cubicBezTo>
                      <a:lnTo>
                        <a:pt x="11685" y="321"/>
                      </a:lnTo>
                      <a:cubicBezTo>
                        <a:pt x="10784" y="-107"/>
                        <a:pt x="9737" y="-107"/>
                        <a:pt x="8835" y="321"/>
                      </a:cubicBezTo>
                      <a:lnTo>
                        <a:pt x="380" y="5179"/>
                      </a:lnTo>
                      <a:cubicBezTo>
                        <a:pt x="-95" y="5370"/>
                        <a:pt x="-190" y="6132"/>
                        <a:pt x="47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92" name="Google Shape;692;p17"/>
              <p:cNvGrpSpPr/>
              <p:nvPr/>
            </p:nvGrpSpPr>
            <p:grpSpPr>
              <a:xfrm>
                <a:off x="4655095" y="4952197"/>
                <a:ext cx="207390" cy="280361"/>
                <a:chOff x="4655095" y="4952197"/>
                <a:chExt cx="207390" cy="280361"/>
              </a:xfrm>
            </p:grpSpPr>
            <p:grpSp>
              <p:nvGrpSpPr>
                <p:cNvPr id="693" name="Google Shape;693;p17"/>
                <p:cNvGrpSpPr/>
                <p:nvPr/>
              </p:nvGrpSpPr>
              <p:grpSpPr>
                <a:xfrm>
                  <a:off x="4655095" y="4952197"/>
                  <a:ext cx="207390" cy="280361"/>
                  <a:chOff x="4655095" y="4952197"/>
                  <a:chExt cx="207390" cy="280361"/>
                </a:xfrm>
              </p:grpSpPr>
              <p:sp>
                <p:nvSpPr>
                  <p:cNvPr id="694" name="Google Shape;694;p17"/>
                  <p:cNvSpPr/>
                  <p:nvPr/>
                </p:nvSpPr>
                <p:spPr>
                  <a:xfrm>
                    <a:off x="4655095" y="4952197"/>
                    <a:ext cx="207390" cy="2803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7390" h="280361" extrusionOk="0">
                        <a:moveTo>
                          <a:pt x="200455" y="280361"/>
                        </a:moveTo>
                        <a:lnTo>
                          <a:pt x="200455" y="280361"/>
                        </a:lnTo>
                        <a:lnTo>
                          <a:pt x="0" y="164251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4734" y="110530"/>
                          <a:pt x="207375" y="115102"/>
                          <a:pt x="207391" y="120055"/>
                        </a:cubicBezTo>
                        <a:lnTo>
                          <a:pt x="207391" y="268360"/>
                        </a:lnTo>
                        <a:cubicBezTo>
                          <a:pt x="206156" y="275980"/>
                          <a:pt x="204731" y="277885"/>
                          <a:pt x="200455" y="280361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5" name="Google Shape;695;p17"/>
                  <p:cNvSpPr/>
                  <p:nvPr/>
                </p:nvSpPr>
                <p:spPr>
                  <a:xfrm>
                    <a:off x="4655095" y="4952197"/>
                    <a:ext cx="205775" cy="1271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5775" h="127104" extrusionOk="0">
                        <a:moveTo>
                          <a:pt x="182120" y="127104"/>
                        </a:moveTo>
                        <a:lnTo>
                          <a:pt x="0" y="11470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2698" y="109330"/>
                          <a:pt x="204541" y="111216"/>
                          <a:pt x="205776" y="113483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6" name="Google Shape;696;p17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7" name="Google Shape;697;p17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8" name="Google Shape;698;p17"/>
                  <p:cNvSpPr/>
                  <p:nvPr/>
                </p:nvSpPr>
                <p:spPr>
                  <a:xfrm>
                    <a:off x="4655095" y="5110733"/>
                    <a:ext cx="200455" cy="1218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121824" extrusionOk="0">
                        <a:moveTo>
                          <a:pt x="200455" y="121825"/>
                        </a:moveTo>
                        <a:lnTo>
                          <a:pt x="200455" y="116014"/>
                        </a:lnTo>
                        <a:lnTo>
                          <a:pt x="0" y="0"/>
                        </a:lnTo>
                        <a:lnTo>
                          <a:pt x="0" y="5715"/>
                        </a:lnTo>
                        <a:lnTo>
                          <a:pt x="200455" y="121825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99" name="Google Shape;699;p17"/>
                <p:cNvSpPr/>
                <p:nvPr/>
              </p:nvSpPr>
              <p:spPr>
                <a:xfrm>
                  <a:off x="4660320" y="4963096"/>
                  <a:ext cx="2375" cy="144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5" h="144970" extrusionOk="0">
                      <a:moveTo>
                        <a:pt x="0" y="144971"/>
                      </a:moveTo>
                      <a:lnTo>
                        <a:pt x="0" y="0"/>
                      </a:lnTo>
                      <a:lnTo>
                        <a:pt x="2375" y="1429"/>
                      </a:lnTo>
                      <a:lnTo>
                        <a:pt x="2375" y="143732"/>
                      </a:lnTo>
                      <a:lnTo>
                        <a:pt x="0" y="14497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0" name="Google Shape;700;p17"/>
                <p:cNvSpPr/>
                <p:nvPr/>
              </p:nvSpPr>
              <p:spPr>
                <a:xfrm>
                  <a:off x="4662695" y="4964525"/>
                  <a:ext cx="186490" cy="249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490" h="249936" extrusionOk="0">
                      <a:moveTo>
                        <a:pt x="0" y="0"/>
                      </a:moveTo>
                      <a:lnTo>
                        <a:pt x="0" y="142304"/>
                      </a:lnTo>
                      <a:lnTo>
                        <a:pt x="186490" y="249936"/>
                      </a:lnTo>
                      <a:lnTo>
                        <a:pt x="186490" y="10791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1" name="Google Shape;701;p17"/>
                <p:cNvSpPr/>
                <p:nvPr/>
              </p:nvSpPr>
              <p:spPr>
                <a:xfrm>
                  <a:off x="4660320" y="5106828"/>
                  <a:ext cx="188865" cy="110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865" h="110490" extrusionOk="0">
                      <a:moveTo>
                        <a:pt x="0" y="1238"/>
                      </a:moveTo>
                      <a:lnTo>
                        <a:pt x="188865" y="110490"/>
                      </a:lnTo>
                      <a:lnTo>
                        <a:pt x="188865" y="107633"/>
                      </a:lnTo>
                      <a:lnTo>
                        <a:pt x="2375" y="0"/>
                      </a:lnTo>
                      <a:lnTo>
                        <a:pt x="0" y="123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702" name="Google Shape;702;p17"/>
            <p:cNvSpPr/>
            <p:nvPr/>
          </p:nvSpPr>
          <p:spPr>
            <a:xfrm>
              <a:off x="2270876" y="3943763"/>
              <a:ext cx="260754" cy="432930"/>
            </a:xfrm>
            <a:custGeom>
              <a:avLst/>
              <a:gdLst/>
              <a:ahLst/>
              <a:cxnLst/>
              <a:rect l="l" t="t" r="r" b="b"/>
              <a:pathLst>
                <a:path w="260754" h="432930" extrusionOk="0">
                  <a:moveTo>
                    <a:pt x="89949" y="4025"/>
                  </a:moveTo>
                  <a:cubicBezTo>
                    <a:pt x="85198" y="15931"/>
                    <a:pt x="97264" y="30504"/>
                    <a:pt x="129565" y="40696"/>
                  </a:cubicBezTo>
                  <a:cubicBezTo>
                    <a:pt x="161866" y="50888"/>
                    <a:pt x="164811" y="37839"/>
                    <a:pt x="164811" y="37839"/>
                  </a:cubicBezTo>
                  <a:cubicBezTo>
                    <a:pt x="186348" y="47478"/>
                    <a:pt x="207342" y="58289"/>
                    <a:pt x="227702" y="70224"/>
                  </a:cubicBezTo>
                  <a:cubicBezTo>
                    <a:pt x="246703" y="83844"/>
                    <a:pt x="255633" y="123183"/>
                    <a:pt x="258293" y="189667"/>
                  </a:cubicBezTo>
                  <a:cubicBezTo>
                    <a:pt x="261333" y="266534"/>
                    <a:pt x="261523" y="380167"/>
                    <a:pt x="259053" y="400265"/>
                  </a:cubicBezTo>
                  <a:cubicBezTo>
                    <a:pt x="259053" y="400265"/>
                    <a:pt x="222762" y="436460"/>
                    <a:pt x="176401" y="432650"/>
                  </a:cubicBezTo>
                  <a:cubicBezTo>
                    <a:pt x="130040" y="428840"/>
                    <a:pt x="51948" y="387692"/>
                    <a:pt x="32947" y="355878"/>
                  </a:cubicBezTo>
                  <a:cubicBezTo>
                    <a:pt x="33517" y="288441"/>
                    <a:pt x="41307" y="277488"/>
                    <a:pt x="30477" y="238626"/>
                  </a:cubicBezTo>
                  <a:cubicBezTo>
                    <a:pt x="5586" y="149757"/>
                    <a:pt x="-7524" y="113372"/>
                    <a:pt x="4541" y="54317"/>
                  </a:cubicBezTo>
                  <a:cubicBezTo>
                    <a:pt x="14517" y="5644"/>
                    <a:pt x="28482" y="-452"/>
                    <a:pt x="47672" y="24"/>
                  </a:cubicBezTo>
                  <a:cubicBezTo>
                    <a:pt x="61825" y="605"/>
                    <a:pt x="75937" y="1939"/>
                    <a:pt x="89949" y="40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" name="Google Shape;703;p17"/>
            <p:cNvSpPr/>
            <p:nvPr/>
          </p:nvSpPr>
          <p:spPr>
            <a:xfrm>
              <a:off x="2458935" y="4016678"/>
              <a:ext cx="330765" cy="258321"/>
            </a:xfrm>
            <a:custGeom>
              <a:avLst/>
              <a:gdLst/>
              <a:ahLst/>
              <a:cxnLst/>
              <a:rect l="l" t="t" r="r" b="b"/>
              <a:pathLst>
                <a:path w="330765" h="258321" extrusionOk="0">
                  <a:moveTo>
                    <a:pt x="146521" y="199144"/>
                  </a:moveTo>
                  <a:cubicBezTo>
                    <a:pt x="108520" y="208669"/>
                    <a:pt x="99495" y="184666"/>
                    <a:pt x="94460" y="164759"/>
                  </a:cubicBezTo>
                  <a:cubicBezTo>
                    <a:pt x="82394" y="116467"/>
                    <a:pt x="75459" y="72938"/>
                    <a:pt x="66814" y="45506"/>
                  </a:cubicBezTo>
                  <a:cubicBezTo>
                    <a:pt x="56174" y="13216"/>
                    <a:pt x="45058" y="8073"/>
                    <a:pt x="29383" y="1786"/>
                  </a:cubicBezTo>
                  <a:cubicBezTo>
                    <a:pt x="11047" y="-5643"/>
                    <a:pt x="-4818" y="9977"/>
                    <a:pt x="1357" y="51031"/>
                  </a:cubicBezTo>
                  <a:cubicBezTo>
                    <a:pt x="8834" y="98770"/>
                    <a:pt x="20501" y="145747"/>
                    <a:pt x="36223" y="191429"/>
                  </a:cubicBezTo>
                  <a:cubicBezTo>
                    <a:pt x="40973" y="206478"/>
                    <a:pt x="51614" y="233148"/>
                    <a:pt x="67479" y="246102"/>
                  </a:cubicBezTo>
                  <a:cubicBezTo>
                    <a:pt x="87144" y="262009"/>
                    <a:pt x="116690" y="261342"/>
                    <a:pt x="161437" y="250103"/>
                  </a:cubicBezTo>
                  <a:cubicBezTo>
                    <a:pt x="180437" y="245340"/>
                    <a:pt x="201528" y="233910"/>
                    <a:pt x="237439" y="217051"/>
                  </a:cubicBezTo>
                  <a:cubicBezTo>
                    <a:pt x="246939" y="212479"/>
                    <a:pt x="254634" y="209526"/>
                    <a:pt x="273255" y="200763"/>
                  </a:cubicBezTo>
                  <a:cubicBezTo>
                    <a:pt x="291856" y="192334"/>
                    <a:pt x="308153" y="179523"/>
                    <a:pt x="320756" y="163425"/>
                  </a:cubicBezTo>
                  <a:cubicBezTo>
                    <a:pt x="330256" y="149328"/>
                    <a:pt x="331776" y="142661"/>
                    <a:pt x="330256" y="139423"/>
                  </a:cubicBezTo>
                  <a:cubicBezTo>
                    <a:pt x="328736" y="136184"/>
                    <a:pt x="323321" y="136279"/>
                    <a:pt x="318096" y="142185"/>
                  </a:cubicBezTo>
                  <a:cubicBezTo>
                    <a:pt x="310637" y="152300"/>
                    <a:pt x="301357" y="160920"/>
                    <a:pt x="290735" y="167616"/>
                  </a:cubicBezTo>
                  <a:cubicBezTo>
                    <a:pt x="290735" y="167616"/>
                    <a:pt x="302800" y="155139"/>
                    <a:pt x="309261" y="147042"/>
                  </a:cubicBezTo>
                  <a:cubicBezTo>
                    <a:pt x="315140" y="139908"/>
                    <a:pt x="320001" y="131993"/>
                    <a:pt x="323701" y="123516"/>
                  </a:cubicBezTo>
                  <a:cubicBezTo>
                    <a:pt x="327121" y="115229"/>
                    <a:pt x="319996" y="103989"/>
                    <a:pt x="314201" y="109895"/>
                  </a:cubicBezTo>
                  <a:cubicBezTo>
                    <a:pt x="308406" y="115800"/>
                    <a:pt x="306221" y="121801"/>
                    <a:pt x="296340" y="133612"/>
                  </a:cubicBezTo>
                  <a:cubicBezTo>
                    <a:pt x="291172" y="139918"/>
                    <a:pt x="285271" y="145576"/>
                    <a:pt x="278765" y="150471"/>
                  </a:cubicBezTo>
                  <a:cubicBezTo>
                    <a:pt x="284870" y="142194"/>
                    <a:pt x="290302" y="133431"/>
                    <a:pt x="295010" y="124277"/>
                  </a:cubicBezTo>
                  <a:cubicBezTo>
                    <a:pt x="299192" y="117096"/>
                    <a:pt x="301237" y="108866"/>
                    <a:pt x="300900" y="100560"/>
                  </a:cubicBezTo>
                  <a:cubicBezTo>
                    <a:pt x="300900" y="96274"/>
                    <a:pt x="294535" y="91035"/>
                    <a:pt x="288835" y="99322"/>
                  </a:cubicBezTo>
                  <a:cubicBezTo>
                    <a:pt x="283306" y="110552"/>
                    <a:pt x="276448" y="121077"/>
                    <a:pt x="268409" y="130659"/>
                  </a:cubicBezTo>
                  <a:cubicBezTo>
                    <a:pt x="259669" y="139708"/>
                    <a:pt x="252354" y="144852"/>
                    <a:pt x="252069" y="142375"/>
                  </a:cubicBezTo>
                  <a:cubicBezTo>
                    <a:pt x="251784" y="139899"/>
                    <a:pt x="257389" y="134946"/>
                    <a:pt x="260429" y="124373"/>
                  </a:cubicBezTo>
                  <a:cubicBezTo>
                    <a:pt x="263469" y="113800"/>
                    <a:pt x="260429" y="102656"/>
                    <a:pt x="254634" y="101513"/>
                  </a:cubicBezTo>
                  <a:cubicBezTo>
                    <a:pt x="248839" y="100370"/>
                    <a:pt x="249979" y="100560"/>
                    <a:pt x="245134" y="110466"/>
                  </a:cubicBezTo>
                  <a:cubicBezTo>
                    <a:pt x="238797" y="120601"/>
                    <a:pt x="233117" y="131126"/>
                    <a:pt x="228128" y="141994"/>
                  </a:cubicBezTo>
                  <a:cubicBezTo>
                    <a:pt x="225144" y="152138"/>
                    <a:pt x="219767" y="161416"/>
                    <a:pt x="212453" y="169045"/>
                  </a:cubicBezTo>
                  <a:cubicBezTo>
                    <a:pt x="203428" y="178951"/>
                    <a:pt x="182717" y="190000"/>
                    <a:pt x="146521" y="19914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4" name="Google Shape;704;p17"/>
            <p:cNvSpPr/>
            <p:nvPr/>
          </p:nvSpPr>
          <p:spPr>
            <a:xfrm>
              <a:off x="2447141" y="4011203"/>
              <a:ext cx="100743" cy="148055"/>
            </a:xfrm>
            <a:custGeom>
              <a:avLst/>
              <a:gdLst/>
              <a:ahLst/>
              <a:cxnLst/>
              <a:rect l="l" t="t" r="r" b="b"/>
              <a:pathLst>
                <a:path w="100743" h="148055" extrusionOk="0">
                  <a:moveTo>
                    <a:pt x="27117" y="689"/>
                  </a:moveTo>
                  <a:cubicBezTo>
                    <a:pt x="52482" y="-3121"/>
                    <a:pt x="70438" y="8404"/>
                    <a:pt x="81743" y="46981"/>
                  </a:cubicBezTo>
                  <a:cubicBezTo>
                    <a:pt x="93049" y="85557"/>
                    <a:pt x="100744" y="117370"/>
                    <a:pt x="100744" y="117370"/>
                  </a:cubicBezTo>
                  <a:cubicBezTo>
                    <a:pt x="90684" y="132001"/>
                    <a:pt x="75423" y="142231"/>
                    <a:pt x="58088" y="145945"/>
                  </a:cubicBezTo>
                  <a:cubicBezTo>
                    <a:pt x="27687" y="153375"/>
                    <a:pt x="16761" y="138801"/>
                    <a:pt x="16761" y="138801"/>
                  </a:cubicBezTo>
                  <a:cubicBezTo>
                    <a:pt x="16761" y="138801"/>
                    <a:pt x="8306" y="98320"/>
                    <a:pt x="3081" y="70793"/>
                  </a:cubicBezTo>
                  <a:cubicBezTo>
                    <a:pt x="-2144" y="43266"/>
                    <a:pt x="-4329" y="5356"/>
                    <a:pt x="27117" y="68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5" name="Google Shape;705;p17"/>
            <p:cNvSpPr/>
            <p:nvPr/>
          </p:nvSpPr>
          <p:spPr>
            <a:xfrm>
              <a:off x="2331622" y="3739152"/>
              <a:ext cx="164429" cy="181621"/>
            </a:xfrm>
            <a:custGeom>
              <a:avLst/>
              <a:gdLst/>
              <a:ahLst/>
              <a:cxnLst/>
              <a:rect l="l" t="t" r="r" b="b"/>
              <a:pathLst>
                <a:path w="164429" h="181621" extrusionOk="0">
                  <a:moveTo>
                    <a:pt x="155175" y="75001"/>
                  </a:moveTo>
                  <a:cubicBezTo>
                    <a:pt x="155175" y="75001"/>
                    <a:pt x="195362" y="13755"/>
                    <a:pt x="108244" y="1277"/>
                  </a:cubicBezTo>
                  <a:cubicBezTo>
                    <a:pt x="45447" y="-7771"/>
                    <a:pt x="5166" y="32710"/>
                    <a:pt x="511" y="76620"/>
                  </a:cubicBezTo>
                  <a:cubicBezTo>
                    <a:pt x="-3954" y="118530"/>
                    <a:pt x="21792" y="162345"/>
                    <a:pt x="40412" y="179300"/>
                  </a:cubicBezTo>
                  <a:cubicBezTo>
                    <a:pt x="58682" y="183929"/>
                    <a:pt x="78014" y="181586"/>
                    <a:pt x="94659" y="172727"/>
                  </a:cubicBezTo>
                  <a:cubicBezTo>
                    <a:pt x="95657" y="161326"/>
                    <a:pt x="96038" y="149877"/>
                    <a:pt x="95799" y="138437"/>
                  </a:cubicBezTo>
                  <a:cubicBezTo>
                    <a:pt x="95799" y="138437"/>
                    <a:pt x="65208" y="73858"/>
                    <a:pt x="155175" y="7500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6" name="Google Shape;706;p17"/>
            <p:cNvSpPr/>
            <p:nvPr/>
          </p:nvSpPr>
          <p:spPr>
            <a:xfrm>
              <a:off x="2515394" y="4404988"/>
              <a:ext cx="145638" cy="201549"/>
            </a:xfrm>
            <a:custGeom>
              <a:avLst/>
              <a:gdLst/>
              <a:ahLst/>
              <a:cxnLst/>
              <a:rect l="l" t="t" r="r" b="b"/>
              <a:pathLst>
                <a:path w="145638" h="201549" extrusionOk="0">
                  <a:moveTo>
                    <a:pt x="145639" y="183928"/>
                  </a:moveTo>
                  <a:lnTo>
                    <a:pt x="145639" y="0"/>
                  </a:lnTo>
                  <a:lnTo>
                    <a:pt x="0" y="85249"/>
                  </a:lnTo>
                  <a:lnTo>
                    <a:pt x="56052" y="201549"/>
                  </a:lnTo>
                  <a:lnTo>
                    <a:pt x="145639" y="183928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" name="Google Shape;707;p17"/>
            <p:cNvSpPr/>
            <p:nvPr/>
          </p:nvSpPr>
          <p:spPr>
            <a:xfrm>
              <a:off x="2565555" y="4383081"/>
              <a:ext cx="95477" cy="55816"/>
            </a:xfrm>
            <a:custGeom>
              <a:avLst/>
              <a:gdLst/>
              <a:ahLst/>
              <a:cxnLst/>
              <a:rect l="l" t="t" r="r" b="b"/>
              <a:pathLst>
                <a:path w="95477" h="55816" extrusionOk="0">
                  <a:moveTo>
                    <a:pt x="0" y="32480"/>
                  </a:moveTo>
                  <a:lnTo>
                    <a:pt x="55862" y="0"/>
                  </a:lnTo>
                  <a:lnTo>
                    <a:pt x="95478" y="22860"/>
                  </a:lnTo>
                  <a:lnTo>
                    <a:pt x="37526" y="55816"/>
                  </a:lnTo>
                  <a:lnTo>
                    <a:pt x="0" y="32480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" name="Google Shape;708;p17"/>
            <p:cNvSpPr/>
            <p:nvPr/>
          </p:nvSpPr>
          <p:spPr>
            <a:xfrm>
              <a:off x="4383145" y="3435820"/>
              <a:ext cx="77712" cy="44958"/>
            </a:xfrm>
            <a:custGeom>
              <a:avLst/>
              <a:gdLst/>
              <a:ahLst/>
              <a:cxnLst/>
              <a:rect l="l" t="t" r="r" b="b"/>
              <a:pathLst>
                <a:path w="77712" h="44958" extrusionOk="0">
                  <a:moveTo>
                    <a:pt x="77712" y="22479"/>
                  </a:moveTo>
                  <a:cubicBezTo>
                    <a:pt x="77712" y="34894"/>
                    <a:pt x="60316" y="44958"/>
                    <a:pt x="38856" y="44958"/>
                  </a:cubicBezTo>
                  <a:cubicBezTo>
                    <a:pt x="17396" y="44958"/>
                    <a:pt x="0" y="34894"/>
                    <a:pt x="0" y="22479"/>
                  </a:cubicBezTo>
                  <a:cubicBezTo>
                    <a:pt x="0" y="10064"/>
                    <a:pt x="17397" y="0"/>
                    <a:pt x="38856" y="0"/>
                  </a:cubicBezTo>
                  <a:cubicBezTo>
                    <a:pt x="60316" y="0"/>
                    <a:pt x="77712" y="10064"/>
                    <a:pt x="77712" y="22479"/>
                  </a:cubicBez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" name="Google Shape;709;p17"/>
            <p:cNvSpPr/>
            <p:nvPr/>
          </p:nvSpPr>
          <p:spPr>
            <a:xfrm flipH="1">
              <a:off x="4682927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" name="Google Shape;710;p17"/>
            <p:cNvSpPr/>
            <p:nvPr/>
          </p:nvSpPr>
          <p:spPr>
            <a:xfrm rot="10800000">
              <a:off x="6022844" y="4502970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711;p17"/>
            <p:cNvSpPr/>
            <p:nvPr/>
          </p:nvSpPr>
          <p:spPr>
            <a:xfrm flipH="1">
              <a:off x="6190049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p17"/>
            <p:cNvSpPr/>
            <p:nvPr/>
          </p:nvSpPr>
          <p:spPr>
            <a:xfrm flipH="1">
              <a:off x="6403900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Google Shape;713;p17"/>
            <p:cNvSpPr/>
            <p:nvPr/>
          </p:nvSpPr>
          <p:spPr>
            <a:xfrm flipH="1">
              <a:off x="6190049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4" name="Google Shape;714;p17"/>
            <p:cNvSpPr/>
            <p:nvPr/>
          </p:nvSpPr>
          <p:spPr>
            <a:xfrm>
              <a:off x="6351541" y="3874743"/>
              <a:ext cx="217302" cy="317702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5" name="Google Shape;715;p17"/>
            <p:cNvSpPr/>
            <p:nvPr/>
          </p:nvSpPr>
          <p:spPr>
            <a:xfrm>
              <a:off x="6368017" y="3871983"/>
              <a:ext cx="104086" cy="12826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6" name="Google Shape;716;p17"/>
            <p:cNvSpPr/>
            <p:nvPr/>
          </p:nvSpPr>
          <p:spPr>
            <a:xfrm>
              <a:off x="6388363" y="4011215"/>
              <a:ext cx="128390" cy="14369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7" name="Google Shape;717;p17"/>
            <p:cNvSpPr/>
            <p:nvPr/>
          </p:nvSpPr>
          <p:spPr>
            <a:xfrm>
              <a:off x="6169126" y="4068541"/>
              <a:ext cx="242294" cy="344916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8" name="Google Shape;718;p17"/>
            <p:cNvSpPr/>
            <p:nvPr/>
          </p:nvSpPr>
          <p:spPr>
            <a:xfrm>
              <a:off x="6350989" y="4058254"/>
              <a:ext cx="187162" cy="24687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9" name="Google Shape;719;p17"/>
            <p:cNvSpPr/>
            <p:nvPr/>
          </p:nvSpPr>
          <p:spPr>
            <a:xfrm>
              <a:off x="6384325" y="3881810"/>
              <a:ext cx="137686" cy="169616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0" name="Google Shape;720;p17"/>
            <p:cNvSpPr/>
            <p:nvPr/>
          </p:nvSpPr>
          <p:spPr>
            <a:xfrm>
              <a:off x="6389913" y="3881145"/>
              <a:ext cx="138230" cy="13009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1" name="Google Shape;721;p17"/>
            <p:cNvSpPr/>
            <p:nvPr/>
          </p:nvSpPr>
          <p:spPr>
            <a:xfrm>
              <a:off x="6223986" y="4735273"/>
              <a:ext cx="108702" cy="82916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" name="Google Shape;722;p17"/>
            <p:cNvSpPr/>
            <p:nvPr/>
          </p:nvSpPr>
          <p:spPr>
            <a:xfrm>
              <a:off x="6224466" y="4761723"/>
              <a:ext cx="108209" cy="5649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3" name="Google Shape;723;p17"/>
            <p:cNvSpPr/>
            <p:nvPr/>
          </p:nvSpPr>
          <p:spPr>
            <a:xfrm>
              <a:off x="6169601" y="4699543"/>
              <a:ext cx="99502" cy="77082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4" name="Google Shape;724;p17"/>
            <p:cNvSpPr/>
            <p:nvPr/>
          </p:nvSpPr>
          <p:spPr>
            <a:xfrm>
              <a:off x="6170058" y="4724979"/>
              <a:ext cx="99108" cy="51736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5" name="Google Shape;725;p17"/>
            <p:cNvSpPr/>
            <p:nvPr/>
          </p:nvSpPr>
          <p:spPr>
            <a:xfrm>
              <a:off x="6206498" y="4301929"/>
              <a:ext cx="236938" cy="40866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6" name="Google Shape;726;p17"/>
            <p:cNvSpPr/>
            <p:nvPr/>
          </p:nvSpPr>
          <p:spPr>
            <a:xfrm>
              <a:off x="6271102" y="4302737"/>
              <a:ext cx="235887" cy="442489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7" name="Google Shape;727;p17"/>
            <p:cNvSpPr/>
            <p:nvPr/>
          </p:nvSpPr>
          <p:spPr>
            <a:xfrm>
              <a:off x="6183254" y="4274877"/>
              <a:ext cx="352749" cy="324700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8" name="Google Shape;728;p17"/>
            <p:cNvSpPr/>
            <p:nvPr/>
          </p:nvSpPr>
          <p:spPr>
            <a:xfrm>
              <a:off x="6466820" y="4083042"/>
              <a:ext cx="122590" cy="42978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9" name="Google Shape;729;p17"/>
            <p:cNvSpPr/>
            <p:nvPr/>
          </p:nvSpPr>
          <p:spPr>
            <a:xfrm>
              <a:off x="6490841" y="4077626"/>
              <a:ext cx="74124" cy="94270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0" name="Google Shape;730;p17"/>
            <p:cNvSpPr/>
            <p:nvPr/>
          </p:nvSpPr>
          <p:spPr>
            <a:xfrm>
              <a:off x="6345497" y="4058119"/>
              <a:ext cx="63405" cy="6657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31" name="Google Shape;731;p17"/>
            <p:cNvGrpSpPr/>
            <p:nvPr/>
          </p:nvGrpSpPr>
          <p:grpSpPr>
            <a:xfrm>
              <a:off x="6161836" y="4215479"/>
              <a:ext cx="350682" cy="265782"/>
              <a:chOff x="6621095" y="1452181"/>
              <a:chExt cx="330894" cy="250785"/>
            </a:xfrm>
          </p:grpSpPr>
          <p:sp>
            <p:nvSpPr>
              <p:cNvPr id="732" name="Google Shape;732;p1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3" name="Google Shape;733;p1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4" name="Google Shape;734;p1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5" name="Google Shape;735;p1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6" name="Google Shape;736;p1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F486BE98-1851-4293-B717-900B95139E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278" y="1483285"/>
            <a:ext cx="38862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0566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IN" dirty="0"/>
              <a:t>NOT</a:t>
            </a:r>
            <a:endParaRPr dirty="0"/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grpSp>
        <p:nvGrpSpPr>
          <p:cNvPr id="597" name="Google Shape;597;p17"/>
          <p:cNvGrpSpPr/>
          <p:nvPr/>
        </p:nvGrpSpPr>
        <p:grpSpPr>
          <a:xfrm>
            <a:off x="6262576" y="2169042"/>
            <a:ext cx="2462655" cy="2543926"/>
            <a:chOff x="2183550" y="65875"/>
            <a:chExt cx="4483981" cy="4807045"/>
          </a:xfrm>
        </p:grpSpPr>
        <p:sp>
          <p:nvSpPr>
            <p:cNvPr id="598" name="Google Shape;598;p17"/>
            <p:cNvSpPr/>
            <p:nvPr/>
          </p:nvSpPr>
          <p:spPr>
            <a:xfrm>
              <a:off x="3889897" y="3280283"/>
              <a:ext cx="998038" cy="577710"/>
            </a:xfrm>
            <a:custGeom>
              <a:avLst/>
              <a:gdLst/>
              <a:ahLst/>
              <a:cxnLst/>
              <a:rect l="l" t="t" r="r" b="b"/>
              <a:pathLst>
                <a:path w="998038" h="577710" extrusionOk="0">
                  <a:moveTo>
                    <a:pt x="461327" y="569588"/>
                  </a:moveTo>
                  <a:lnTo>
                    <a:pt x="14055" y="310699"/>
                  </a:lnTo>
                  <a:cubicBezTo>
                    <a:pt x="-6751" y="298602"/>
                    <a:pt x="-4186" y="277552"/>
                    <a:pt x="19945" y="263645"/>
                  </a:cubicBezTo>
                  <a:lnTo>
                    <a:pt x="455437" y="11519"/>
                  </a:lnTo>
                  <a:cubicBezTo>
                    <a:pt x="479568" y="-2388"/>
                    <a:pt x="515954" y="-3912"/>
                    <a:pt x="536759" y="8090"/>
                  </a:cubicBezTo>
                  <a:lnTo>
                    <a:pt x="983936" y="266979"/>
                  </a:lnTo>
                  <a:cubicBezTo>
                    <a:pt x="1004837" y="279076"/>
                    <a:pt x="1002177" y="300126"/>
                    <a:pt x="978141" y="314033"/>
                  </a:cubicBezTo>
                  <a:lnTo>
                    <a:pt x="542554" y="566159"/>
                  </a:lnTo>
                  <a:cubicBezTo>
                    <a:pt x="518519" y="580161"/>
                    <a:pt x="482133" y="581590"/>
                    <a:pt x="461327" y="56958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599;p17"/>
            <p:cNvSpPr/>
            <p:nvPr/>
          </p:nvSpPr>
          <p:spPr>
            <a:xfrm>
              <a:off x="2372415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600;p17"/>
            <p:cNvSpPr/>
            <p:nvPr/>
          </p:nvSpPr>
          <p:spPr>
            <a:xfrm>
              <a:off x="3921527" y="3261804"/>
              <a:ext cx="998857" cy="577329"/>
            </a:xfrm>
            <a:custGeom>
              <a:avLst/>
              <a:gdLst/>
              <a:ahLst/>
              <a:cxnLst/>
              <a:rect l="l" t="t" r="r" b="b"/>
              <a:pathLst>
                <a:path w="998857" h="577329" extrusionOk="0">
                  <a:moveTo>
                    <a:pt x="998097" y="255644"/>
                  </a:moveTo>
                  <a:lnTo>
                    <a:pt x="976057" y="262407"/>
                  </a:lnTo>
                  <a:lnTo>
                    <a:pt x="536860" y="8090"/>
                  </a:lnTo>
                  <a:cubicBezTo>
                    <a:pt x="516054" y="-3912"/>
                    <a:pt x="479858" y="-2388"/>
                    <a:pt x="455632" y="11519"/>
                  </a:cubicBezTo>
                  <a:lnTo>
                    <a:pt x="20046" y="263645"/>
                  </a:lnTo>
                  <a:lnTo>
                    <a:pt x="19001" y="264312"/>
                  </a:lnTo>
                  <a:lnTo>
                    <a:pt x="0" y="258502"/>
                  </a:lnTo>
                  <a:lnTo>
                    <a:pt x="0" y="287077"/>
                  </a:lnTo>
                  <a:cubicBezTo>
                    <a:pt x="0" y="288125"/>
                    <a:pt x="0" y="289173"/>
                    <a:pt x="0" y="290316"/>
                  </a:cubicBezTo>
                  <a:lnTo>
                    <a:pt x="0" y="292601"/>
                  </a:lnTo>
                  <a:lnTo>
                    <a:pt x="0" y="292601"/>
                  </a:lnTo>
                  <a:cubicBezTo>
                    <a:pt x="1596" y="300307"/>
                    <a:pt x="6641" y="306841"/>
                    <a:pt x="13680" y="310318"/>
                  </a:cubicBezTo>
                  <a:lnTo>
                    <a:pt x="460953" y="569208"/>
                  </a:lnTo>
                  <a:cubicBezTo>
                    <a:pt x="481758" y="581209"/>
                    <a:pt x="517954" y="579780"/>
                    <a:pt x="542275" y="565778"/>
                  </a:cubicBezTo>
                  <a:lnTo>
                    <a:pt x="979097" y="314033"/>
                  </a:lnTo>
                  <a:cubicBezTo>
                    <a:pt x="989404" y="309413"/>
                    <a:pt x="996786" y="300012"/>
                    <a:pt x="998857" y="288887"/>
                  </a:cubicBezTo>
                  <a:lnTo>
                    <a:pt x="998857" y="288887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601;p17"/>
            <p:cNvSpPr/>
            <p:nvPr/>
          </p:nvSpPr>
          <p:spPr>
            <a:xfrm>
              <a:off x="3922039" y="3231825"/>
              <a:ext cx="998054" cy="577388"/>
            </a:xfrm>
            <a:custGeom>
              <a:avLst/>
              <a:gdLst/>
              <a:ahLst/>
              <a:cxnLst/>
              <a:rect l="l" t="t" r="r" b="b"/>
              <a:pathLst>
                <a:path w="998054" h="577388" extrusionOk="0">
                  <a:moveTo>
                    <a:pt x="461295" y="569183"/>
                  </a:moveTo>
                  <a:lnTo>
                    <a:pt x="14023" y="310674"/>
                  </a:lnTo>
                  <a:cubicBezTo>
                    <a:pt x="-6783" y="298673"/>
                    <a:pt x="-4123" y="277623"/>
                    <a:pt x="19913" y="263716"/>
                  </a:cubicBezTo>
                  <a:lnTo>
                    <a:pt x="455500" y="11589"/>
                  </a:lnTo>
                  <a:cubicBezTo>
                    <a:pt x="479536" y="-2412"/>
                    <a:pt x="515922" y="-3936"/>
                    <a:pt x="536727" y="8160"/>
                  </a:cubicBezTo>
                  <a:lnTo>
                    <a:pt x="984000" y="267050"/>
                  </a:lnTo>
                  <a:cubicBezTo>
                    <a:pt x="1004805" y="279147"/>
                    <a:pt x="1002240" y="300197"/>
                    <a:pt x="978110" y="314103"/>
                  </a:cubicBezTo>
                  <a:lnTo>
                    <a:pt x="542618" y="566230"/>
                  </a:lnTo>
                  <a:cubicBezTo>
                    <a:pt x="518487" y="579756"/>
                    <a:pt x="482101" y="581280"/>
                    <a:pt x="461295" y="56918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Google Shape;602;p17"/>
            <p:cNvSpPr/>
            <p:nvPr/>
          </p:nvSpPr>
          <p:spPr>
            <a:xfrm>
              <a:off x="4231770" y="3400376"/>
              <a:ext cx="378145" cy="218912"/>
            </a:xfrm>
            <a:custGeom>
              <a:avLst/>
              <a:gdLst/>
              <a:ahLst/>
              <a:cxnLst/>
              <a:rect l="l" t="t" r="r" b="b"/>
              <a:pathLst>
                <a:path w="378145" h="218912" extrusionOk="0">
                  <a:moveTo>
                    <a:pt x="377956" y="96880"/>
                  </a:moveTo>
                  <a:lnTo>
                    <a:pt x="377956" y="58780"/>
                  </a:lnTo>
                  <a:lnTo>
                    <a:pt x="323804" y="73067"/>
                  </a:lnTo>
                  <a:lnTo>
                    <a:pt x="203341" y="3058"/>
                  </a:lnTo>
                  <a:cubicBezTo>
                    <a:pt x="193461" y="-1447"/>
                    <a:pt x="182023" y="-952"/>
                    <a:pt x="172560" y="4392"/>
                  </a:cubicBezTo>
                  <a:lnTo>
                    <a:pt x="55422" y="72210"/>
                  </a:lnTo>
                  <a:lnTo>
                    <a:pt x="36" y="57541"/>
                  </a:lnTo>
                  <a:lnTo>
                    <a:pt x="36" y="98594"/>
                  </a:lnTo>
                  <a:lnTo>
                    <a:pt x="36" y="98594"/>
                  </a:lnTo>
                  <a:lnTo>
                    <a:pt x="36" y="108119"/>
                  </a:lnTo>
                  <a:cubicBezTo>
                    <a:pt x="-12" y="108500"/>
                    <a:pt x="-12" y="108881"/>
                    <a:pt x="36" y="109262"/>
                  </a:cubicBezTo>
                  <a:lnTo>
                    <a:pt x="36" y="110215"/>
                  </a:lnTo>
                  <a:lnTo>
                    <a:pt x="36" y="110215"/>
                  </a:lnTo>
                  <a:cubicBezTo>
                    <a:pt x="644" y="113139"/>
                    <a:pt x="2572" y="115606"/>
                    <a:pt x="5261" y="116882"/>
                  </a:cubicBezTo>
                  <a:lnTo>
                    <a:pt x="174840" y="215847"/>
                  </a:lnTo>
                  <a:cubicBezTo>
                    <a:pt x="184721" y="220333"/>
                    <a:pt x="196130" y="219876"/>
                    <a:pt x="205621" y="214608"/>
                  </a:cubicBezTo>
                  <a:lnTo>
                    <a:pt x="370736" y="119358"/>
                  </a:lnTo>
                  <a:cubicBezTo>
                    <a:pt x="374621" y="117606"/>
                    <a:pt x="377395" y="114044"/>
                    <a:pt x="378146" y="109833"/>
                  </a:cubicBezTo>
                  <a:lnTo>
                    <a:pt x="378146" y="109833"/>
                  </a:lnTo>
                  <a:lnTo>
                    <a:pt x="378146" y="97261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Google Shape;603;p17"/>
            <p:cNvSpPr/>
            <p:nvPr/>
          </p:nvSpPr>
          <p:spPr>
            <a:xfrm>
              <a:off x="4231502" y="3348848"/>
              <a:ext cx="378432" cy="218803"/>
            </a:xfrm>
            <a:custGeom>
              <a:avLst/>
              <a:gdLst/>
              <a:ahLst/>
              <a:cxnLst/>
              <a:rect l="l" t="t" r="r" b="b"/>
              <a:pathLst>
                <a:path w="378432" h="218803" extrusionOk="0">
                  <a:moveTo>
                    <a:pt x="175108" y="215844"/>
                  </a:moveTo>
                  <a:lnTo>
                    <a:pt x="5339" y="117451"/>
                  </a:lnTo>
                  <a:cubicBezTo>
                    <a:pt x="-2547" y="112879"/>
                    <a:pt x="-1597" y="104878"/>
                    <a:pt x="7524" y="99639"/>
                  </a:cubicBezTo>
                  <a:lnTo>
                    <a:pt x="172638" y="4389"/>
                  </a:lnTo>
                  <a:cubicBezTo>
                    <a:pt x="182167" y="-992"/>
                    <a:pt x="193691" y="-1449"/>
                    <a:pt x="203609" y="3151"/>
                  </a:cubicBezTo>
                  <a:lnTo>
                    <a:pt x="373094" y="101259"/>
                  </a:lnTo>
                  <a:cubicBezTo>
                    <a:pt x="380979" y="105831"/>
                    <a:pt x="380029" y="113832"/>
                    <a:pt x="370909" y="119166"/>
                  </a:cubicBezTo>
                  <a:lnTo>
                    <a:pt x="205794" y="214416"/>
                  </a:lnTo>
                  <a:cubicBezTo>
                    <a:pt x="196360" y="219712"/>
                    <a:pt x="184988" y="220245"/>
                    <a:pt x="175108" y="215844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604;p17"/>
            <p:cNvSpPr/>
            <p:nvPr/>
          </p:nvSpPr>
          <p:spPr>
            <a:xfrm>
              <a:off x="3409843" y="2513133"/>
              <a:ext cx="2024410" cy="945165"/>
            </a:xfrm>
            <a:custGeom>
              <a:avLst/>
              <a:gdLst/>
              <a:ahLst/>
              <a:cxnLst/>
              <a:rect l="l" t="t" r="r" b="b"/>
              <a:pathLst>
                <a:path w="2024410" h="945165" extrusionOk="0">
                  <a:moveTo>
                    <a:pt x="1010828" y="945166"/>
                  </a:moveTo>
                  <a:lnTo>
                    <a:pt x="0" y="38005"/>
                  </a:lnTo>
                  <a:lnTo>
                    <a:pt x="2024411" y="0"/>
                  </a:lnTo>
                  <a:lnTo>
                    <a:pt x="1010828" y="945166"/>
                  </a:ln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605;p17"/>
            <p:cNvSpPr/>
            <p:nvPr/>
          </p:nvSpPr>
          <p:spPr>
            <a:xfrm>
              <a:off x="2963426" y="65875"/>
              <a:ext cx="2875158" cy="2882646"/>
            </a:xfrm>
            <a:custGeom>
              <a:avLst/>
              <a:gdLst/>
              <a:ahLst/>
              <a:cxnLst/>
              <a:rect l="l" t="t" r="r" b="b"/>
              <a:pathLst>
                <a:path w="2875158" h="2882646" extrusionOk="0">
                  <a:moveTo>
                    <a:pt x="2875159" y="1441323"/>
                  </a:moveTo>
                  <a:cubicBezTo>
                    <a:pt x="2875159" y="2237344"/>
                    <a:pt x="2231533" y="2882646"/>
                    <a:pt x="1437579" y="2882646"/>
                  </a:cubicBezTo>
                  <a:cubicBezTo>
                    <a:pt x="643626" y="2882646"/>
                    <a:pt x="0" y="2237344"/>
                    <a:pt x="0" y="1441323"/>
                  </a:cubicBezTo>
                  <a:cubicBezTo>
                    <a:pt x="0" y="645302"/>
                    <a:pt x="643626" y="0"/>
                    <a:pt x="1437579" y="0"/>
                  </a:cubicBezTo>
                  <a:cubicBezTo>
                    <a:pt x="2231532" y="0"/>
                    <a:pt x="2875159" y="645302"/>
                    <a:pt x="2875159" y="144132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606;p17"/>
            <p:cNvSpPr/>
            <p:nvPr/>
          </p:nvSpPr>
          <p:spPr>
            <a:xfrm>
              <a:off x="2986102" y="165506"/>
              <a:ext cx="2752826" cy="2463451"/>
            </a:xfrm>
            <a:custGeom>
              <a:avLst/>
              <a:gdLst/>
              <a:ahLst/>
              <a:cxnLst/>
              <a:rect l="l" t="t" r="r" b="b"/>
              <a:pathLst>
                <a:path w="2752826" h="2463451" extrusionOk="0">
                  <a:moveTo>
                    <a:pt x="1036794" y="484346"/>
                  </a:moveTo>
                  <a:lnTo>
                    <a:pt x="1041639" y="467297"/>
                  </a:lnTo>
                  <a:lnTo>
                    <a:pt x="1041639" y="430340"/>
                  </a:lnTo>
                  <a:cubicBezTo>
                    <a:pt x="1034789" y="431164"/>
                    <a:pt x="1027873" y="431164"/>
                    <a:pt x="1021023" y="430340"/>
                  </a:cubicBezTo>
                  <a:cubicBezTo>
                    <a:pt x="1017413" y="428720"/>
                    <a:pt x="1019883" y="418624"/>
                    <a:pt x="1019883" y="418624"/>
                  </a:cubicBezTo>
                  <a:lnTo>
                    <a:pt x="1036794" y="404051"/>
                  </a:lnTo>
                  <a:lnTo>
                    <a:pt x="1002878" y="411290"/>
                  </a:lnTo>
                  <a:lnTo>
                    <a:pt x="990717" y="430340"/>
                  </a:lnTo>
                  <a:lnTo>
                    <a:pt x="952716" y="453866"/>
                  </a:lnTo>
                  <a:lnTo>
                    <a:pt x="969722" y="463391"/>
                  </a:lnTo>
                  <a:lnTo>
                    <a:pt x="980647" y="470630"/>
                  </a:lnTo>
                  <a:lnTo>
                    <a:pt x="996988" y="473107"/>
                  </a:lnTo>
                  <a:lnTo>
                    <a:pt x="996988" y="462344"/>
                  </a:lnTo>
                  <a:cubicBezTo>
                    <a:pt x="996988" y="462344"/>
                    <a:pt x="1015988" y="457486"/>
                    <a:pt x="1020643" y="464725"/>
                  </a:cubicBezTo>
                  <a:lnTo>
                    <a:pt x="1018268" y="478155"/>
                  </a:lnTo>
                  <a:lnTo>
                    <a:pt x="1036794" y="484346"/>
                  </a:lnTo>
                  <a:close/>
                  <a:moveTo>
                    <a:pt x="616692" y="1010603"/>
                  </a:moveTo>
                  <a:cubicBezTo>
                    <a:pt x="606783" y="1006135"/>
                    <a:pt x="595440" y="1006135"/>
                    <a:pt x="585531" y="1010603"/>
                  </a:cubicBezTo>
                  <a:cubicBezTo>
                    <a:pt x="585702" y="1024414"/>
                    <a:pt x="574967" y="1035891"/>
                    <a:pt x="561211" y="1036606"/>
                  </a:cubicBezTo>
                  <a:lnTo>
                    <a:pt x="588951" y="1052132"/>
                  </a:lnTo>
                  <a:lnTo>
                    <a:pt x="616692" y="1041749"/>
                  </a:lnTo>
                  <a:lnTo>
                    <a:pt x="652983" y="1029653"/>
                  </a:lnTo>
                  <a:lnTo>
                    <a:pt x="684049" y="1052132"/>
                  </a:lnTo>
                  <a:cubicBezTo>
                    <a:pt x="707420" y="1023557"/>
                    <a:pt x="684049" y="1007078"/>
                    <a:pt x="684049" y="1007078"/>
                  </a:cubicBezTo>
                  <a:lnTo>
                    <a:pt x="616692" y="1010603"/>
                  </a:lnTo>
                  <a:close/>
                  <a:moveTo>
                    <a:pt x="1206658" y="1540478"/>
                  </a:moveTo>
                  <a:lnTo>
                    <a:pt x="1179773" y="1534763"/>
                  </a:lnTo>
                  <a:lnTo>
                    <a:pt x="1133031" y="1504950"/>
                  </a:lnTo>
                  <a:lnTo>
                    <a:pt x="1091990" y="1504950"/>
                  </a:lnTo>
                  <a:lnTo>
                    <a:pt x="1056554" y="1486567"/>
                  </a:lnTo>
                  <a:lnTo>
                    <a:pt x="1042399" y="1486567"/>
                  </a:lnTo>
                  <a:cubicBezTo>
                    <a:pt x="1042399" y="1486567"/>
                    <a:pt x="1045249" y="1466660"/>
                    <a:pt x="1040974" y="1465231"/>
                  </a:cubicBezTo>
                  <a:cubicBezTo>
                    <a:pt x="1036699" y="1463802"/>
                    <a:pt x="1005633" y="1445324"/>
                    <a:pt x="1005633" y="1445324"/>
                  </a:cubicBezTo>
                  <a:lnTo>
                    <a:pt x="981502" y="1453896"/>
                  </a:lnTo>
                  <a:lnTo>
                    <a:pt x="981502" y="1436846"/>
                  </a:lnTo>
                  <a:lnTo>
                    <a:pt x="964497" y="1429703"/>
                  </a:lnTo>
                  <a:lnTo>
                    <a:pt x="950341" y="1429703"/>
                  </a:lnTo>
                  <a:lnTo>
                    <a:pt x="951766" y="1415510"/>
                  </a:lnTo>
                  <a:cubicBezTo>
                    <a:pt x="951766" y="1415510"/>
                    <a:pt x="964497" y="1390269"/>
                    <a:pt x="957467" y="1385888"/>
                  </a:cubicBezTo>
                  <a:cubicBezTo>
                    <a:pt x="950436" y="1381506"/>
                    <a:pt x="924881" y="1324642"/>
                    <a:pt x="924881" y="1324642"/>
                  </a:cubicBezTo>
                  <a:lnTo>
                    <a:pt x="886880" y="1303306"/>
                  </a:lnTo>
                  <a:lnTo>
                    <a:pt x="845838" y="1303306"/>
                  </a:lnTo>
                  <a:lnTo>
                    <a:pt x="810403" y="1269302"/>
                  </a:lnTo>
                  <a:lnTo>
                    <a:pt x="775062" y="1240727"/>
                  </a:lnTo>
                  <a:lnTo>
                    <a:pt x="755206" y="1201007"/>
                  </a:lnTo>
                  <a:lnTo>
                    <a:pt x="733925" y="1186815"/>
                  </a:lnTo>
                  <a:cubicBezTo>
                    <a:pt x="733925" y="1186815"/>
                    <a:pt x="709890" y="1202436"/>
                    <a:pt x="704190" y="1201007"/>
                  </a:cubicBezTo>
                  <a:cubicBezTo>
                    <a:pt x="698489" y="1199579"/>
                    <a:pt x="663149" y="1186815"/>
                    <a:pt x="663149" y="1186815"/>
                  </a:cubicBezTo>
                  <a:lnTo>
                    <a:pt x="633413" y="1178338"/>
                  </a:lnTo>
                  <a:lnTo>
                    <a:pt x="596267" y="1195769"/>
                  </a:lnTo>
                  <a:lnTo>
                    <a:pt x="596267" y="1233869"/>
                  </a:lnTo>
                  <a:lnTo>
                    <a:pt x="582111" y="1224344"/>
                  </a:lnTo>
                  <a:lnTo>
                    <a:pt x="582111" y="1210056"/>
                  </a:lnTo>
                  <a:lnTo>
                    <a:pt x="594842" y="1185958"/>
                  </a:lnTo>
                  <a:lnTo>
                    <a:pt x="600542" y="1168908"/>
                  </a:lnTo>
                  <a:lnTo>
                    <a:pt x="587812" y="1163288"/>
                  </a:lnTo>
                  <a:lnTo>
                    <a:pt x="570806" y="1183100"/>
                  </a:lnTo>
                  <a:lnTo>
                    <a:pt x="528340" y="1195769"/>
                  </a:lnTo>
                  <a:lnTo>
                    <a:pt x="519790" y="1214247"/>
                  </a:lnTo>
                  <a:lnTo>
                    <a:pt x="499934" y="1232726"/>
                  </a:lnTo>
                  <a:lnTo>
                    <a:pt x="494329" y="1248347"/>
                  </a:lnTo>
                  <a:lnTo>
                    <a:pt x="463168" y="1222820"/>
                  </a:lnTo>
                  <a:cubicBezTo>
                    <a:pt x="452661" y="1228335"/>
                    <a:pt x="441773" y="1233078"/>
                    <a:pt x="430582" y="1237012"/>
                  </a:cubicBezTo>
                  <a:cubicBezTo>
                    <a:pt x="419096" y="1230897"/>
                    <a:pt x="408190" y="1223762"/>
                    <a:pt x="397996" y="1215676"/>
                  </a:cubicBezTo>
                  <a:lnTo>
                    <a:pt x="382416" y="1185863"/>
                  </a:lnTo>
                  <a:lnTo>
                    <a:pt x="390966" y="1146143"/>
                  </a:lnTo>
                  <a:lnTo>
                    <a:pt x="397996" y="1104900"/>
                  </a:lnTo>
                  <a:lnTo>
                    <a:pt x="371111" y="1087850"/>
                  </a:lnTo>
                  <a:lnTo>
                    <a:pt x="334250" y="1087850"/>
                  </a:lnTo>
                  <a:lnTo>
                    <a:pt x="305749" y="1079373"/>
                  </a:lnTo>
                  <a:lnTo>
                    <a:pt x="319049" y="1058037"/>
                  </a:lnTo>
                  <a:lnTo>
                    <a:pt x="334629" y="1026795"/>
                  </a:lnTo>
                  <a:lnTo>
                    <a:pt x="348785" y="1004126"/>
                  </a:lnTo>
                  <a:cubicBezTo>
                    <a:pt x="348785" y="1004126"/>
                    <a:pt x="352775" y="993743"/>
                    <a:pt x="357335" y="991362"/>
                  </a:cubicBezTo>
                  <a:cubicBezTo>
                    <a:pt x="375386" y="981837"/>
                    <a:pt x="357335" y="972884"/>
                    <a:pt x="357335" y="972884"/>
                  </a:cubicBezTo>
                  <a:cubicBezTo>
                    <a:pt x="357335" y="972884"/>
                    <a:pt x="319334" y="970026"/>
                    <a:pt x="313444" y="972884"/>
                  </a:cubicBezTo>
                  <a:cubicBezTo>
                    <a:pt x="307554" y="975741"/>
                    <a:pt x="292163" y="984218"/>
                    <a:pt x="292163" y="984218"/>
                  </a:cubicBezTo>
                  <a:lnTo>
                    <a:pt x="292163" y="1016889"/>
                  </a:lnTo>
                  <a:lnTo>
                    <a:pt x="263663" y="1029653"/>
                  </a:lnTo>
                  <a:lnTo>
                    <a:pt x="219771" y="1039178"/>
                  </a:lnTo>
                  <a:lnTo>
                    <a:pt x="190036" y="1009269"/>
                  </a:lnTo>
                  <a:cubicBezTo>
                    <a:pt x="185760" y="1005078"/>
                    <a:pt x="175880" y="958215"/>
                    <a:pt x="175880" y="958215"/>
                  </a:cubicBezTo>
                  <a:lnTo>
                    <a:pt x="194216" y="941165"/>
                  </a:lnTo>
                  <a:lnTo>
                    <a:pt x="202766" y="926973"/>
                  </a:lnTo>
                  <a:lnTo>
                    <a:pt x="204191" y="892874"/>
                  </a:lnTo>
                  <a:lnTo>
                    <a:pt x="222526" y="877253"/>
                  </a:lnTo>
                  <a:lnTo>
                    <a:pt x="229652" y="858774"/>
                  </a:lnTo>
                  <a:lnTo>
                    <a:pt x="250742" y="843344"/>
                  </a:lnTo>
                  <a:lnTo>
                    <a:pt x="270978" y="824770"/>
                  </a:lnTo>
                  <a:lnTo>
                    <a:pt x="289408" y="819150"/>
                  </a:lnTo>
                  <a:lnTo>
                    <a:pt x="314869" y="824770"/>
                  </a:lnTo>
                  <a:cubicBezTo>
                    <a:pt x="316294" y="815245"/>
                    <a:pt x="363035" y="819150"/>
                    <a:pt x="363035" y="819150"/>
                  </a:cubicBezTo>
                  <a:lnTo>
                    <a:pt x="381466" y="818198"/>
                  </a:lnTo>
                  <a:lnTo>
                    <a:pt x="380041" y="807815"/>
                  </a:lnTo>
                  <a:cubicBezTo>
                    <a:pt x="388591" y="800671"/>
                    <a:pt x="416902" y="807815"/>
                    <a:pt x="416902" y="807815"/>
                  </a:cubicBezTo>
                  <a:lnTo>
                    <a:pt x="454903" y="804577"/>
                  </a:lnTo>
                  <a:cubicBezTo>
                    <a:pt x="463263" y="806387"/>
                    <a:pt x="470293" y="823627"/>
                    <a:pt x="470293" y="823627"/>
                  </a:cubicBezTo>
                  <a:lnTo>
                    <a:pt x="453288" y="839248"/>
                  </a:lnTo>
                  <a:lnTo>
                    <a:pt x="464688" y="873252"/>
                  </a:lnTo>
                  <a:lnTo>
                    <a:pt x="475993" y="888873"/>
                  </a:lnTo>
                  <a:lnTo>
                    <a:pt x="471718" y="904494"/>
                  </a:lnTo>
                  <a:lnTo>
                    <a:pt x="498984" y="900494"/>
                  </a:lnTo>
                  <a:cubicBezTo>
                    <a:pt x="499427" y="891477"/>
                    <a:pt x="499871" y="882460"/>
                    <a:pt x="500314" y="873443"/>
                  </a:cubicBezTo>
                  <a:lnTo>
                    <a:pt x="501739" y="840772"/>
                  </a:lnTo>
                  <a:lnTo>
                    <a:pt x="497559" y="804958"/>
                  </a:lnTo>
                  <a:lnTo>
                    <a:pt x="523020" y="749903"/>
                  </a:lnTo>
                  <a:lnTo>
                    <a:pt x="626383" y="683228"/>
                  </a:lnTo>
                  <a:cubicBezTo>
                    <a:pt x="625908" y="675164"/>
                    <a:pt x="625432" y="667099"/>
                    <a:pt x="624957" y="659035"/>
                  </a:cubicBezTo>
                  <a:lnTo>
                    <a:pt x="631988" y="624269"/>
                  </a:lnTo>
                  <a:lnTo>
                    <a:pt x="650418" y="630650"/>
                  </a:lnTo>
                  <a:lnTo>
                    <a:pt x="683004" y="591884"/>
                  </a:lnTo>
                  <a:lnTo>
                    <a:pt x="725470" y="577787"/>
                  </a:lnTo>
                  <a:lnTo>
                    <a:pt x="750931" y="560451"/>
                  </a:lnTo>
                  <a:lnTo>
                    <a:pt x="763661" y="534829"/>
                  </a:lnTo>
                  <a:lnTo>
                    <a:pt x="810403" y="520637"/>
                  </a:lnTo>
                  <a:lnTo>
                    <a:pt x="857144" y="496538"/>
                  </a:lnTo>
                  <a:lnTo>
                    <a:pt x="835673" y="519494"/>
                  </a:lnTo>
                  <a:lnTo>
                    <a:pt x="832823" y="539401"/>
                  </a:lnTo>
                  <a:lnTo>
                    <a:pt x="858284" y="533686"/>
                  </a:lnTo>
                  <a:lnTo>
                    <a:pt x="880990" y="520922"/>
                  </a:lnTo>
                  <a:lnTo>
                    <a:pt x="900750" y="515302"/>
                  </a:lnTo>
                  <a:lnTo>
                    <a:pt x="919180" y="509588"/>
                  </a:lnTo>
                  <a:lnTo>
                    <a:pt x="924881" y="496824"/>
                  </a:lnTo>
                  <a:lnTo>
                    <a:pt x="912150" y="496824"/>
                  </a:lnTo>
                  <a:lnTo>
                    <a:pt x="892295" y="489680"/>
                  </a:lnTo>
                  <a:lnTo>
                    <a:pt x="863794" y="468440"/>
                  </a:lnTo>
                  <a:cubicBezTo>
                    <a:pt x="863196" y="463742"/>
                    <a:pt x="864734" y="459023"/>
                    <a:pt x="867974" y="455581"/>
                  </a:cubicBezTo>
                  <a:lnTo>
                    <a:pt x="880799" y="444056"/>
                  </a:lnTo>
                  <a:cubicBezTo>
                    <a:pt x="880799" y="444056"/>
                    <a:pt x="886405" y="437198"/>
                    <a:pt x="882224" y="437198"/>
                  </a:cubicBezTo>
                  <a:cubicBezTo>
                    <a:pt x="878044" y="437198"/>
                    <a:pt x="846789" y="430340"/>
                    <a:pt x="846789" y="430340"/>
                  </a:cubicBezTo>
                  <a:lnTo>
                    <a:pt x="812778" y="444056"/>
                  </a:lnTo>
                  <a:lnTo>
                    <a:pt x="793492" y="444056"/>
                  </a:lnTo>
                  <a:lnTo>
                    <a:pt x="817623" y="423005"/>
                  </a:lnTo>
                  <a:lnTo>
                    <a:pt x="844508" y="423005"/>
                  </a:lnTo>
                  <a:lnTo>
                    <a:pt x="874244" y="415862"/>
                  </a:lnTo>
                  <a:lnTo>
                    <a:pt x="935996" y="415862"/>
                  </a:lnTo>
                  <a:lnTo>
                    <a:pt x="970007" y="408718"/>
                  </a:lnTo>
                  <a:lnTo>
                    <a:pt x="994233" y="395669"/>
                  </a:lnTo>
                  <a:lnTo>
                    <a:pt x="1023968" y="392621"/>
                  </a:lnTo>
                  <a:lnTo>
                    <a:pt x="1032519" y="360712"/>
                  </a:lnTo>
                  <a:lnTo>
                    <a:pt x="1012663" y="343662"/>
                  </a:lnTo>
                  <a:lnTo>
                    <a:pt x="984162" y="328898"/>
                  </a:lnTo>
                  <a:lnTo>
                    <a:pt x="978462" y="295370"/>
                  </a:lnTo>
                  <a:lnTo>
                    <a:pt x="962882" y="261271"/>
                  </a:lnTo>
                  <a:lnTo>
                    <a:pt x="948726" y="261271"/>
                  </a:lnTo>
                  <a:lnTo>
                    <a:pt x="947301" y="279749"/>
                  </a:lnTo>
                  <a:lnTo>
                    <a:pt x="924691" y="279749"/>
                  </a:lnTo>
                  <a:lnTo>
                    <a:pt x="918991" y="291084"/>
                  </a:lnTo>
                  <a:lnTo>
                    <a:pt x="910535" y="296799"/>
                  </a:lnTo>
                  <a:lnTo>
                    <a:pt x="896380" y="299656"/>
                  </a:lnTo>
                  <a:lnTo>
                    <a:pt x="883555" y="286798"/>
                  </a:lnTo>
                  <a:lnTo>
                    <a:pt x="900560" y="268415"/>
                  </a:lnTo>
                  <a:lnTo>
                    <a:pt x="880799" y="249936"/>
                  </a:lnTo>
                  <a:lnTo>
                    <a:pt x="856669" y="237173"/>
                  </a:lnTo>
                  <a:lnTo>
                    <a:pt x="831493" y="237173"/>
                  </a:lnTo>
                  <a:lnTo>
                    <a:pt x="813063" y="242792"/>
                  </a:lnTo>
                  <a:lnTo>
                    <a:pt x="787602" y="272606"/>
                  </a:lnTo>
                  <a:lnTo>
                    <a:pt x="767746" y="289655"/>
                  </a:lnTo>
                  <a:lnTo>
                    <a:pt x="773447" y="305276"/>
                  </a:lnTo>
                  <a:lnTo>
                    <a:pt x="766226" y="328994"/>
                  </a:lnTo>
                  <a:lnTo>
                    <a:pt x="770501" y="338519"/>
                  </a:lnTo>
                  <a:lnTo>
                    <a:pt x="746371" y="347091"/>
                  </a:lnTo>
                  <a:lnTo>
                    <a:pt x="719485" y="352711"/>
                  </a:lnTo>
                  <a:lnTo>
                    <a:pt x="708180" y="349853"/>
                  </a:lnTo>
                  <a:lnTo>
                    <a:pt x="699629" y="361283"/>
                  </a:lnTo>
                  <a:lnTo>
                    <a:pt x="715210" y="393192"/>
                  </a:lnTo>
                  <a:lnTo>
                    <a:pt x="699629" y="403860"/>
                  </a:lnTo>
                  <a:lnTo>
                    <a:pt x="678444" y="403860"/>
                  </a:lnTo>
                  <a:lnTo>
                    <a:pt x="660488" y="380714"/>
                  </a:lnTo>
                  <a:lnTo>
                    <a:pt x="656213" y="367570"/>
                  </a:lnTo>
                  <a:lnTo>
                    <a:pt x="668944" y="360521"/>
                  </a:lnTo>
                  <a:lnTo>
                    <a:pt x="659443" y="343472"/>
                  </a:lnTo>
                  <a:lnTo>
                    <a:pt x="629708" y="342043"/>
                  </a:lnTo>
                  <a:lnTo>
                    <a:pt x="590091" y="317373"/>
                  </a:lnTo>
                  <a:lnTo>
                    <a:pt x="571661" y="317373"/>
                  </a:lnTo>
                  <a:lnTo>
                    <a:pt x="567386" y="302228"/>
                  </a:lnTo>
                  <a:lnTo>
                    <a:pt x="554656" y="296609"/>
                  </a:lnTo>
                  <a:lnTo>
                    <a:pt x="573086" y="275273"/>
                  </a:lnTo>
                  <a:lnTo>
                    <a:pt x="599972" y="259652"/>
                  </a:lnTo>
                  <a:lnTo>
                    <a:pt x="646713" y="242602"/>
                  </a:lnTo>
                  <a:lnTo>
                    <a:pt x="663718" y="236982"/>
                  </a:lnTo>
                  <a:lnTo>
                    <a:pt x="700485" y="228409"/>
                  </a:lnTo>
                  <a:lnTo>
                    <a:pt x="725185" y="214694"/>
                  </a:lnTo>
                  <a:lnTo>
                    <a:pt x="747796" y="194786"/>
                  </a:lnTo>
                  <a:lnTo>
                    <a:pt x="777532" y="194786"/>
                  </a:lnTo>
                  <a:lnTo>
                    <a:pt x="812968" y="185833"/>
                  </a:lnTo>
                  <a:lnTo>
                    <a:pt x="835673" y="185833"/>
                  </a:lnTo>
                  <a:lnTo>
                    <a:pt x="845174" y="159353"/>
                  </a:lnTo>
                  <a:lnTo>
                    <a:pt x="799857" y="159353"/>
                  </a:lnTo>
                  <a:lnTo>
                    <a:pt x="782852" y="172403"/>
                  </a:lnTo>
                  <a:lnTo>
                    <a:pt x="753116" y="172403"/>
                  </a:lnTo>
                  <a:cubicBezTo>
                    <a:pt x="746798" y="166154"/>
                    <a:pt x="738980" y="161657"/>
                    <a:pt x="730410" y="159353"/>
                  </a:cubicBezTo>
                  <a:lnTo>
                    <a:pt x="730410" y="148876"/>
                  </a:lnTo>
                  <a:lnTo>
                    <a:pt x="745991" y="134684"/>
                  </a:lnTo>
                  <a:lnTo>
                    <a:pt x="766226" y="119444"/>
                  </a:lnTo>
                  <a:cubicBezTo>
                    <a:pt x="773304" y="110380"/>
                    <a:pt x="779023" y="100338"/>
                    <a:pt x="783232" y="89630"/>
                  </a:cubicBezTo>
                  <a:lnTo>
                    <a:pt x="824273" y="103823"/>
                  </a:lnTo>
                  <a:lnTo>
                    <a:pt x="855339" y="102203"/>
                  </a:lnTo>
                  <a:lnTo>
                    <a:pt x="876714" y="100965"/>
                  </a:lnTo>
                  <a:lnTo>
                    <a:pt x="903600" y="102394"/>
                  </a:lnTo>
                  <a:lnTo>
                    <a:pt x="919180" y="108109"/>
                  </a:lnTo>
                  <a:cubicBezTo>
                    <a:pt x="914905" y="119444"/>
                    <a:pt x="897995" y="110966"/>
                    <a:pt x="897995" y="110966"/>
                  </a:cubicBezTo>
                  <a:lnTo>
                    <a:pt x="846979" y="116586"/>
                  </a:lnTo>
                  <a:lnTo>
                    <a:pt x="824273" y="128969"/>
                  </a:lnTo>
                  <a:lnTo>
                    <a:pt x="831398" y="113348"/>
                  </a:lnTo>
                  <a:lnTo>
                    <a:pt x="807267" y="114776"/>
                  </a:lnTo>
                  <a:lnTo>
                    <a:pt x="778767" y="133160"/>
                  </a:lnTo>
                  <a:lnTo>
                    <a:pt x="798622" y="143161"/>
                  </a:lnTo>
                  <a:lnTo>
                    <a:pt x="845364" y="143161"/>
                  </a:lnTo>
                  <a:lnTo>
                    <a:pt x="870824" y="152686"/>
                  </a:lnTo>
                  <a:lnTo>
                    <a:pt x="892105" y="144209"/>
                  </a:lnTo>
                  <a:lnTo>
                    <a:pt x="914715" y="152686"/>
                  </a:lnTo>
                  <a:lnTo>
                    <a:pt x="941696" y="161258"/>
                  </a:lnTo>
                  <a:lnTo>
                    <a:pt x="909110" y="171450"/>
                  </a:lnTo>
                  <a:lnTo>
                    <a:pt x="880609" y="184880"/>
                  </a:lnTo>
                  <a:lnTo>
                    <a:pt x="852109" y="191072"/>
                  </a:lnTo>
                  <a:lnTo>
                    <a:pt x="829498" y="199549"/>
                  </a:lnTo>
                  <a:lnTo>
                    <a:pt x="838998" y="219456"/>
                  </a:lnTo>
                  <a:lnTo>
                    <a:pt x="898470" y="218027"/>
                  </a:lnTo>
                  <a:lnTo>
                    <a:pt x="935996" y="241173"/>
                  </a:lnTo>
                  <a:lnTo>
                    <a:pt x="967157" y="241173"/>
                  </a:lnTo>
                  <a:lnTo>
                    <a:pt x="968582" y="228409"/>
                  </a:lnTo>
                  <a:lnTo>
                    <a:pt x="975612" y="215646"/>
                  </a:lnTo>
                  <a:lnTo>
                    <a:pt x="989862" y="212789"/>
                  </a:lnTo>
                  <a:lnTo>
                    <a:pt x="978462" y="197168"/>
                  </a:lnTo>
                  <a:lnTo>
                    <a:pt x="974282" y="185357"/>
                  </a:lnTo>
                  <a:lnTo>
                    <a:pt x="991192" y="185357"/>
                  </a:lnTo>
                  <a:lnTo>
                    <a:pt x="1005443" y="195739"/>
                  </a:lnTo>
                  <a:cubicBezTo>
                    <a:pt x="1016748" y="204311"/>
                    <a:pt x="1040784" y="185357"/>
                    <a:pt x="1040784" y="185357"/>
                  </a:cubicBezTo>
                  <a:lnTo>
                    <a:pt x="1076220" y="171926"/>
                  </a:lnTo>
                  <a:lnTo>
                    <a:pt x="1032329" y="158877"/>
                  </a:lnTo>
                  <a:lnTo>
                    <a:pt x="1018173" y="144685"/>
                  </a:lnTo>
                  <a:cubicBezTo>
                    <a:pt x="1022353" y="136112"/>
                    <a:pt x="971432" y="123349"/>
                    <a:pt x="971432" y="123349"/>
                  </a:cubicBezTo>
                  <a:lnTo>
                    <a:pt x="931721" y="99250"/>
                  </a:lnTo>
                  <a:lnTo>
                    <a:pt x="922221" y="89249"/>
                  </a:lnTo>
                  <a:lnTo>
                    <a:pt x="888495" y="89249"/>
                  </a:lnTo>
                  <a:lnTo>
                    <a:pt x="915380" y="77914"/>
                  </a:lnTo>
                  <a:lnTo>
                    <a:pt x="981882" y="84963"/>
                  </a:lnTo>
                  <a:lnTo>
                    <a:pt x="1015893" y="77914"/>
                  </a:lnTo>
                  <a:lnTo>
                    <a:pt x="1093795" y="58007"/>
                  </a:lnTo>
                  <a:lnTo>
                    <a:pt x="1146142" y="45244"/>
                  </a:lnTo>
                  <a:lnTo>
                    <a:pt x="1184143" y="31052"/>
                  </a:lnTo>
                  <a:lnTo>
                    <a:pt x="1140157" y="24194"/>
                  </a:lnTo>
                  <a:cubicBezTo>
                    <a:pt x="1140157" y="24194"/>
                    <a:pt x="1108996" y="32766"/>
                    <a:pt x="1104721" y="32766"/>
                  </a:cubicBezTo>
                  <a:cubicBezTo>
                    <a:pt x="1100445" y="32766"/>
                    <a:pt x="1063680" y="35623"/>
                    <a:pt x="1059404" y="35623"/>
                  </a:cubicBezTo>
                  <a:lnTo>
                    <a:pt x="960222" y="35623"/>
                  </a:lnTo>
                  <a:lnTo>
                    <a:pt x="929156" y="42672"/>
                  </a:lnTo>
                  <a:lnTo>
                    <a:pt x="957657" y="49816"/>
                  </a:lnTo>
                  <a:lnTo>
                    <a:pt x="940651" y="59341"/>
                  </a:lnTo>
                  <a:lnTo>
                    <a:pt x="910915" y="59341"/>
                  </a:lnTo>
                  <a:lnTo>
                    <a:pt x="893910" y="65056"/>
                  </a:lnTo>
                  <a:lnTo>
                    <a:pt x="916520" y="48006"/>
                  </a:lnTo>
                  <a:lnTo>
                    <a:pt x="892485" y="42291"/>
                  </a:lnTo>
                  <a:lnTo>
                    <a:pt x="862749" y="49435"/>
                  </a:lnTo>
                  <a:lnTo>
                    <a:pt x="825888" y="70675"/>
                  </a:lnTo>
                  <a:lnTo>
                    <a:pt x="842893" y="76390"/>
                  </a:lnTo>
                  <a:lnTo>
                    <a:pt x="867024" y="66865"/>
                  </a:lnTo>
                  <a:lnTo>
                    <a:pt x="886785" y="71057"/>
                  </a:lnTo>
                  <a:lnTo>
                    <a:pt x="865599" y="76772"/>
                  </a:lnTo>
                  <a:lnTo>
                    <a:pt x="857049" y="88106"/>
                  </a:lnTo>
                  <a:lnTo>
                    <a:pt x="871204" y="92393"/>
                  </a:lnTo>
                  <a:lnTo>
                    <a:pt x="833203" y="95250"/>
                  </a:lnTo>
                  <a:lnTo>
                    <a:pt x="766701" y="83915"/>
                  </a:lnTo>
                  <a:lnTo>
                    <a:pt x="739816" y="116491"/>
                  </a:lnTo>
                  <a:lnTo>
                    <a:pt x="685949" y="154591"/>
                  </a:lnTo>
                  <a:lnTo>
                    <a:pt x="700105" y="165925"/>
                  </a:lnTo>
                  <a:lnTo>
                    <a:pt x="690604" y="171926"/>
                  </a:lnTo>
                  <a:lnTo>
                    <a:pt x="677874" y="178689"/>
                  </a:lnTo>
                  <a:lnTo>
                    <a:pt x="641013" y="171926"/>
                  </a:lnTo>
                  <a:lnTo>
                    <a:pt x="590091" y="185357"/>
                  </a:lnTo>
                  <a:lnTo>
                    <a:pt x="477559" y="240252"/>
                  </a:lnTo>
                  <a:cubicBezTo>
                    <a:pt x="181848" y="530352"/>
                    <a:pt x="102036" y="696627"/>
                    <a:pt x="0" y="1091502"/>
                  </a:cubicBezTo>
                  <a:lnTo>
                    <a:pt x="114699" y="1064800"/>
                  </a:lnTo>
                  <a:lnTo>
                    <a:pt x="134554" y="1086041"/>
                  </a:lnTo>
                  <a:lnTo>
                    <a:pt x="168565" y="1091756"/>
                  </a:lnTo>
                  <a:lnTo>
                    <a:pt x="191271" y="1105948"/>
                  </a:lnTo>
                  <a:lnTo>
                    <a:pt x="215306" y="1096423"/>
                  </a:lnTo>
                  <a:lnTo>
                    <a:pt x="235162" y="1116330"/>
                  </a:lnTo>
                  <a:lnTo>
                    <a:pt x="279053" y="1140428"/>
                  </a:lnTo>
                  <a:lnTo>
                    <a:pt x="321519" y="1146143"/>
                  </a:lnTo>
                  <a:lnTo>
                    <a:pt x="334250" y="1188720"/>
                  </a:lnTo>
                  <a:cubicBezTo>
                    <a:pt x="334250" y="1188720"/>
                    <a:pt x="363985" y="1215676"/>
                    <a:pt x="362750" y="1221391"/>
                  </a:cubicBezTo>
                  <a:cubicBezTo>
                    <a:pt x="361515" y="1227106"/>
                    <a:pt x="372251" y="1252633"/>
                    <a:pt x="378331" y="1252633"/>
                  </a:cubicBezTo>
                  <a:cubicBezTo>
                    <a:pt x="392505" y="1257710"/>
                    <a:pt x="406252" y="1263891"/>
                    <a:pt x="419467" y="1271111"/>
                  </a:cubicBezTo>
                  <a:lnTo>
                    <a:pt x="443503" y="1273874"/>
                  </a:lnTo>
                  <a:lnTo>
                    <a:pt x="453003" y="1252633"/>
                  </a:lnTo>
                  <a:lnTo>
                    <a:pt x="474283" y="1252633"/>
                  </a:lnTo>
                  <a:lnTo>
                    <a:pt x="474283" y="1273874"/>
                  </a:lnTo>
                  <a:lnTo>
                    <a:pt x="482834" y="1285304"/>
                  </a:lnTo>
                  <a:lnTo>
                    <a:pt x="485589" y="1317879"/>
                  </a:lnTo>
                  <a:lnTo>
                    <a:pt x="494139" y="1342073"/>
                  </a:lnTo>
                  <a:lnTo>
                    <a:pt x="479983" y="1357694"/>
                  </a:lnTo>
                  <a:lnTo>
                    <a:pt x="457278" y="1386269"/>
                  </a:lnTo>
                  <a:lnTo>
                    <a:pt x="428777" y="1425797"/>
                  </a:lnTo>
                  <a:lnTo>
                    <a:pt x="431627" y="1463897"/>
                  </a:lnTo>
                  <a:lnTo>
                    <a:pt x="424502" y="1489424"/>
                  </a:lnTo>
                  <a:lnTo>
                    <a:pt x="445782" y="1496568"/>
                  </a:lnTo>
                  <a:lnTo>
                    <a:pt x="427352" y="1522095"/>
                  </a:lnTo>
                  <a:cubicBezTo>
                    <a:pt x="431114" y="1532801"/>
                    <a:pt x="434287" y="1543707"/>
                    <a:pt x="436852" y="1554766"/>
                  </a:cubicBezTo>
                  <a:cubicBezTo>
                    <a:pt x="441251" y="1566948"/>
                    <a:pt x="446457" y="1578816"/>
                    <a:pt x="452433" y="1590294"/>
                  </a:cubicBezTo>
                  <a:lnTo>
                    <a:pt x="472288" y="1607344"/>
                  </a:lnTo>
                  <a:lnTo>
                    <a:pt x="480838" y="1635919"/>
                  </a:lnTo>
                  <a:lnTo>
                    <a:pt x="529005" y="1735265"/>
                  </a:lnTo>
                  <a:lnTo>
                    <a:pt x="562921" y="1763840"/>
                  </a:lnTo>
                  <a:lnTo>
                    <a:pt x="612512" y="1789367"/>
                  </a:lnTo>
                  <a:cubicBezTo>
                    <a:pt x="612512" y="1789367"/>
                    <a:pt x="643673" y="1823466"/>
                    <a:pt x="645098" y="1827467"/>
                  </a:cubicBezTo>
                  <a:cubicBezTo>
                    <a:pt x="646523" y="1831467"/>
                    <a:pt x="662103" y="1894142"/>
                    <a:pt x="662103" y="1894142"/>
                  </a:cubicBezTo>
                  <a:cubicBezTo>
                    <a:pt x="661882" y="1905826"/>
                    <a:pt x="661660" y="1917510"/>
                    <a:pt x="661439" y="1929194"/>
                  </a:cubicBezTo>
                  <a:lnTo>
                    <a:pt x="670939" y="1966055"/>
                  </a:lnTo>
                  <a:lnTo>
                    <a:pt x="673789" y="2007299"/>
                  </a:lnTo>
                  <a:lnTo>
                    <a:pt x="678064" y="2064449"/>
                  </a:lnTo>
                  <a:lnTo>
                    <a:pt x="692219" y="2109883"/>
                  </a:lnTo>
                  <a:lnTo>
                    <a:pt x="704950" y="2169509"/>
                  </a:lnTo>
                  <a:lnTo>
                    <a:pt x="689369" y="2189417"/>
                  </a:lnTo>
                  <a:lnTo>
                    <a:pt x="698869" y="2218849"/>
                  </a:lnTo>
                  <a:lnTo>
                    <a:pt x="710270" y="2261807"/>
                  </a:lnTo>
                  <a:lnTo>
                    <a:pt x="730030" y="2283143"/>
                  </a:lnTo>
                  <a:cubicBezTo>
                    <a:pt x="729587" y="2294509"/>
                    <a:pt x="729143" y="2305876"/>
                    <a:pt x="728700" y="2317242"/>
                  </a:cubicBezTo>
                  <a:lnTo>
                    <a:pt x="732880" y="2351246"/>
                  </a:lnTo>
                  <a:lnTo>
                    <a:pt x="820758" y="2444972"/>
                  </a:lnTo>
                  <a:lnTo>
                    <a:pt x="837668" y="2463451"/>
                  </a:lnTo>
                  <a:lnTo>
                    <a:pt x="837668" y="2419445"/>
                  </a:lnTo>
                  <a:lnTo>
                    <a:pt x="866169" y="2402967"/>
                  </a:lnTo>
                  <a:lnTo>
                    <a:pt x="866169" y="2376869"/>
                  </a:lnTo>
                  <a:lnTo>
                    <a:pt x="837668" y="2364105"/>
                  </a:lnTo>
                  <a:lnTo>
                    <a:pt x="837668" y="2344198"/>
                  </a:lnTo>
                  <a:lnTo>
                    <a:pt x="851634" y="2331434"/>
                  </a:lnTo>
                  <a:lnTo>
                    <a:pt x="865694" y="2308670"/>
                  </a:lnTo>
                  <a:lnTo>
                    <a:pt x="865694" y="2290191"/>
                  </a:lnTo>
                  <a:cubicBezTo>
                    <a:pt x="877379" y="2286000"/>
                    <a:pt x="865694" y="2273141"/>
                    <a:pt x="865694" y="2273141"/>
                  </a:cubicBezTo>
                  <a:lnTo>
                    <a:pt x="846219" y="2273141"/>
                  </a:lnTo>
                  <a:lnTo>
                    <a:pt x="844793" y="2254758"/>
                  </a:lnTo>
                  <a:lnTo>
                    <a:pt x="863224" y="2254758"/>
                  </a:lnTo>
                  <a:lnTo>
                    <a:pt x="870824" y="2266093"/>
                  </a:lnTo>
                  <a:lnTo>
                    <a:pt x="885835" y="2254758"/>
                  </a:lnTo>
                  <a:lnTo>
                    <a:pt x="874529" y="2231993"/>
                  </a:lnTo>
                  <a:cubicBezTo>
                    <a:pt x="877379" y="2224945"/>
                    <a:pt x="897235" y="2231993"/>
                    <a:pt x="897235" y="2231993"/>
                  </a:cubicBezTo>
                  <a:lnTo>
                    <a:pt x="931151" y="2212086"/>
                  </a:lnTo>
                  <a:lnTo>
                    <a:pt x="945306" y="2195132"/>
                  </a:lnTo>
                  <a:lnTo>
                    <a:pt x="945306" y="2172367"/>
                  </a:lnTo>
                  <a:lnTo>
                    <a:pt x="929156" y="2157794"/>
                  </a:lnTo>
                  <a:lnTo>
                    <a:pt x="914905" y="2135029"/>
                  </a:lnTo>
                  <a:lnTo>
                    <a:pt x="931911" y="2135029"/>
                  </a:lnTo>
                  <a:cubicBezTo>
                    <a:pt x="931911" y="2135029"/>
                    <a:pt x="957467" y="2147888"/>
                    <a:pt x="965922" y="2135029"/>
                  </a:cubicBezTo>
                  <a:cubicBezTo>
                    <a:pt x="974377" y="2122170"/>
                    <a:pt x="987202" y="2105216"/>
                    <a:pt x="987202" y="2105216"/>
                  </a:cubicBezTo>
                  <a:lnTo>
                    <a:pt x="1002783" y="2068354"/>
                  </a:lnTo>
                  <a:cubicBezTo>
                    <a:pt x="1002783" y="2068354"/>
                    <a:pt x="1032519" y="2014347"/>
                    <a:pt x="1035369" y="2010061"/>
                  </a:cubicBezTo>
                  <a:cubicBezTo>
                    <a:pt x="1038219" y="2005774"/>
                    <a:pt x="1035369" y="1952911"/>
                    <a:pt x="1035369" y="1952911"/>
                  </a:cubicBezTo>
                  <a:lnTo>
                    <a:pt x="1082110" y="1914811"/>
                  </a:lnTo>
                  <a:lnTo>
                    <a:pt x="1113271" y="1914811"/>
                  </a:lnTo>
                  <a:lnTo>
                    <a:pt x="1138732" y="1872139"/>
                  </a:lnTo>
                  <a:lnTo>
                    <a:pt x="1158587" y="1844135"/>
                  </a:lnTo>
                  <a:lnTo>
                    <a:pt x="1158587" y="1796510"/>
                  </a:lnTo>
                  <a:lnTo>
                    <a:pt x="1165617" y="1751076"/>
                  </a:lnTo>
                  <a:lnTo>
                    <a:pt x="1154502" y="1706690"/>
                  </a:lnTo>
                  <a:lnTo>
                    <a:pt x="1194118" y="1654112"/>
                  </a:lnTo>
                  <a:lnTo>
                    <a:pt x="1223854" y="1625537"/>
                  </a:lnTo>
                  <a:lnTo>
                    <a:pt x="1212549" y="1573054"/>
                  </a:lnTo>
                  <a:lnTo>
                    <a:pt x="1206658" y="1540478"/>
                  </a:lnTo>
                  <a:close/>
                  <a:moveTo>
                    <a:pt x="1522257" y="424720"/>
                  </a:moveTo>
                  <a:lnTo>
                    <a:pt x="1531757" y="430340"/>
                  </a:lnTo>
                  <a:lnTo>
                    <a:pt x="1544678" y="419100"/>
                  </a:lnTo>
                  <a:lnTo>
                    <a:pt x="1563013" y="419100"/>
                  </a:lnTo>
                  <a:lnTo>
                    <a:pt x="1579924" y="413385"/>
                  </a:lnTo>
                  <a:lnTo>
                    <a:pt x="1587524" y="402907"/>
                  </a:lnTo>
                  <a:lnTo>
                    <a:pt x="1583914" y="388430"/>
                  </a:lnTo>
                  <a:lnTo>
                    <a:pt x="1591134" y="380714"/>
                  </a:lnTo>
                  <a:cubicBezTo>
                    <a:pt x="1591989" y="368999"/>
                    <a:pt x="1573463" y="360521"/>
                    <a:pt x="1573463" y="360521"/>
                  </a:cubicBezTo>
                  <a:lnTo>
                    <a:pt x="1563013" y="360521"/>
                  </a:lnTo>
                  <a:lnTo>
                    <a:pt x="1550093" y="375476"/>
                  </a:lnTo>
                  <a:lnTo>
                    <a:pt x="1536412" y="375476"/>
                  </a:lnTo>
                  <a:lnTo>
                    <a:pt x="1531567" y="392430"/>
                  </a:lnTo>
                  <a:lnTo>
                    <a:pt x="1533562" y="405194"/>
                  </a:lnTo>
                  <a:lnTo>
                    <a:pt x="1522257" y="412242"/>
                  </a:lnTo>
                  <a:lnTo>
                    <a:pt x="1522257" y="424720"/>
                  </a:lnTo>
                  <a:close/>
                  <a:moveTo>
                    <a:pt x="1607759" y="317373"/>
                  </a:moveTo>
                  <a:lnTo>
                    <a:pt x="1593319" y="323850"/>
                  </a:lnTo>
                  <a:lnTo>
                    <a:pt x="1593319" y="345662"/>
                  </a:lnTo>
                  <a:lnTo>
                    <a:pt x="1594934" y="351282"/>
                  </a:lnTo>
                  <a:cubicBezTo>
                    <a:pt x="1595988" y="355778"/>
                    <a:pt x="1596530" y="360379"/>
                    <a:pt x="1596549" y="364998"/>
                  </a:cubicBezTo>
                  <a:lnTo>
                    <a:pt x="1606999" y="372237"/>
                  </a:lnTo>
                  <a:lnTo>
                    <a:pt x="1617450" y="378714"/>
                  </a:lnTo>
                  <a:lnTo>
                    <a:pt x="1622295" y="388239"/>
                  </a:lnTo>
                  <a:cubicBezTo>
                    <a:pt x="1622295" y="388239"/>
                    <a:pt x="1620680" y="397764"/>
                    <a:pt x="1615075" y="397764"/>
                  </a:cubicBezTo>
                  <a:lnTo>
                    <a:pt x="1602154" y="401860"/>
                  </a:lnTo>
                  <a:lnTo>
                    <a:pt x="1606999" y="410718"/>
                  </a:lnTo>
                  <a:cubicBezTo>
                    <a:pt x="1606999" y="410718"/>
                    <a:pt x="1597499" y="415576"/>
                    <a:pt x="1596549" y="419576"/>
                  </a:cubicBezTo>
                  <a:lnTo>
                    <a:pt x="1605384" y="426053"/>
                  </a:lnTo>
                  <a:lnTo>
                    <a:pt x="1597309" y="434150"/>
                  </a:lnTo>
                  <a:lnTo>
                    <a:pt x="1579639" y="434150"/>
                  </a:lnTo>
                  <a:lnTo>
                    <a:pt x="1579639" y="443675"/>
                  </a:lnTo>
                  <a:lnTo>
                    <a:pt x="1616690" y="443675"/>
                  </a:lnTo>
                  <a:lnTo>
                    <a:pt x="1631985" y="434150"/>
                  </a:lnTo>
                  <a:lnTo>
                    <a:pt x="1654501" y="438150"/>
                  </a:lnTo>
                  <a:cubicBezTo>
                    <a:pt x="1654501" y="438150"/>
                    <a:pt x="1673026" y="434150"/>
                    <a:pt x="1677016" y="434150"/>
                  </a:cubicBezTo>
                  <a:lnTo>
                    <a:pt x="1673786" y="430054"/>
                  </a:lnTo>
                  <a:lnTo>
                    <a:pt x="1679486" y="422815"/>
                  </a:lnTo>
                  <a:lnTo>
                    <a:pt x="1688322" y="412337"/>
                  </a:lnTo>
                  <a:lnTo>
                    <a:pt x="1677016" y="407765"/>
                  </a:lnTo>
                  <a:lnTo>
                    <a:pt x="1664191" y="403765"/>
                  </a:lnTo>
                  <a:lnTo>
                    <a:pt x="1665806" y="390049"/>
                  </a:lnTo>
                  <a:lnTo>
                    <a:pt x="1653646" y="380524"/>
                  </a:lnTo>
                  <a:lnTo>
                    <a:pt x="1635215" y="370427"/>
                  </a:lnTo>
                  <a:lnTo>
                    <a:pt x="1633600" y="351854"/>
                  </a:lnTo>
                  <a:lnTo>
                    <a:pt x="1635215" y="335756"/>
                  </a:lnTo>
                  <a:lnTo>
                    <a:pt x="1616215" y="335756"/>
                  </a:lnTo>
                  <a:lnTo>
                    <a:pt x="1612224" y="327660"/>
                  </a:lnTo>
                  <a:lnTo>
                    <a:pt x="1623435" y="317182"/>
                  </a:lnTo>
                  <a:lnTo>
                    <a:pt x="1607759" y="317373"/>
                  </a:lnTo>
                  <a:close/>
                  <a:moveTo>
                    <a:pt x="1713212" y="386810"/>
                  </a:moveTo>
                  <a:lnTo>
                    <a:pt x="1713212" y="380714"/>
                  </a:lnTo>
                  <a:lnTo>
                    <a:pt x="1726133" y="380714"/>
                  </a:lnTo>
                  <a:lnTo>
                    <a:pt x="1733353" y="375476"/>
                  </a:lnTo>
                  <a:lnTo>
                    <a:pt x="1733353" y="355282"/>
                  </a:lnTo>
                  <a:lnTo>
                    <a:pt x="1742853" y="350425"/>
                  </a:lnTo>
                  <a:lnTo>
                    <a:pt x="1739623" y="334328"/>
                  </a:lnTo>
                  <a:lnTo>
                    <a:pt x="1724518" y="328994"/>
                  </a:lnTo>
                  <a:lnTo>
                    <a:pt x="1702002" y="336232"/>
                  </a:lnTo>
                  <a:lnTo>
                    <a:pt x="1702002" y="348044"/>
                  </a:lnTo>
                  <a:lnTo>
                    <a:pt x="1688322" y="349663"/>
                  </a:lnTo>
                  <a:lnTo>
                    <a:pt x="1685092" y="360521"/>
                  </a:lnTo>
                  <a:lnTo>
                    <a:pt x="1694592" y="364998"/>
                  </a:lnTo>
                  <a:lnTo>
                    <a:pt x="1679296" y="373856"/>
                  </a:lnTo>
                  <a:lnTo>
                    <a:pt x="1675211" y="380714"/>
                  </a:lnTo>
                  <a:lnTo>
                    <a:pt x="1688132" y="392430"/>
                  </a:lnTo>
                  <a:lnTo>
                    <a:pt x="1713212" y="386810"/>
                  </a:lnTo>
                  <a:close/>
                  <a:moveTo>
                    <a:pt x="2524534" y="876110"/>
                  </a:moveTo>
                  <a:lnTo>
                    <a:pt x="2577736" y="904685"/>
                  </a:lnTo>
                  <a:lnTo>
                    <a:pt x="2605192" y="894017"/>
                  </a:lnTo>
                  <a:lnTo>
                    <a:pt x="2623432" y="919925"/>
                  </a:lnTo>
                  <a:lnTo>
                    <a:pt x="2672169" y="930688"/>
                  </a:lnTo>
                  <a:lnTo>
                    <a:pt x="2693449" y="941356"/>
                  </a:lnTo>
                  <a:lnTo>
                    <a:pt x="2752826" y="809593"/>
                  </a:lnTo>
                  <a:cubicBezTo>
                    <a:pt x="2662503" y="608118"/>
                    <a:pt x="2543606" y="384419"/>
                    <a:pt x="2300883" y="208344"/>
                  </a:cubicBezTo>
                  <a:lnTo>
                    <a:pt x="2251877" y="211265"/>
                  </a:lnTo>
                  <a:lnTo>
                    <a:pt x="2241237" y="232696"/>
                  </a:lnTo>
                  <a:lnTo>
                    <a:pt x="2218531" y="224219"/>
                  </a:lnTo>
                  <a:lnTo>
                    <a:pt x="2207796" y="205169"/>
                  </a:lnTo>
                  <a:lnTo>
                    <a:pt x="2186420" y="205169"/>
                  </a:lnTo>
                  <a:lnTo>
                    <a:pt x="2195920" y="214694"/>
                  </a:lnTo>
                  <a:lnTo>
                    <a:pt x="2203616" y="230029"/>
                  </a:lnTo>
                  <a:lnTo>
                    <a:pt x="2170080" y="230029"/>
                  </a:lnTo>
                  <a:lnTo>
                    <a:pt x="2170080" y="248983"/>
                  </a:lnTo>
                  <a:lnTo>
                    <a:pt x="2146139" y="245459"/>
                  </a:lnTo>
                  <a:lnTo>
                    <a:pt x="2131604" y="243269"/>
                  </a:lnTo>
                  <a:lnTo>
                    <a:pt x="2123433" y="247364"/>
                  </a:lnTo>
                  <a:lnTo>
                    <a:pt x="2131034" y="252031"/>
                  </a:lnTo>
                  <a:lnTo>
                    <a:pt x="2141579" y="254413"/>
                  </a:lnTo>
                  <a:lnTo>
                    <a:pt x="2132079" y="257937"/>
                  </a:lnTo>
                  <a:lnTo>
                    <a:pt x="2119348" y="252794"/>
                  </a:lnTo>
                  <a:lnTo>
                    <a:pt x="2103483" y="247459"/>
                  </a:lnTo>
                  <a:lnTo>
                    <a:pt x="2098733" y="236887"/>
                  </a:lnTo>
                  <a:lnTo>
                    <a:pt x="2087048" y="227362"/>
                  </a:lnTo>
                  <a:lnTo>
                    <a:pt x="2073557" y="225552"/>
                  </a:lnTo>
                  <a:lnTo>
                    <a:pt x="2064057" y="214408"/>
                  </a:lnTo>
                  <a:lnTo>
                    <a:pt x="2084768" y="216218"/>
                  </a:lnTo>
                  <a:lnTo>
                    <a:pt x="2103008" y="224409"/>
                  </a:lnTo>
                  <a:lnTo>
                    <a:pt x="2118208" y="226219"/>
                  </a:lnTo>
                  <a:cubicBezTo>
                    <a:pt x="2118208" y="226219"/>
                    <a:pt x="2127709" y="223837"/>
                    <a:pt x="2128754" y="225552"/>
                  </a:cubicBezTo>
                  <a:cubicBezTo>
                    <a:pt x="2136021" y="227877"/>
                    <a:pt x="2143498" y="229473"/>
                    <a:pt x="2151079" y="230315"/>
                  </a:cubicBezTo>
                  <a:lnTo>
                    <a:pt x="2163430" y="220790"/>
                  </a:lnTo>
                  <a:lnTo>
                    <a:pt x="2142529" y="205169"/>
                  </a:lnTo>
                  <a:lnTo>
                    <a:pt x="2105478" y="194215"/>
                  </a:lnTo>
                  <a:lnTo>
                    <a:pt x="2040306" y="185833"/>
                  </a:lnTo>
                  <a:cubicBezTo>
                    <a:pt x="2031376" y="183581"/>
                    <a:pt x="2022560" y="180879"/>
                    <a:pt x="2013895" y="177737"/>
                  </a:cubicBezTo>
                  <a:lnTo>
                    <a:pt x="1992235" y="172403"/>
                  </a:lnTo>
                  <a:lnTo>
                    <a:pt x="1944734" y="172403"/>
                  </a:lnTo>
                  <a:lnTo>
                    <a:pt x="1872531" y="185833"/>
                  </a:lnTo>
                  <a:lnTo>
                    <a:pt x="1832631" y="211265"/>
                  </a:lnTo>
                  <a:lnTo>
                    <a:pt x="1785129" y="254222"/>
                  </a:lnTo>
                  <a:lnTo>
                    <a:pt x="1741713" y="260699"/>
                  </a:lnTo>
                  <a:cubicBezTo>
                    <a:pt x="1734977" y="266327"/>
                    <a:pt x="1728631" y="272405"/>
                    <a:pt x="1722712" y="278892"/>
                  </a:cubicBezTo>
                  <a:lnTo>
                    <a:pt x="1732213" y="299561"/>
                  </a:lnTo>
                  <a:lnTo>
                    <a:pt x="1729838" y="309086"/>
                  </a:lnTo>
                  <a:lnTo>
                    <a:pt x="1736298" y="314325"/>
                  </a:lnTo>
                  <a:lnTo>
                    <a:pt x="1741048" y="323850"/>
                  </a:lnTo>
                  <a:lnTo>
                    <a:pt x="1747508" y="333375"/>
                  </a:lnTo>
                  <a:lnTo>
                    <a:pt x="1771544" y="329851"/>
                  </a:lnTo>
                  <a:lnTo>
                    <a:pt x="1797385" y="315182"/>
                  </a:lnTo>
                  <a:lnTo>
                    <a:pt x="1817335" y="325755"/>
                  </a:lnTo>
                  <a:lnTo>
                    <a:pt x="1832631" y="352235"/>
                  </a:lnTo>
                  <a:lnTo>
                    <a:pt x="1835481" y="368141"/>
                  </a:lnTo>
                  <a:lnTo>
                    <a:pt x="1853721" y="371666"/>
                  </a:lnTo>
                  <a:lnTo>
                    <a:pt x="1866071" y="361093"/>
                  </a:lnTo>
                  <a:lnTo>
                    <a:pt x="1878992" y="358140"/>
                  </a:lnTo>
                  <a:lnTo>
                    <a:pt x="1886022" y="336899"/>
                  </a:lnTo>
                  <a:lnTo>
                    <a:pt x="1887162" y="320421"/>
                  </a:lnTo>
                  <a:lnTo>
                    <a:pt x="1904833" y="315182"/>
                  </a:lnTo>
                  <a:lnTo>
                    <a:pt x="1904833" y="304324"/>
                  </a:lnTo>
                  <a:lnTo>
                    <a:pt x="1898372" y="299656"/>
                  </a:lnTo>
                  <a:lnTo>
                    <a:pt x="1890107" y="294323"/>
                  </a:lnTo>
                  <a:lnTo>
                    <a:pt x="1887162" y="275273"/>
                  </a:lnTo>
                  <a:lnTo>
                    <a:pt x="1914048" y="258223"/>
                  </a:lnTo>
                  <a:cubicBezTo>
                    <a:pt x="1914048" y="258223"/>
                    <a:pt x="1928298" y="245269"/>
                    <a:pt x="1928298" y="242983"/>
                  </a:cubicBezTo>
                  <a:cubicBezTo>
                    <a:pt x="1928298" y="240697"/>
                    <a:pt x="1935328" y="232886"/>
                    <a:pt x="1935328" y="232886"/>
                  </a:cubicBezTo>
                  <a:cubicBezTo>
                    <a:pt x="1935328" y="232886"/>
                    <a:pt x="1946539" y="233553"/>
                    <a:pt x="1950054" y="234125"/>
                  </a:cubicBezTo>
                  <a:cubicBezTo>
                    <a:pt x="1953569" y="234696"/>
                    <a:pt x="1972284" y="241173"/>
                    <a:pt x="1972284" y="241173"/>
                  </a:cubicBezTo>
                  <a:lnTo>
                    <a:pt x="1979409" y="246507"/>
                  </a:lnTo>
                  <a:lnTo>
                    <a:pt x="1957654" y="257080"/>
                  </a:lnTo>
                  <a:lnTo>
                    <a:pt x="1944829" y="270034"/>
                  </a:lnTo>
                  <a:lnTo>
                    <a:pt x="1935328" y="276511"/>
                  </a:lnTo>
                  <a:lnTo>
                    <a:pt x="1944164" y="297085"/>
                  </a:lnTo>
                  <a:lnTo>
                    <a:pt x="1967059" y="308896"/>
                  </a:lnTo>
                  <a:lnTo>
                    <a:pt x="1987580" y="304705"/>
                  </a:lnTo>
                  <a:lnTo>
                    <a:pt x="2020166" y="303086"/>
                  </a:lnTo>
                  <a:cubicBezTo>
                    <a:pt x="2020166" y="303086"/>
                    <a:pt x="2057502" y="310610"/>
                    <a:pt x="2059212" y="311849"/>
                  </a:cubicBezTo>
                  <a:cubicBezTo>
                    <a:pt x="2060922" y="313087"/>
                    <a:pt x="2048476" y="317087"/>
                    <a:pt x="2048476" y="317087"/>
                  </a:cubicBezTo>
                  <a:lnTo>
                    <a:pt x="2033941" y="321183"/>
                  </a:lnTo>
                  <a:lnTo>
                    <a:pt x="2025771" y="326517"/>
                  </a:lnTo>
                  <a:lnTo>
                    <a:pt x="2011900" y="319469"/>
                  </a:lnTo>
                  <a:cubicBezTo>
                    <a:pt x="2006305" y="315543"/>
                    <a:pt x="1999721" y="313296"/>
                    <a:pt x="1992900" y="312992"/>
                  </a:cubicBezTo>
                  <a:cubicBezTo>
                    <a:pt x="1987152" y="314112"/>
                    <a:pt x="1981728" y="316521"/>
                    <a:pt x="1977034" y="320040"/>
                  </a:cubicBezTo>
                  <a:lnTo>
                    <a:pt x="1985870" y="333566"/>
                  </a:lnTo>
                  <a:lnTo>
                    <a:pt x="1998125" y="341852"/>
                  </a:lnTo>
                  <a:cubicBezTo>
                    <a:pt x="1998125" y="341852"/>
                    <a:pt x="1992900" y="357092"/>
                    <a:pt x="1989385" y="356521"/>
                  </a:cubicBezTo>
                  <a:cubicBezTo>
                    <a:pt x="1985870" y="355949"/>
                    <a:pt x="1979885" y="345377"/>
                    <a:pt x="1979885" y="345377"/>
                  </a:cubicBezTo>
                  <a:lnTo>
                    <a:pt x="1966299" y="340043"/>
                  </a:lnTo>
                  <a:lnTo>
                    <a:pt x="1957559" y="345377"/>
                  </a:lnTo>
                  <a:lnTo>
                    <a:pt x="1958699" y="358331"/>
                  </a:lnTo>
                  <a:lnTo>
                    <a:pt x="1954899" y="376619"/>
                  </a:lnTo>
                  <a:lnTo>
                    <a:pt x="1940268" y="386144"/>
                  </a:lnTo>
                  <a:lnTo>
                    <a:pt x="1929628" y="394430"/>
                  </a:lnTo>
                  <a:lnTo>
                    <a:pt x="1915568" y="386144"/>
                  </a:lnTo>
                  <a:lnTo>
                    <a:pt x="1897422" y="391478"/>
                  </a:lnTo>
                  <a:lnTo>
                    <a:pt x="1865691" y="389668"/>
                  </a:lnTo>
                  <a:lnTo>
                    <a:pt x="1858661" y="396145"/>
                  </a:lnTo>
                  <a:lnTo>
                    <a:pt x="1847451" y="391478"/>
                  </a:lnTo>
                  <a:cubicBezTo>
                    <a:pt x="1847451" y="391478"/>
                    <a:pt x="1819900" y="392621"/>
                    <a:pt x="1818095" y="393192"/>
                  </a:cubicBezTo>
                  <a:cubicBezTo>
                    <a:pt x="1811797" y="391068"/>
                    <a:pt x="1805716" y="388324"/>
                    <a:pt x="1799950" y="385001"/>
                  </a:cubicBezTo>
                  <a:lnTo>
                    <a:pt x="1792920" y="369094"/>
                  </a:lnTo>
                  <a:lnTo>
                    <a:pt x="1801660" y="358521"/>
                  </a:lnTo>
                  <a:lnTo>
                    <a:pt x="1797575" y="353759"/>
                  </a:lnTo>
                  <a:lnTo>
                    <a:pt x="1794060" y="344996"/>
                  </a:lnTo>
                  <a:lnTo>
                    <a:pt x="1799950" y="337852"/>
                  </a:lnTo>
                  <a:lnTo>
                    <a:pt x="1791114" y="335566"/>
                  </a:lnTo>
                  <a:lnTo>
                    <a:pt x="1776484" y="350234"/>
                  </a:lnTo>
                  <a:cubicBezTo>
                    <a:pt x="1776262" y="354965"/>
                    <a:pt x="1776041" y="359696"/>
                    <a:pt x="1775819" y="364427"/>
                  </a:cubicBezTo>
                  <a:cubicBezTo>
                    <a:pt x="1775819" y="364427"/>
                    <a:pt x="1783514" y="377952"/>
                    <a:pt x="1784084" y="379667"/>
                  </a:cubicBezTo>
                  <a:cubicBezTo>
                    <a:pt x="1784521" y="383779"/>
                    <a:pt x="1784711" y="387914"/>
                    <a:pt x="1784654" y="392049"/>
                  </a:cubicBezTo>
                  <a:lnTo>
                    <a:pt x="1770024" y="397955"/>
                  </a:lnTo>
                  <a:lnTo>
                    <a:pt x="1754158" y="402622"/>
                  </a:lnTo>
                  <a:lnTo>
                    <a:pt x="1757103" y="408527"/>
                  </a:lnTo>
                  <a:lnTo>
                    <a:pt x="1773539" y="411480"/>
                  </a:lnTo>
                  <a:lnTo>
                    <a:pt x="1768219" y="421005"/>
                  </a:lnTo>
                  <a:lnTo>
                    <a:pt x="1758719" y="421577"/>
                  </a:lnTo>
                  <a:lnTo>
                    <a:pt x="1754063" y="433388"/>
                  </a:lnTo>
                  <a:lnTo>
                    <a:pt x="1751118" y="439865"/>
                  </a:lnTo>
                  <a:lnTo>
                    <a:pt x="1738198" y="436340"/>
                  </a:lnTo>
                  <a:lnTo>
                    <a:pt x="1738768" y="428054"/>
                  </a:lnTo>
                  <a:lnTo>
                    <a:pt x="1739338" y="417481"/>
                  </a:lnTo>
                  <a:lnTo>
                    <a:pt x="1734113" y="412147"/>
                  </a:lnTo>
                  <a:lnTo>
                    <a:pt x="1726418" y="420434"/>
                  </a:lnTo>
                  <a:lnTo>
                    <a:pt x="1718247" y="431006"/>
                  </a:lnTo>
                  <a:lnTo>
                    <a:pt x="1699247" y="434531"/>
                  </a:lnTo>
                  <a:lnTo>
                    <a:pt x="1690412" y="441579"/>
                  </a:lnTo>
                  <a:lnTo>
                    <a:pt x="1684522" y="454533"/>
                  </a:lnTo>
                  <a:lnTo>
                    <a:pt x="1670461" y="461010"/>
                  </a:lnTo>
                  <a:lnTo>
                    <a:pt x="1659346" y="468059"/>
                  </a:lnTo>
                  <a:lnTo>
                    <a:pt x="1642245" y="459296"/>
                  </a:lnTo>
                  <a:lnTo>
                    <a:pt x="1639965" y="463391"/>
                  </a:lnTo>
                  <a:lnTo>
                    <a:pt x="1643480" y="472154"/>
                  </a:lnTo>
                  <a:lnTo>
                    <a:pt x="1639395" y="476917"/>
                  </a:lnTo>
                  <a:lnTo>
                    <a:pt x="1617070" y="475107"/>
                  </a:lnTo>
                  <a:lnTo>
                    <a:pt x="1604719" y="473393"/>
                  </a:lnTo>
                  <a:lnTo>
                    <a:pt x="1602914" y="489871"/>
                  </a:lnTo>
                  <a:lnTo>
                    <a:pt x="1624670" y="493395"/>
                  </a:lnTo>
                  <a:lnTo>
                    <a:pt x="1635215" y="502920"/>
                  </a:lnTo>
                  <a:cubicBezTo>
                    <a:pt x="1635215" y="502920"/>
                    <a:pt x="1643480" y="512921"/>
                    <a:pt x="1645190" y="512921"/>
                  </a:cubicBezTo>
                  <a:cubicBezTo>
                    <a:pt x="1646900" y="512921"/>
                    <a:pt x="1658776" y="515874"/>
                    <a:pt x="1658776" y="515874"/>
                  </a:cubicBezTo>
                  <a:lnTo>
                    <a:pt x="1654026" y="541782"/>
                  </a:lnTo>
                  <a:lnTo>
                    <a:pt x="1643480" y="565880"/>
                  </a:lnTo>
                  <a:lnTo>
                    <a:pt x="1599399" y="565309"/>
                  </a:lnTo>
                  <a:lnTo>
                    <a:pt x="1551328" y="564166"/>
                  </a:lnTo>
                  <a:lnTo>
                    <a:pt x="1536032" y="569976"/>
                  </a:lnTo>
                  <a:lnTo>
                    <a:pt x="1531282" y="583502"/>
                  </a:lnTo>
                  <a:lnTo>
                    <a:pt x="1535462" y="597694"/>
                  </a:lnTo>
                  <a:lnTo>
                    <a:pt x="1526912" y="624269"/>
                  </a:lnTo>
                  <a:lnTo>
                    <a:pt x="1523397" y="638461"/>
                  </a:lnTo>
                  <a:cubicBezTo>
                    <a:pt x="1523416" y="643299"/>
                    <a:pt x="1523958" y="648122"/>
                    <a:pt x="1525012" y="652844"/>
                  </a:cubicBezTo>
                  <a:cubicBezTo>
                    <a:pt x="1526247" y="654558"/>
                    <a:pt x="1533277" y="666941"/>
                    <a:pt x="1533277" y="666941"/>
                  </a:cubicBezTo>
                  <a:lnTo>
                    <a:pt x="1527957" y="686943"/>
                  </a:lnTo>
                  <a:lnTo>
                    <a:pt x="1543823" y="691706"/>
                  </a:lnTo>
                  <a:lnTo>
                    <a:pt x="1570233" y="693420"/>
                  </a:lnTo>
                  <a:lnTo>
                    <a:pt x="1584294" y="701135"/>
                  </a:lnTo>
                  <a:lnTo>
                    <a:pt x="1594934" y="702850"/>
                  </a:lnTo>
                  <a:lnTo>
                    <a:pt x="1612510" y="695230"/>
                  </a:lnTo>
                  <a:lnTo>
                    <a:pt x="1638920" y="691706"/>
                  </a:lnTo>
                  <a:lnTo>
                    <a:pt x="1663621" y="671036"/>
                  </a:lnTo>
                  <a:lnTo>
                    <a:pt x="1659536" y="645795"/>
                  </a:lnTo>
                  <a:lnTo>
                    <a:pt x="1674736" y="626745"/>
                  </a:lnTo>
                  <a:lnTo>
                    <a:pt x="1707037" y="606171"/>
                  </a:lnTo>
                  <a:lnTo>
                    <a:pt x="1721098" y="601409"/>
                  </a:lnTo>
                  <a:lnTo>
                    <a:pt x="1719387" y="580263"/>
                  </a:lnTo>
                  <a:lnTo>
                    <a:pt x="1738388" y="569024"/>
                  </a:lnTo>
                  <a:lnTo>
                    <a:pt x="1757388" y="575501"/>
                  </a:lnTo>
                  <a:lnTo>
                    <a:pt x="1770309" y="568452"/>
                  </a:lnTo>
                  <a:lnTo>
                    <a:pt x="1810020" y="556260"/>
                  </a:lnTo>
                  <a:lnTo>
                    <a:pt x="1849351" y="592836"/>
                  </a:lnTo>
                  <a:lnTo>
                    <a:pt x="1903313" y="629888"/>
                  </a:lnTo>
                  <a:cubicBezTo>
                    <a:pt x="1903313" y="629888"/>
                    <a:pt x="1914523" y="652272"/>
                    <a:pt x="1915093" y="653987"/>
                  </a:cubicBezTo>
                  <a:cubicBezTo>
                    <a:pt x="1912946" y="659405"/>
                    <a:pt x="1910172" y="664553"/>
                    <a:pt x="1906828" y="669322"/>
                  </a:cubicBezTo>
                  <a:lnTo>
                    <a:pt x="1876522" y="669322"/>
                  </a:lnTo>
                  <a:lnTo>
                    <a:pt x="1865121" y="671894"/>
                  </a:lnTo>
                  <a:cubicBezTo>
                    <a:pt x="1865121" y="671894"/>
                    <a:pt x="1868637" y="680657"/>
                    <a:pt x="1870917" y="680657"/>
                  </a:cubicBezTo>
                  <a:cubicBezTo>
                    <a:pt x="1873197" y="680657"/>
                    <a:pt x="1897422" y="691896"/>
                    <a:pt x="1897422" y="691896"/>
                  </a:cubicBezTo>
                  <a:lnTo>
                    <a:pt x="1905022" y="697802"/>
                  </a:lnTo>
                  <a:lnTo>
                    <a:pt x="1909108" y="696563"/>
                  </a:lnTo>
                  <a:lnTo>
                    <a:pt x="1908538" y="685419"/>
                  </a:lnTo>
                  <a:lnTo>
                    <a:pt x="1910913" y="674846"/>
                  </a:lnTo>
                  <a:lnTo>
                    <a:pt x="1919083" y="675989"/>
                  </a:lnTo>
                  <a:cubicBezTo>
                    <a:pt x="1922417" y="672357"/>
                    <a:pt x="1925372" y="668401"/>
                    <a:pt x="1927918" y="664178"/>
                  </a:cubicBezTo>
                  <a:cubicBezTo>
                    <a:pt x="1930379" y="658963"/>
                    <a:pt x="1933105" y="653877"/>
                    <a:pt x="1936088" y="648938"/>
                  </a:cubicBezTo>
                  <a:lnTo>
                    <a:pt x="1929628" y="636556"/>
                  </a:lnTo>
                  <a:lnTo>
                    <a:pt x="1933238" y="628269"/>
                  </a:lnTo>
                  <a:lnTo>
                    <a:pt x="1942739" y="629507"/>
                  </a:lnTo>
                  <a:lnTo>
                    <a:pt x="1943879" y="641794"/>
                  </a:lnTo>
                  <a:lnTo>
                    <a:pt x="1947394" y="641794"/>
                  </a:lnTo>
                  <a:lnTo>
                    <a:pt x="1946254" y="626555"/>
                  </a:lnTo>
                  <a:lnTo>
                    <a:pt x="1936753" y="620649"/>
                  </a:lnTo>
                  <a:lnTo>
                    <a:pt x="1924023" y="612172"/>
                  </a:lnTo>
                  <a:lnTo>
                    <a:pt x="1915188" y="599313"/>
                  </a:lnTo>
                  <a:lnTo>
                    <a:pt x="1899892" y="595122"/>
                  </a:lnTo>
                  <a:lnTo>
                    <a:pt x="1882317" y="582740"/>
                  </a:lnTo>
                  <a:lnTo>
                    <a:pt x="1878232" y="568643"/>
                  </a:lnTo>
                  <a:lnTo>
                    <a:pt x="1861796" y="560451"/>
                  </a:lnTo>
                  <a:lnTo>
                    <a:pt x="1857521" y="547497"/>
                  </a:lnTo>
                  <a:lnTo>
                    <a:pt x="1862271" y="533971"/>
                  </a:lnTo>
                  <a:lnTo>
                    <a:pt x="1872816" y="532162"/>
                  </a:lnTo>
                  <a:cubicBezTo>
                    <a:pt x="1873006" y="536480"/>
                    <a:pt x="1873197" y="540798"/>
                    <a:pt x="1873387" y="545116"/>
                  </a:cubicBezTo>
                  <a:lnTo>
                    <a:pt x="1883932" y="548640"/>
                  </a:lnTo>
                  <a:lnTo>
                    <a:pt x="1891057" y="544544"/>
                  </a:lnTo>
                  <a:lnTo>
                    <a:pt x="1901603" y="563594"/>
                  </a:lnTo>
                  <a:lnTo>
                    <a:pt x="1923263" y="575882"/>
                  </a:lnTo>
                  <a:lnTo>
                    <a:pt x="1940363" y="585407"/>
                  </a:lnTo>
                  <a:lnTo>
                    <a:pt x="1950909" y="586645"/>
                  </a:lnTo>
                  <a:lnTo>
                    <a:pt x="1968484" y="605695"/>
                  </a:lnTo>
                  <a:lnTo>
                    <a:pt x="1972664" y="630365"/>
                  </a:lnTo>
                  <a:lnTo>
                    <a:pt x="2005535" y="664559"/>
                  </a:lnTo>
                  <a:lnTo>
                    <a:pt x="2010190" y="688658"/>
                  </a:lnTo>
                  <a:lnTo>
                    <a:pt x="2033656" y="705136"/>
                  </a:lnTo>
                  <a:lnTo>
                    <a:pt x="2040116" y="699802"/>
                  </a:lnTo>
                  <a:lnTo>
                    <a:pt x="2036601" y="684562"/>
                  </a:lnTo>
                  <a:lnTo>
                    <a:pt x="2049521" y="677513"/>
                  </a:lnTo>
                  <a:lnTo>
                    <a:pt x="2045436" y="666845"/>
                  </a:lnTo>
                  <a:lnTo>
                    <a:pt x="2032421" y="662369"/>
                  </a:lnTo>
                  <a:lnTo>
                    <a:pt x="2027101" y="651796"/>
                  </a:lnTo>
                  <a:lnTo>
                    <a:pt x="2029476" y="634651"/>
                  </a:lnTo>
                  <a:lnTo>
                    <a:pt x="2021876" y="625888"/>
                  </a:lnTo>
                  <a:lnTo>
                    <a:pt x="2028906" y="627031"/>
                  </a:lnTo>
                  <a:lnTo>
                    <a:pt x="2034131" y="633508"/>
                  </a:lnTo>
                  <a:lnTo>
                    <a:pt x="2042396" y="622364"/>
                  </a:lnTo>
                  <a:lnTo>
                    <a:pt x="2056457" y="622935"/>
                  </a:lnTo>
                  <a:lnTo>
                    <a:pt x="2070612" y="628841"/>
                  </a:lnTo>
                  <a:lnTo>
                    <a:pt x="2081157" y="643319"/>
                  </a:lnTo>
                  <a:lnTo>
                    <a:pt x="2091703" y="659797"/>
                  </a:lnTo>
                  <a:cubicBezTo>
                    <a:pt x="2091703" y="659797"/>
                    <a:pt x="2084673" y="663893"/>
                    <a:pt x="2084102" y="665702"/>
                  </a:cubicBezTo>
                  <a:cubicBezTo>
                    <a:pt x="2085499" y="670258"/>
                    <a:pt x="2087475" y="674613"/>
                    <a:pt x="2089993" y="678656"/>
                  </a:cubicBezTo>
                  <a:lnTo>
                    <a:pt x="2103483" y="690944"/>
                  </a:lnTo>
                  <a:lnTo>
                    <a:pt x="2114028" y="705803"/>
                  </a:lnTo>
                  <a:lnTo>
                    <a:pt x="2135119" y="705231"/>
                  </a:lnTo>
                  <a:lnTo>
                    <a:pt x="2137494" y="714756"/>
                  </a:lnTo>
                  <a:lnTo>
                    <a:pt x="2152789" y="716471"/>
                  </a:lnTo>
                  <a:lnTo>
                    <a:pt x="2167420" y="712946"/>
                  </a:lnTo>
                  <a:lnTo>
                    <a:pt x="2171600" y="703421"/>
                  </a:lnTo>
                  <a:lnTo>
                    <a:pt x="2178060" y="712280"/>
                  </a:lnTo>
                  <a:lnTo>
                    <a:pt x="2195065" y="718185"/>
                  </a:lnTo>
                  <a:lnTo>
                    <a:pt x="2209696" y="717042"/>
                  </a:lnTo>
                  <a:lnTo>
                    <a:pt x="2222046" y="703421"/>
                  </a:lnTo>
                  <a:lnTo>
                    <a:pt x="2233162" y="708184"/>
                  </a:lnTo>
                  <a:lnTo>
                    <a:pt x="2241427" y="713423"/>
                  </a:lnTo>
                  <a:lnTo>
                    <a:pt x="2238482" y="725234"/>
                  </a:lnTo>
                  <a:lnTo>
                    <a:pt x="2245797" y="749427"/>
                  </a:lnTo>
                  <a:lnTo>
                    <a:pt x="2235157" y="773906"/>
                  </a:lnTo>
                  <a:lnTo>
                    <a:pt x="2235157" y="805910"/>
                  </a:lnTo>
                  <a:lnTo>
                    <a:pt x="2171030" y="805910"/>
                  </a:lnTo>
                  <a:lnTo>
                    <a:pt x="2146709" y="815435"/>
                  </a:lnTo>
                  <a:lnTo>
                    <a:pt x="2107283" y="795719"/>
                  </a:lnTo>
                  <a:lnTo>
                    <a:pt x="2081442" y="798767"/>
                  </a:lnTo>
                  <a:lnTo>
                    <a:pt x="2037266" y="782765"/>
                  </a:lnTo>
                  <a:lnTo>
                    <a:pt x="2002305" y="782765"/>
                  </a:lnTo>
                  <a:lnTo>
                    <a:pt x="1991665" y="792290"/>
                  </a:lnTo>
                  <a:lnTo>
                    <a:pt x="1997745" y="809054"/>
                  </a:lnTo>
                  <a:lnTo>
                    <a:pt x="1984065" y="822769"/>
                  </a:lnTo>
                  <a:lnTo>
                    <a:pt x="1949009" y="801434"/>
                  </a:lnTo>
                  <a:lnTo>
                    <a:pt x="1921648" y="804482"/>
                  </a:lnTo>
                  <a:lnTo>
                    <a:pt x="1911008" y="786194"/>
                  </a:lnTo>
                  <a:lnTo>
                    <a:pt x="1869871" y="774002"/>
                  </a:lnTo>
                  <a:lnTo>
                    <a:pt x="1841371" y="760190"/>
                  </a:lnTo>
                  <a:lnTo>
                    <a:pt x="1819520" y="749427"/>
                  </a:lnTo>
                  <a:lnTo>
                    <a:pt x="1845361" y="718947"/>
                  </a:lnTo>
                  <a:lnTo>
                    <a:pt x="1837761" y="693039"/>
                  </a:lnTo>
                  <a:lnTo>
                    <a:pt x="1819520" y="682276"/>
                  </a:lnTo>
                  <a:lnTo>
                    <a:pt x="1711407" y="694563"/>
                  </a:lnTo>
                  <a:lnTo>
                    <a:pt x="1668846" y="711327"/>
                  </a:lnTo>
                  <a:lnTo>
                    <a:pt x="1641390" y="712851"/>
                  </a:lnTo>
                  <a:lnTo>
                    <a:pt x="1612890" y="723519"/>
                  </a:lnTo>
                  <a:lnTo>
                    <a:pt x="1577929" y="715899"/>
                  </a:lnTo>
                  <a:lnTo>
                    <a:pt x="1555033" y="743331"/>
                  </a:lnTo>
                  <a:lnTo>
                    <a:pt x="1527672" y="761619"/>
                  </a:lnTo>
                  <a:lnTo>
                    <a:pt x="1502971" y="813530"/>
                  </a:lnTo>
                  <a:lnTo>
                    <a:pt x="1509432" y="836390"/>
                  </a:lnTo>
                  <a:lnTo>
                    <a:pt x="1477511" y="866966"/>
                  </a:lnTo>
                  <a:lnTo>
                    <a:pt x="1445590" y="879158"/>
                  </a:lnTo>
                  <a:lnTo>
                    <a:pt x="1430389" y="907733"/>
                  </a:lnTo>
                  <a:cubicBezTo>
                    <a:pt x="1430389" y="907733"/>
                    <a:pt x="1396854" y="982504"/>
                    <a:pt x="1393814" y="988600"/>
                  </a:cubicBezTo>
                  <a:cubicBezTo>
                    <a:pt x="1390773" y="994696"/>
                    <a:pt x="1393814" y="1032891"/>
                    <a:pt x="1393814" y="1032891"/>
                  </a:cubicBezTo>
                  <a:lnTo>
                    <a:pt x="1407494" y="1077087"/>
                  </a:lnTo>
                  <a:lnTo>
                    <a:pt x="1375573" y="1151858"/>
                  </a:lnTo>
                  <a:lnTo>
                    <a:pt x="1387733" y="1188530"/>
                  </a:lnTo>
                  <a:lnTo>
                    <a:pt x="1404454" y="1222058"/>
                  </a:lnTo>
                  <a:lnTo>
                    <a:pt x="1448630" y="1284637"/>
                  </a:lnTo>
                  <a:cubicBezTo>
                    <a:pt x="1448187" y="1295114"/>
                    <a:pt x="1447743" y="1305592"/>
                    <a:pt x="1447300" y="1316069"/>
                  </a:cubicBezTo>
                  <a:lnTo>
                    <a:pt x="1538312" y="1385507"/>
                  </a:lnTo>
                  <a:lnTo>
                    <a:pt x="1599304" y="1360932"/>
                  </a:lnTo>
                  <a:lnTo>
                    <a:pt x="1658016" y="1379601"/>
                  </a:lnTo>
                  <a:lnTo>
                    <a:pt x="1730978" y="1339977"/>
                  </a:lnTo>
                  <a:cubicBezTo>
                    <a:pt x="1730978" y="1339977"/>
                    <a:pt x="1755393" y="1339977"/>
                    <a:pt x="1762994" y="1353693"/>
                  </a:cubicBezTo>
                  <a:cubicBezTo>
                    <a:pt x="1770594" y="1367409"/>
                    <a:pt x="1775154" y="1379601"/>
                    <a:pt x="1802515" y="1379601"/>
                  </a:cubicBezTo>
                  <a:cubicBezTo>
                    <a:pt x="1829875" y="1379601"/>
                    <a:pt x="1843651" y="1410176"/>
                    <a:pt x="1843651" y="1410176"/>
                  </a:cubicBezTo>
                  <a:lnTo>
                    <a:pt x="1831491" y="1445228"/>
                  </a:lnTo>
                  <a:lnTo>
                    <a:pt x="1837571" y="1463516"/>
                  </a:lnTo>
                  <a:lnTo>
                    <a:pt x="1825410" y="1492091"/>
                  </a:lnTo>
                  <a:lnTo>
                    <a:pt x="1853911" y="1551527"/>
                  </a:lnTo>
                  <a:lnTo>
                    <a:pt x="1875192" y="1597343"/>
                  </a:lnTo>
                  <a:lnTo>
                    <a:pt x="1895047" y="1641634"/>
                  </a:lnTo>
                  <a:lnTo>
                    <a:pt x="1899607" y="1698022"/>
                  </a:lnTo>
                  <a:lnTo>
                    <a:pt x="1895047" y="1730121"/>
                  </a:lnTo>
                  <a:lnTo>
                    <a:pt x="1859991" y="1791176"/>
                  </a:lnTo>
                  <a:lnTo>
                    <a:pt x="1870632" y="1885760"/>
                  </a:lnTo>
                  <a:lnTo>
                    <a:pt x="1882792" y="1907095"/>
                  </a:lnTo>
                  <a:lnTo>
                    <a:pt x="1878232" y="1922336"/>
                  </a:lnTo>
                  <a:lnTo>
                    <a:pt x="1899607" y="1945291"/>
                  </a:lnTo>
                  <a:lnTo>
                    <a:pt x="1913288" y="1998631"/>
                  </a:lnTo>
                  <a:lnTo>
                    <a:pt x="1901127" y="2049018"/>
                  </a:lnTo>
                  <a:lnTo>
                    <a:pt x="1919368" y="2087118"/>
                  </a:lnTo>
                  <a:cubicBezTo>
                    <a:pt x="1919368" y="2087118"/>
                    <a:pt x="1936088" y="2128361"/>
                    <a:pt x="1937608" y="2132933"/>
                  </a:cubicBezTo>
                  <a:cubicBezTo>
                    <a:pt x="1939128" y="2137505"/>
                    <a:pt x="1949769" y="2152745"/>
                    <a:pt x="1948249" y="2160365"/>
                  </a:cubicBezTo>
                  <a:cubicBezTo>
                    <a:pt x="1946729" y="2167985"/>
                    <a:pt x="1942169" y="2187893"/>
                    <a:pt x="1942169" y="2187893"/>
                  </a:cubicBezTo>
                  <a:lnTo>
                    <a:pt x="1948249" y="2218373"/>
                  </a:lnTo>
                  <a:lnTo>
                    <a:pt x="2025866" y="2218373"/>
                  </a:lnTo>
                  <a:lnTo>
                    <a:pt x="2062442" y="2206181"/>
                  </a:lnTo>
                  <a:lnTo>
                    <a:pt x="2152219" y="2114645"/>
                  </a:lnTo>
                  <a:cubicBezTo>
                    <a:pt x="2160428" y="2104920"/>
                    <a:pt x="2168037" y="2094709"/>
                    <a:pt x="2175020" y="2084070"/>
                  </a:cubicBezTo>
                  <a:cubicBezTo>
                    <a:pt x="2176540" y="2079498"/>
                    <a:pt x="2188700" y="2023110"/>
                    <a:pt x="2188700" y="2023110"/>
                  </a:cubicBezTo>
                  <a:lnTo>
                    <a:pt x="2252637" y="1997107"/>
                  </a:lnTo>
                  <a:lnTo>
                    <a:pt x="2252637" y="1947291"/>
                  </a:lnTo>
                  <a:lnTo>
                    <a:pt x="2238957" y="1907572"/>
                  </a:lnTo>
                  <a:lnTo>
                    <a:pt x="2272398" y="1875568"/>
                  </a:lnTo>
                  <a:lnTo>
                    <a:pt x="2362270" y="1823657"/>
                  </a:lnTo>
                  <a:lnTo>
                    <a:pt x="2369870" y="1783937"/>
                  </a:lnTo>
                  <a:lnTo>
                    <a:pt x="2369870" y="1715357"/>
                  </a:lnTo>
                  <a:lnTo>
                    <a:pt x="2353055" y="1663446"/>
                  </a:lnTo>
                  <a:lnTo>
                    <a:pt x="2357615" y="1631442"/>
                  </a:lnTo>
                  <a:lnTo>
                    <a:pt x="2342035" y="1617631"/>
                  </a:lnTo>
                  <a:lnTo>
                    <a:pt x="2371010" y="1574959"/>
                  </a:lnTo>
                  <a:lnTo>
                    <a:pt x="2381651" y="1518476"/>
                  </a:lnTo>
                  <a:lnTo>
                    <a:pt x="2424212" y="1492568"/>
                  </a:lnTo>
                  <a:lnTo>
                    <a:pt x="2433712" y="1466564"/>
                  </a:lnTo>
                  <a:lnTo>
                    <a:pt x="2511329" y="1385888"/>
                  </a:lnTo>
                  <a:lnTo>
                    <a:pt x="2535745" y="1309116"/>
                  </a:lnTo>
                  <a:lnTo>
                    <a:pt x="2558546" y="1266730"/>
                  </a:lnTo>
                  <a:lnTo>
                    <a:pt x="2558546" y="1220915"/>
                  </a:lnTo>
                  <a:lnTo>
                    <a:pt x="2537265" y="1213295"/>
                  </a:lnTo>
                  <a:lnTo>
                    <a:pt x="2512849" y="1233107"/>
                  </a:lnTo>
                  <a:lnTo>
                    <a:pt x="2479408" y="1236155"/>
                  </a:lnTo>
                  <a:lnTo>
                    <a:pt x="2444447" y="1245680"/>
                  </a:lnTo>
                  <a:lnTo>
                    <a:pt x="2415472" y="1227296"/>
                  </a:lnTo>
                  <a:lnTo>
                    <a:pt x="2418511" y="1204436"/>
                  </a:lnTo>
                  <a:lnTo>
                    <a:pt x="2382031" y="1163288"/>
                  </a:lnTo>
                  <a:lnTo>
                    <a:pt x="2345454" y="1141857"/>
                  </a:lnTo>
                  <a:lnTo>
                    <a:pt x="2328734" y="1086993"/>
                  </a:lnTo>
                  <a:lnTo>
                    <a:pt x="2293013" y="1052894"/>
                  </a:lnTo>
                  <a:lnTo>
                    <a:pt x="2289973" y="1010221"/>
                  </a:lnTo>
                  <a:lnTo>
                    <a:pt x="2264037" y="972121"/>
                  </a:lnTo>
                  <a:lnTo>
                    <a:pt x="2232116" y="900494"/>
                  </a:lnTo>
                  <a:lnTo>
                    <a:pt x="2198581" y="866966"/>
                  </a:lnTo>
                  <a:lnTo>
                    <a:pt x="2195540" y="839438"/>
                  </a:lnTo>
                  <a:lnTo>
                    <a:pt x="2209316" y="845630"/>
                  </a:lnTo>
                  <a:lnTo>
                    <a:pt x="2224516" y="857821"/>
                  </a:lnTo>
                  <a:lnTo>
                    <a:pt x="2230596" y="880682"/>
                  </a:lnTo>
                  <a:cubicBezTo>
                    <a:pt x="2242757" y="880682"/>
                    <a:pt x="2247317" y="857821"/>
                    <a:pt x="2247317" y="857821"/>
                  </a:cubicBezTo>
                  <a:lnTo>
                    <a:pt x="2257957" y="880682"/>
                  </a:lnTo>
                  <a:lnTo>
                    <a:pt x="2268597" y="909257"/>
                  </a:lnTo>
                  <a:lnTo>
                    <a:pt x="2302133" y="959644"/>
                  </a:lnTo>
                  <a:lnTo>
                    <a:pt x="2320374" y="962692"/>
                  </a:lnTo>
                  <a:lnTo>
                    <a:pt x="2341654" y="1006983"/>
                  </a:lnTo>
                  <a:lnTo>
                    <a:pt x="2340134" y="1026795"/>
                  </a:lnTo>
                  <a:lnTo>
                    <a:pt x="2401031" y="1089374"/>
                  </a:lnTo>
                  <a:lnTo>
                    <a:pt x="2411671" y="1147286"/>
                  </a:lnTo>
                  <a:lnTo>
                    <a:pt x="2422312" y="1173290"/>
                  </a:lnTo>
                  <a:lnTo>
                    <a:pt x="2442167" y="1193102"/>
                  </a:lnTo>
                  <a:lnTo>
                    <a:pt x="2533465" y="1168718"/>
                  </a:lnTo>
                  <a:lnTo>
                    <a:pt x="2550185" y="1153382"/>
                  </a:lnTo>
                  <a:lnTo>
                    <a:pt x="2589706" y="1141190"/>
                  </a:lnTo>
                  <a:lnTo>
                    <a:pt x="2589706" y="1122902"/>
                  </a:lnTo>
                  <a:lnTo>
                    <a:pt x="2635403" y="1092422"/>
                  </a:lnTo>
                  <a:lnTo>
                    <a:pt x="2654403" y="1056989"/>
                  </a:lnTo>
                  <a:lnTo>
                    <a:pt x="2665423" y="1038987"/>
                  </a:lnTo>
                  <a:lnTo>
                    <a:pt x="2680719" y="1017651"/>
                  </a:lnTo>
                  <a:lnTo>
                    <a:pt x="2655543" y="982885"/>
                  </a:lnTo>
                  <a:lnTo>
                    <a:pt x="2620392" y="953071"/>
                  </a:lnTo>
                  <a:lnTo>
                    <a:pt x="2609182" y="924496"/>
                  </a:lnTo>
                  <a:lnTo>
                    <a:pt x="2596262" y="927544"/>
                  </a:lnTo>
                  <a:lnTo>
                    <a:pt x="2586761" y="954977"/>
                  </a:lnTo>
                  <a:lnTo>
                    <a:pt x="2551800" y="964502"/>
                  </a:lnTo>
                  <a:lnTo>
                    <a:pt x="2533560" y="952310"/>
                  </a:lnTo>
                  <a:lnTo>
                    <a:pt x="2527479" y="926402"/>
                  </a:lnTo>
                  <a:lnTo>
                    <a:pt x="2515319" y="929450"/>
                  </a:lnTo>
                  <a:lnTo>
                    <a:pt x="2496984" y="895826"/>
                  </a:lnTo>
                  <a:lnTo>
                    <a:pt x="2480263" y="886301"/>
                  </a:lnTo>
                  <a:lnTo>
                    <a:pt x="2458983" y="851249"/>
                  </a:lnTo>
                  <a:lnTo>
                    <a:pt x="2474183" y="834390"/>
                  </a:lnTo>
                  <a:lnTo>
                    <a:pt x="2524534" y="876110"/>
                  </a:lnTo>
                  <a:close/>
                  <a:moveTo>
                    <a:pt x="1812015" y="651510"/>
                  </a:moveTo>
                  <a:lnTo>
                    <a:pt x="1815245" y="636937"/>
                  </a:lnTo>
                  <a:lnTo>
                    <a:pt x="1815245" y="615982"/>
                  </a:lnTo>
                  <a:cubicBezTo>
                    <a:pt x="1811948" y="613046"/>
                    <a:pt x="1807901" y="611098"/>
                    <a:pt x="1803560" y="610362"/>
                  </a:cubicBezTo>
                  <a:cubicBezTo>
                    <a:pt x="1800444" y="610367"/>
                    <a:pt x="1797432" y="611519"/>
                    <a:pt x="1795104" y="613601"/>
                  </a:cubicBezTo>
                  <a:lnTo>
                    <a:pt x="1795104" y="636937"/>
                  </a:lnTo>
                  <a:cubicBezTo>
                    <a:pt x="1795921" y="641759"/>
                    <a:pt x="1795921" y="646688"/>
                    <a:pt x="1795104" y="651510"/>
                  </a:cubicBezTo>
                  <a:lnTo>
                    <a:pt x="1812015" y="651510"/>
                  </a:lnTo>
                  <a:close/>
                  <a:moveTo>
                    <a:pt x="1812015" y="588550"/>
                  </a:moveTo>
                  <a:cubicBezTo>
                    <a:pt x="1812642" y="583327"/>
                    <a:pt x="1808927" y="578583"/>
                    <a:pt x="1803721" y="577954"/>
                  </a:cubicBezTo>
                  <a:cubicBezTo>
                    <a:pt x="1802714" y="577832"/>
                    <a:pt x="1801698" y="577872"/>
                    <a:pt x="1800710" y="578072"/>
                  </a:cubicBezTo>
                  <a:lnTo>
                    <a:pt x="1795104" y="594169"/>
                  </a:lnTo>
                  <a:lnTo>
                    <a:pt x="1800710" y="606266"/>
                  </a:lnTo>
                  <a:lnTo>
                    <a:pt x="1812015" y="606266"/>
                  </a:lnTo>
                  <a:lnTo>
                    <a:pt x="1812015" y="588550"/>
                  </a:lnTo>
                  <a:close/>
                  <a:moveTo>
                    <a:pt x="1396854" y="171926"/>
                  </a:moveTo>
                  <a:lnTo>
                    <a:pt x="1453855" y="171926"/>
                  </a:lnTo>
                  <a:lnTo>
                    <a:pt x="1484921" y="127063"/>
                  </a:lnTo>
                  <a:lnTo>
                    <a:pt x="1556458" y="127063"/>
                  </a:lnTo>
                  <a:lnTo>
                    <a:pt x="1567953" y="98488"/>
                  </a:lnTo>
                  <a:lnTo>
                    <a:pt x="1611939" y="75152"/>
                  </a:lnTo>
                  <a:cubicBezTo>
                    <a:pt x="1632745" y="56960"/>
                    <a:pt x="1611939" y="24003"/>
                    <a:pt x="1611939" y="24003"/>
                  </a:cubicBezTo>
                  <a:lnTo>
                    <a:pt x="1522257" y="12764"/>
                  </a:lnTo>
                  <a:lnTo>
                    <a:pt x="1433145" y="24194"/>
                  </a:lnTo>
                  <a:lnTo>
                    <a:pt x="1303561" y="0"/>
                  </a:lnTo>
                  <a:lnTo>
                    <a:pt x="1223664" y="36385"/>
                  </a:lnTo>
                  <a:cubicBezTo>
                    <a:pt x="1223664" y="36385"/>
                    <a:pt x="1166187" y="67532"/>
                    <a:pt x="1158397" y="64961"/>
                  </a:cubicBezTo>
                  <a:cubicBezTo>
                    <a:pt x="1142874" y="63646"/>
                    <a:pt x="1127274" y="63646"/>
                    <a:pt x="1111751" y="64961"/>
                  </a:cubicBezTo>
                  <a:cubicBezTo>
                    <a:pt x="1111751" y="64961"/>
                    <a:pt x="1140252" y="90869"/>
                    <a:pt x="1153172" y="93536"/>
                  </a:cubicBezTo>
                  <a:cubicBezTo>
                    <a:pt x="1162615" y="94992"/>
                    <a:pt x="1172229" y="94992"/>
                    <a:pt x="1181673" y="93536"/>
                  </a:cubicBezTo>
                  <a:cubicBezTo>
                    <a:pt x="1181673" y="93536"/>
                    <a:pt x="1181673" y="118872"/>
                    <a:pt x="1186898" y="124682"/>
                  </a:cubicBezTo>
                  <a:cubicBezTo>
                    <a:pt x="1205043" y="145542"/>
                    <a:pt x="1167897" y="161068"/>
                    <a:pt x="1167897" y="161068"/>
                  </a:cubicBezTo>
                  <a:lnTo>
                    <a:pt x="1167897" y="185642"/>
                  </a:lnTo>
                  <a:cubicBezTo>
                    <a:pt x="1167897" y="185642"/>
                    <a:pt x="1171982" y="232029"/>
                    <a:pt x="1179678" y="229933"/>
                  </a:cubicBezTo>
                  <a:cubicBezTo>
                    <a:pt x="1187373" y="227838"/>
                    <a:pt x="1200008" y="254603"/>
                    <a:pt x="1200008" y="254603"/>
                  </a:cubicBezTo>
                  <a:lnTo>
                    <a:pt x="1223854" y="280606"/>
                  </a:lnTo>
                  <a:lnTo>
                    <a:pt x="1267460" y="280606"/>
                  </a:lnTo>
                  <a:lnTo>
                    <a:pt x="1321897" y="215646"/>
                  </a:lnTo>
                  <a:lnTo>
                    <a:pt x="1375478" y="192310"/>
                  </a:lnTo>
                  <a:lnTo>
                    <a:pt x="1396854" y="171926"/>
                  </a:lnTo>
                  <a:close/>
                  <a:moveTo>
                    <a:pt x="2516459" y="1725835"/>
                  </a:moveTo>
                  <a:lnTo>
                    <a:pt x="2509429" y="1706785"/>
                  </a:lnTo>
                  <a:lnTo>
                    <a:pt x="2501354" y="1714786"/>
                  </a:lnTo>
                  <a:lnTo>
                    <a:pt x="2494324" y="1730978"/>
                  </a:lnTo>
                  <a:lnTo>
                    <a:pt x="2478268" y="1740503"/>
                  </a:lnTo>
                  <a:lnTo>
                    <a:pt x="2471238" y="1761744"/>
                  </a:lnTo>
                  <a:lnTo>
                    <a:pt x="2461168" y="1786890"/>
                  </a:lnTo>
                  <a:lnTo>
                    <a:pt x="2421932" y="1798987"/>
                  </a:lnTo>
                  <a:lnTo>
                    <a:pt x="2404831" y="1828229"/>
                  </a:lnTo>
                  <a:lnTo>
                    <a:pt x="2400841" y="1876616"/>
                  </a:lnTo>
                  <a:lnTo>
                    <a:pt x="2386781" y="1900619"/>
                  </a:lnTo>
                  <a:lnTo>
                    <a:pt x="2370725" y="1917764"/>
                  </a:lnTo>
                  <a:lnTo>
                    <a:pt x="2376710" y="1946339"/>
                  </a:lnTo>
                  <a:lnTo>
                    <a:pt x="2387826" y="1959483"/>
                  </a:lnTo>
                  <a:lnTo>
                    <a:pt x="2376710" y="1974533"/>
                  </a:lnTo>
                  <a:lnTo>
                    <a:pt x="2387826" y="1984058"/>
                  </a:lnTo>
                  <a:lnTo>
                    <a:pt x="2424972" y="1984058"/>
                  </a:lnTo>
                  <a:lnTo>
                    <a:pt x="2446062" y="1952816"/>
                  </a:lnTo>
                  <a:cubicBezTo>
                    <a:pt x="2446062" y="1952816"/>
                    <a:pt x="2463163" y="1916525"/>
                    <a:pt x="2463163" y="1913477"/>
                  </a:cubicBezTo>
                  <a:cubicBezTo>
                    <a:pt x="2463163" y="1910429"/>
                    <a:pt x="2471238" y="1877187"/>
                    <a:pt x="2471238" y="1877187"/>
                  </a:cubicBezTo>
                  <a:lnTo>
                    <a:pt x="2500309" y="1839087"/>
                  </a:lnTo>
                  <a:lnTo>
                    <a:pt x="2500309" y="1786319"/>
                  </a:lnTo>
                  <a:lnTo>
                    <a:pt x="2520449" y="1786319"/>
                  </a:lnTo>
                  <a:lnTo>
                    <a:pt x="2514464" y="1748981"/>
                  </a:lnTo>
                  <a:lnTo>
                    <a:pt x="2516459" y="1725835"/>
                  </a:lnTo>
                  <a:close/>
                  <a:moveTo>
                    <a:pt x="487109" y="952881"/>
                  </a:moveTo>
                  <a:lnTo>
                    <a:pt x="443027" y="937832"/>
                  </a:lnTo>
                  <a:cubicBezTo>
                    <a:pt x="443027" y="937832"/>
                    <a:pt x="430772" y="939546"/>
                    <a:pt x="416427" y="942975"/>
                  </a:cubicBezTo>
                  <a:cubicBezTo>
                    <a:pt x="405872" y="945099"/>
                    <a:pt x="395564" y="948290"/>
                    <a:pt x="385646" y="952500"/>
                  </a:cubicBezTo>
                  <a:lnTo>
                    <a:pt x="448158" y="973836"/>
                  </a:lnTo>
                  <a:lnTo>
                    <a:pt x="473428" y="973836"/>
                  </a:lnTo>
                  <a:lnTo>
                    <a:pt x="515609" y="1010221"/>
                  </a:lnTo>
                  <a:lnTo>
                    <a:pt x="544110" y="1010221"/>
                  </a:lnTo>
                  <a:cubicBezTo>
                    <a:pt x="544110" y="1010221"/>
                    <a:pt x="567386" y="999839"/>
                    <a:pt x="559596" y="981646"/>
                  </a:cubicBezTo>
                  <a:lnTo>
                    <a:pt x="523400" y="968597"/>
                  </a:lnTo>
                  <a:lnTo>
                    <a:pt x="487109" y="952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607;p17"/>
            <p:cNvSpPr/>
            <p:nvPr/>
          </p:nvSpPr>
          <p:spPr>
            <a:xfrm>
              <a:off x="2963026" y="773963"/>
              <a:ext cx="2815611" cy="2175092"/>
            </a:xfrm>
            <a:custGeom>
              <a:avLst/>
              <a:gdLst/>
              <a:ahLst/>
              <a:cxnLst/>
              <a:rect l="l" t="t" r="r" b="b"/>
              <a:pathLst>
                <a:path w="2815611" h="2175092" extrusionOk="0">
                  <a:moveTo>
                    <a:pt x="1577728" y="1854137"/>
                  </a:moveTo>
                  <a:cubicBezTo>
                    <a:pt x="783307" y="1853603"/>
                    <a:pt x="139725" y="1207484"/>
                    <a:pt x="140258" y="410994"/>
                  </a:cubicBezTo>
                  <a:cubicBezTo>
                    <a:pt x="140350" y="271815"/>
                    <a:pt x="160537" y="133380"/>
                    <a:pt x="200190" y="0"/>
                  </a:cubicBezTo>
                  <a:cubicBezTo>
                    <a:pt x="-203778" y="685400"/>
                    <a:pt x="22925" y="1569358"/>
                    <a:pt x="706545" y="1974380"/>
                  </a:cubicBezTo>
                  <a:cubicBezTo>
                    <a:pt x="1390164" y="2379402"/>
                    <a:pt x="2271836" y="2152107"/>
                    <a:pt x="2675797" y="1466707"/>
                  </a:cubicBezTo>
                  <a:cubicBezTo>
                    <a:pt x="2735230" y="1365885"/>
                    <a:pt x="2782181" y="1258167"/>
                    <a:pt x="2815612" y="1145953"/>
                  </a:cubicBezTo>
                  <a:cubicBezTo>
                    <a:pt x="2557081" y="1585036"/>
                    <a:pt x="2086286" y="1854375"/>
                    <a:pt x="1577728" y="1854137"/>
                  </a:cubicBezTo>
                  <a:close/>
                </a:path>
              </a:pathLst>
            </a:custGeom>
            <a:solidFill>
              <a:srgbClr val="000000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Google Shape;608;p17"/>
            <p:cNvSpPr/>
            <p:nvPr/>
          </p:nvSpPr>
          <p:spPr>
            <a:xfrm>
              <a:off x="2183550" y="4458424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609;p17"/>
            <p:cNvSpPr/>
            <p:nvPr/>
          </p:nvSpPr>
          <p:spPr>
            <a:xfrm>
              <a:off x="2233331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p17"/>
            <p:cNvSpPr/>
            <p:nvPr/>
          </p:nvSpPr>
          <p:spPr>
            <a:xfrm>
              <a:off x="2233331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611;p17"/>
            <p:cNvSpPr/>
            <p:nvPr/>
          </p:nvSpPr>
          <p:spPr>
            <a:xfrm>
              <a:off x="2447182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Google Shape;612;p17"/>
            <p:cNvSpPr/>
            <p:nvPr/>
          </p:nvSpPr>
          <p:spPr>
            <a:xfrm>
              <a:off x="2726476" y="4553957"/>
              <a:ext cx="159649" cy="89989"/>
            </a:xfrm>
            <a:custGeom>
              <a:avLst/>
              <a:gdLst/>
              <a:ahLst/>
              <a:cxnLst/>
              <a:rect l="l" t="t" r="r" b="b"/>
              <a:pathLst>
                <a:path w="159649" h="89989" extrusionOk="0">
                  <a:moveTo>
                    <a:pt x="8089" y="21720"/>
                  </a:moveTo>
                  <a:cubicBezTo>
                    <a:pt x="26619" y="26806"/>
                    <a:pt x="46400" y="24415"/>
                    <a:pt x="63190" y="15052"/>
                  </a:cubicBezTo>
                  <a:cubicBezTo>
                    <a:pt x="76395" y="15052"/>
                    <a:pt x="148692" y="-15523"/>
                    <a:pt x="158193" y="10480"/>
                  </a:cubicBezTo>
                  <a:cubicBezTo>
                    <a:pt x="166743" y="33150"/>
                    <a:pt x="135582" y="54200"/>
                    <a:pt x="118862" y="58105"/>
                  </a:cubicBezTo>
                  <a:cubicBezTo>
                    <a:pt x="82476" y="66963"/>
                    <a:pt x="55590" y="85156"/>
                    <a:pt x="40959" y="88204"/>
                  </a:cubicBezTo>
                  <a:cubicBezTo>
                    <a:pt x="30034" y="90490"/>
                    <a:pt x="15974" y="92014"/>
                    <a:pt x="7329" y="83442"/>
                  </a:cubicBezTo>
                  <a:cubicBezTo>
                    <a:pt x="-3027" y="73345"/>
                    <a:pt x="-2077" y="35245"/>
                    <a:pt x="8089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613;p17"/>
            <p:cNvSpPr/>
            <p:nvPr/>
          </p:nvSpPr>
          <p:spPr>
            <a:xfrm>
              <a:off x="2729149" y="4569009"/>
              <a:ext cx="157010" cy="75128"/>
            </a:xfrm>
            <a:custGeom>
              <a:avLst/>
              <a:gdLst/>
              <a:ahLst/>
              <a:cxnLst/>
              <a:rect l="l" t="t" r="r" b="b"/>
              <a:pathLst>
                <a:path w="157010" h="75128" extrusionOk="0">
                  <a:moveTo>
                    <a:pt x="38381" y="67056"/>
                  </a:moveTo>
                  <a:cubicBezTo>
                    <a:pt x="53011" y="63913"/>
                    <a:pt x="79897" y="45815"/>
                    <a:pt x="116283" y="36957"/>
                  </a:cubicBezTo>
                  <a:cubicBezTo>
                    <a:pt x="130249" y="33528"/>
                    <a:pt x="154284" y="17907"/>
                    <a:pt x="156754" y="0"/>
                  </a:cubicBezTo>
                  <a:cubicBezTo>
                    <a:pt x="159984" y="20860"/>
                    <a:pt x="131864" y="39434"/>
                    <a:pt x="116283" y="43244"/>
                  </a:cubicBezTo>
                  <a:cubicBezTo>
                    <a:pt x="79897" y="52102"/>
                    <a:pt x="53011" y="70295"/>
                    <a:pt x="38381" y="73343"/>
                  </a:cubicBezTo>
                  <a:cubicBezTo>
                    <a:pt x="27456" y="75629"/>
                    <a:pt x="13395" y="77153"/>
                    <a:pt x="4750" y="68580"/>
                  </a:cubicBezTo>
                  <a:cubicBezTo>
                    <a:pt x="2496" y="66075"/>
                    <a:pt x="867" y="63075"/>
                    <a:pt x="0" y="59817"/>
                  </a:cubicBezTo>
                  <a:cubicBezTo>
                    <a:pt x="10928" y="68189"/>
                    <a:pt x="25166" y="70876"/>
                    <a:pt x="38381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614;p17"/>
            <p:cNvSpPr/>
            <p:nvPr/>
          </p:nvSpPr>
          <p:spPr>
            <a:xfrm>
              <a:off x="2596621" y="4484615"/>
              <a:ext cx="159662" cy="89989"/>
            </a:xfrm>
            <a:custGeom>
              <a:avLst/>
              <a:gdLst/>
              <a:ahLst/>
              <a:cxnLst/>
              <a:rect l="l" t="t" r="r" b="b"/>
              <a:pathLst>
                <a:path w="159662" h="89989" extrusionOk="0">
                  <a:moveTo>
                    <a:pt x="8075" y="21720"/>
                  </a:moveTo>
                  <a:cubicBezTo>
                    <a:pt x="26602" y="26863"/>
                    <a:pt x="46403" y="24463"/>
                    <a:pt x="63177" y="15052"/>
                  </a:cubicBezTo>
                  <a:cubicBezTo>
                    <a:pt x="76382" y="15052"/>
                    <a:pt x="148679" y="-15523"/>
                    <a:pt x="158179" y="10480"/>
                  </a:cubicBezTo>
                  <a:cubicBezTo>
                    <a:pt x="166825" y="33245"/>
                    <a:pt x="135569" y="54295"/>
                    <a:pt x="118943" y="58105"/>
                  </a:cubicBezTo>
                  <a:cubicBezTo>
                    <a:pt x="82557" y="66963"/>
                    <a:pt x="55672" y="85156"/>
                    <a:pt x="41041" y="88204"/>
                  </a:cubicBezTo>
                  <a:cubicBezTo>
                    <a:pt x="30116" y="90490"/>
                    <a:pt x="16055" y="92014"/>
                    <a:pt x="7410" y="83442"/>
                  </a:cubicBezTo>
                  <a:cubicBezTo>
                    <a:pt x="-3040" y="73345"/>
                    <a:pt x="-2090" y="35245"/>
                    <a:pt x="8075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615;p17"/>
            <p:cNvSpPr/>
            <p:nvPr/>
          </p:nvSpPr>
          <p:spPr>
            <a:xfrm>
              <a:off x="2599186" y="4499667"/>
              <a:ext cx="157105" cy="75128"/>
            </a:xfrm>
            <a:custGeom>
              <a:avLst/>
              <a:gdLst/>
              <a:ahLst/>
              <a:cxnLst/>
              <a:rect l="l" t="t" r="r" b="b"/>
              <a:pathLst>
                <a:path w="157105" h="75128" extrusionOk="0">
                  <a:moveTo>
                    <a:pt x="38476" y="67056"/>
                  </a:moveTo>
                  <a:cubicBezTo>
                    <a:pt x="53106" y="64008"/>
                    <a:pt x="79992" y="45815"/>
                    <a:pt x="116378" y="36957"/>
                  </a:cubicBezTo>
                  <a:cubicBezTo>
                    <a:pt x="130344" y="33528"/>
                    <a:pt x="154379" y="17907"/>
                    <a:pt x="156849" y="0"/>
                  </a:cubicBezTo>
                  <a:cubicBezTo>
                    <a:pt x="160079" y="20955"/>
                    <a:pt x="131959" y="39434"/>
                    <a:pt x="116378" y="43244"/>
                  </a:cubicBezTo>
                  <a:cubicBezTo>
                    <a:pt x="79992" y="52102"/>
                    <a:pt x="53106" y="70295"/>
                    <a:pt x="38476" y="73343"/>
                  </a:cubicBezTo>
                  <a:cubicBezTo>
                    <a:pt x="27551" y="75629"/>
                    <a:pt x="13490" y="77153"/>
                    <a:pt x="4845" y="68580"/>
                  </a:cubicBezTo>
                  <a:cubicBezTo>
                    <a:pt x="2578" y="66113"/>
                    <a:pt x="919" y="63141"/>
                    <a:pt x="0" y="59912"/>
                  </a:cubicBezTo>
                  <a:cubicBezTo>
                    <a:pt x="10998" y="68209"/>
                    <a:pt x="25243" y="70856"/>
                    <a:pt x="38476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p17"/>
            <p:cNvSpPr/>
            <p:nvPr/>
          </p:nvSpPr>
          <p:spPr>
            <a:xfrm>
              <a:off x="2302147" y="4142110"/>
              <a:ext cx="514696" cy="443940"/>
            </a:xfrm>
            <a:custGeom>
              <a:avLst/>
              <a:gdLst/>
              <a:ahLst/>
              <a:cxnLst/>
              <a:rect l="l" t="t" r="r" b="b"/>
              <a:pathLst>
                <a:path w="514696" h="443940" extrusionOk="0">
                  <a:moveTo>
                    <a:pt x="99908" y="274309"/>
                  </a:moveTo>
                  <a:cubicBezTo>
                    <a:pt x="156055" y="299074"/>
                    <a:pt x="209066" y="302884"/>
                    <a:pt x="252388" y="279643"/>
                  </a:cubicBezTo>
                  <a:lnTo>
                    <a:pt x="297134" y="253735"/>
                  </a:lnTo>
                  <a:cubicBezTo>
                    <a:pt x="299794" y="311647"/>
                    <a:pt x="302359" y="367273"/>
                    <a:pt x="302359" y="367273"/>
                  </a:cubicBezTo>
                  <a:cubicBezTo>
                    <a:pt x="302359" y="367273"/>
                    <a:pt x="336655" y="393371"/>
                    <a:pt x="363351" y="370130"/>
                  </a:cubicBezTo>
                  <a:cubicBezTo>
                    <a:pt x="363351" y="370130"/>
                    <a:pt x="368956" y="288787"/>
                    <a:pt x="374656" y="208872"/>
                  </a:cubicBezTo>
                  <a:lnTo>
                    <a:pt x="421872" y="181440"/>
                  </a:lnTo>
                  <a:cubicBezTo>
                    <a:pt x="420813" y="185707"/>
                    <a:pt x="420239" y="190089"/>
                    <a:pt x="420162" y="194489"/>
                  </a:cubicBezTo>
                  <a:cubicBezTo>
                    <a:pt x="420162" y="209729"/>
                    <a:pt x="430992" y="435472"/>
                    <a:pt x="430992" y="435472"/>
                  </a:cubicBezTo>
                  <a:cubicBezTo>
                    <a:pt x="430992" y="435472"/>
                    <a:pt x="465573" y="456141"/>
                    <a:pt x="492269" y="432900"/>
                  </a:cubicBezTo>
                  <a:cubicBezTo>
                    <a:pt x="492269" y="432900"/>
                    <a:pt x="510225" y="171248"/>
                    <a:pt x="514405" y="129434"/>
                  </a:cubicBezTo>
                  <a:cubicBezTo>
                    <a:pt x="519060" y="82475"/>
                    <a:pt x="466903" y="59329"/>
                    <a:pt x="434033" y="71331"/>
                  </a:cubicBezTo>
                  <a:lnTo>
                    <a:pt x="383681" y="90381"/>
                  </a:lnTo>
                  <a:cubicBezTo>
                    <a:pt x="384726" y="77236"/>
                    <a:pt x="385581" y="67045"/>
                    <a:pt x="386151" y="61330"/>
                  </a:cubicBezTo>
                  <a:cubicBezTo>
                    <a:pt x="390806" y="14276"/>
                    <a:pt x="338650" y="-8870"/>
                    <a:pt x="305874" y="3132"/>
                  </a:cubicBezTo>
                  <a:cubicBezTo>
                    <a:pt x="275853" y="14086"/>
                    <a:pt x="73213" y="90286"/>
                    <a:pt x="73213" y="90286"/>
                  </a:cubicBezTo>
                  <a:cubicBezTo>
                    <a:pt x="74494" y="109831"/>
                    <a:pt x="76873" y="129300"/>
                    <a:pt x="80338" y="148579"/>
                  </a:cubicBezTo>
                  <a:lnTo>
                    <a:pt x="346" y="141816"/>
                  </a:lnTo>
                  <a:cubicBezTo>
                    <a:pt x="-4594" y="217254"/>
                    <a:pt x="44142" y="249544"/>
                    <a:pt x="99908" y="274309"/>
                  </a:cubicBezTo>
                  <a:close/>
                  <a:moveTo>
                    <a:pt x="240132" y="144293"/>
                  </a:moveTo>
                  <a:lnTo>
                    <a:pt x="293714" y="113241"/>
                  </a:lnTo>
                  <a:cubicBezTo>
                    <a:pt x="292795" y="117022"/>
                    <a:pt x="292191" y="120880"/>
                    <a:pt x="291909" y="124766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617;p17"/>
            <p:cNvSpPr/>
            <p:nvPr/>
          </p:nvSpPr>
          <p:spPr>
            <a:xfrm>
              <a:off x="2258507" y="4054849"/>
              <a:ext cx="110678" cy="194691"/>
            </a:xfrm>
            <a:custGeom>
              <a:avLst/>
              <a:gdLst/>
              <a:ahLst/>
              <a:cxnLst/>
              <a:rect l="l" t="t" r="r" b="b"/>
              <a:pathLst>
                <a:path w="110678" h="194691" extrusionOk="0">
                  <a:moveTo>
                    <a:pt x="0" y="0"/>
                  </a:moveTo>
                  <a:cubicBezTo>
                    <a:pt x="0" y="0"/>
                    <a:pt x="6555" y="99917"/>
                    <a:pt x="19666" y="114300"/>
                  </a:cubicBezTo>
                  <a:cubicBezTo>
                    <a:pt x="32776" y="128683"/>
                    <a:pt x="76667" y="138493"/>
                    <a:pt x="76667" y="138493"/>
                  </a:cubicBezTo>
                  <a:lnTo>
                    <a:pt x="110678" y="194691"/>
                  </a:lnTo>
                  <a:cubicBezTo>
                    <a:pt x="110678" y="194691"/>
                    <a:pt x="79612" y="16192"/>
                    <a:pt x="72677" y="11906"/>
                  </a:cubicBezTo>
                  <a:cubicBezTo>
                    <a:pt x="65742" y="762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618;p17"/>
            <p:cNvSpPr/>
            <p:nvPr/>
          </p:nvSpPr>
          <p:spPr>
            <a:xfrm>
              <a:off x="2250051" y="3940511"/>
              <a:ext cx="73912" cy="142900"/>
            </a:xfrm>
            <a:custGeom>
              <a:avLst/>
              <a:gdLst/>
              <a:ahLst/>
              <a:cxnLst/>
              <a:rect l="l" t="t" r="r" b="b"/>
              <a:pathLst>
                <a:path w="73912" h="142900" extrusionOk="0">
                  <a:moveTo>
                    <a:pt x="73912" y="3467"/>
                  </a:moveTo>
                  <a:cubicBezTo>
                    <a:pt x="56731" y="-4505"/>
                    <a:pt x="36318" y="1677"/>
                    <a:pt x="26411" y="17850"/>
                  </a:cubicBezTo>
                  <a:cubicBezTo>
                    <a:pt x="13965" y="38614"/>
                    <a:pt x="950" y="109957"/>
                    <a:pt x="0" y="122149"/>
                  </a:cubicBezTo>
                  <a:cubicBezTo>
                    <a:pt x="0" y="122149"/>
                    <a:pt x="17575" y="146533"/>
                    <a:pt x="43891" y="1424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17"/>
            <p:cNvSpPr/>
            <p:nvPr/>
          </p:nvSpPr>
          <p:spPr>
            <a:xfrm>
              <a:off x="2326123" y="3751123"/>
              <a:ext cx="169201" cy="272154"/>
            </a:xfrm>
            <a:custGeom>
              <a:avLst/>
              <a:gdLst/>
              <a:ahLst/>
              <a:cxnLst/>
              <a:rect l="l" t="t" r="r" b="b"/>
              <a:pathLst>
                <a:path w="169201" h="272154" extrusionOk="0">
                  <a:moveTo>
                    <a:pt x="9431" y="194093"/>
                  </a:moveTo>
                  <a:cubicBezTo>
                    <a:pt x="26626" y="194951"/>
                    <a:pt x="39452" y="199427"/>
                    <a:pt x="41542" y="194093"/>
                  </a:cubicBezTo>
                  <a:cubicBezTo>
                    <a:pt x="43431" y="185197"/>
                    <a:pt x="44764" y="176196"/>
                    <a:pt x="45532" y="167138"/>
                  </a:cubicBezTo>
                  <a:cubicBezTo>
                    <a:pt x="43537" y="162185"/>
                    <a:pt x="41827" y="156755"/>
                    <a:pt x="41827" y="156755"/>
                  </a:cubicBezTo>
                  <a:cubicBezTo>
                    <a:pt x="20166" y="143420"/>
                    <a:pt x="13326" y="119989"/>
                    <a:pt x="10571" y="92748"/>
                  </a:cubicBezTo>
                  <a:cubicBezTo>
                    <a:pt x="5726" y="46170"/>
                    <a:pt x="30806" y="5308"/>
                    <a:pt x="77073" y="450"/>
                  </a:cubicBezTo>
                  <a:cubicBezTo>
                    <a:pt x="120774" y="-4122"/>
                    <a:pt x="153075" y="26644"/>
                    <a:pt x="161530" y="68935"/>
                  </a:cubicBezTo>
                  <a:cubicBezTo>
                    <a:pt x="166185" y="89890"/>
                    <a:pt x="175400" y="129324"/>
                    <a:pt x="162955" y="163613"/>
                  </a:cubicBezTo>
                  <a:cubicBezTo>
                    <a:pt x="156020" y="182663"/>
                    <a:pt x="146995" y="198094"/>
                    <a:pt x="138064" y="201047"/>
                  </a:cubicBezTo>
                  <a:cubicBezTo>
                    <a:pt x="129411" y="200818"/>
                    <a:pt x="120781" y="200056"/>
                    <a:pt x="112224" y="198761"/>
                  </a:cubicBezTo>
                  <a:lnTo>
                    <a:pt x="112224" y="198761"/>
                  </a:lnTo>
                  <a:cubicBezTo>
                    <a:pt x="112224" y="198761"/>
                    <a:pt x="109943" y="211715"/>
                    <a:pt x="108328" y="220097"/>
                  </a:cubicBezTo>
                  <a:cubicBezTo>
                    <a:pt x="106713" y="228479"/>
                    <a:pt x="107378" y="232765"/>
                    <a:pt x="123814" y="242957"/>
                  </a:cubicBezTo>
                  <a:cubicBezTo>
                    <a:pt x="140249" y="253149"/>
                    <a:pt x="98923" y="274103"/>
                    <a:pt x="71847" y="272008"/>
                  </a:cubicBezTo>
                  <a:cubicBezTo>
                    <a:pt x="44772" y="269912"/>
                    <a:pt x="14276" y="253625"/>
                    <a:pt x="5916" y="236003"/>
                  </a:cubicBezTo>
                  <a:cubicBezTo>
                    <a:pt x="-2825" y="216668"/>
                    <a:pt x="-2065" y="193522"/>
                    <a:pt x="9431" y="194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20" name="Google Shape;620;p17"/>
            <p:cNvGrpSpPr/>
            <p:nvPr/>
          </p:nvGrpSpPr>
          <p:grpSpPr>
            <a:xfrm>
              <a:off x="2428704" y="3970322"/>
              <a:ext cx="350131" cy="370523"/>
              <a:chOff x="4512354" y="4952197"/>
              <a:chExt cx="350131" cy="370523"/>
            </a:xfrm>
          </p:grpSpPr>
          <p:grpSp>
            <p:nvGrpSpPr>
              <p:cNvPr id="621" name="Google Shape;621;p17"/>
              <p:cNvGrpSpPr/>
              <p:nvPr/>
            </p:nvGrpSpPr>
            <p:grpSpPr>
              <a:xfrm>
                <a:off x="4512354" y="5116449"/>
                <a:ext cx="343196" cy="206271"/>
                <a:chOff x="4512354" y="5116449"/>
                <a:chExt cx="343196" cy="206271"/>
              </a:xfrm>
            </p:grpSpPr>
            <p:sp>
              <p:nvSpPr>
                <p:cNvPr id="622" name="Google Shape;622;p17"/>
                <p:cNvSpPr/>
                <p:nvPr/>
              </p:nvSpPr>
              <p:spPr>
                <a:xfrm>
                  <a:off x="4512496" y="5200650"/>
                  <a:ext cx="343054" cy="122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54" h="122070" extrusionOk="0">
                      <a:moveTo>
                        <a:pt x="343054" y="31909"/>
                      </a:moveTo>
                      <a:lnTo>
                        <a:pt x="343054" y="31909"/>
                      </a:lnTo>
                      <a:cubicBezTo>
                        <a:pt x="343053" y="36890"/>
                        <a:pt x="340413" y="41500"/>
                        <a:pt x="336119" y="44005"/>
                      </a:cubicBezTo>
                      <a:lnTo>
                        <a:pt x="204921" y="120205"/>
                      </a:lnTo>
                      <a:cubicBezTo>
                        <a:pt x="200594" y="122692"/>
                        <a:pt x="195282" y="122692"/>
                        <a:pt x="190955" y="120205"/>
                      </a:cubicBezTo>
                      <a:lnTo>
                        <a:pt x="7030" y="13526"/>
                      </a:lnTo>
                      <a:cubicBezTo>
                        <a:pt x="2686" y="11059"/>
                        <a:pt x="0" y="6439"/>
                        <a:pt x="0" y="1429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3" name="Google Shape;623;p17"/>
                <p:cNvSpPr/>
                <p:nvPr/>
              </p:nvSpPr>
              <p:spPr>
                <a:xfrm>
                  <a:off x="4710387" y="5232749"/>
                  <a:ext cx="145163" cy="89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163" h="89916" extrusionOk="0">
                      <a:moveTo>
                        <a:pt x="138229" y="11906"/>
                      </a:moveTo>
                      <a:lnTo>
                        <a:pt x="7030" y="88106"/>
                      </a:lnTo>
                      <a:cubicBezTo>
                        <a:pt x="4885" y="89316"/>
                        <a:pt x="2461" y="89945"/>
                        <a:pt x="0" y="89916"/>
                      </a:cubicBezTo>
                      <a:lnTo>
                        <a:pt x="0" y="0"/>
                      </a:lnTo>
                      <a:lnTo>
                        <a:pt x="145164" y="0"/>
                      </a:lnTo>
                      <a:cubicBezTo>
                        <a:pt x="145097" y="4915"/>
                        <a:pt x="142464" y="9430"/>
                        <a:pt x="138229" y="11906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4" name="Google Shape;624;p17"/>
                <p:cNvSpPr/>
                <p:nvPr/>
              </p:nvSpPr>
              <p:spPr>
                <a:xfrm>
                  <a:off x="4512354" y="5116449"/>
                  <a:ext cx="343006" cy="198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06" h="198541" extrusionOk="0">
                      <a:moveTo>
                        <a:pt x="202973" y="197263"/>
                      </a:moveTo>
                      <a:cubicBezTo>
                        <a:pt x="200034" y="198968"/>
                        <a:pt x="196412" y="198968"/>
                        <a:pt x="193473" y="197263"/>
                      </a:cubicBezTo>
                      <a:lnTo>
                        <a:pt x="1853" y="86582"/>
                      </a:lnTo>
                      <a:cubicBezTo>
                        <a:pt x="-618" y="85249"/>
                        <a:pt x="-618" y="82963"/>
                        <a:pt x="1853" y="81534"/>
                      </a:cubicBezTo>
                      <a:lnTo>
                        <a:pt x="142551" y="0"/>
                      </a:lnTo>
                      <a:lnTo>
                        <a:pt x="343007" y="116110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625" name="Google Shape;625;p17"/>
                <p:cNvGrpSpPr/>
                <p:nvPr/>
              </p:nvGrpSpPr>
              <p:grpSpPr>
                <a:xfrm>
                  <a:off x="4592868" y="5212556"/>
                  <a:ext cx="96807" cy="56007"/>
                  <a:chOff x="4592868" y="5212556"/>
                  <a:chExt cx="96807" cy="56007"/>
                </a:xfrm>
              </p:grpSpPr>
              <p:sp>
                <p:nvSpPr>
                  <p:cNvPr id="626" name="Google Shape;626;p17"/>
                  <p:cNvSpPr/>
                  <p:nvPr/>
                </p:nvSpPr>
                <p:spPr>
                  <a:xfrm>
                    <a:off x="4592868" y="5212556"/>
                    <a:ext cx="96807" cy="560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6807" h="56007" extrusionOk="0">
                        <a:moveTo>
                          <a:pt x="0" y="20003"/>
                        </a:moveTo>
                        <a:lnTo>
                          <a:pt x="950" y="20479"/>
                        </a:lnTo>
                        <a:lnTo>
                          <a:pt x="62227" y="56007"/>
                        </a:lnTo>
                        <a:lnTo>
                          <a:pt x="95858" y="36481"/>
                        </a:lnTo>
                        <a:lnTo>
                          <a:pt x="96808" y="36004"/>
                        </a:lnTo>
                        <a:lnTo>
                          <a:pt x="34581" y="0"/>
                        </a:lnTo>
                        <a:lnTo>
                          <a:pt x="0" y="20003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27" name="Google Shape;627;p17"/>
                  <p:cNvSpPr/>
                  <p:nvPr/>
                </p:nvSpPr>
                <p:spPr>
                  <a:xfrm>
                    <a:off x="4593818" y="5213603"/>
                    <a:ext cx="94907" cy="54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907" h="54959" extrusionOk="0">
                        <a:moveTo>
                          <a:pt x="0" y="19431"/>
                        </a:moveTo>
                        <a:lnTo>
                          <a:pt x="61277" y="54959"/>
                        </a:lnTo>
                        <a:lnTo>
                          <a:pt x="94908" y="35433"/>
                        </a:lnTo>
                        <a:lnTo>
                          <a:pt x="33631" y="0"/>
                        </a:lnTo>
                        <a:lnTo>
                          <a:pt x="0" y="1943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28" name="Google Shape;628;p17"/>
                <p:cNvSpPr/>
                <p:nvPr/>
              </p:nvSpPr>
              <p:spPr>
                <a:xfrm>
                  <a:off x="4803130" y="5231915"/>
                  <a:ext cx="21235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120"/>
                      </a:lnTo>
                      <a:cubicBezTo>
                        <a:pt x="21449" y="7120"/>
                        <a:pt x="21449" y="5882"/>
                        <a:pt x="20594" y="550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215"/>
                        <a:pt x="-211" y="5882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9" name="Google Shape;629;p17"/>
                <p:cNvSpPr/>
                <p:nvPr/>
              </p:nvSpPr>
              <p:spPr>
                <a:xfrm>
                  <a:off x="4790604" y="52242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0" name="Google Shape;630;p17"/>
                <p:cNvSpPr/>
                <p:nvPr/>
              </p:nvSpPr>
              <p:spPr>
                <a:xfrm>
                  <a:off x="4778123" y="5216961"/>
                  <a:ext cx="2119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97" h="12299" extrusionOk="0">
                      <a:moveTo>
                        <a:pt x="475" y="6834"/>
                      </a:moveTo>
                      <a:lnTo>
                        <a:pt x="9310" y="11978"/>
                      </a:lnTo>
                      <a:cubicBezTo>
                        <a:pt x="10212" y="12406"/>
                        <a:pt x="11259" y="12406"/>
                        <a:pt x="12160" y="11978"/>
                      </a:cubicBezTo>
                      <a:lnTo>
                        <a:pt x="20521" y="7120"/>
                      </a:lnTo>
                      <a:cubicBezTo>
                        <a:pt x="21376" y="6644"/>
                        <a:pt x="21471" y="5881"/>
                        <a:pt x="20521" y="5501"/>
                      </a:cubicBezTo>
                      <a:lnTo>
                        <a:pt x="11685" y="357"/>
                      </a:lnTo>
                      <a:cubicBezTo>
                        <a:pt x="10794" y="-119"/>
                        <a:pt x="9726" y="-119"/>
                        <a:pt x="8835" y="357"/>
                      </a:cubicBezTo>
                      <a:lnTo>
                        <a:pt x="380" y="5215"/>
                      </a:lnTo>
                      <a:cubicBezTo>
                        <a:pt x="-95" y="5691"/>
                        <a:pt x="-190" y="6358"/>
                        <a:pt x="47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1" name="Google Shape;631;p17"/>
                <p:cNvSpPr/>
                <p:nvPr/>
              </p:nvSpPr>
              <p:spPr>
                <a:xfrm>
                  <a:off x="4765618" y="520972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2" name="Google Shape;632;p17"/>
                <p:cNvSpPr/>
                <p:nvPr/>
              </p:nvSpPr>
              <p:spPr>
                <a:xfrm>
                  <a:off x="4753078" y="520248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3" name="Google Shape;633;p17"/>
                <p:cNvSpPr/>
                <p:nvPr/>
              </p:nvSpPr>
              <p:spPr>
                <a:xfrm>
                  <a:off x="4740609" y="5195244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405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4" name="Google Shape;634;p17"/>
                <p:cNvSpPr/>
                <p:nvPr/>
              </p:nvSpPr>
              <p:spPr>
                <a:xfrm>
                  <a:off x="4728092" y="518800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5" name="Google Shape;635;p17"/>
                <p:cNvSpPr/>
                <p:nvPr/>
              </p:nvSpPr>
              <p:spPr>
                <a:xfrm>
                  <a:off x="4715552" y="518076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6" name="Google Shape;636;p17"/>
                <p:cNvSpPr/>
                <p:nvPr/>
              </p:nvSpPr>
              <p:spPr>
                <a:xfrm>
                  <a:off x="4703083" y="517352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7" name="Google Shape;637;p17"/>
                <p:cNvSpPr/>
                <p:nvPr/>
              </p:nvSpPr>
              <p:spPr>
                <a:xfrm>
                  <a:off x="4690566" y="5166324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39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8" name="Google Shape;638;p17"/>
                <p:cNvSpPr/>
                <p:nvPr/>
              </p:nvSpPr>
              <p:spPr>
                <a:xfrm>
                  <a:off x="4678026" y="515908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72" y="12371"/>
                        <a:pt x="11319" y="12371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656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9" name="Google Shape;639;p17"/>
                <p:cNvSpPr/>
                <p:nvPr/>
              </p:nvSpPr>
              <p:spPr>
                <a:xfrm>
                  <a:off x="4665615" y="5151846"/>
                  <a:ext cx="21342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42" h="12263" extrusionOk="0">
                      <a:moveTo>
                        <a:pt x="596" y="6798"/>
                      </a:moveTo>
                      <a:lnTo>
                        <a:pt x="9431" y="11942"/>
                      </a:lnTo>
                      <a:cubicBezTo>
                        <a:pt x="10333" y="12371"/>
                        <a:pt x="11380" y="12371"/>
                        <a:pt x="12281" y="11942"/>
                      </a:cubicBezTo>
                      <a:lnTo>
                        <a:pt x="20736" y="7084"/>
                      </a:lnTo>
                      <a:cubicBezTo>
                        <a:pt x="21496" y="6608"/>
                        <a:pt x="21591" y="5846"/>
                        <a:pt x="20736" y="5465"/>
                      </a:cubicBezTo>
                      <a:lnTo>
                        <a:pt x="11901" y="322"/>
                      </a:lnTo>
                      <a:cubicBezTo>
                        <a:pt x="10999" y="-107"/>
                        <a:pt x="9953" y="-107"/>
                        <a:pt x="9051" y="322"/>
                      </a:cubicBezTo>
                      <a:lnTo>
                        <a:pt x="691" y="5274"/>
                      </a:lnTo>
                      <a:cubicBezTo>
                        <a:pt x="-164" y="5656"/>
                        <a:pt x="-259" y="6322"/>
                        <a:pt x="59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0" name="Google Shape;640;p17"/>
                <p:cNvSpPr/>
                <p:nvPr/>
              </p:nvSpPr>
              <p:spPr>
                <a:xfrm>
                  <a:off x="4653040" y="51445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1" name="Google Shape;641;p17"/>
                <p:cNvSpPr/>
                <p:nvPr/>
              </p:nvSpPr>
              <p:spPr>
                <a:xfrm>
                  <a:off x="4634503" y="5133808"/>
                  <a:ext cx="27254" cy="15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4" h="15763" extrusionOk="0">
                      <a:moveTo>
                        <a:pt x="546" y="6834"/>
                      </a:moveTo>
                      <a:lnTo>
                        <a:pt x="15367" y="15407"/>
                      </a:lnTo>
                      <a:cubicBezTo>
                        <a:pt x="16258" y="15883"/>
                        <a:pt x="17326" y="15883"/>
                        <a:pt x="18217" y="15407"/>
                      </a:cubicBezTo>
                      <a:lnTo>
                        <a:pt x="26577" y="10549"/>
                      </a:lnTo>
                      <a:cubicBezTo>
                        <a:pt x="27432" y="10073"/>
                        <a:pt x="27527" y="9311"/>
                        <a:pt x="26577" y="8930"/>
                      </a:cubicBezTo>
                      <a:lnTo>
                        <a:pt x="11662" y="357"/>
                      </a:lnTo>
                      <a:cubicBezTo>
                        <a:pt x="10805" y="-119"/>
                        <a:pt x="9763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691"/>
                        <a:pt x="-214" y="6453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2" name="Google Shape;642;p17"/>
                <p:cNvSpPr/>
                <p:nvPr/>
              </p:nvSpPr>
              <p:spPr>
                <a:xfrm>
                  <a:off x="4772458" y="522766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44" y="-107"/>
                        <a:pt x="9797" y="-107"/>
                        <a:pt x="8895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3" name="Google Shape;643;p17"/>
                <p:cNvSpPr/>
                <p:nvPr/>
              </p:nvSpPr>
              <p:spPr>
                <a:xfrm>
                  <a:off x="4759918" y="522042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4" name="Google Shape;644;p17"/>
                <p:cNvSpPr/>
                <p:nvPr/>
              </p:nvSpPr>
              <p:spPr>
                <a:xfrm>
                  <a:off x="4747378" y="5212806"/>
                  <a:ext cx="21257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8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179"/>
                      </a:lnTo>
                      <a:cubicBezTo>
                        <a:pt x="-130" y="6036"/>
                        <a:pt x="-225" y="6894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5" name="Google Shape;645;p17"/>
                <p:cNvSpPr/>
                <p:nvPr/>
              </p:nvSpPr>
              <p:spPr>
                <a:xfrm>
                  <a:off x="4734837" y="52059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6" name="Google Shape;646;p17"/>
                <p:cNvSpPr/>
                <p:nvPr/>
              </p:nvSpPr>
              <p:spPr>
                <a:xfrm>
                  <a:off x="4722523" y="5198768"/>
                  <a:ext cx="2141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11" h="12299" extrusionOk="0">
                      <a:moveTo>
                        <a:pt x="689" y="6834"/>
                      </a:moveTo>
                      <a:lnTo>
                        <a:pt x="9524" y="11978"/>
                      </a:lnTo>
                      <a:cubicBezTo>
                        <a:pt x="10426" y="12406"/>
                        <a:pt x="11473" y="12406"/>
                        <a:pt x="12374" y="11978"/>
                      </a:cubicBezTo>
                      <a:lnTo>
                        <a:pt x="20734" y="7120"/>
                      </a:lnTo>
                      <a:cubicBezTo>
                        <a:pt x="21589" y="7120"/>
                        <a:pt x="21684" y="5882"/>
                        <a:pt x="20734" y="5501"/>
                      </a:cubicBezTo>
                      <a:lnTo>
                        <a:pt x="11899" y="357"/>
                      </a:lnTo>
                      <a:cubicBezTo>
                        <a:pt x="11008" y="-119"/>
                        <a:pt x="9940" y="-119"/>
                        <a:pt x="9049" y="357"/>
                      </a:cubicBezTo>
                      <a:lnTo>
                        <a:pt x="594" y="5215"/>
                      </a:lnTo>
                      <a:cubicBezTo>
                        <a:pt x="-166" y="5691"/>
                        <a:pt x="-261" y="6358"/>
                        <a:pt x="689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7" name="Google Shape;647;p17"/>
                <p:cNvSpPr/>
                <p:nvPr/>
              </p:nvSpPr>
              <p:spPr>
                <a:xfrm>
                  <a:off x="4709923" y="5191470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7084"/>
                        <a:pt x="21459" y="5846"/>
                        <a:pt x="20604" y="5465"/>
                      </a:cubicBezTo>
                      <a:lnTo>
                        <a:pt x="11769" y="322"/>
                      </a:lnTo>
                      <a:cubicBezTo>
                        <a:pt x="10868" y="-107"/>
                        <a:pt x="9821" y="-107"/>
                        <a:pt x="8919" y="322"/>
                      </a:cubicBezTo>
                      <a:lnTo>
                        <a:pt x="464" y="5274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8" name="Google Shape;648;p17"/>
                <p:cNvSpPr/>
                <p:nvPr/>
              </p:nvSpPr>
              <p:spPr>
                <a:xfrm>
                  <a:off x="4697392" y="5184231"/>
                  <a:ext cx="21235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8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449" y="5846"/>
                        <a:pt x="20594" y="5465"/>
                      </a:cubicBezTo>
                      <a:lnTo>
                        <a:pt x="11759" y="321"/>
                      </a:lnTo>
                      <a:cubicBezTo>
                        <a:pt x="10858" y="-107"/>
                        <a:pt x="9811" y="-107"/>
                        <a:pt x="8909" y="321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894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9" name="Google Shape;649;p17"/>
                <p:cNvSpPr/>
                <p:nvPr/>
              </p:nvSpPr>
              <p:spPr>
                <a:xfrm>
                  <a:off x="4684958" y="5176992"/>
                  <a:ext cx="2097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76" h="12299" extrusionOk="0">
                      <a:moveTo>
                        <a:pt x="253" y="6799"/>
                      </a:moveTo>
                      <a:lnTo>
                        <a:pt x="9089" y="11942"/>
                      </a:lnTo>
                      <a:cubicBezTo>
                        <a:pt x="9946" y="12418"/>
                        <a:pt x="10987" y="12418"/>
                        <a:pt x="11844" y="11942"/>
                      </a:cubicBezTo>
                      <a:lnTo>
                        <a:pt x="20299" y="7084"/>
                      </a:lnTo>
                      <a:cubicBezTo>
                        <a:pt x="21154" y="6608"/>
                        <a:pt x="21249" y="5846"/>
                        <a:pt x="20299" y="5465"/>
                      </a:cubicBezTo>
                      <a:lnTo>
                        <a:pt x="11464" y="321"/>
                      </a:lnTo>
                      <a:cubicBezTo>
                        <a:pt x="10562" y="-107"/>
                        <a:pt x="9515" y="-107"/>
                        <a:pt x="8614" y="321"/>
                      </a:cubicBezTo>
                      <a:lnTo>
                        <a:pt x="253" y="5179"/>
                      </a:lnTo>
                      <a:cubicBezTo>
                        <a:pt x="253" y="5655"/>
                        <a:pt x="-317" y="6417"/>
                        <a:pt x="253" y="679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0" name="Google Shape;650;p17"/>
                <p:cNvSpPr/>
                <p:nvPr/>
              </p:nvSpPr>
              <p:spPr>
                <a:xfrm>
                  <a:off x="4672326" y="516971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9"/>
                        <a:pt x="21531" y="5882"/>
                        <a:pt x="20581" y="5406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1" name="Google Shape;651;p17"/>
                <p:cNvSpPr/>
                <p:nvPr/>
              </p:nvSpPr>
              <p:spPr>
                <a:xfrm>
                  <a:off x="4659785" y="516247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2" name="Google Shape;652;p17"/>
                <p:cNvSpPr/>
                <p:nvPr/>
              </p:nvSpPr>
              <p:spPr>
                <a:xfrm>
                  <a:off x="4647352" y="5155656"/>
                  <a:ext cx="21150" cy="123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50" h="12358" extrusionOk="0">
                      <a:moveTo>
                        <a:pt x="428" y="6894"/>
                      </a:moveTo>
                      <a:lnTo>
                        <a:pt x="9263" y="12037"/>
                      </a:lnTo>
                      <a:cubicBezTo>
                        <a:pt x="10164" y="12466"/>
                        <a:pt x="11211" y="12466"/>
                        <a:pt x="12113" y="12037"/>
                      </a:cubicBezTo>
                      <a:lnTo>
                        <a:pt x="20473" y="7084"/>
                      </a:lnTo>
                      <a:cubicBezTo>
                        <a:pt x="21328" y="7084"/>
                        <a:pt x="21423" y="5941"/>
                        <a:pt x="20473" y="5465"/>
                      </a:cubicBezTo>
                      <a:lnTo>
                        <a:pt x="11638" y="321"/>
                      </a:lnTo>
                      <a:cubicBezTo>
                        <a:pt x="10769" y="-107"/>
                        <a:pt x="9752" y="-107"/>
                        <a:pt x="8883" y="321"/>
                      </a:cubicBezTo>
                      <a:lnTo>
                        <a:pt x="428" y="5179"/>
                      </a:lnTo>
                      <a:cubicBezTo>
                        <a:pt x="-143" y="5274"/>
                        <a:pt x="-143" y="6036"/>
                        <a:pt x="428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3" name="Google Shape;653;p17"/>
                <p:cNvSpPr/>
                <p:nvPr/>
              </p:nvSpPr>
              <p:spPr>
                <a:xfrm>
                  <a:off x="4634693" y="5148036"/>
                  <a:ext cx="21269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63" extrusionOk="0">
                      <a:moveTo>
                        <a:pt x="546" y="6798"/>
                      </a:moveTo>
                      <a:lnTo>
                        <a:pt x="9381" y="11942"/>
                      </a:lnTo>
                      <a:cubicBezTo>
                        <a:pt x="10283" y="12371"/>
                        <a:pt x="11330" y="12371"/>
                        <a:pt x="12232" y="11942"/>
                      </a:cubicBezTo>
                      <a:lnTo>
                        <a:pt x="20592" y="7084"/>
                      </a:lnTo>
                      <a:cubicBezTo>
                        <a:pt x="21447" y="6608"/>
                        <a:pt x="21542" y="5846"/>
                        <a:pt x="20592" y="5465"/>
                      </a:cubicBezTo>
                      <a:lnTo>
                        <a:pt x="11757" y="322"/>
                      </a:lnTo>
                      <a:cubicBezTo>
                        <a:pt x="10855" y="-107"/>
                        <a:pt x="9808" y="-107"/>
                        <a:pt x="8906" y="322"/>
                      </a:cubicBezTo>
                      <a:lnTo>
                        <a:pt x="451" y="5179"/>
                      </a:lnTo>
                      <a:cubicBezTo>
                        <a:pt x="-119" y="5656"/>
                        <a:pt x="-214" y="6417"/>
                        <a:pt x="54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4" name="Google Shape;654;p17"/>
                <p:cNvSpPr/>
                <p:nvPr/>
              </p:nvSpPr>
              <p:spPr>
                <a:xfrm>
                  <a:off x="4784985" y="5234904"/>
                  <a:ext cx="27256" cy="158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6" h="15823" extrusionOk="0">
                      <a:moveTo>
                        <a:pt x="454" y="6894"/>
                      </a:moveTo>
                      <a:lnTo>
                        <a:pt x="15369" y="15466"/>
                      </a:lnTo>
                      <a:cubicBezTo>
                        <a:pt x="16226" y="15942"/>
                        <a:pt x="17267" y="15942"/>
                        <a:pt x="18124" y="15466"/>
                      </a:cubicBezTo>
                      <a:lnTo>
                        <a:pt x="26580" y="10608"/>
                      </a:lnTo>
                      <a:cubicBezTo>
                        <a:pt x="27435" y="10132"/>
                        <a:pt x="27530" y="9370"/>
                        <a:pt x="26580" y="8989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513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5" name="Google Shape;655;p17"/>
                <p:cNvSpPr/>
                <p:nvPr/>
              </p:nvSpPr>
              <p:spPr>
                <a:xfrm>
                  <a:off x="4610064" y="5140680"/>
                  <a:ext cx="3353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535" h="17487" extrusionOk="0">
                      <a:moveTo>
                        <a:pt x="24131" y="343"/>
                      </a:moveTo>
                      <a:lnTo>
                        <a:pt x="32966" y="5487"/>
                      </a:lnTo>
                      <a:cubicBezTo>
                        <a:pt x="33726" y="5487"/>
                        <a:pt x="33726" y="6534"/>
                        <a:pt x="32966" y="6915"/>
                      </a:cubicBezTo>
                      <a:lnTo>
                        <a:pt x="24036" y="12154"/>
                      </a:lnTo>
                      <a:cubicBezTo>
                        <a:pt x="23222" y="12535"/>
                        <a:pt x="22284" y="12535"/>
                        <a:pt x="21471" y="12154"/>
                      </a:cubicBezTo>
                      <a:lnTo>
                        <a:pt x="20711" y="11678"/>
                      </a:lnTo>
                      <a:cubicBezTo>
                        <a:pt x="19963" y="11306"/>
                        <a:pt x="19083" y="11306"/>
                        <a:pt x="18336" y="11678"/>
                      </a:cubicBezTo>
                      <a:lnTo>
                        <a:pt x="8835" y="17202"/>
                      </a:lnTo>
                      <a:cubicBezTo>
                        <a:pt x="7990" y="17583"/>
                        <a:pt x="7021" y="17583"/>
                        <a:pt x="6175" y="17202"/>
                      </a:cubicBezTo>
                      <a:lnTo>
                        <a:pt x="570" y="13964"/>
                      </a:lnTo>
                      <a:cubicBezTo>
                        <a:pt x="-190" y="13487"/>
                        <a:pt x="-190" y="12821"/>
                        <a:pt x="570" y="12440"/>
                      </a:cubicBezTo>
                      <a:lnTo>
                        <a:pt x="9405" y="7296"/>
                      </a:lnTo>
                      <a:lnTo>
                        <a:pt x="11210" y="6248"/>
                      </a:lnTo>
                      <a:lnTo>
                        <a:pt x="12540" y="5487"/>
                      </a:lnTo>
                      <a:lnTo>
                        <a:pt x="13870" y="4725"/>
                      </a:lnTo>
                      <a:lnTo>
                        <a:pt x="21471" y="343"/>
                      </a:lnTo>
                      <a:cubicBezTo>
                        <a:pt x="22298" y="-114"/>
                        <a:pt x="23302" y="-114"/>
                        <a:pt x="24131" y="343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6" name="Google Shape;656;p17"/>
                <p:cNvSpPr/>
                <p:nvPr/>
              </p:nvSpPr>
              <p:spPr>
                <a:xfrm>
                  <a:off x="4754598" y="525944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7025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7" name="Google Shape;657;p17"/>
                <p:cNvSpPr/>
                <p:nvPr/>
              </p:nvSpPr>
              <p:spPr>
                <a:xfrm>
                  <a:off x="4742212" y="5252239"/>
                  <a:ext cx="2074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46" h="12299" extrusionOk="0">
                      <a:moveTo>
                        <a:pt x="0" y="6798"/>
                      </a:moveTo>
                      <a:lnTo>
                        <a:pt x="8835" y="11942"/>
                      </a:lnTo>
                      <a:cubicBezTo>
                        <a:pt x="9726" y="12418"/>
                        <a:pt x="10794" y="12418"/>
                        <a:pt x="11685" y="11942"/>
                      </a:cubicBezTo>
                      <a:lnTo>
                        <a:pt x="20141" y="7084"/>
                      </a:lnTo>
                      <a:cubicBezTo>
                        <a:pt x="20901" y="7084"/>
                        <a:pt x="20996" y="5846"/>
                        <a:pt x="20141" y="5465"/>
                      </a:cubicBezTo>
                      <a:lnTo>
                        <a:pt x="11305" y="322"/>
                      </a:lnTo>
                      <a:cubicBezTo>
                        <a:pt x="10404" y="-107"/>
                        <a:pt x="9357" y="-107"/>
                        <a:pt x="8455" y="322"/>
                      </a:cubicBezTo>
                      <a:lnTo>
                        <a:pt x="0" y="5179"/>
                      </a:lnTo>
                      <a:cubicBezTo>
                        <a:pt x="0" y="5560"/>
                        <a:pt x="0" y="6417"/>
                        <a:pt x="0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8" name="Google Shape;658;p17"/>
                <p:cNvSpPr/>
                <p:nvPr/>
              </p:nvSpPr>
              <p:spPr>
                <a:xfrm>
                  <a:off x="4729612" y="52450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9" name="Google Shape;659;p17"/>
                <p:cNvSpPr/>
                <p:nvPr/>
              </p:nvSpPr>
              <p:spPr>
                <a:xfrm>
                  <a:off x="4623423" y="5183528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9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0" name="Google Shape;660;p17"/>
                <p:cNvSpPr/>
                <p:nvPr/>
              </p:nvSpPr>
              <p:spPr>
                <a:xfrm>
                  <a:off x="4610954" y="51763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1" name="Google Shape;661;p17"/>
                <p:cNvSpPr/>
                <p:nvPr/>
              </p:nvSpPr>
              <p:spPr>
                <a:xfrm>
                  <a:off x="4598509" y="516908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2" name="Google Shape;662;p17"/>
                <p:cNvSpPr/>
                <p:nvPr/>
              </p:nvSpPr>
              <p:spPr>
                <a:xfrm>
                  <a:off x="4586039" y="516190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3" name="Google Shape;663;p17"/>
                <p:cNvSpPr/>
                <p:nvPr/>
              </p:nvSpPr>
              <p:spPr>
                <a:xfrm>
                  <a:off x="4713902" y="5236011"/>
                  <a:ext cx="2452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23" h="14108" extrusionOk="0">
                      <a:moveTo>
                        <a:pt x="570" y="6739"/>
                      </a:moveTo>
                      <a:lnTo>
                        <a:pt x="12635" y="13787"/>
                      </a:lnTo>
                      <a:cubicBezTo>
                        <a:pt x="13505" y="14216"/>
                        <a:pt x="14521" y="14216"/>
                        <a:pt x="15390" y="13787"/>
                      </a:cubicBezTo>
                      <a:lnTo>
                        <a:pt x="23846" y="8930"/>
                      </a:lnTo>
                      <a:cubicBezTo>
                        <a:pt x="24701" y="8453"/>
                        <a:pt x="24796" y="7691"/>
                        <a:pt x="23846" y="7310"/>
                      </a:cubicBezTo>
                      <a:lnTo>
                        <a:pt x="11780" y="357"/>
                      </a:lnTo>
                      <a:cubicBezTo>
                        <a:pt x="10923" y="-119"/>
                        <a:pt x="9882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596"/>
                        <a:pt x="-190" y="6358"/>
                        <a:pt x="570" y="673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4" name="Google Shape;664;p17"/>
                <p:cNvSpPr/>
                <p:nvPr/>
              </p:nvSpPr>
              <p:spPr>
                <a:xfrm>
                  <a:off x="4635943" y="5190803"/>
                  <a:ext cx="2441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13" h="14108" extrusionOk="0">
                      <a:moveTo>
                        <a:pt x="436" y="6798"/>
                      </a:moveTo>
                      <a:lnTo>
                        <a:pt x="12502" y="13752"/>
                      </a:lnTo>
                      <a:cubicBezTo>
                        <a:pt x="13393" y="14228"/>
                        <a:pt x="14461" y="14228"/>
                        <a:pt x="15352" y="13752"/>
                      </a:cubicBezTo>
                      <a:lnTo>
                        <a:pt x="23807" y="8894"/>
                      </a:lnTo>
                      <a:cubicBezTo>
                        <a:pt x="24567" y="8418"/>
                        <a:pt x="24662" y="7656"/>
                        <a:pt x="23807" y="7275"/>
                      </a:cubicBezTo>
                      <a:lnTo>
                        <a:pt x="11932" y="322"/>
                      </a:lnTo>
                      <a:cubicBezTo>
                        <a:pt x="11030" y="-107"/>
                        <a:pt x="9983" y="-107"/>
                        <a:pt x="9082" y="322"/>
                      </a:cubicBezTo>
                      <a:lnTo>
                        <a:pt x="721" y="5179"/>
                      </a:lnTo>
                      <a:cubicBezTo>
                        <a:pt x="-134" y="5656"/>
                        <a:pt x="-229" y="6418"/>
                        <a:pt x="43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5" name="Google Shape;665;p17"/>
                <p:cNvSpPr/>
                <p:nvPr/>
              </p:nvSpPr>
              <p:spPr>
                <a:xfrm>
                  <a:off x="4651601" y="5199816"/>
                  <a:ext cx="71148" cy="411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148" h="41195" extrusionOk="0">
                      <a:moveTo>
                        <a:pt x="454" y="6834"/>
                      </a:moveTo>
                      <a:lnTo>
                        <a:pt x="59260" y="40839"/>
                      </a:lnTo>
                      <a:cubicBezTo>
                        <a:pt x="60117" y="41315"/>
                        <a:pt x="61159" y="41315"/>
                        <a:pt x="62016" y="40839"/>
                      </a:cubicBezTo>
                      <a:lnTo>
                        <a:pt x="70471" y="35981"/>
                      </a:lnTo>
                      <a:cubicBezTo>
                        <a:pt x="71326" y="35505"/>
                        <a:pt x="71421" y="34742"/>
                        <a:pt x="70471" y="3436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6" name="Google Shape;666;p17"/>
                <p:cNvSpPr/>
                <p:nvPr/>
              </p:nvSpPr>
              <p:spPr>
                <a:xfrm>
                  <a:off x="4756949" y="5232713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275"/>
                      </a:lnTo>
                      <a:cubicBezTo>
                        <a:pt x="-106" y="6036"/>
                        <a:pt x="-201" y="6036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7" name="Google Shape;667;p17"/>
                <p:cNvSpPr/>
                <p:nvPr/>
              </p:nvSpPr>
              <p:spPr>
                <a:xfrm>
                  <a:off x="4744433" y="5225534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8" name="Google Shape;668;p17"/>
                <p:cNvSpPr/>
                <p:nvPr/>
              </p:nvSpPr>
              <p:spPr>
                <a:xfrm>
                  <a:off x="4732035" y="5218330"/>
                  <a:ext cx="21424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24" h="12263" extrusionOk="0">
                      <a:moveTo>
                        <a:pt x="677" y="6798"/>
                      </a:moveTo>
                      <a:lnTo>
                        <a:pt x="9513" y="11942"/>
                      </a:lnTo>
                      <a:cubicBezTo>
                        <a:pt x="10414" y="12371"/>
                        <a:pt x="11461" y="12371"/>
                        <a:pt x="12363" y="11942"/>
                      </a:cubicBezTo>
                      <a:lnTo>
                        <a:pt x="20818" y="7084"/>
                      </a:lnTo>
                      <a:cubicBezTo>
                        <a:pt x="21578" y="6608"/>
                        <a:pt x="21673" y="5846"/>
                        <a:pt x="20818" y="5465"/>
                      </a:cubicBezTo>
                      <a:lnTo>
                        <a:pt x="11983" y="322"/>
                      </a:lnTo>
                      <a:cubicBezTo>
                        <a:pt x="11081" y="-107"/>
                        <a:pt x="10034" y="-107"/>
                        <a:pt x="9133" y="322"/>
                      </a:cubicBezTo>
                      <a:lnTo>
                        <a:pt x="677" y="5179"/>
                      </a:lnTo>
                      <a:cubicBezTo>
                        <a:pt x="-178" y="5656"/>
                        <a:pt x="-273" y="6417"/>
                        <a:pt x="677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9" name="Google Shape;669;p17"/>
                <p:cNvSpPr/>
                <p:nvPr/>
              </p:nvSpPr>
              <p:spPr>
                <a:xfrm>
                  <a:off x="4719447" y="5211091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941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0" name="Google Shape;670;p17"/>
                <p:cNvSpPr/>
                <p:nvPr/>
              </p:nvSpPr>
              <p:spPr>
                <a:xfrm>
                  <a:off x="4706978" y="5203817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8"/>
                        <a:pt x="21459" y="5882"/>
                        <a:pt x="20604" y="5405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1" name="Google Shape;671;p17"/>
                <p:cNvSpPr/>
                <p:nvPr/>
              </p:nvSpPr>
              <p:spPr>
                <a:xfrm>
                  <a:off x="4694711" y="5196578"/>
                  <a:ext cx="20722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22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05" y="12406"/>
                        <a:pt x="10721" y="12406"/>
                        <a:pt x="11590" y="11978"/>
                      </a:cubicBezTo>
                      <a:lnTo>
                        <a:pt x="20046" y="7025"/>
                      </a:lnTo>
                      <a:cubicBezTo>
                        <a:pt x="20901" y="6549"/>
                        <a:pt x="20996" y="5882"/>
                        <a:pt x="20046" y="5406"/>
                      </a:cubicBezTo>
                      <a:lnTo>
                        <a:pt x="11210" y="357"/>
                      </a:lnTo>
                      <a:cubicBezTo>
                        <a:pt x="10353" y="-119"/>
                        <a:pt x="9312" y="-119"/>
                        <a:pt x="8455" y="357"/>
                      </a:cubicBezTo>
                      <a:lnTo>
                        <a:pt x="0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2" name="Google Shape;672;p17"/>
                <p:cNvSpPr/>
                <p:nvPr/>
              </p:nvSpPr>
              <p:spPr>
                <a:xfrm>
                  <a:off x="4681992" y="5189338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9"/>
                        <a:pt x="21459" y="5882"/>
                        <a:pt x="20604" y="5406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453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3" name="Google Shape;673;p17"/>
                <p:cNvSpPr/>
                <p:nvPr/>
              </p:nvSpPr>
              <p:spPr>
                <a:xfrm>
                  <a:off x="4669476" y="51821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4" name="Google Shape;674;p17"/>
                <p:cNvSpPr/>
                <p:nvPr/>
              </p:nvSpPr>
              <p:spPr>
                <a:xfrm>
                  <a:off x="4656900" y="5174765"/>
                  <a:ext cx="2131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16" h="12299" extrusionOk="0">
                      <a:moveTo>
                        <a:pt x="570" y="6834"/>
                      </a:moveTo>
                      <a:lnTo>
                        <a:pt x="9405" y="11978"/>
                      </a:lnTo>
                      <a:cubicBezTo>
                        <a:pt x="10307" y="12406"/>
                        <a:pt x="11354" y="12406"/>
                        <a:pt x="12255" y="11978"/>
                      </a:cubicBezTo>
                      <a:lnTo>
                        <a:pt x="20711" y="7120"/>
                      </a:lnTo>
                      <a:cubicBezTo>
                        <a:pt x="21471" y="7120"/>
                        <a:pt x="21566" y="5882"/>
                        <a:pt x="20711" y="5501"/>
                      </a:cubicBezTo>
                      <a:lnTo>
                        <a:pt x="11875" y="357"/>
                      </a:lnTo>
                      <a:cubicBezTo>
                        <a:pt x="10984" y="-119"/>
                        <a:pt x="9916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787"/>
                        <a:pt x="-190" y="6834"/>
                        <a:pt x="57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5" name="Google Shape;675;p17"/>
                <p:cNvSpPr/>
                <p:nvPr/>
              </p:nvSpPr>
              <p:spPr>
                <a:xfrm>
                  <a:off x="4644490" y="516765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6" name="Google Shape;676;p17"/>
                <p:cNvSpPr/>
                <p:nvPr/>
              </p:nvSpPr>
              <p:spPr>
                <a:xfrm>
                  <a:off x="4632021" y="5160418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179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7" name="Google Shape;677;p17"/>
                <p:cNvSpPr/>
                <p:nvPr/>
              </p:nvSpPr>
              <p:spPr>
                <a:xfrm>
                  <a:off x="4619504" y="5153179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59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8" name="Google Shape;678;p17"/>
                <p:cNvSpPr/>
                <p:nvPr/>
              </p:nvSpPr>
              <p:spPr>
                <a:xfrm>
                  <a:off x="4769418" y="5240428"/>
                  <a:ext cx="30663" cy="17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63" h="17728" extrusionOk="0">
                      <a:moveTo>
                        <a:pt x="535" y="6417"/>
                      </a:moveTo>
                      <a:lnTo>
                        <a:pt x="18775" y="17371"/>
                      </a:lnTo>
                      <a:cubicBezTo>
                        <a:pt x="19667" y="17847"/>
                        <a:pt x="20734" y="17847"/>
                        <a:pt x="21626" y="17371"/>
                      </a:cubicBezTo>
                      <a:lnTo>
                        <a:pt x="29986" y="12513"/>
                      </a:lnTo>
                      <a:cubicBezTo>
                        <a:pt x="30841" y="12037"/>
                        <a:pt x="30936" y="11370"/>
                        <a:pt x="29986" y="10894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275"/>
                        <a:pt x="-225" y="5941"/>
                        <a:pt x="535" y="641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9" name="Google Shape;679;p17"/>
                <p:cNvSpPr/>
                <p:nvPr/>
              </p:nvSpPr>
              <p:spPr>
                <a:xfrm>
                  <a:off x="4751035" y="5243345"/>
                  <a:ext cx="214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00" h="12299" extrusionOk="0">
                      <a:moveTo>
                        <a:pt x="677" y="6834"/>
                      </a:moveTo>
                      <a:lnTo>
                        <a:pt x="9513" y="11978"/>
                      </a:lnTo>
                      <a:cubicBezTo>
                        <a:pt x="10382" y="12406"/>
                        <a:pt x="11398" y="12406"/>
                        <a:pt x="12268" y="11978"/>
                      </a:cubicBezTo>
                      <a:lnTo>
                        <a:pt x="20723" y="7025"/>
                      </a:lnTo>
                      <a:cubicBezTo>
                        <a:pt x="21578" y="7025"/>
                        <a:pt x="21673" y="5882"/>
                        <a:pt x="20723" y="5405"/>
                      </a:cubicBezTo>
                      <a:lnTo>
                        <a:pt x="11888" y="357"/>
                      </a:lnTo>
                      <a:cubicBezTo>
                        <a:pt x="11031" y="-119"/>
                        <a:pt x="9990" y="-119"/>
                        <a:pt x="9133" y="357"/>
                      </a:cubicBezTo>
                      <a:lnTo>
                        <a:pt x="677" y="4929"/>
                      </a:lnTo>
                      <a:cubicBezTo>
                        <a:pt x="-178" y="5691"/>
                        <a:pt x="-273" y="6453"/>
                        <a:pt x="677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0" name="Google Shape;680;p17"/>
                <p:cNvSpPr/>
                <p:nvPr/>
              </p:nvSpPr>
              <p:spPr>
                <a:xfrm>
                  <a:off x="4738529" y="5236106"/>
                  <a:ext cx="212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00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025"/>
                      </a:lnTo>
                      <a:cubicBezTo>
                        <a:pt x="21354" y="6549"/>
                        <a:pt x="21449" y="5882"/>
                        <a:pt x="20594" y="5406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1" name="Google Shape;681;p17"/>
                <p:cNvSpPr/>
                <p:nvPr/>
              </p:nvSpPr>
              <p:spPr>
                <a:xfrm>
                  <a:off x="4726002" y="522886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2" name="Google Shape;682;p17"/>
                <p:cNvSpPr/>
                <p:nvPr/>
              </p:nvSpPr>
              <p:spPr>
                <a:xfrm>
                  <a:off x="4713712" y="5221628"/>
                  <a:ext cx="2078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81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37" y="12406"/>
                        <a:pt x="10784" y="12406"/>
                        <a:pt x="11685" y="11978"/>
                      </a:cubicBezTo>
                      <a:lnTo>
                        <a:pt x="20141" y="7120"/>
                      </a:lnTo>
                      <a:cubicBezTo>
                        <a:pt x="20996" y="6644"/>
                        <a:pt x="20996" y="5882"/>
                        <a:pt x="20141" y="5501"/>
                      </a:cubicBezTo>
                      <a:lnTo>
                        <a:pt x="11305" y="357"/>
                      </a:lnTo>
                      <a:cubicBezTo>
                        <a:pt x="10414" y="-119"/>
                        <a:pt x="9346" y="-119"/>
                        <a:pt x="8455" y="357"/>
                      </a:cubicBezTo>
                      <a:lnTo>
                        <a:pt x="95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3" name="Google Shape;683;p17"/>
                <p:cNvSpPr/>
                <p:nvPr/>
              </p:nvSpPr>
              <p:spPr>
                <a:xfrm>
                  <a:off x="4701016" y="52144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4" name="Google Shape;684;p17"/>
                <p:cNvSpPr/>
                <p:nvPr/>
              </p:nvSpPr>
              <p:spPr>
                <a:xfrm>
                  <a:off x="4688557" y="5207186"/>
                  <a:ext cx="2127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71" h="12299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544" y="5846"/>
                        <a:pt x="20594" y="5465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274"/>
                      </a:lnTo>
                      <a:cubicBezTo>
                        <a:pt x="-116" y="5751"/>
                        <a:pt x="-211" y="6417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5" name="Google Shape;685;p17"/>
                <p:cNvSpPr/>
                <p:nvPr/>
              </p:nvSpPr>
              <p:spPr>
                <a:xfrm>
                  <a:off x="4675924" y="5199947"/>
                  <a:ext cx="2136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64" h="12299" extrusionOk="0">
                      <a:moveTo>
                        <a:pt x="641" y="6894"/>
                      </a:moveTo>
                      <a:lnTo>
                        <a:pt x="9477" y="11942"/>
                      </a:lnTo>
                      <a:cubicBezTo>
                        <a:pt x="10368" y="12418"/>
                        <a:pt x="11435" y="12418"/>
                        <a:pt x="12327" y="11942"/>
                      </a:cubicBezTo>
                      <a:lnTo>
                        <a:pt x="20687" y="7084"/>
                      </a:lnTo>
                      <a:cubicBezTo>
                        <a:pt x="21542" y="6608"/>
                        <a:pt x="21637" y="5846"/>
                        <a:pt x="20687" y="5465"/>
                      </a:cubicBezTo>
                      <a:lnTo>
                        <a:pt x="11852" y="321"/>
                      </a:lnTo>
                      <a:cubicBezTo>
                        <a:pt x="10982" y="-107"/>
                        <a:pt x="9966" y="-107"/>
                        <a:pt x="9096" y="321"/>
                      </a:cubicBezTo>
                      <a:lnTo>
                        <a:pt x="641" y="5275"/>
                      </a:lnTo>
                      <a:cubicBezTo>
                        <a:pt x="-214" y="5751"/>
                        <a:pt x="-214" y="6417"/>
                        <a:pt x="641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6" name="Google Shape;686;p17"/>
                <p:cNvSpPr/>
                <p:nvPr/>
              </p:nvSpPr>
              <p:spPr>
                <a:xfrm>
                  <a:off x="4663585" y="519270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7" name="Google Shape;687;p17"/>
                <p:cNvSpPr/>
                <p:nvPr/>
              </p:nvSpPr>
              <p:spPr>
                <a:xfrm>
                  <a:off x="4651034" y="5185529"/>
                  <a:ext cx="21269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99" extrusionOk="0">
                      <a:moveTo>
                        <a:pt x="546" y="6834"/>
                      </a:moveTo>
                      <a:lnTo>
                        <a:pt x="9381" y="11978"/>
                      </a:lnTo>
                      <a:cubicBezTo>
                        <a:pt x="10283" y="12406"/>
                        <a:pt x="11330" y="12406"/>
                        <a:pt x="12232" y="11978"/>
                      </a:cubicBezTo>
                      <a:lnTo>
                        <a:pt x="20592" y="7120"/>
                      </a:lnTo>
                      <a:cubicBezTo>
                        <a:pt x="21447" y="6644"/>
                        <a:pt x="21542" y="5882"/>
                        <a:pt x="20592" y="5501"/>
                      </a:cubicBezTo>
                      <a:lnTo>
                        <a:pt x="11757" y="357"/>
                      </a:lnTo>
                      <a:cubicBezTo>
                        <a:pt x="10865" y="-119"/>
                        <a:pt x="9798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596"/>
                        <a:pt x="-214" y="6358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8" name="Google Shape;688;p17"/>
                <p:cNvSpPr/>
                <p:nvPr/>
              </p:nvSpPr>
              <p:spPr>
                <a:xfrm>
                  <a:off x="4638600" y="517832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40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9" name="Google Shape;689;p17"/>
                <p:cNvSpPr/>
                <p:nvPr/>
              </p:nvSpPr>
              <p:spPr>
                <a:xfrm>
                  <a:off x="4626083" y="5171051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8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0" name="Google Shape;690;p17"/>
                <p:cNvSpPr/>
                <p:nvPr/>
              </p:nvSpPr>
              <p:spPr>
                <a:xfrm>
                  <a:off x="4598129" y="5154858"/>
                  <a:ext cx="36743" cy="21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743" h="21252" extrusionOk="0">
                      <a:moveTo>
                        <a:pt x="535" y="6834"/>
                      </a:moveTo>
                      <a:lnTo>
                        <a:pt x="24856" y="20931"/>
                      </a:lnTo>
                      <a:cubicBezTo>
                        <a:pt x="25725" y="21360"/>
                        <a:pt x="26741" y="21360"/>
                        <a:pt x="27611" y="20931"/>
                      </a:cubicBezTo>
                      <a:lnTo>
                        <a:pt x="36066" y="15978"/>
                      </a:lnTo>
                      <a:cubicBezTo>
                        <a:pt x="36921" y="15502"/>
                        <a:pt x="37016" y="14835"/>
                        <a:pt x="36066" y="14359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1" name="Google Shape;691;p17"/>
                <p:cNvSpPr/>
                <p:nvPr/>
              </p:nvSpPr>
              <p:spPr>
                <a:xfrm>
                  <a:off x="4763493" y="5250906"/>
                  <a:ext cx="24428" cy="142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28" h="14204" extrusionOk="0">
                      <a:moveTo>
                        <a:pt x="475" y="6894"/>
                      </a:moveTo>
                      <a:lnTo>
                        <a:pt x="12540" y="13847"/>
                      </a:lnTo>
                      <a:cubicBezTo>
                        <a:pt x="13431" y="14323"/>
                        <a:pt x="14499" y="14323"/>
                        <a:pt x="15390" y="13847"/>
                      </a:cubicBezTo>
                      <a:lnTo>
                        <a:pt x="23751" y="8989"/>
                      </a:lnTo>
                      <a:cubicBezTo>
                        <a:pt x="24606" y="8513"/>
                        <a:pt x="24701" y="7751"/>
                        <a:pt x="23751" y="7370"/>
                      </a:cubicBezTo>
                      <a:lnTo>
                        <a:pt x="11685" y="321"/>
                      </a:lnTo>
                      <a:cubicBezTo>
                        <a:pt x="10784" y="-107"/>
                        <a:pt x="9737" y="-107"/>
                        <a:pt x="8835" y="321"/>
                      </a:cubicBezTo>
                      <a:lnTo>
                        <a:pt x="380" y="5179"/>
                      </a:lnTo>
                      <a:cubicBezTo>
                        <a:pt x="-95" y="5370"/>
                        <a:pt x="-190" y="6132"/>
                        <a:pt x="47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92" name="Google Shape;692;p17"/>
              <p:cNvGrpSpPr/>
              <p:nvPr/>
            </p:nvGrpSpPr>
            <p:grpSpPr>
              <a:xfrm>
                <a:off x="4655095" y="4952197"/>
                <a:ext cx="207390" cy="280361"/>
                <a:chOff x="4655095" y="4952197"/>
                <a:chExt cx="207390" cy="280361"/>
              </a:xfrm>
            </p:grpSpPr>
            <p:grpSp>
              <p:nvGrpSpPr>
                <p:cNvPr id="693" name="Google Shape;693;p17"/>
                <p:cNvGrpSpPr/>
                <p:nvPr/>
              </p:nvGrpSpPr>
              <p:grpSpPr>
                <a:xfrm>
                  <a:off x="4655095" y="4952197"/>
                  <a:ext cx="207390" cy="280361"/>
                  <a:chOff x="4655095" y="4952197"/>
                  <a:chExt cx="207390" cy="280361"/>
                </a:xfrm>
              </p:grpSpPr>
              <p:sp>
                <p:nvSpPr>
                  <p:cNvPr id="694" name="Google Shape;694;p17"/>
                  <p:cNvSpPr/>
                  <p:nvPr/>
                </p:nvSpPr>
                <p:spPr>
                  <a:xfrm>
                    <a:off x="4655095" y="4952197"/>
                    <a:ext cx="207390" cy="2803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7390" h="280361" extrusionOk="0">
                        <a:moveTo>
                          <a:pt x="200455" y="280361"/>
                        </a:moveTo>
                        <a:lnTo>
                          <a:pt x="200455" y="280361"/>
                        </a:lnTo>
                        <a:lnTo>
                          <a:pt x="0" y="164251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4734" y="110530"/>
                          <a:pt x="207375" y="115102"/>
                          <a:pt x="207391" y="120055"/>
                        </a:cubicBezTo>
                        <a:lnTo>
                          <a:pt x="207391" y="268360"/>
                        </a:lnTo>
                        <a:cubicBezTo>
                          <a:pt x="206156" y="275980"/>
                          <a:pt x="204731" y="277885"/>
                          <a:pt x="200455" y="280361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5" name="Google Shape;695;p17"/>
                  <p:cNvSpPr/>
                  <p:nvPr/>
                </p:nvSpPr>
                <p:spPr>
                  <a:xfrm>
                    <a:off x="4655095" y="4952197"/>
                    <a:ext cx="205775" cy="1271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5775" h="127104" extrusionOk="0">
                        <a:moveTo>
                          <a:pt x="182120" y="127104"/>
                        </a:moveTo>
                        <a:lnTo>
                          <a:pt x="0" y="11470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2698" y="109330"/>
                          <a:pt x="204541" y="111216"/>
                          <a:pt x="205776" y="113483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6" name="Google Shape;696;p17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7" name="Google Shape;697;p17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8" name="Google Shape;698;p17"/>
                  <p:cNvSpPr/>
                  <p:nvPr/>
                </p:nvSpPr>
                <p:spPr>
                  <a:xfrm>
                    <a:off x="4655095" y="5110733"/>
                    <a:ext cx="200455" cy="1218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121824" extrusionOk="0">
                        <a:moveTo>
                          <a:pt x="200455" y="121825"/>
                        </a:moveTo>
                        <a:lnTo>
                          <a:pt x="200455" y="116014"/>
                        </a:lnTo>
                        <a:lnTo>
                          <a:pt x="0" y="0"/>
                        </a:lnTo>
                        <a:lnTo>
                          <a:pt x="0" y="5715"/>
                        </a:lnTo>
                        <a:lnTo>
                          <a:pt x="200455" y="121825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99" name="Google Shape;699;p17"/>
                <p:cNvSpPr/>
                <p:nvPr/>
              </p:nvSpPr>
              <p:spPr>
                <a:xfrm>
                  <a:off x="4660320" y="4963096"/>
                  <a:ext cx="2375" cy="144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5" h="144970" extrusionOk="0">
                      <a:moveTo>
                        <a:pt x="0" y="144971"/>
                      </a:moveTo>
                      <a:lnTo>
                        <a:pt x="0" y="0"/>
                      </a:lnTo>
                      <a:lnTo>
                        <a:pt x="2375" y="1429"/>
                      </a:lnTo>
                      <a:lnTo>
                        <a:pt x="2375" y="143732"/>
                      </a:lnTo>
                      <a:lnTo>
                        <a:pt x="0" y="14497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0" name="Google Shape;700;p17"/>
                <p:cNvSpPr/>
                <p:nvPr/>
              </p:nvSpPr>
              <p:spPr>
                <a:xfrm>
                  <a:off x="4662695" y="4964525"/>
                  <a:ext cx="186490" cy="249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490" h="249936" extrusionOk="0">
                      <a:moveTo>
                        <a:pt x="0" y="0"/>
                      </a:moveTo>
                      <a:lnTo>
                        <a:pt x="0" y="142304"/>
                      </a:lnTo>
                      <a:lnTo>
                        <a:pt x="186490" y="249936"/>
                      </a:lnTo>
                      <a:lnTo>
                        <a:pt x="186490" y="10791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1" name="Google Shape;701;p17"/>
                <p:cNvSpPr/>
                <p:nvPr/>
              </p:nvSpPr>
              <p:spPr>
                <a:xfrm>
                  <a:off x="4660320" y="5106828"/>
                  <a:ext cx="188865" cy="110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865" h="110490" extrusionOk="0">
                      <a:moveTo>
                        <a:pt x="0" y="1238"/>
                      </a:moveTo>
                      <a:lnTo>
                        <a:pt x="188865" y="110490"/>
                      </a:lnTo>
                      <a:lnTo>
                        <a:pt x="188865" y="107633"/>
                      </a:lnTo>
                      <a:lnTo>
                        <a:pt x="2375" y="0"/>
                      </a:lnTo>
                      <a:lnTo>
                        <a:pt x="0" y="123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702" name="Google Shape;702;p17"/>
            <p:cNvSpPr/>
            <p:nvPr/>
          </p:nvSpPr>
          <p:spPr>
            <a:xfrm>
              <a:off x="2270876" y="3943763"/>
              <a:ext cx="260754" cy="432930"/>
            </a:xfrm>
            <a:custGeom>
              <a:avLst/>
              <a:gdLst/>
              <a:ahLst/>
              <a:cxnLst/>
              <a:rect l="l" t="t" r="r" b="b"/>
              <a:pathLst>
                <a:path w="260754" h="432930" extrusionOk="0">
                  <a:moveTo>
                    <a:pt x="89949" y="4025"/>
                  </a:moveTo>
                  <a:cubicBezTo>
                    <a:pt x="85198" y="15931"/>
                    <a:pt x="97264" y="30504"/>
                    <a:pt x="129565" y="40696"/>
                  </a:cubicBezTo>
                  <a:cubicBezTo>
                    <a:pt x="161866" y="50888"/>
                    <a:pt x="164811" y="37839"/>
                    <a:pt x="164811" y="37839"/>
                  </a:cubicBezTo>
                  <a:cubicBezTo>
                    <a:pt x="186348" y="47478"/>
                    <a:pt x="207342" y="58289"/>
                    <a:pt x="227702" y="70224"/>
                  </a:cubicBezTo>
                  <a:cubicBezTo>
                    <a:pt x="246703" y="83844"/>
                    <a:pt x="255633" y="123183"/>
                    <a:pt x="258293" y="189667"/>
                  </a:cubicBezTo>
                  <a:cubicBezTo>
                    <a:pt x="261333" y="266534"/>
                    <a:pt x="261523" y="380167"/>
                    <a:pt x="259053" y="400265"/>
                  </a:cubicBezTo>
                  <a:cubicBezTo>
                    <a:pt x="259053" y="400265"/>
                    <a:pt x="222762" y="436460"/>
                    <a:pt x="176401" y="432650"/>
                  </a:cubicBezTo>
                  <a:cubicBezTo>
                    <a:pt x="130040" y="428840"/>
                    <a:pt x="51948" y="387692"/>
                    <a:pt x="32947" y="355878"/>
                  </a:cubicBezTo>
                  <a:cubicBezTo>
                    <a:pt x="33517" y="288441"/>
                    <a:pt x="41307" y="277488"/>
                    <a:pt x="30477" y="238626"/>
                  </a:cubicBezTo>
                  <a:cubicBezTo>
                    <a:pt x="5586" y="149757"/>
                    <a:pt x="-7524" y="113372"/>
                    <a:pt x="4541" y="54317"/>
                  </a:cubicBezTo>
                  <a:cubicBezTo>
                    <a:pt x="14517" y="5644"/>
                    <a:pt x="28482" y="-452"/>
                    <a:pt x="47672" y="24"/>
                  </a:cubicBezTo>
                  <a:cubicBezTo>
                    <a:pt x="61825" y="605"/>
                    <a:pt x="75937" y="1939"/>
                    <a:pt x="89949" y="40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" name="Google Shape;703;p17"/>
            <p:cNvSpPr/>
            <p:nvPr/>
          </p:nvSpPr>
          <p:spPr>
            <a:xfrm>
              <a:off x="2458935" y="4016678"/>
              <a:ext cx="330765" cy="258321"/>
            </a:xfrm>
            <a:custGeom>
              <a:avLst/>
              <a:gdLst/>
              <a:ahLst/>
              <a:cxnLst/>
              <a:rect l="l" t="t" r="r" b="b"/>
              <a:pathLst>
                <a:path w="330765" h="258321" extrusionOk="0">
                  <a:moveTo>
                    <a:pt x="146521" y="199144"/>
                  </a:moveTo>
                  <a:cubicBezTo>
                    <a:pt x="108520" y="208669"/>
                    <a:pt x="99495" y="184666"/>
                    <a:pt x="94460" y="164759"/>
                  </a:cubicBezTo>
                  <a:cubicBezTo>
                    <a:pt x="82394" y="116467"/>
                    <a:pt x="75459" y="72938"/>
                    <a:pt x="66814" y="45506"/>
                  </a:cubicBezTo>
                  <a:cubicBezTo>
                    <a:pt x="56174" y="13216"/>
                    <a:pt x="45058" y="8073"/>
                    <a:pt x="29383" y="1786"/>
                  </a:cubicBezTo>
                  <a:cubicBezTo>
                    <a:pt x="11047" y="-5643"/>
                    <a:pt x="-4818" y="9977"/>
                    <a:pt x="1357" y="51031"/>
                  </a:cubicBezTo>
                  <a:cubicBezTo>
                    <a:pt x="8834" y="98770"/>
                    <a:pt x="20501" y="145747"/>
                    <a:pt x="36223" y="191429"/>
                  </a:cubicBezTo>
                  <a:cubicBezTo>
                    <a:pt x="40973" y="206478"/>
                    <a:pt x="51614" y="233148"/>
                    <a:pt x="67479" y="246102"/>
                  </a:cubicBezTo>
                  <a:cubicBezTo>
                    <a:pt x="87144" y="262009"/>
                    <a:pt x="116690" y="261342"/>
                    <a:pt x="161437" y="250103"/>
                  </a:cubicBezTo>
                  <a:cubicBezTo>
                    <a:pt x="180437" y="245340"/>
                    <a:pt x="201528" y="233910"/>
                    <a:pt x="237439" y="217051"/>
                  </a:cubicBezTo>
                  <a:cubicBezTo>
                    <a:pt x="246939" y="212479"/>
                    <a:pt x="254634" y="209526"/>
                    <a:pt x="273255" y="200763"/>
                  </a:cubicBezTo>
                  <a:cubicBezTo>
                    <a:pt x="291856" y="192334"/>
                    <a:pt x="308153" y="179523"/>
                    <a:pt x="320756" y="163425"/>
                  </a:cubicBezTo>
                  <a:cubicBezTo>
                    <a:pt x="330256" y="149328"/>
                    <a:pt x="331776" y="142661"/>
                    <a:pt x="330256" y="139423"/>
                  </a:cubicBezTo>
                  <a:cubicBezTo>
                    <a:pt x="328736" y="136184"/>
                    <a:pt x="323321" y="136279"/>
                    <a:pt x="318096" y="142185"/>
                  </a:cubicBezTo>
                  <a:cubicBezTo>
                    <a:pt x="310637" y="152300"/>
                    <a:pt x="301357" y="160920"/>
                    <a:pt x="290735" y="167616"/>
                  </a:cubicBezTo>
                  <a:cubicBezTo>
                    <a:pt x="290735" y="167616"/>
                    <a:pt x="302800" y="155139"/>
                    <a:pt x="309261" y="147042"/>
                  </a:cubicBezTo>
                  <a:cubicBezTo>
                    <a:pt x="315140" y="139908"/>
                    <a:pt x="320001" y="131993"/>
                    <a:pt x="323701" y="123516"/>
                  </a:cubicBezTo>
                  <a:cubicBezTo>
                    <a:pt x="327121" y="115229"/>
                    <a:pt x="319996" y="103989"/>
                    <a:pt x="314201" y="109895"/>
                  </a:cubicBezTo>
                  <a:cubicBezTo>
                    <a:pt x="308406" y="115800"/>
                    <a:pt x="306221" y="121801"/>
                    <a:pt x="296340" y="133612"/>
                  </a:cubicBezTo>
                  <a:cubicBezTo>
                    <a:pt x="291172" y="139918"/>
                    <a:pt x="285271" y="145576"/>
                    <a:pt x="278765" y="150471"/>
                  </a:cubicBezTo>
                  <a:cubicBezTo>
                    <a:pt x="284870" y="142194"/>
                    <a:pt x="290302" y="133431"/>
                    <a:pt x="295010" y="124277"/>
                  </a:cubicBezTo>
                  <a:cubicBezTo>
                    <a:pt x="299192" y="117096"/>
                    <a:pt x="301237" y="108866"/>
                    <a:pt x="300900" y="100560"/>
                  </a:cubicBezTo>
                  <a:cubicBezTo>
                    <a:pt x="300900" y="96274"/>
                    <a:pt x="294535" y="91035"/>
                    <a:pt x="288835" y="99322"/>
                  </a:cubicBezTo>
                  <a:cubicBezTo>
                    <a:pt x="283306" y="110552"/>
                    <a:pt x="276448" y="121077"/>
                    <a:pt x="268409" y="130659"/>
                  </a:cubicBezTo>
                  <a:cubicBezTo>
                    <a:pt x="259669" y="139708"/>
                    <a:pt x="252354" y="144852"/>
                    <a:pt x="252069" y="142375"/>
                  </a:cubicBezTo>
                  <a:cubicBezTo>
                    <a:pt x="251784" y="139899"/>
                    <a:pt x="257389" y="134946"/>
                    <a:pt x="260429" y="124373"/>
                  </a:cubicBezTo>
                  <a:cubicBezTo>
                    <a:pt x="263469" y="113800"/>
                    <a:pt x="260429" y="102656"/>
                    <a:pt x="254634" y="101513"/>
                  </a:cubicBezTo>
                  <a:cubicBezTo>
                    <a:pt x="248839" y="100370"/>
                    <a:pt x="249979" y="100560"/>
                    <a:pt x="245134" y="110466"/>
                  </a:cubicBezTo>
                  <a:cubicBezTo>
                    <a:pt x="238797" y="120601"/>
                    <a:pt x="233117" y="131126"/>
                    <a:pt x="228128" y="141994"/>
                  </a:cubicBezTo>
                  <a:cubicBezTo>
                    <a:pt x="225144" y="152138"/>
                    <a:pt x="219767" y="161416"/>
                    <a:pt x="212453" y="169045"/>
                  </a:cubicBezTo>
                  <a:cubicBezTo>
                    <a:pt x="203428" y="178951"/>
                    <a:pt x="182717" y="190000"/>
                    <a:pt x="146521" y="19914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4" name="Google Shape;704;p17"/>
            <p:cNvSpPr/>
            <p:nvPr/>
          </p:nvSpPr>
          <p:spPr>
            <a:xfrm>
              <a:off x="2447141" y="4011203"/>
              <a:ext cx="100743" cy="148055"/>
            </a:xfrm>
            <a:custGeom>
              <a:avLst/>
              <a:gdLst/>
              <a:ahLst/>
              <a:cxnLst/>
              <a:rect l="l" t="t" r="r" b="b"/>
              <a:pathLst>
                <a:path w="100743" h="148055" extrusionOk="0">
                  <a:moveTo>
                    <a:pt x="27117" y="689"/>
                  </a:moveTo>
                  <a:cubicBezTo>
                    <a:pt x="52482" y="-3121"/>
                    <a:pt x="70438" y="8404"/>
                    <a:pt x="81743" y="46981"/>
                  </a:cubicBezTo>
                  <a:cubicBezTo>
                    <a:pt x="93049" y="85557"/>
                    <a:pt x="100744" y="117370"/>
                    <a:pt x="100744" y="117370"/>
                  </a:cubicBezTo>
                  <a:cubicBezTo>
                    <a:pt x="90684" y="132001"/>
                    <a:pt x="75423" y="142231"/>
                    <a:pt x="58088" y="145945"/>
                  </a:cubicBezTo>
                  <a:cubicBezTo>
                    <a:pt x="27687" y="153375"/>
                    <a:pt x="16761" y="138801"/>
                    <a:pt x="16761" y="138801"/>
                  </a:cubicBezTo>
                  <a:cubicBezTo>
                    <a:pt x="16761" y="138801"/>
                    <a:pt x="8306" y="98320"/>
                    <a:pt x="3081" y="70793"/>
                  </a:cubicBezTo>
                  <a:cubicBezTo>
                    <a:pt x="-2144" y="43266"/>
                    <a:pt x="-4329" y="5356"/>
                    <a:pt x="27117" y="68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5" name="Google Shape;705;p17"/>
            <p:cNvSpPr/>
            <p:nvPr/>
          </p:nvSpPr>
          <p:spPr>
            <a:xfrm>
              <a:off x="2331622" y="3739152"/>
              <a:ext cx="164429" cy="181621"/>
            </a:xfrm>
            <a:custGeom>
              <a:avLst/>
              <a:gdLst/>
              <a:ahLst/>
              <a:cxnLst/>
              <a:rect l="l" t="t" r="r" b="b"/>
              <a:pathLst>
                <a:path w="164429" h="181621" extrusionOk="0">
                  <a:moveTo>
                    <a:pt x="155175" y="75001"/>
                  </a:moveTo>
                  <a:cubicBezTo>
                    <a:pt x="155175" y="75001"/>
                    <a:pt x="195362" y="13755"/>
                    <a:pt x="108244" y="1277"/>
                  </a:cubicBezTo>
                  <a:cubicBezTo>
                    <a:pt x="45447" y="-7771"/>
                    <a:pt x="5166" y="32710"/>
                    <a:pt x="511" y="76620"/>
                  </a:cubicBezTo>
                  <a:cubicBezTo>
                    <a:pt x="-3954" y="118530"/>
                    <a:pt x="21792" y="162345"/>
                    <a:pt x="40412" y="179300"/>
                  </a:cubicBezTo>
                  <a:cubicBezTo>
                    <a:pt x="58682" y="183929"/>
                    <a:pt x="78014" y="181586"/>
                    <a:pt x="94659" y="172727"/>
                  </a:cubicBezTo>
                  <a:cubicBezTo>
                    <a:pt x="95657" y="161326"/>
                    <a:pt x="96038" y="149877"/>
                    <a:pt x="95799" y="138437"/>
                  </a:cubicBezTo>
                  <a:cubicBezTo>
                    <a:pt x="95799" y="138437"/>
                    <a:pt x="65208" y="73858"/>
                    <a:pt x="155175" y="7500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6" name="Google Shape;706;p17"/>
            <p:cNvSpPr/>
            <p:nvPr/>
          </p:nvSpPr>
          <p:spPr>
            <a:xfrm>
              <a:off x="2515394" y="4404988"/>
              <a:ext cx="145638" cy="201549"/>
            </a:xfrm>
            <a:custGeom>
              <a:avLst/>
              <a:gdLst/>
              <a:ahLst/>
              <a:cxnLst/>
              <a:rect l="l" t="t" r="r" b="b"/>
              <a:pathLst>
                <a:path w="145638" h="201549" extrusionOk="0">
                  <a:moveTo>
                    <a:pt x="145639" y="183928"/>
                  </a:moveTo>
                  <a:lnTo>
                    <a:pt x="145639" y="0"/>
                  </a:lnTo>
                  <a:lnTo>
                    <a:pt x="0" y="85249"/>
                  </a:lnTo>
                  <a:lnTo>
                    <a:pt x="56052" y="201549"/>
                  </a:lnTo>
                  <a:lnTo>
                    <a:pt x="145639" y="183928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" name="Google Shape;707;p17"/>
            <p:cNvSpPr/>
            <p:nvPr/>
          </p:nvSpPr>
          <p:spPr>
            <a:xfrm>
              <a:off x="2565555" y="4383081"/>
              <a:ext cx="95477" cy="55816"/>
            </a:xfrm>
            <a:custGeom>
              <a:avLst/>
              <a:gdLst/>
              <a:ahLst/>
              <a:cxnLst/>
              <a:rect l="l" t="t" r="r" b="b"/>
              <a:pathLst>
                <a:path w="95477" h="55816" extrusionOk="0">
                  <a:moveTo>
                    <a:pt x="0" y="32480"/>
                  </a:moveTo>
                  <a:lnTo>
                    <a:pt x="55862" y="0"/>
                  </a:lnTo>
                  <a:lnTo>
                    <a:pt x="95478" y="22860"/>
                  </a:lnTo>
                  <a:lnTo>
                    <a:pt x="37526" y="55816"/>
                  </a:lnTo>
                  <a:lnTo>
                    <a:pt x="0" y="32480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" name="Google Shape;708;p17"/>
            <p:cNvSpPr/>
            <p:nvPr/>
          </p:nvSpPr>
          <p:spPr>
            <a:xfrm>
              <a:off x="4383145" y="3435820"/>
              <a:ext cx="77712" cy="44958"/>
            </a:xfrm>
            <a:custGeom>
              <a:avLst/>
              <a:gdLst/>
              <a:ahLst/>
              <a:cxnLst/>
              <a:rect l="l" t="t" r="r" b="b"/>
              <a:pathLst>
                <a:path w="77712" h="44958" extrusionOk="0">
                  <a:moveTo>
                    <a:pt x="77712" y="22479"/>
                  </a:moveTo>
                  <a:cubicBezTo>
                    <a:pt x="77712" y="34894"/>
                    <a:pt x="60316" y="44958"/>
                    <a:pt x="38856" y="44958"/>
                  </a:cubicBezTo>
                  <a:cubicBezTo>
                    <a:pt x="17396" y="44958"/>
                    <a:pt x="0" y="34894"/>
                    <a:pt x="0" y="22479"/>
                  </a:cubicBezTo>
                  <a:cubicBezTo>
                    <a:pt x="0" y="10064"/>
                    <a:pt x="17397" y="0"/>
                    <a:pt x="38856" y="0"/>
                  </a:cubicBezTo>
                  <a:cubicBezTo>
                    <a:pt x="60316" y="0"/>
                    <a:pt x="77712" y="10064"/>
                    <a:pt x="77712" y="22479"/>
                  </a:cubicBez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" name="Google Shape;709;p17"/>
            <p:cNvSpPr/>
            <p:nvPr/>
          </p:nvSpPr>
          <p:spPr>
            <a:xfrm flipH="1">
              <a:off x="4682927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" name="Google Shape;710;p17"/>
            <p:cNvSpPr/>
            <p:nvPr/>
          </p:nvSpPr>
          <p:spPr>
            <a:xfrm rot="10800000">
              <a:off x="6022844" y="4502970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711;p17"/>
            <p:cNvSpPr/>
            <p:nvPr/>
          </p:nvSpPr>
          <p:spPr>
            <a:xfrm flipH="1">
              <a:off x="6190049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p17"/>
            <p:cNvSpPr/>
            <p:nvPr/>
          </p:nvSpPr>
          <p:spPr>
            <a:xfrm flipH="1">
              <a:off x="6403900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Google Shape;713;p17"/>
            <p:cNvSpPr/>
            <p:nvPr/>
          </p:nvSpPr>
          <p:spPr>
            <a:xfrm flipH="1">
              <a:off x="6190049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4" name="Google Shape;714;p17"/>
            <p:cNvSpPr/>
            <p:nvPr/>
          </p:nvSpPr>
          <p:spPr>
            <a:xfrm>
              <a:off x="6351541" y="3874743"/>
              <a:ext cx="217302" cy="317702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5" name="Google Shape;715;p17"/>
            <p:cNvSpPr/>
            <p:nvPr/>
          </p:nvSpPr>
          <p:spPr>
            <a:xfrm>
              <a:off x="6368017" y="3871983"/>
              <a:ext cx="104086" cy="12826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6" name="Google Shape;716;p17"/>
            <p:cNvSpPr/>
            <p:nvPr/>
          </p:nvSpPr>
          <p:spPr>
            <a:xfrm>
              <a:off x="6388363" y="4011215"/>
              <a:ext cx="128390" cy="14369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7" name="Google Shape;717;p17"/>
            <p:cNvSpPr/>
            <p:nvPr/>
          </p:nvSpPr>
          <p:spPr>
            <a:xfrm>
              <a:off x="6169126" y="4068541"/>
              <a:ext cx="242294" cy="344916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8" name="Google Shape;718;p17"/>
            <p:cNvSpPr/>
            <p:nvPr/>
          </p:nvSpPr>
          <p:spPr>
            <a:xfrm>
              <a:off x="6350989" y="4058254"/>
              <a:ext cx="187162" cy="24687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9" name="Google Shape;719;p17"/>
            <p:cNvSpPr/>
            <p:nvPr/>
          </p:nvSpPr>
          <p:spPr>
            <a:xfrm>
              <a:off x="6384325" y="3881810"/>
              <a:ext cx="137686" cy="169616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0" name="Google Shape;720;p17"/>
            <p:cNvSpPr/>
            <p:nvPr/>
          </p:nvSpPr>
          <p:spPr>
            <a:xfrm>
              <a:off x="6389913" y="3881145"/>
              <a:ext cx="138230" cy="13009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1" name="Google Shape;721;p17"/>
            <p:cNvSpPr/>
            <p:nvPr/>
          </p:nvSpPr>
          <p:spPr>
            <a:xfrm>
              <a:off x="6223986" y="4735273"/>
              <a:ext cx="108702" cy="82916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" name="Google Shape;722;p17"/>
            <p:cNvSpPr/>
            <p:nvPr/>
          </p:nvSpPr>
          <p:spPr>
            <a:xfrm>
              <a:off x="6224466" y="4761723"/>
              <a:ext cx="108209" cy="5649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3" name="Google Shape;723;p17"/>
            <p:cNvSpPr/>
            <p:nvPr/>
          </p:nvSpPr>
          <p:spPr>
            <a:xfrm>
              <a:off x="6169601" y="4699543"/>
              <a:ext cx="99502" cy="77082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4" name="Google Shape;724;p17"/>
            <p:cNvSpPr/>
            <p:nvPr/>
          </p:nvSpPr>
          <p:spPr>
            <a:xfrm>
              <a:off x="6170058" y="4724979"/>
              <a:ext cx="99108" cy="51736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5" name="Google Shape;725;p17"/>
            <p:cNvSpPr/>
            <p:nvPr/>
          </p:nvSpPr>
          <p:spPr>
            <a:xfrm>
              <a:off x="6206498" y="4301929"/>
              <a:ext cx="236938" cy="40866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6" name="Google Shape;726;p17"/>
            <p:cNvSpPr/>
            <p:nvPr/>
          </p:nvSpPr>
          <p:spPr>
            <a:xfrm>
              <a:off x="6271102" y="4302737"/>
              <a:ext cx="235887" cy="442489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7" name="Google Shape;727;p17"/>
            <p:cNvSpPr/>
            <p:nvPr/>
          </p:nvSpPr>
          <p:spPr>
            <a:xfrm>
              <a:off x="6183254" y="4274877"/>
              <a:ext cx="352749" cy="324700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8" name="Google Shape;728;p17"/>
            <p:cNvSpPr/>
            <p:nvPr/>
          </p:nvSpPr>
          <p:spPr>
            <a:xfrm>
              <a:off x="6466820" y="4083042"/>
              <a:ext cx="122590" cy="42978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9" name="Google Shape;729;p17"/>
            <p:cNvSpPr/>
            <p:nvPr/>
          </p:nvSpPr>
          <p:spPr>
            <a:xfrm>
              <a:off x="6490841" y="4077626"/>
              <a:ext cx="74124" cy="94270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0" name="Google Shape;730;p17"/>
            <p:cNvSpPr/>
            <p:nvPr/>
          </p:nvSpPr>
          <p:spPr>
            <a:xfrm>
              <a:off x="6345497" y="4058119"/>
              <a:ext cx="63405" cy="6657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31" name="Google Shape;731;p17"/>
            <p:cNvGrpSpPr/>
            <p:nvPr/>
          </p:nvGrpSpPr>
          <p:grpSpPr>
            <a:xfrm>
              <a:off x="6161836" y="4215479"/>
              <a:ext cx="350682" cy="265782"/>
              <a:chOff x="6621095" y="1452181"/>
              <a:chExt cx="330894" cy="250785"/>
            </a:xfrm>
          </p:grpSpPr>
          <p:sp>
            <p:nvSpPr>
              <p:cNvPr id="732" name="Google Shape;732;p1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3" name="Google Shape;733;p1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4" name="Google Shape;734;p1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5" name="Google Shape;735;p1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6" name="Google Shape;736;p1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0257FE3D-56F1-436A-8AD7-A82F802C77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83363"/>
            <a:ext cx="9144000" cy="6796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E589530-4EDB-4F4C-96E1-E9F41A1AE1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929" y="2566726"/>
            <a:ext cx="3190875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3380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IN" dirty="0"/>
              <a:t>EXAMPLES</a:t>
            </a:r>
            <a:endParaRPr dirty="0"/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grpSp>
        <p:nvGrpSpPr>
          <p:cNvPr id="597" name="Google Shape;597;p17"/>
          <p:cNvGrpSpPr/>
          <p:nvPr/>
        </p:nvGrpSpPr>
        <p:grpSpPr>
          <a:xfrm>
            <a:off x="6262576" y="2169042"/>
            <a:ext cx="2462655" cy="2543926"/>
            <a:chOff x="2183550" y="65875"/>
            <a:chExt cx="4483981" cy="4807045"/>
          </a:xfrm>
        </p:grpSpPr>
        <p:sp>
          <p:nvSpPr>
            <p:cNvPr id="598" name="Google Shape;598;p17"/>
            <p:cNvSpPr/>
            <p:nvPr/>
          </p:nvSpPr>
          <p:spPr>
            <a:xfrm>
              <a:off x="3889897" y="3280283"/>
              <a:ext cx="998038" cy="577710"/>
            </a:xfrm>
            <a:custGeom>
              <a:avLst/>
              <a:gdLst/>
              <a:ahLst/>
              <a:cxnLst/>
              <a:rect l="l" t="t" r="r" b="b"/>
              <a:pathLst>
                <a:path w="998038" h="577710" extrusionOk="0">
                  <a:moveTo>
                    <a:pt x="461327" y="569588"/>
                  </a:moveTo>
                  <a:lnTo>
                    <a:pt x="14055" y="310699"/>
                  </a:lnTo>
                  <a:cubicBezTo>
                    <a:pt x="-6751" y="298602"/>
                    <a:pt x="-4186" y="277552"/>
                    <a:pt x="19945" y="263645"/>
                  </a:cubicBezTo>
                  <a:lnTo>
                    <a:pt x="455437" y="11519"/>
                  </a:lnTo>
                  <a:cubicBezTo>
                    <a:pt x="479568" y="-2388"/>
                    <a:pt x="515954" y="-3912"/>
                    <a:pt x="536759" y="8090"/>
                  </a:cubicBezTo>
                  <a:lnTo>
                    <a:pt x="983936" y="266979"/>
                  </a:lnTo>
                  <a:cubicBezTo>
                    <a:pt x="1004837" y="279076"/>
                    <a:pt x="1002177" y="300126"/>
                    <a:pt x="978141" y="314033"/>
                  </a:cubicBezTo>
                  <a:lnTo>
                    <a:pt x="542554" y="566159"/>
                  </a:lnTo>
                  <a:cubicBezTo>
                    <a:pt x="518519" y="580161"/>
                    <a:pt x="482133" y="581590"/>
                    <a:pt x="461327" y="56958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599;p17"/>
            <p:cNvSpPr/>
            <p:nvPr/>
          </p:nvSpPr>
          <p:spPr>
            <a:xfrm>
              <a:off x="2372415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600;p17"/>
            <p:cNvSpPr/>
            <p:nvPr/>
          </p:nvSpPr>
          <p:spPr>
            <a:xfrm>
              <a:off x="3921527" y="3261804"/>
              <a:ext cx="998857" cy="577329"/>
            </a:xfrm>
            <a:custGeom>
              <a:avLst/>
              <a:gdLst/>
              <a:ahLst/>
              <a:cxnLst/>
              <a:rect l="l" t="t" r="r" b="b"/>
              <a:pathLst>
                <a:path w="998857" h="577329" extrusionOk="0">
                  <a:moveTo>
                    <a:pt x="998097" y="255644"/>
                  </a:moveTo>
                  <a:lnTo>
                    <a:pt x="976057" y="262407"/>
                  </a:lnTo>
                  <a:lnTo>
                    <a:pt x="536860" y="8090"/>
                  </a:lnTo>
                  <a:cubicBezTo>
                    <a:pt x="516054" y="-3912"/>
                    <a:pt x="479858" y="-2388"/>
                    <a:pt x="455632" y="11519"/>
                  </a:cubicBezTo>
                  <a:lnTo>
                    <a:pt x="20046" y="263645"/>
                  </a:lnTo>
                  <a:lnTo>
                    <a:pt x="19001" y="264312"/>
                  </a:lnTo>
                  <a:lnTo>
                    <a:pt x="0" y="258502"/>
                  </a:lnTo>
                  <a:lnTo>
                    <a:pt x="0" y="287077"/>
                  </a:lnTo>
                  <a:cubicBezTo>
                    <a:pt x="0" y="288125"/>
                    <a:pt x="0" y="289173"/>
                    <a:pt x="0" y="290316"/>
                  </a:cubicBezTo>
                  <a:lnTo>
                    <a:pt x="0" y="292601"/>
                  </a:lnTo>
                  <a:lnTo>
                    <a:pt x="0" y="292601"/>
                  </a:lnTo>
                  <a:cubicBezTo>
                    <a:pt x="1596" y="300307"/>
                    <a:pt x="6641" y="306841"/>
                    <a:pt x="13680" y="310318"/>
                  </a:cubicBezTo>
                  <a:lnTo>
                    <a:pt x="460953" y="569208"/>
                  </a:lnTo>
                  <a:cubicBezTo>
                    <a:pt x="481758" y="581209"/>
                    <a:pt x="517954" y="579780"/>
                    <a:pt x="542275" y="565778"/>
                  </a:cubicBezTo>
                  <a:lnTo>
                    <a:pt x="979097" y="314033"/>
                  </a:lnTo>
                  <a:cubicBezTo>
                    <a:pt x="989404" y="309413"/>
                    <a:pt x="996786" y="300012"/>
                    <a:pt x="998857" y="288887"/>
                  </a:cubicBezTo>
                  <a:lnTo>
                    <a:pt x="998857" y="288887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601;p17"/>
            <p:cNvSpPr/>
            <p:nvPr/>
          </p:nvSpPr>
          <p:spPr>
            <a:xfrm>
              <a:off x="3922039" y="3231825"/>
              <a:ext cx="998054" cy="577388"/>
            </a:xfrm>
            <a:custGeom>
              <a:avLst/>
              <a:gdLst/>
              <a:ahLst/>
              <a:cxnLst/>
              <a:rect l="l" t="t" r="r" b="b"/>
              <a:pathLst>
                <a:path w="998054" h="577388" extrusionOk="0">
                  <a:moveTo>
                    <a:pt x="461295" y="569183"/>
                  </a:moveTo>
                  <a:lnTo>
                    <a:pt x="14023" y="310674"/>
                  </a:lnTo>
                  <a:cubicBezTo>
                    <a:pt x="-6783" y="298673"/>
                    <a:pt x="-4123" y="277623"/>
                    <a:pt x="19913" y="263716"/>
                  </a:cubicBezTo>
                  <a:lnTo>
                    <a:pt x="455500" y="11589"/>
                  </a:lnTo>
                  <a:cubicBezTo>
                    <a:pt x="479536" y="-2412"/>
                    <a:pt x="515922" y="-3936"/>
                    <a:pt x="536727" y="8160"/>
                  </a:cubicBezTo>
                  <a:lnTo>
                    <a:pt x="984000" y="267050"/>
                  </a:lnTo>
                  <a:cubicBezTo>
                    <a:pt x="1004805" y="279147"/>
                    <a:pt x="1002240" y="300197"/>
                    <a:pt x="978110" y="314103"/>
                  </a:cubicBezTo>
                  <a:lnTo>
                    <a:pt x="542618" y="566230"/>
                  </a:lnTo>
                  <a:cubicBezTo>
                    <a:pt x="518487" y="579756"/>
                    <a:pt x="482101" y="581280"/>
                    <a:pt x="461295" y="56918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Google Shape;602;p17"/>
            <p:cNvSpPr/>
            <p:nvPr/>
          </p:nvSpPr>
          <p:spPr>
            <a:xfrm>
              <a:off x="4231770" y="3400376"/>
              <a:ext cx="378145" cy="218912"/>
            </a:xfrm>
            <a:custGeom>
              <a:avLst/>
              <a:gdLst/>
              <a:ahLst/>
              <a:cxnLst/>
              <a:rect l="l" t="t" r="r" b="b"/>
              <a:pathLst>
                <a:path w="378145" h="218912" extrusionOk="0">
                  <a:moveTo>
                    <a:pt x="377956" y="96880"/>
                  </a:moveTo>
                  <a:lnTo>
                    <a:pt x="377956" y="58780"/>
                  </a:lnTo>
                  <a:lnTo>
                    <a:pt x="323804" y="73067"/>
                  </a:lnTo>
                  <a:lnTo>
                    <a:pt x="203341" y="3058"/>
                  </a:lnTo>
                  <a:cubicBezTo>
                    <a:pt x="193461" y="-1447"/>
                    <a:pt x="182023" y="-952"/>
                    <a:pt x="172560" y="4392"/>
                  </a:cubicBezTo>
                  <a:lnTo>
                    <a:pt x="55422" y="72210"/>
                  </a:lnTo>
                  <a:lnTo>
                    <a:pt x="36" y="57541"/>
                  </a:lnTo>
                  <a:lnTo>
                    <a:pt x="36" y="98594"/>
                  </a:lnTo>
                  <a:lnTo>
                    <a:pt x="36" y="98594"/>
                  </a:lnTo>
                  <a:lnTo>
                    <a:pt x="36" y="108119"/>
                  </a:lnTo>
                  <a:cubicBezTo>
                    <a:pt x="-12" y="108500"/>
                    <a:pt x="-12" y="108881"/>
                    <a:pt x="36" y="109262"/>
                  </a:cubicBezTo>
                  <a:lnTo>
                    <a:pt x="36" y="110215"/>
                  </a:lnTo>
                  <a:lnTo>
                    <a:pt x="36" y="110215"/>
                  </a:lnTo>
                  <a:cubicBezTo>
                    <a:pt x="644" y="113139"/>
                    <a:pt x="2572" y="115606"/>
                    <a:pt x="5261" y="116882"/>
                  </a:cubicBezTo>
                  <a:lnTo>
                    <a:pt x="174840" y="215847"/>
                  </a:lnTo>
                  <a:cubicBezTo>
                    <a:pt x="184721" y="220333"/>
                    <a:pt x="196130" y="219876"/>
                    <a:pt x="205621" y="214608"/>
                  </a:cubicBezTo>
                  <a:lnTo>
                    <a:pt x="370736" y="119358"/>
                  </a:lnTo>
                  <a:cubicBezTo>
                    <a:pt x="374621" y="117606"/>
                    <a:pt x="377395" y="114044"/>
                    <a:pt x="378146" y="109833"/>
                  </a:cubicBezTo>
                  <a:lnTo>
                    <a:pt x="378146" y="109833"/>
                  </a:lnTo>
                  <a:lnTo>
                    <a:pt x="378146" y="97261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Google Shape;603;p17"/>
            <p:cNvSpPr/>
            <p:nvPr/>
          </p:nvSpPr>
          <p:spPr>
            <a:xfrm>
              <a:off x="4231502" y="3348848"/>
              <a:ext cx="378432" cy="218803"/>
            </a:xfrm>
            <a:custGeom>
              <a:avLst/>
              <a:gdLst/>
              <a:ahLst/>
              <a:cxnLst/>
              <a:rect l="l" t="t" r="r" b="b"/>
              <a:pathLst>
                <a:path w="378432" h="218803" extrusionOk="0">
                  <a:moveTo>
                    <a:pt x="175108" y="215844"/>
                  </a:moveTo>
                  <a:lnTo>
                    <a:pt x="5339" y="117451"/>
                  </a:lnTo>
                  <a:cubicBezTo>
                    <a:pt x="-2547" y="112879"/>
                    <a:pt x="-1597" y="104878"/>
                    <a:pt x="7524" y="99639"/>
                  </a:cubicBezTo>
                  <a:lnTo>
                    <a:pt x="172638" y="4389"/>
                  </a:lnTo>
                  <a:cubicBezTo>
                    <a:pt x="182167" y="-992"/>
                    <a:pt x="193691" y="-1449"/>
                    <a:pt x="203609" y="3151"/>
                  </a:cubicBezTo>
                  <a:lnTo>
                    <a:pt x="373094" y="101259"/>
                  </a:lnTo>
                  <a:cubicBezTo>
                    <a:pt x="380979" y="105831"/>
                    <a:pt x="380029" y="113832"/>
                    <a:pt x="370909" y="119166"/>
                  </a:cubicBezTo>
                  <a:lnTo>
                    <a:pt x="205794" y="214416"/>
                  </a:lnTo>
                  <a:cubicBezTo>
                    <a:pt x="196360" y="219712"/>
                    <a:pt x="184988" y="220245"/>
                    <a:pt x="175108" y="215844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604;p17"/>
            <p:cNvSpPr/>
            <p:nvPr/>
          </p:nvSpPr>
          <p:spPr>
            <a:xfrm>
              <a:off x="3409843" y="2513133"/>
              <a:ext cx="2024410" cy="945165"/>
            </a:xfrm>
            <a:custGeom>
              <a:avLst/>
              <a:gdLst/>
              <a:ahLst/>
              <a:cxnLst/>
              <a:rect l="l" t="t" r="r" b="b"/>
              <a:pathLst>
                <a:path w="2024410" h="945165" extrusionOk="0">
                  <a:moveTo>
                    <a:pt x="1010828" y="945166"/>
                  </a:moveTo>
                  <a:lnTo>
                    <a:pt x="0" y="38005"/>
                  </a:lnTo>
                  <a:lnTo>
                    <a:pt x="2024411" y="0"/>
                  </a:lnTo>
                  <a:lnTo>
                    <a:pt x="1010828" y="945166"/>
                  </a:ln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605;p17"/>
            <p:cNvSpPr/>
            <p:nvPr/>
          </p:nvSpPr>
          <p:spPr>
            <a:xfrm>
              <a:off x="2963426" y="65875"/>
              <a:ext cx="2875158" cy="2882646"/>
            </a:xfrm>
            <a:custGeom>
              <a:avLst/>
              <a:gdLst/>
              <a:ahLst/>
              <a:cxnLst/>
              <a:rect l="l" t="t" r="r" b="b"/>
              <a:pathLst>
                <a:path w="2875158" h="2882646" extrusionOk="0">
                  <a:moveTo>
                    <a:pt x="2875159" y="1441323"/>
                  </a:moveTo>
                  <a:cubicBezTo>
                    <a:pt x="2875159" y="2237344"/>
                    <a:pt x="2231533" y="2882646"/>
                    <a:pt x="1437579" y="2882646"/>
                  </a:cubicBezTo>
                  <a:cubicBezTo>
                    <a:pt x="643626" y="2882646"/>
                    <a:pt x="0" y="2237344"/>
                    <a:pt x="0" y="1441323"/>
                  </a:cubicBezTo>
                  <a:cubicBezTo>
                    <a:pt x="0" y="645302"/>
                    <a:pt x="643626" y="0"/>
                    <a:pt x="1437579" y="0"/>
                  </a:cubicBezTo>
                  <a:cubicBezTo>
                    <a:pt x="2231532" y="0"/>
                    <a:pt x="2875159" y="645302"/>
                    <a:pt x="2875159" y="144132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606;p17"/>
            <p:cNvSpPr/>
            <p:nvPr/>
          </p:nvSpPr>
          <p:spPr>
            <a:xfrm>
              <a:off x="2986102" y="165506"/>
              <a:ext cx="2752826" cy="2463451"/>
            </a:xfrm>
            <a:custGeom>
              <a:avLst/>
              <a:gdLst/>
              <a:ahLst/>
              <a:cxnLst/>
              <a:rect l="l" t="t" r="r" b="b"/>
              <a:pathLst>
                <a:path w="2752826" h="2463451" extrusionOk="0">
                  <a:moveTo>
                    <a:pt x="1036794" y="484346"/>
                  </a:moveTo>
                  <a:lnTo>
                    <a:pt x="1041639" y="467297"/>
                  </a:lnTo>
                  <a:lnTo>
                    <a:pt x="1041639" y="430340"/>
                  </a:lnTo>
                  <a:cubicBezTo>
                    <a:pt x="1034789" y="431164"/>
                    <a:pt x="1027873" y="431164"/>
                    <a:pt x="1021023" y="430340"/>
                  </a:cubicBezTo>
                  <a:cubicBezTo>
                    <a:pt x="1017413" y="428720"/>
                    <a:pt x="1019883" y="418624"/>
                    <a:pt x="1019883" y="418624"/>
                  </a:cubicBezTo>
                  <a:lnTo>
                    <a:pt x="1036794" y="404051"/>
                  </a:lnTo>
                  <a:lnTo>
                    <a:pt x="1002878" y="411290"/>
                  </a:lnTo>
                  <a:lnTo>
                    <a:pt x="990717" y="430340"/>
                  </a:lnTo>
                  <a:lnTo>
                    <a:pt x="952716" y="453866"/>
                  </a:lnTo>
                  <a:lnTo>
                    <a:pt x="969722" y="463391"/>
                  </a:lnTo>
                  <a:lnTo>
                    <a:pt x="980647" y="470630"/>
                  </a:lnTo>
                  <a:lnTo>
                    <a:pt x="996988" y="473107"/>
                  </a:lnTo>
                  <a:lnTo>
                    <a:pt x="996988" y="462344"/>
                  </a:lnTo>
                  <a:cubicBezTo>
                    <a:pt x="996988" y="462344"/>
                    <a:pt x="1015988" y="457486"/>
                    <a:pt x="1020643" y="464725"/>
                  </a:cubicBezTo>
                  <a:lnTo>
                    <a:pt x="1018268" y="478155"/>
                  </a:lnTo>
                  <a:lnTo>
                    <a:pt x="1036794" y="484346"/>
                  </a:lnTo>
                  <a:close/>
                  <a:moveTo>
                    <a:pt x="616692" y="1010603"/>
                  </a:moveTo>
                  <a:cubicBezTo>
                    <a:pt x="606783" y="1006135"/>
                    <a:pt x="595440" y="1006135"/>
                    <a:pt x="585531" y="1010603"/>
                  </a:cubicBezTo>
                  <a:cubicBezTo>
                    <a:pt x="585702" y="1024414"/>
                    <a:pt x="574967" y="1035891"/>
                    <a:pt x="561211" y="1036606"/>
                  </a:cubicBezTo>
                  <a:lnTo>
                    <a:pt x="588951" y="1052132"/>
                  </a:lnTo>
                  <a:lnTo>
                    <a:pt x="616692" y="1041749"/>
                  </a:lnTo>
                  <a:lnTo>
                    <a:pt x="652983" y="1029653"/>
                  </a:lnTo>
                  <a:lnTo>
                    <a:pt x="684049" y="1052132"/>
                  </a:lnTo>
                  <a:cubicBezTo>
                    <a:pt x="707420" y="1023557"/>
                    <a:pt x="684049" y="1007078"/>
                    <a:pt x="684049" y="1007078"/>
                  </a:cubicBezTo>
                  <a:lnTo>
                    <a:pt x="616692" y="1010603"/>
                  </a:lnTo>
                  <a:close/>
                  <a:moveTo>
                    <a:pt x="1206658" y="1540478"/>
                  </a:moveTo>
                  <a:lnTo>
                    <a:pt x="1179773" y="1534763"/>
                  </a:lnTo>
                  <a:lnTo>
                    <a:pt x="1133031" y="1504950"/>
                  </a:lnTo>
                  <a:lnTo>
                    <a:pt x="1091990" y="1504950"/>
                  </a:lnTo>
                  <a:lnTo>
                    <a:pt x="1056554" y="1486567"/>
                  </a:lnTo>
                  <a:lnTo>
                    <a:pt x="1042399" y="1486567"/>
                  </a:lnTo>
                  <a:cubicBezTo>
                    <a:pt x="1042399" y="1486567"/>
                    <a:pt x="1045249" y="1466660"/>
                    <a:pt x="1040974" y="1465231"/>
                  </a:cubicBezTo>
                  <a:cubicBezTo>
                    <a:pt x="1036699" y="1463802"/>
                    <a:pt x="1005633" y="1445324"/>
                    <a:pt x="1005633" y="1445324"/>
                  </a:cubicBezTo>
                  <a:lnTo>
                    <a:pt x="981502" y="1453896"/>
                  </a:lnTo>
                  <a:lnTo>
                    <a:pt x="981502" y="1436846"/>
                  </a:lnTo>
                  <a:lnTo>
                    <a:pt x="964497" y="1429703"/>
                  </a:lnTo>
                  <a:lnTo>
                    <a:pt x="950341" y="1429703"/>
                  </a:lnTo>
                  <a:lnTo>
                    <a:pt x="951766" y="1415510"/>
                  </a:lnTo>
                  <a:cubicBezTo>
                    <a:pt x="951766" y="1415510"/>
                    <a:pt x="964497" y="1390269"/>
                    <a:pt x="957467" y="1385888"/>
                  </a:cubicBezTo>
                  <a:cubicBezTo>
                    <a:pt x="950436" y="1381506"/>
                    <a:pt x="924881" y="1324642"/>
                    <a:pt x="924881" y="1324642"/>
                  </a:cubicBezTo>
                  <a:lnTo>
                    <a:pt x="886880" y="1303306"/>
                  </a:lnTo>
                  <a:lnTo>
                    <a:pt x="845838" y="1303306"/>
                  </a:lnTo>
                  <a:lnTo>
                    <a:pt x="810403" y="1269302"/>
                  </a:lnTo>
                  <a:lnTo>
                    <a:pt x="775062" y="1240727"/>
                  </a:lnTo>
                  <a:lnTo>
                    <a:pt x="755206" y="1201007"/>
                  </a:lnTo>
                  <a:lnTo>
                    <a:pt x="733925" y="1186815"/>
                  </a:lnTo>
                  <a:cubicBezTo>
                    <a:pt x="733925" y="1186815"/>
                    <a:pt x="709890" y="1202436"/>
                    <a:pt x="704190" y="1201007"/>
                  </a:cubicBezTo>
                  <a:cubicBezTo>
                    <a:pt x="698489" y="1199579"/>
                    <a:pt x="663149" y="1186815"/>
                    <a:pt x="663149" y="1186815"/>
                  </a:cubicBezTo>
                  <a:lnTo>
                    <a:pt x="633413" y="1178338"/>
                  </a:lnTo>
                  <a:lnTo>
                    <a:pt x="596267" y="1195769"/>
                  </a:lnTo>
                  <a:lnTo>
                    <a:pt x="596267" y="1233869"/>
                  </a:lnTo>
                  <a:lnTo>
                    <a:pt x="582111" y="1224344"/>
                  </a:lnTo>
                  <a:lnTo>
                    <a:pt x="582111" y="1210056"/>
                  </a:lnTo>
                  <a:lnTo>
                    <a:pt x="594842" y="1185958"/>
                  </a:lnTo>
                  <a:lnTo>
                    <a:pt x="600542" y="1168908"/>
                  </a:lnTo>
                  <a:lnTo>
                    <a:pt x="587812" y="1163288"/>
                  </a:lnTo>
                  <a:lnTo>
                    <a:pt x="570806" y="1183100"/>
                  </a:lnTo>
                  <a:lnTo>
                    <a:pt x="528340" y="1195769"/>
                  </a:lnTo>
                  <a:lnTo>
                    <a:pt x="519790" y="1214247"/>
                  </a:lnTo>
                  <a:lnTo>
                    <a:pt x="499934" y="1232726"/>
                  </a:lnTo>
                  <a:lnTo>
                    <a:pt x="494329" y="1248347"/>
                  </a:lnTo>
                  <a:lnTo>
                    <a:pt x="463168" y="1222820"/>
                  </a:lnTo>
                  <a:cubicBezTo>
                    <a:pt x="452661" y="1228335"/>
                    <a:pt x="441773" y="1233078"/>
                    <a:pt x="430582" y="1237012"/>
                  </a:cubicBezTo>
                  <a:cubicBezTo>
                    <a:pt x="419096" y="1230897"/>
                    <a:pt x="408190" y="1223762"/>
                    <a:pt x="397996" y="1215676"/>
                  </a:cubicBezTo>
                  <a:lnTo>
                    <a:pt x="382416" y="1185863"/>
                  </a:lnTo>
                  <a:lnTo>
                    <a:pt x="390966" y="1146143"/>
                  </a:lnTo>
                  <a:lnTo>
                    <a:pt x="397996" y="1104900"/>
                  </a:lnTo>
                  <a:lnTo>
                    <a:pt x="371111" y="1087850"/>
                  </a:lnTo>
                  <a:lnTo>
                    <a:pt x="334250" y="1087850"/>
                  </a:lnTo>
                  <a:lnTo>
                    <a:pt x="305749" y="1079373"/>
                  </a:lnTo>
                  <a:lnTo>
                    <a:pt x="319049" y="1058037"/>
                  </a:lnTo>
                  <a:lnTo>
                    <a:pt x="334629" y="1026795"/>
                  </a:lnTo>
                  <a:lnTo>
                    <a:pt x="348785" y="1004126"/>
                  </a:lnTo>
                  <a:cubicBezTo>
                    <a:pt x="348785" y="1004126"/>
                    <a:pt x="352775" y="993743"/>
                    <a:pt x="357335" y="991362"/>
                  </a:cubicBezTo>
                  <a:cubicBezTo>
                    <a:pt x="375386" y="981837"/>
                    <a:pt x="357335" y="972884"/>
                    <a:pt x="357335" y="972884"/>
                  </a:cubicBezTo>
                  <a:cubicBezTo>
                    <a:pt x="357335" y="972884"/>
                    <a:pt x="319334" y="970026"/>
                    <a:pt x="313444" y="972884"/>
                  </a:cubicBezTo>
                  <a:cubicBezTo>
                    <a:pt x="307554" y="975741"/>
                    <a:pt x="292163" y="984218"/>
                    <a:pt x="292163" y="984218"/>
                  </a:cubicBezTo>
                  <a:lnTo>
                    <a:pt x="292163" y="1016889"/>
                  </a:lnTo>
                  <a:lnTo>
                    <a:pt x="263663" y="1029653"/>
                  </a:lnTo>
                  <a:lnTo>
                    <a:pt x="219771" y="1039178"/>
                  </a:lnTo>
                  <a:lnTo>
                    <a:pt x="190036" y="1009269"/>
                  </a:lnTo>
                  <a:cubicBezTo>
                    <a:pt x="185760" y="1005078"/>
                    <a:pt x="175880" y="958215"/>
                    <a:pt x="175880" y="958215"/>
                  </a:cubicBezTo>
                  <a:lnTo>
                    <a:pt x="194216" y="941165"/>
                  </a:lnTo>
                  <a:lnTo>
                    <a:pt x="202766" y="926973"/>
                  </a:lnTo>
                  <a:lnTo>
                    <a:pt x="204191" y="892874"/>
                  </a:lnTo>
                  <a:lnTo>
                    <a:pt x="222526" y="877253"/>
                  </a:lnTo>
                  <a:lnTo>
                    <a:pt x="229652" y="858774"/>
                  </a:lnTo>
                  <a:lnTo>
                    <a:pt x="250742" y="843344"/>
                  </a:lnTo>
                  <a:lnTo>
                    <a:pt x="270978" y="824770"/>
                  </a:lnTo>
                  <a:lnTo>
                    <a:pt x="289408" y="819150"/>
                  </a:lnTo>
                  <a:lnTo>
                    <a:pt x="314869" y="824770"/>
                  </a:lnTo>
                  <a:cubicBezTo>
                    <a:pt x="316294" y="815245"/>
                    <a:pt x="363035" y="819150"/>
                    <a:pt x="363035" y="819150"/>
                  </a:cubicBezTo>
                  <a:lnTo>
                    <a:pt x="381466" y="818198"/>
                  </a:lnTo>
                  <a:lnTo>
                    <a:pt x="380041" y="807815"/>
                  </a:lnTo>
                  <a:cubicBezTo>
                    <a:pt x="388591" y="800671"/>
                    <a:pt x="416902" y="807815"/>
                    <a:pt x="416902" y="807815"/>
                  </a:cubicBezTo>
                  <a:lnTo>
                    <a:pt x="454903" y="804577"/>
                  </a:lnTo>
                  <a:cubicBezTo>
                    <a:pt x="463263" y="806387"/>
                    <a:pt x="470293" y="823627"/>
                    <a:pt x="470293" y="823627"/>
                  </a:cubicBezTo>
                  <a:lnTo>
                    <a:pt x="453288" y="839248"/>
                  </a:lnTo>
                  <a:lnTo>
                    <a:pt x="464688" y="873252"/>
                  </a:lnTo>
                  <a:lnTo>
                    <a:pt x="475993" y="888873"/>
                  </a:lnTo>
                  <a:lnTo>
                    <a:pt x="471718" y="904494"/>
                  </a:lnTo>
                  <a:lnTo>
                    <a:pt x="498984" y="900494"/>
                  </a:lnTo>
                  <a:cubicBezTo>
                    <a:pt x="499427" y="891477"/>
                    <a:pt x="499871" y="882460"/>
                    <a:pt x="500314" y="873443"/>
                  </a:cubicBezTo>
                  <a:lnTo>
                    <a:pt x="501739" y="840772"/>
                  </a:lnTo>
                  <a:lnTo>
                    <a:pt x="497559" y="804958"/>
                  </a:lnTo>
                  <a:lnTo>
                    <a:pt x="523020" y="749903"/>
                  </a:lnTo>
                  <a:lnTo>
                    <a:pt x="626383" y="683228"/>
                  </a:lnTo>
                  <a:cubicBezTo>
                    <a:pt x="625908" y="675164"/>
                    <a:pt x="625432" y="667099"/>
                    <a:pt x="624957" y="659035"/>
                  </a:cubicBezTo>
                  <a:lnTo>
                    <a:pt x="631988" y="624269"/>
                  </a:lnTo>
                  <a:lnTo>
                    <a:pt x="650418" y="630650"/>
                  </a:lnTo>
                  <a:lnTo>
                    <a:pt x="683004" y="591884"/>
                  </a:lnTo>
                  <a:lnTo>
                    <a:pt x="725470" y="577787"/>
                  </a:lnTo>
                  <a:lnTo>
                    <a:pt x="750931" y="560451"/>
                  </a:lnTo>
                  <a:lnTo>
                    <a:pt x="763661" y="534829"/>
                  </a:lnTo>
                  <a:lnTo>
                    <a:pt x="810403" y="520637"/>
                  </a:lnTo>
                  <a:lnTo>
                    <a:pt x="857144" y="496538"/>
                  </a:lnTo>
                  <a:lnTo>
                    <a:pt x="835673" y="519494"/>
                  </a:lnTo>
                  <a:lnTo>
                    <a:pt x="832823" y="539401"/>
                  </a:lnTo>
                  <a:lnTo>
                    <a:pt x="858284" y="533686"/>
                  </a:lnTo>
                  <a:lnTo>
                    <a:pt x="880990" y="520922"/>
                  </a:lnTo>
                  <a:lnTo>
                    <a:pt x="900750" y="515302"/>
                  </a:lnTo>
                  <a:lnTo>
                    <a:pt x="919180" y="509588"/>
                  </a:lnTo>
                  <a:lnTo>
                    <a:pt x="924881" y="496824"/>
                  </a:lnTo>
                  <a:lnTo>
                    <a:pt x="912150" y="496824"/>
                  </a:lnTo>
                  <a:lnTo>
                    <a:pt x="892295" y="489680"/>
                  </a:lnTo>
                  <a:lnTo>
                    <a:pt x="863794" y="468440"/>
                  </a:lnTo>
                  <a:cubicBezTo>
                    <a:pt x="863196" y="463742"/>
                    <a:pt x="864734" y="459023"/>
                    <a:pt x="867974" y="455581"/>
                  </a:cubicBezTo>
                  <a:lnTo>
                    <a:pt x="880799" y="444056"/>
                  </a:lnTo>
                  <a:cubicBezTo>
                    <a:pt x="880799" y="444056"/>
                    <a:pt x="886405" y="437198"/>
                    <a:pt x="882224" y="437198"/>
                  </a:cubicBezTo>
                  <a:cubicBezTo>
                    <a:pt x="878044" y="437198"/>
                    <a:pt x="846789" y="430340"/>
                    <a:pt x="846789" y="430340"/>
                  </a:cubicBezTo>
                  <a:lnTo>
                    <a:pt x="812778" y="444056"/>
                  </a:lnTo>
                  <a:lnTo>
                    <a:pt x="793492" y="444056"/>
                  </a:lnTo>
                  <a:lnTo>
                    <a:pt x="817623" y="423005"/>
                  </a:lnTo>
                  <a:lnTo>
                    <a:pt x="844508" y="423005"/>
                  </a:lnTo>
                  <a:lnTo>
                    <a:pt x="874244" y="415862"/>
                  </a:lnTo>
                  <a:lnTo>
                    <a:pt x="935996" y="415862"/>
                  </a:lnTo>
                  <a:lnTo>
                    <a:pt x="970007" y="408718"/>
                  </a:lnTo>
                  <a:lnTo>
                    <a:pt x="994233" y="395669"/>
                  </a:lnTo>
                  <a:lnTo>
                    <a:pt x="1023968" y="392621"/>
                  </a:lnTo>
                  <a:lnTo>
                    <a:pt x="1032519" y="360712"/>
                  </a:lnTo>
                  <a:lnTo>
                    <a:pt x="1012663" y="343662"/>
                  </a:lnTo>
                  <a:lnTo>
                    <a:pt x="984162" y="328898"/>
                  </a:lnTo>
                  <a:lnTo>
                    <a:pt x="978462" y="295370"/>
                  </a:lnTo>
                  <a:lnTo>
                    <a:pt x="962882" y="261271"/>
                  </a:lnTo>
                  <a:lnTo>
                    <a:pt x="948726" y="261271"/>
                  </a:lnTo>
                  <a:lnTo>
                    <a:pt x="947301" y="279749"/>
                  </a:lnTo>
                  <a:lnTo>
                    <a:pt x="924691" y="279749"/>
                  </a:lnTo>
                  <a:lnTo>
                    <a:pt x="918991" y="291084"/>
                  </a:lnTo>
                  <a:lnTo>
                    <a:pt x="910535" y="296799"/>
                  </a:lnTo>
                  <a:lnTo>
                    <a:pt x="896380" y="299656"/>
                  </a:lnTo>
                  <a:lnTo>
                    <a:pt x="883555" y="286798"/>
                  </a:lnTo>
                  <a:lnTo>
                    <a:pt x="900560" y="268415"/>
                  </a:lnTo>
                  <a:lnTo>
                    <a:pt x="880799" y="249936"/>
                  </a:lnTo>
                  <a:lnTo>
                    <a:pt x="856669" y="237173"/>
                  </a:lnTo>
                  <a:lnTo>
                    <a:pt x="831493" y="237173"/>
                  </a:lnTo>
                  <a:lnTo>
                    <a:pt x="813063" y="242792"/>
                  </a:lnTo>
                  <a:lnTo>
                    <a:pt x="787602" y="272606"/>
                  </a:lnTo>
                  <a:lnTo>
                    <a:pt x="767746" y="289655"/>
                  </a:lnTo>
                  <a:lnTo>
                    <a:pt x="773447" y="305276"/>
                  </a:lnTo>
                  <a:lnTo>
                    <a:pt x="766226" y="328994"/>
                  </a:lnTo>
                  <a:lnTo>
                    <a:pt x="770501" y="338519"/>
                  </a:lnTo>
                  <a:lnTo>
                    <a:pt x="746371" y="347091"/>
                  </a:lnTo>
                  <a:lnTo>
                    <a:pt x="719485" y="352711"/>
                  </a:lnTo>
                  <a:lnTo>
                    <a:pt x="708180" y="349853"/>
                  </a:lnTo>
                  <a:lnTo>
                    <a:pt x="699629" y="361283"/>
                  </a:lnTo>
                  <a:lnTo>
                    <a:pt x="715210" y="393192"/>
                  </a:lnTo>
                  <a:lnTo>
                    <a:pt x="699629" y="403860"/>
                  </a:lnTo>
                  <a:lnTo>
                    <a:pt x="678444" y="403860"/>
                  </a:lnTo>
                  <a:lnTo>
                    <a:pt x="660488" y="380714"/>
                  </a:lnTo>
                  <a:lnTo>
                    <a:pt x="656213" y="367570"/>
                  </a:lnTo>
                  <a:lnTo>
                    <a:pt x="668944" y="360521"/>
                  </a:lnTo>
                  <a:lnTo>
                    <a:pt x="659443" y="343472"/>
                  </a:lnTo>
                  <a:lnTo>
                    <a:pt x="629708" y="342043"/>
                  </a:lnTo>
                  <a:lnTo>
                    <a:pt x="590091" y="317373"/>
                  </a:lnTo>
                  <a:lnTo>
                    <a:pt x="571661" y="317373"/>
                  </a:lnTo>
                  <a:lnTo>
                    <a:pt x="567386" y="302228"/>
                  </a:lnTo>
                  <a:lnTo>
                    <a:pt x="554656" y="296609"/>
                  </a:lnTo>
                  <a:lnTo>
                    <a:pt x="573086" y="275273"/>
                  </a:lnTo>
                  <a:lnTo>
                    <a:pt x="599972" y="259652"/>
                  </a:lnTo>
                  <a:lnTo>
                    <a:pt x="646713" y="242602"/>
                  </a:lnTo>
                  <a:lnTo>
                    <a:pt x="663718" y="236982"/>
                  </a:lnTo>
                  <a:lnTo>
                    <a:pt x="700485" y="228409"/>
                  </a:lnTo>
                  <a:lnTo>
                    <a:pt x="725185" y="214694"/>
                  </a:lnTo>
                  <a:lnTo>
                    <a:pt x="747796" y="194786"/>
                  </a:lnTo>
                  <a:lnTo>
                    <a:pt x="777532" y="194786"/>
                  </a:lnTo>
                  <a:lnTo>
                    <a:pt x="812968" y="185833"/>
                  </a:lnTo>
                  <a:lnTo>
                    <a:pt x="835673" y="185833"/>
                  </a:lnTo>
                  <a:lnTo>
                    <a:pt x="845174" y="159353"/>
                  </a:lnTo>
                  <a:lnTo>
                    <a:pt x="799857" y="159353"/>
                  </a:lnTo>
                  <a:lnTo>
                    <a:pt x="782852" y="172403"/>
                  </a:lnTo>
                  <a:lnTo>
                    <a:pt x="753116" y="172403"/>
                  </a:lnTo>
                  <a:cubicBezTo>
                    <a:pt x="746798" y="166154"/>
                    <a:pt x="738980" y="161657"/>
                    <a:pt x="730410" y="159353"/>
                  </a:cubicBezTo>
                  <a:lnTo>
                    <a:pt x="730410" y="148876"/>
                  </a:lnTo>
                  <a:lnTo>
                    <a:pt x="745991" y="134684"/>
                  </a:lnTo>
                  <a:lnTo>
                    <a:pt x="766226" y="119444"/>
                  </a:lnTo>
                  <a:cubicBezTo>
                    <a:pt x="773304" y="110380"/>
                    <a:pt x="779023" y="100338"/>
                    <a:pt x="783232" y="89630"/>
                  </a:cubicBezTo>
                  <a:lnTo>
                    <a:pt x="824273" y="103823"/>
                  </a:lnTo>
                  <a:lnTo>
                    <a:pt x="855339" y="102203"/>
                  </a:lnTo>
                  <a:lnTo>
                    <a:pt x="876714" y="100965"/>
                  </a:lnTo>
                  <a:lnTo>
                    <a:pt x="903600" y="102394"/>
                  </a:lnTo>
                  <a:lnTo>
                    <a:pt x="919180" y="108109"/>
                  </a:lnTo>
                  <a:cubicBezTo>
                    <a:pt x="914905" y="119444"/>
                    <a:pt x="897995" y="110966"/>
                    <a:pt x="897995" y="110966"/>
                  </a:cubicBezTo>
                  <a:lnTo>
                    <a:pt x="846979" y="116586"/>
                  </a:lnTo>
                  <a:lnTo>
                    <a:pt x="824273" y="128969"/>
                  </a:lnTo>
                  <a:lnTo>
                    <a:pt x="831398" y="113348"/>
                  </a:lnTo>
                  <a:lnTo>
                    <a:pt x="807267" y="114776"/>
                  </a:lnTo>
                  <a:lnTo>
                    <a:pt x="778767" y="133160"/>
                  </a:lnTo>
                  <a:lnTo>
                    <a:pt x="798622" y="143161"/>
                  </a:lnTo>
                  <a:lnTo>
                    <a:pt x="845364" y="143161"/>
                  </a:lnTo>
                  <a:lnTo>
                    <a:pt x="870824" y="152686"/>
                  </a:lnTo>
                  <a:lnTo>
                    <a:pt x="892105" y="144209"/>
                  </a:lnTo>
                  <a:lnTo>
                    <a:pt x="914715" y="152686"/>
                  </a:lnTo>
                  <a:lnTo>
                    <a:pt x="941696" y="161258"/>
                  </a:lnTo>
                  <a:lnTo>
                    <a:pt x="909110" y="171450"/>
                  </a:lnTo>
                  <a:lnTo>
                    <a:pt x="880609" y="184880"/>
                  </a:lnTo>
                  <a:lnTo>
                    <a:pt x="852109" y="191072"/>
                  </a:lnTo>
                  <a:lnTo>
                    <a:pt x="829498" y="199549"/>
                  </a:lnTo>
                  <a:lnTo>
                    <a:pt x="838998" y="219456"/>
                  </a:lnTo>
                  <a:lnTo>
                    <a:pt x="898470" y="218027"/>
                  </a:lnTo>
                  <a:lnTo>
                    <a:pt x="935996" y="241173"/>
                  </a:lnTo>
                  <a:lnTo>
                    <a:pt x="967157" y="241173"/>
                  </a:lnTo>
                  <a:lnTo>
                    <a:pt x="968582" y="228409"/>
                  </a:lnTo>
                  <a:lnTo>
                    <a:pt x="975612" y="215646"/>
                  </a:lnTo>
                  <a:lnTo>
                    <a:pt x="989862" y="212789"/>
                  </a:lnTo>
                  <a:lnTo>
                    <a:pt x="978462" y="197168"/>
                  </a:lnTo>
                  <a:lnTo>
                    <a:pt x="974282" y="185357"/>
                  </a:lnTo>
                  <a:lnTo>
                    <a:pt x="991192" y="185357"/>
                  </a:lnTo>
                  <a:lnTo>
                    <a:pt x="1005443" y="195739"/>
                  </a:lnTo>
                  <a:cubicBezTo>
                    <a:pt x="1016748" y="204311"/>
                    <a:pt x="1040784" y="185357"/>
                    <a:pt x="1040784" y="185357"/>
                  </a:cubicBezTo>
                  <a:lnTo>
                    <a:pt x="1076220" y="171926"/>
                  </a:lnTo>
                  <a:lnTo>
                    <a:pt x="1032329" y="158877"/>
                  </a:lnTo>
                  <a:lnTo>
                    <a:pt x="1018173" y="144685"/>
                  </a:lnTo>
                  <a:cubicBezTo>
                    <a:pt x="1022353" y="136112"/>
                    <a:pt x="971432" y="123349"/>
                    <a:pt x="971432" y="123349"/>
                  </a:cubicBezTo>
                  <a:lnTo>
                    <a:pt x="931721" y="99250"/>
                  </a:lnTo>
                  <a:lnTo>
                    <a:pt x="922221" y="89249"/>
                  </a:lnTo>
                  <a:lnTo>
                    <a:pt x="888495" y="89249"/>
                  </a:lnTo>
                  <a:lnTo>
                    <a:pt x="915380" y="77914"/>
                  </a:lnTo>
                  <a:lnTo>
                    <a:pt x="981882" y="84963"/>
                  </a:lnTo>
                  <a:lnTo>
                    <a:pt x="1015893" y="77914"/>
                  </a:lnTo>
                  <a:lnTo>
                    <a:pt x="1093795" y="58007"/>
                  </a:lnTo>
                  <a:lnTo>
                    <a:pt x="1146142" y="45244"/>
                  </a:lnTo>
                  <a:lnTo>
                    <a:pt x="1184143" y="31052"/>
                  </a:lnTo>
                  <a:lnTo>
                    <a:pt x="1140157" y="24194"/>
                  </a:lnTo>
                  <a:cubicBezTo>
                    <a:pt x="1140157" y="24194"/>
                    <a:pt x="1108996" y="32766"/>
                    <a:pt x="1104721" y="32766"/>
                  </a:cubicBezTo>
                  <a:cubicBezTo>
                    <a:pt x="1100445" y="32766"/>
                    <a:pt x="1063680" y="35623"/>
                    <a:pt x="1059404" y="35623"/>
                  </a:cubicBezTo>
                  <a:lnTo>
                    <a:pt x="960222" y="35623"/>
                  </a:lnTo>
                  <a:lnTo>
                    <a:pt x="929156" y="42672"/>
                  </a:lnTo>
                  <a:lnTo>
                    <a:pt x="957657" y="49816"/>
                  </a:lnTo>
                  <a:lnTo>
                    <a:pt x="940651" y="59341"/>
                  </a:lnTo>
                  <a:lnTo>
                    <a:pt x="910915" y="59341"/>
                  </a:lnTo>
                  <a:lnTo>
                    <a:pt x="893910" y="65056"/>
                  </a:lnTo>
                  <a:lnTo>
                    <a:pt x="916520" y="48006"/>
                  </a:lnTo>
                  <a:lnTo>
                    <a:pt x="892485" y="42291"/>
                  </a:lnTo>
                  <a:lnTo>
                    <a:pt x="862749" y="49435"/>
                  </a:lnTo>
                  <a:lnTo>
                    <a:pt x="825888" y="70675"/>
                  </a:lnTo>
                  <a:lnTo>
                    <a:pt x="842893" y="76390"/>
                  </a:lnTo>
                  <a:lnTo>
                    <a:pt x="867024" y="66865"/>
                  </a:lnTo>
                  <a:lnTo>
                    <a:pt x="886785" y="71057"/>
                  </a:lnTo>
                  <a:lnTo>
                    <a:pt x="865599" y="76772"/>
                  </a:lnTo>
                  <a:lnTo>
                    <a:pt x="857049" y="88106"/>
                  </a:lnTo>
                  <a:lnTo>
                    <a:pt x="871204" y="92393"/>
                  </a:lnTo>
                  <a:lnTo>
                    <a:pt x="833203" y="95250"/>
                  </a:lnTo>
                  <a:lnTo>
                    <a:pt x="766701" y="83915"/>
                  </a:lnTo>
                  <a:lnTo>
                    <a:pt x="739816" y="116491"/>
                  </a:lnTo>
                  <a:lnTo>
                    <a:pt x="685949" y="154591"/>
                  </a:lnTo>
                  <a:lnTo>
                    <a:pt x="700105" y="165925"/>
                  </a:lnTo>
                  <a:lnTo>
                    <a:pt x="690604" y="171926"/>
                  </a:lnTo>
                  <a:lnTo>
                    <a:pt x="677874" y="178689"/>
                  </a:lnTo>
                  <a:lnTo>
                    <a:pt x="641013" y="171926"/>
                  </a:lnTo>
                  <a:lnTo>
                    <a:pt x="590091" y="185357"/>
                  </a:lnTo>
                  <a:lnTo>
                    <a:pt x="477559" y="240252"/>
                  </a:lnTo>
                  <a:cubicBezTo>
                    <a:pt x="181848" y="530352"/>
                    <a:pt x="102036" y="696627"/>
                    <a:pt x="0" y="1091502"/>
                  </a:cubicBezTo>
                  <a:lnTo>
                    <a:pt x="114699" y="1064800"/>
                  </a:lnTo>
                  <a:lnTo>
                    <a:pt x="134554" y="1086041"/>
                  </a:lnTo>
                  <a:lnTo>
                    <a:pt x="168565" y="1091756"/>
                  </a:lnTo>
                  <a:lnTo>
                    <a:pt x="191271" y="1105948"/>
                  </a:lnTo>
                  <a:lnTo>
                    <a:pt x="215306" y="1096423"/>
                  </a:lnTo>
                  <a:lnTo>
                    <a:pt x="235162" y="1116330"/>
                  </a:lnTo>
                  <a:lnTo>
                    <a:pt x="279053" y="1140428"/>
                  </a:lnTo>
                  <a:lnTo>
                    <a:pt x="321519" y="1146143"/>
                  </a:lnTo>
                  <a:lnTo>
                    <a:pt x="334250" y="1188720"/>
                  </a:lnTo>
                  <a:cubicBezTo>
                    <a:pt x="334250" y="1188720"/>
                    <a:pt x="363985" y="1215676"/>
                    <a:pt x="362750" y="1221391"/>
                  </a:cubicBezTo>
                  <a:cubicBezTo>
                    <a:pt x="361515" y="1227106"/>
                    <a:pt x="372251" y="1252633"/>
                    <a:pt x="378331" y="1252633"/>
                  </a:cubicBezTo>
                  <a:cubicBezTo>
                    <a:pt x="392505" y="1257710"/>
                    <a:pt x="406252" y="1263891"/>
                    <a:pt x="419467" y="1271111"/>
                  </a:cubicBezTo>
                  <a:lnTo>
                    <a:pt x="443503" y="1273874"/>
                  </a:lnTo>
                  <a:lnTo>
                    <a:pt x="453003" y="1252633"/>
                  </a:lnTo>
                  <a:lnTo>
                    <a:pt x="474283" y="1252633"/>
                  </a:lnTo>
                  <a:lnTo>
                    <a:pt x="474283" y="1273874"/>
                  </a:lnTo>
                  <a:lnTo>
                    <a:pt x="482834" y="1285304"/>
                  </a:lnTo>
                  <a:lnTo>
                    <a:pt x="485589" y="1317879"/>
                  </a:lnTo>
                  <a:lnTo>
                    <a:pt x="494139" y="1342073"/>
                  </a:lnTo>
                  <a:lnTo>
                    <a:pt x="479983" y="1357694"/>
                  </a:lnTo>
                  <a:lnTo>
                    <a:pt x="457278" y="1386269"/>
                  </a:lnTo>
                  <a:lnTo>
                    <a:pt x="428777" y="1425797"/>
                  </a:lnTo>
                  <a:lnTo>
                    <a:pt x="431627" y="1463897"/>
                  </a:lnTo>
                  <a:lnTo>
                    <a:pt x="424502" y="1489424"/>
                  </a:lnTo>
                  <a:lnTo>
                    <a:pt x="445782" y="1496568"/>
                  </a:lnTo>
                  <a:lnTo>
                    <a:pt x="427352" y="1522095"/>
                  </a:lnTo>
                  <a:cubicBezTo>
                    <a:pt x="431114" y="1532801"/>
                    <a:pt x="434287" y="1543707"/>
                    <a:pt x="436852" y="1554766"/>
                  </a:cubicBezTo>
                  <a:cubicBezTo>
                    <a:pt x="441251" y="1566948"/>
                    <a:pt x="446457" y="1578816"/>
                    <a:pt x="452433" y="1590294"/>
                  </a:cubicBezTo>
                  <a:lnTo>
                    <a:pt x="472288" y="1607344"/>
                  </a:lnTo>
                  <a:lnTo>
                    <a:pt x="480838" y="1635919"/>
                  </a:lnTo>
                  <a:lnTo>
                    <a:pt x="529005" y="1735265"/>
                  </a:lnTo>
                  <a:lnTo>
                    <a:pt x="562921" y="1763840"/>
                  </a:lnTo>
                  <a:lnTo>
                    <a:pt x="612512" y="1789367"/>
                  </a:lnTo>
                  <a:cubicBezTo>
                    <a:pt x="612512" y="1789367"/>
                    <a:pt x="643673" y="1823466"/>
                    <a:pt x="645098" y="1827467"/>
                  </a:cubicBezTo>
                  <a:cubicBezTo>
                    <a:pt x="646523" y="1831467"/>
                    <a:pt x="662103" y="1894142"/>
                    <a:pt x="662103" y="1894142"/>
                  </a:cubicBezTo>
                  <a:cubicBezTo>
                    <a:pt x="661882" y="1905826"/>
                    <a:pt x="661660" y="1917510"/>
                    <a:pt x="661439" y="1929194"/>
                  </a:cubicBezTo>
                  <a:lnTo>
                    <a:pt x="670939" y="1966055"/>
                  </a:lnTo>
                  <a:lnTo>
                    <a:pt x="673789" y="2007299"/>
                  </a:lnTo>
                  <a:lnTo>
                    <a:pt x="678064" y="2064449"/>
                  </a:lnTo>
                  <a:lnTo>
                    <a:pt x="692219" y="2109883"/>
                  </a:lnTo>
                  <a:lnTo>
                    <a:pt x="704950" y="2169509"/>
                  </a:lnTo>
                  <a:lnTo>
                    <a:pt x="689369" y="2189417"/>
                  </a:lnTo>
                  <a:lnTo>
                    <a:pt x="698869" y="2218849"/>
                  </a:lnTo>
                  <a:lnTo>
                    <a:pt x="710270" y="2261807"/>
                  </a:lnTo>
                  <a:lnTo>
                    <a:pt x="730030" y="2283143"/>
                  </a:lnTo>
                  <a:cubicBezTo>
                    <a:pt x="729587" y="2294509"/>
                    <a:pt x="729143" y="2305876"/>
                    <a:pt x="728700" y="2317242"/>
                  </a:cubicBezTo>
                  <a:lnTo>
                    <a:pt x="732880" y="2351246"/>
                  </a:lnTo>
                  <a:lnTo>
                    <a:pt x="820758" y="2444972"/>
                  </a:lnTo>
                  <a:lnTo>
                    <a:pt x="837668" y="2463451"/>
                  </a:lnTo>
                  <a:lnTo>
                    <a:pt x="837668" y="2419445"/>
                  </a:lnTo>
                  <a:lnTo>
                    <a:pt x="866169" y="2402967"/>
                  </a:lnTo>
                  <a:lnTo>
                    <a:pt x="866169" y="2376869"/>
                  </a:lnTo>
                  <a:lnTo>
                    <a:pt x="837668" y="2364105"/>
                  </a:lnTo>
                  <a:lnTo>
                    <a:pt x="837668" y="2344198"/>
                  </a:lnTo>
                  <a:lnTo>
                    <a:pt x="851634" y="2331434"/>
                  </a:lnTo>
                  <a:lnTo>
                    <a:pt x="865694" y="2308670"/>
                  </a:lnTo>
                  <a:lnTo>
                    <a:pt x="865694" y="2290191"/>
                  </a:lnTo>
                  <a:cubicBezTo>
                    <a:pt x="877379" y="2286000"/>
                    <a:pt x="865694" y="2273141"/>
                    <a:pt x="865694" y="2273141"/>
                  </a:cubicBezTo>
                  <a:lnTo>
                    <a:pt x="846219" y="2273141"/>
                  </a:lnTo>
                  <a:lnTo>
                    <a:pt x="844793" y="2254758"/>
                  </a:lnTo>
                  <a:lnTo>
                    <a:pt x="863224" y="2254758"/>
                  </a:lnTo>
                  <a:lnTo>
                    <a:pt x="870824" y="2266093"/>
                  </a:lnTo>
                  <a:lnTo>
                    <a:pt x="885835" y="2254758"/>
                  </a:lnTo>
                  <a:lnTo>
                    <a:pt x="874529" y="2231993"/>
                  </a:lnTo>
                  <a:cubicBezTo>
                    <a:pt x="877379" y="2224945"/>
                    <a:pt x="897235" y="2231993"/>
                    <a:pt x="897235" y="2231993"/>
                  </a:cubicBezTo>
                  <a:lnTo>
                    <a:pt x="931151" y="2212086"/>
                  </a:lnTo>
                  <a:lnTo>
                    <a:pt x="945306" y="2195132"/>
                  </a:lnTo>
                  <a:lnTo>
                    <a:pt x="945306" y="2172367"/>
                  </a:lnTo>
                  <a:lnTo>
                    <a:pt x="929156" y="2157794"/>
                  </a:lnTo>
                  <a:lnTo>
                    <a:pt x="914905" y="2135029"/>
                  </a:lnTo>
                  <a:lnTo>
                    <a:pt x="931911" y="2135029"/>
                  </a:lnTo>
                  <a:cubicBezTo>
                    <a:pt x="931911" y="2135029"/>
                    <a:pt x="957467" y="2147888"/>
                    <a:pt x="965922" y="2135029"/>
                  </a:cubicBezTo>
                  <a:cubicBezTo>
                    <a:pt x="974377" y="2122170"/>
                    <a:pt x="987202" y="2105216"/>
                    <a:pt x="987202" y="2105216"/>
                  </a:cubicBezTo>
                  <a:lnTo>
                    <a:pt x="1002783" y="2068354"/>
                  </a:lnTo>
                  <a:cubicBezTo>
                    <a:pt x="1002783" y="2068354"/>
                    <a:pt x="1032519" y="2014347"/>
                    <a:pt x="1035369" y="2010061"/>
                  </a:cubicBezTo>
                  <a:cubicBezTo>
                    <a:pt x="1038219" y="2005774"/>
                    <a:pt x="1035369" y="1952911"/>
                    <a:pt x="1035369" y="1952911"/>
                  </a:cubicBezTo>
                  <a:lnTo>
                    <a:pt x="1082110" y="1914811"/>
                  </a:lnTo>
                  <a:lnTo>
                    <a:pt x="1113271" y="1914811"/>
                  </a:lnTo>
                  <a:lnTo>
                    <a:pt x="1138732" y="1872139"/>
                  </a:lnTo>
                  <a:lnTo>
                    <a:pt x="1158587" y="1844135"/>
                  </a:lnTo>
                  <a:lnTo>
                    <a:pt x="1158587" y="1796510"/>
                  </a:lnTo>
                  <a:lnTo>
                    <a:pt x="1165617" y="1751076"/>
                  </a:lnTo>
                  <a:lnTo>
                    <a:pt x="1154502" y="1706690"/>
                  </a:lnTo>
                  <a:lnTo>
                    <a:pt x="1194118" y="1654112"/>
                  </a:lnTo>
                  <a:lnTo>
                    <a:pt x="1223854" y="1625537"/>
                  </a:lnTo>
                  <a:lnTo>
                    <a:pt x="1212549" y="1573054"/>
                  </a:lnTo>
                  <a:lnTo>
                    <a:pt x="1206658" y="1540478"/>
                  </a:lnTo>
                  <a:close/>
                  <a:moveTo>
                    <a:pt x="1522257" y="424720"/>
                  </a:moveTo>
                  <a:lnTo>
                    <a:pt x="1531757" y="430340"/>
                  </a:lnTo>
                  <a:lnTo>
                    <a:pt x="1544678" y="419100"/>
                  </a:lnTo>
                  <a:lnTo>
                    <a:pt x="1563013" y="419100"/>
                  </a:lnTo>
                  <a:lnTo>
                    <a:pt x="1579924" y="413385"/>
                  </a:lnTo>
                  <a:lnTo>
                    <a:pt x="1587524" y="402907"/>
                  </a:lnTo>
                  <a:lnTo>
                    <a:pt x="1583914" y="388430"/>
                  </a:lnTo>
                  <a:lnTo>
                    <a:pt x="1591134" y="380714"/>
                  </a:lnTo>
                  <a:cubicBezTo>
                    <a:pt x="1591989" y="368999"/>
                    <a:pt x="1573463" y="360521"/>
                    <a:pt x="1573463" y="360521"/>
                  </a:cubicBezTo>
                  <a:lnTo>
                    <a:pt x="1563013" y="360521"/>
                  </a:lnTo>
                  <a:lnTo>
                    <a:pt x="1550093" y="375476"/>
                  </a:lnTo>
                  <a:lnTo>
                    <a:pt x="1536412" y="375476"/>
                  </a:lnTo>
                  <a:lnTo>
                    <a:pt x="1531567" y="392430"/>
                  </a:lnTo>
                  <a:lnTo>
                    <a:pt x="1533562" y="405194"/>
                  </a:lnTo>
                  <a:lnTo>
                    <a:pt x="1522257" y="412242"/>
                  </a:lnTo>
                  <a:lnTo>
                    <a:pt x="1522257" y="424720"/>
                  </a:lnTo>
                  <a:close/>
                  <a:moveTo>
                    <a:pt x="1607759" y="317373"/>
                  </a:moveTo>
                  <a:lnTo>
                    <a:pt x="1593319" y="323850"/>
                  </a:lnTo>
                  <a:lnTo>
                    <a:pt x="1593319" y="345662"/>
                  </a:lnTo>
                  <a:lnTo>
                    <a:pt x="1594934" y="351282"/>
                  </a:lnTo>
                  <a:cubicBezTo>
                    <a:pt x="1595988" y="355778"/>
                    <a:pt x="1596530" y="360379"/>
                    <a:pt x="1596549" y="364998"/>
                  </a:cubicBezTo>
                  <a:lnTo>
                    <a:pt x="1606999" y="372237"/>
                  </a:lnTo>
                  <a:lnTo>
                    <a:pt x="1617450" y="378714"/>
                  </a:lnTo>
                  <a:lnTo>
                    <a:pt x="1622295" y="388239"/>
                  </a:lnTo>
                  <a:cubicBezTo>
                    <a:pt x="1622295" y="388239"/>
                    <a:pt x="1620680" y="397764"/>
                    <a:pt x="1615075" y="397764"/>
                  </a:cubicBezTo>
                  <a:lnTo>
                    <a:pt x="1602154" y="401860"/>
                  </a:lnTo>
                  <a:lnTo>
                    <a:pt x="1606999" y="410718"/>
                  </a:lnTo>
                  <a:cubicBezTo>
                    <a:pt x="1606999" y="410718"/>
                    <a:pt x="1597499" y="415576"/>
                    <a:pt x="1596549" y="419576"/>
                  </a:cubicBezTo>
                  <a:lnTo>
                    <a:pt x="1605384" y="426053"/>
                  </a:lnTo>
                  <a:lnTo>
                    <a:pt x="1597309" y="434150"/>
                  </a:lnTo>
                  <a:lnTo>
                    <a:pt x="1579639" y="434150"/>
                  </a:lnTo>
                  <a:lnTo>
                    <a:pt x="1579639" y="443675"/>
                  </a:lnTo>
                  <a:lnTo>
                    <a:pt x="1616690" y="443675"/>
                  </a:lnTo>
                  <a:lnTo>
                    <a:pt x="1631985" y="434150"/>
                  </a:lnTo>
                  <a:lnTo>
                    <a:pt x="1654501" y="438150"/>
                  </a:lnTo>
                  <a:cubicBezTo>
                    <a:pt x="1654501" y="438150"/>
                    <a:pt x="1673026" y="434150"/>
                    <a:pt x="1677016" y="434150"/>
                  </a:cubicBezTo>
                  <a:lnTo>
                    <a:pt x="1673786" y="430054"/>
                  </a:lnTo>
                  <a:lnTo>
                    <a:pt x="1679486" y="422815"/>
                  </a:lnTo>
                  <a:lnTo>
                    <a:pt x="1688322" y="412337"/>
                  </a:lnTo>
                  <a:lnTo>
                    <a:pt x="1677016" y="407765"/>
                  </a:lnTo>
                  <a:lnTo>
                    <a:pt x="1664191" y="403765"/>
                  </a:lnTo>
                  <a:lnTo>
                    <a:pt x="1665806" y="390049"/>
                  </a:lnTo>
                  <a:lnTo>
                    <a:pt x="1653646" y="380524"/>
                  </a:lnTo>
                  <a:lnTo>
                    <a:pt x="1635215" y="370427"/>
                  </a:lnTo>
                  <a:lnTo>
                    <a:pt x="1633600" y="351854"/>
                  </a:lnTo>
                  <a:lnTo>
                    <a:pt x="1635215" y="335756"/>
                  </a:lnTo>
                  <a:lnTo>
                    <a:pt x="1616215" y="335756"/>
                  </a:lnTo>
                  <a:lnTo>
                    <a:pt x="1612224" y="327660"/>
                  </a:lnTo>
                  <a:lnTo>
                    <a:pt x="1623435" y="317182"/>
                  </a:lnTo>
                  <a:lnTo>
                    <a:pt x="1607759" y="317373"/>
                  </a:lnTo>
                  <a:close/>
                  <a:moveTo>
                    <a:pt x="1713212" y="386810"/>
                  </a:moveTo>
                  <a:lnTo>
                    <a:pt x="1713212" y="380714"/>
                  </a:lnTo>
                  <a:lnTo>
                    <a:pt x="1726133" y="380714"/>
                  </a:lnTo>
                  <a:lnTo>
                    <a:pt x="1733353" y="375476"/>
                  </a:lnTo>
                  <a:lnTo>
                    <a:pt x="1733353" y="355282"/>
                  </a:lnTo>
                  <a:lnTo>
                    <a:pt x="1742853" y="350425"/>
                  </a:lnTo>
                  <a:lnTo>
                    <a:pt x="1739623" y="334328"/>
                  </a:lnTo>
                  <a:lnTo>
                    <a:pt x="1724518" y="328994"/>
                  </a:lnTo>
                  <a:lnTo>
                    <a:pt x="1702002" y="336232"/>
                  </a:lnTo>
                  <a:lnTo>
                    <a:pt x="1702002" y="348044"/>
                  </a:lnTo>
                  <a:lnTo>
                    <a:pt x="1688322" y="349663"/>
                  </a:lnTo>
                  <a:lnTo>
                    <a:pt x="1685092" y="360521"/>
                  </a:lnTo>
                  <a:lnTo>
                    <a:pt x="1694592" y="364998"/>
                  </a:lnTo>
                  <a:lnTo>
                    <a:pt x="1679296" y="373856"/>
                  </a:lnTo>
                  <a:lnTo>
                    <a:pt x="1675211" y="380714"/>
                  </a:lnTo>
                  <a:lnTo>
                    <a:pt x="1688132" y="392430"/>
                  </a:lnTo>
                  <a:lnTo>
                    <a:pt x="1713212" y="386810"/>
                  </a:lnTo>
                  <a:close/>
                  <a:moveTo>
                    <a:pt x="2524534" y="876110"/>
                  </a:moveTo>
                  <a:lnTo>
                    <a:pt x="2577736" y="904685"/>
                  </a:lnTo>
                  <a:lnTo>
                    <a:pt x="2605192" y="894017"/>
                  </a:lnTo>
                  <a:lnTo>
                    <a:pt x="2623432" y="919925"/>
                  </a:lnTo>
                  <a:lnTo>
                    <a:pt x="2672169" y="930688"/>
                  </a:lnTo>
                  <a:lnTo>
                    <a:pt x="2693449" y="941356"/>
                  </a:lnTo>
                  <a:lnTo>
                    <a:pt x="2752826" y="809593"/>
                  </a:lnTo>
                  <a:cubicBezTo>
                    <a:pt x="2662503" y="608118"/>
                    <a:pt x="2543606" y="384419"/>
                    <a:pt x="2300883" y="208344"/>
                  </a:cubicBezTo>
                  <a:lnTo>
                    <a:pt x="2251877" y="211265"/>
                  </a:lnTo>
                  <a:lnTo>
                    <a:pt x="2241237" y="232696"/>
                  </a:lnTo>
                  <a:lnTo>
                    <a:pt x="2218531" y="224219"/>
                  </a:lnTo>
                  <a:lnTo>
                    <a:pt x="2207796" y="205169"/>
                  </a:lnTo>
                  <a:lnTo>
                    <a:pt x="2186420" y="205169"/>
                  </a:lnTo>
                  <a:lnTo>
                    <a:pt x="2195920" y="214694"/>
                  </a:lnTo>
                  <a:lnTo>
                    <a:pt x="2203616" y="230029"/>
                  </a:lnTo>
                  <a:lnTo>
                    <a:pt x="2170080" y="230029"/>
                  </a:lnTo>
                  <a:lnTo>
                    <a:pt x="2170080" y="248983"/>
                  </a:lnTo>
                  <a:lnTo>
                    <a:pt x="2146139" y="245459"/>
                  </a:lnTo>
                  <a:lnTo>
                    <a:pt x="2131604" y="243269"/>
                  </a:lnTo>
                  <a:lnTo>
                    <a:pt x="2123433" y="247364"/>
                  </a:lnTo>
                  <a:lnTo>
                    <a:pt x="2131034" y="252031"/>
                  </a:lnTo>
                  <a:lnTo>
                    <a:pt x="2141579" y="254413"/>
                  </a:lnTo>
                  <a:lnTo>
                    <a:pt x="2132079" y="257937"/>
                  </a:lnTo>
                  <a:lnTo>
                    <a:pt x="2119348" y="252794"/>
                  </a:lnTo>
                  <a:lnTo>
                    <a:pt x="2103483" y="247459"/>
                  </a:lnTo>
                  <a:lnTo>
                    <a:pt x="2098733" y="236887"/>
                  </a:lnTo>
                  <a:lnTo>
                    <a:pt x="2087048" y="227362"/>
                  </a:lnTo>
                  <a:lnTo>
                    <a:pt x="2073557" y="225552"/>
                  </a:lnTo>
                  <a:lnTo>
                    <a:pt x="2064057" y="214408"/>
                  </a:lnTo>
                  <a:lnTo>
                    <a:pt x="2084768" y="216218"/>
                  </a:lnTo>
                  <a:lnTo>
                    <a:pt x="2103008" y="224409"/>
                  </a:lnTo>
                  <a:lnTo>
                    <a:pt x="2118208" y="226219"/>
                  </a:lnTo>
                  <a:cubicBezTo>
                    <a:pt x="2118208" y="226219"/>
                    <a:pt x="2127709" y="223837"/>
                    <a:pt x="2128754" y="225552"/>
                  </a:cubicBezTo>
                  <a:cubicBezTo>
                    <a:pt x="2136021" y="227877"/>
                    <a:pt x="2143498" y="229473"/>
                    <a:pt x="2151079" y="230315"/>
                  </a:cubicBezTo>
                  <a:lnTo>
                    <a:pt x="2163430" y="220790"/>
                  </a:lnTo>
                  <a:lnTo>
                    <a:pt x="2142529" y="205169"/>
                  </a:lnTo>
                  <a:lnTo>
                    <a:pt x="2105478" y="194215"/>
                  </a:lnTo>
                  <a:lnTo>
                    <a:pt x="2040306" y="185833"/>
                  </a:lnTo>
                  <a:cubicBezTo>
                    <a:pt x="2031376" y="183581"/>
                    <a:pt x="2022560" y="180879"/>
                    <a:pt x="2013895" y="177737"/>
                  </a:cubicBezTo>
                  <a:lnTo>
                    <a:pt x="1992235" y="172403"/>
                  </a:lnTo>
                  <a:lnTo>
                    <a:pt x="1944734" y="172403"/>
                  </a:lnTo>
                  <a:lnTo>
                    <a:pt x="1872531" y="185833"/>
                  </a:lnTo>
                  <a:lnTo>
                    <a:pt x="1832631" y="211265"/>
                  </a:lnTo>
                  <a:lnTo>
                    <a:pt x="1785129" y="254222"/>
                  </a:lnTo>
                  <a:lnTo>
                    <a:pt x="1741713" y="260699"/>
                  </a:lnTo>
                  <a:cubicBezTo>
                    <a:pt x="1734977" y="266327"/>
                    <a:pt x="1728631" y="272405"/>
                    <a:pt x="1722712" y="278892"/>
                  </a:cubicBezTo>
                  <a:lnTo>
                    <a:pt x="1732213" y="299561"/>
                  </a:lnTo>
                  <a:lnTo>
                    <a:pt x="1729838" y="309086"/>
                  </a:lnTo>
                  <a:lnTo>
                    <a:pt x="1736298" y="314325"/>
                  </a:lnTo>
                  <a:lnTo>
                    <a:pt x="1741048" y="323850"/>
                  </a:lnTo>
                  <a:lnTo>
                    <a:pt x="1747508" y="333375"/>
                  </a:lnTo>
                  <a:lnTo>
                    <a:pt x="1771544" y="329851"/>
                  </a:lnTo>
                  <a:lnTo>
                    <a:pt x="1797385" y="315182"/>
                  </a:lnTo>
                  <a:lnTo>
                    <a:pt x="1817335" y="325755"/>
                  </a:lnTo>
                  <a:lnTo>
                    <a:pt x="1832631" y="352235"/>
                  </a:lnTo>
                  <a:lnTo>
                    <a:pt x="1835481" y="368141"/>
                  </a:lnTo>
                  <a:lnTo>
                    <a:pt x="1853721" y="371666"/>
                  </a:lnTo>
                  <a:lnTo>
                    <a:pt x="1866071" y="361093"/>
                  </a:lnTo>
                  <a:lnTo>
                    <a:pt x="1878992" y="358140"/>
                  </a:lnTo>
                  <a:lnTo>
                    <a:pt x="1886022" y="336899"/>
                  </a:lnTo>
                  <a:lnTo>
                    <a:pt x="1887162" y="320421"/>
                  </a:lnTo>
                  <a:lnTo>
                    <a:pt x="1904833" y="315182"/>
                  </a:lnTo>
                  <a:lnTo>
                    <a:pt x="1904833" y="304324"/>
                  </a:lnTo>
                  <a:lnTo>
                    <a:pt x="1898372" y="299656"/>
                  </a:lnTo>
                  <a:lnTo>
                    <a:pt x="1890107" y="294323"/>
                  </a:lnTo>
                  <a:lnTo>
                    <a:pt x="1887162" y="275273"/>
                  </a:lnTo>
                  <a:lnTo>
                    <a:pt x="1914048" y="258223"/>
                  </a:lnTo>
                  <a:cubicBezTo>
                    <a:pt x="1914048" y="258223"/>
                    <a:pt x="1928298" y="245269"/>
                    <a:pt x="1928298" y="242983"/>
                  </a:cubicBezTo>
                  <a:cubicBezTo>
                    <a:pt x="1928298" y="240697"/>
                    <a:pt x="1935328" y="232886"/>
                    <a:pt x="1935328" y="232886"/>
                  </a:cubicBezTo>
                  <a:cubicBezTo>
                    <a:pt x="1935328" y="232886"/>
                    <a:pt x="1946539" y="233553"/>
                    <a:pt x="1950054" y="234125"/>
                  </a:cubicBezTo>
                  <a:cubicBezTo>
                    <a:pt x="1953569" y="234696"/>
                    <a:pt x="1972284" y="241173"/>
                    <a:pt x="1972284" y="241173"/>
                  </a:cubicBezTo>
                  <a:lnTo>
                    <a:pt x="1979409" y="246507"/>
                  </a:lnTo>
                  <a:lnTo>
                    <a:pt x="1957654" y="257080"/>
                  </a:lnTo>
                  <a:lnTo>
                    <a:pt x="1944829" y="270034"/>
                  </a:lnTo>
                  <a:lnTo>
                    <a:pt x="1935328" y="276511"/>
                  </a:lnTo>
                  <a:lnTo>
                    <a:pt x="1944164" y="297085"/>
                  </a:lnTo>
                  <a:lnTo>
                    <a:pt x="1967059" y="308896"/>
                  </a:lnTo>
                  <a:lnTo>
                    <a:pt x="1987580" y="304705"/>
                  </a:lnTo>
                  <a:lnTo>
                    <a:pt x="2020166" y="303086"/>
                  </a:lnTo>
                  <a:cubicBezTo>
                    <a:pt x="2020166" y="303086"/>
                    <a:pt x="2057502" y="310610"/>
                    <a:pt x="2059212" y="311849"/>
                  </a:cubicBezTo>
                  <a:cubicBezTo>
                    <a:pt x="2060922" y="313087"/>
                    <a:pt x="2048476" y="317087"/>
                    <a:pt x="2048476" y="317087"/>
                  </a:cubicBezTo>
                  <a:lnTo>
                    <a:pt x="2033941" y="321183"/>
                  </a:lnTo>
                  <a:lnTo>
                    <a:pt x="2025771" y="326517"/>
                  </a:lnTo>
                  <a:lnTo>
                    <a:pt x="2011900" y="319469"/>
                  </a:lnTo>
                  <a:cubicBezTo>
                    <a:pt x="2006305" y="315543"/>
                    <a:pt x="1999721" y="313296"/>
                    <a:pt x="1992900" y="312992"/>
                  </a:cubicBezTo>
                  <a:cubicBezTo>
                    <a:pt x="1987152" y="314112"/>
                    <a:pt x="1981728" y="316521"/>
                    <a:pt x="1977034" y="320040"/>
                  </a:cubicBezTo>
                  <a:lnTo>
                    <a:pt x="1985870" y="333566"/>
                  </a:lnTo>
                  <a:lnTo>
                    <a:pt x="1998125" y="341852"/>
                  </a:lnTo>
                  <a:cubicBezTo>
                    <a:pt x="1998125" y="341852"/>
                    <a:pt x="1992900" y="357092"/>
                    <a:pt x="1989385" y="356521"/>
                  </a:cubicBezTo>
                  <a:cubicBezTo>
                    <a:pt x="1985870" y="355949"/>
                    <a:pt x="1979885" y="345377"/>
                    <a:pt x="1979885" y="345377"/>
                  </a:cubicBezTo>
                  <a:lnTo>
                    <a:pt x="1966299" y="340043"/>
                  </a:lnTo>
                  <a:lnTo>
                    <a:pt x="1957559" y="345377"/>
                  </a:lnTo>
                  <a:lnTo>
                    <a:pt x="1958699" y="358331"/>
                  </a:lnTo>
                  <a:lnTo>
                    <a:pt x="1954899" y="376619"/>
                  </a:lnTo>
                  <a:lnTo>
                    <a:pt x="1940268" y="386144"/>
                  </a:lnTo>
                  <a:lnTo>
                    <a:pt x="1929628" y="394430"/>
                  </a:lnTo>
                  <a:lnTo>
                    <a:pt x="1915568" y="386144"/>
                  </a:lnTo>
                  <a:lnTo>
                    <a:pt x="1897422" y="391478"/>
                  </a:lnTo>
                  <a:lnTo>
                    <a:pt x="1865691" y="389668"/>
                  </a:lnTo>
                  <a:lnTo>
                    <a:pt x="1858661" y="396145"/>
                  </a:lnTo>
                  <a:lnTo>
                    <a:pt x="1847451" y="391478"/>
                  </a:lnTo>
                  <a:cubicBezTo>
                    <a:pt x="1847451" y="391478"/>
                    <a:pt x="1819900" y="392621"/>
                    <a:pt x="1818095" y="393192"/>
                  </a:cubicBezTo>
                  <a:cubicBezTo>
                    <a:pt x="1811797" y="391068"/>
                    <a:pt x="1805716" y="388324"/>
                    <a:pt x="1799950" y="385001"/>
                  </a:cubicBezTo>
                  <a:lnTo>
                    <a:pt x="1792920" y="369094"/>
                  </a:lnTo>
                  <a:lnTo>
                    <a:pt x="1801660" y="358521"/>
                  </a:lnTo>
                  <a:lnTo>
                    <a:pt x="1797575" y="353759"/>
                  </a:lnTo>
                  <a:lnTo>
                    <a:pt x="1794060" y="344996"/>
                  </a:lnTo>
                  <a:lnTo>
                    <a:pt x="1799950" y="337852"/>
                  </a:lnTo>
                  <a:lnTo>
                    <a:pt x="1791114" y="335566"/>
                  </a:lnTo>
                  <a:lnTo>
                    <a:pt x="1776484" y="350234"/>
                  </a:lnTo>
                  <a:cubicBezTo>
                    <a:pt x="1776262" y="354965"/>
                    <a:pt x="1776041" y="359696"/>
                    <a:pt x="1775819" y="364427"/>
                  </a:cubicBezTo>
                  <a:cubicBezTo>
                    <a:pt x="1775819" y="364427"/>
                    <a:pt x="1783514" y="377952"/>
                    <a:pt x="1784084" y="379667"/>
                  </a:cubicBezTo>
                  <a:cubicBezTo>
                    <a:pt x="1784521" y="383779"/>
                    <a:pt x="1784711" y="387914"/>
                    <a:pt x="1784654" y="392049"/>
                  </a:cubicBezTo>
                  <a:lnTo>
                    <a:pt x="1770024" y="397955"/>
                  </a:lnTo>
                  <a:lnTo>
                    <a:pt x="1754158" y="402622"/>
                  </a:lnTo>
                  <a:lnTo>
                    <a:pt x="1757103" y="408527"/>
                  </a:lnTo>
                  <a:lnTo>
                    <a:pt x="1773539" y="411480"/>
                  </a:lnTo>
                  <a:lnTo>
                    <a:pt x="1768219" y="421005"/>
                  </a:lnTo>
                  <a:lnTo>
                    <a:pt x="1758719" y="421577"/>
                  </a:lnTo>
                  <a:lnTo>
                    <a:pt x="1754063" y="433388"/>
                  </a:lnTo>
                  <a:lnTo>
                    <a:pt x="1751118" y="439865"/>
                  </a:lnTo>
                  <a:lnTo>
                    <a:pt x="1738198" y="436340"/>
                  </a:lnTo>
                  <a:lnTo>
                    <a:pt x="1738768" y="428054"/>
                  </a:lnTo>
                  <a:lnTo>
                    <a:pt x="1739338" y="417481"/>
                  </a:lnTo>
                  <a:lnTo>
                    <a:pt x="1734113" y="412147"/>
                  </a:lnTo>
                  <a:lnTo>
                    <a:pt x="1726418" y="420434"/>
                  </a:lnTo>
                  <a:lnTo>
                    <a:pt x="1718247" y="431006"/>
                  </a:lnTo>
                  <a:lnTo>
                    <a:pt x="1699247" y="434531"/>
                  </a:lnTo>
                  <a:lnTo>
                    <a:pt x="1690412" y="441579"/>
                  </a:lnTo>
                  <a:lnTo>
                    <a:pt x="1684522" y="454533"/>
                  </a:lnTo>
                  <a:lnTo>
                    <a:pt x="1670461" y="461010"/>
                  </a:lnTo>
                  <a:lnTo>
                    <a:pt x="1659346" y="468059"/>
                  </a:lnTo>
                  <a:lnTo>
                    <a:pt x="1642245" y="459296"/>
                  </a:lnTo>
                  <a:lnTo>
                    <a:pt x="1639965" y="463391"/>
                  </a:lnTo>
                  <a:lnTo>
                    <a:pt x="1643480" y="472154"/>
                  </a:lnTo>
                  <a:lnTo>
                    <a:pt x="1639395" y="476917"/>
                  </a:lnTo>
                  <a:lnTo>
                    <a:pt x="1617070" y="475107"/>
                  </a:lnTo>
                  <a:lnTo>
                    <a:pt x="1604719" y="473393"/>
                  </a:lnTo>
                  <a:lnTo>
                    <a:pt x="1602914" y="489871"/>
                  </a:lnTo>
                  <a:lnTo>
                    <a:pt x="1624670" y="493395"/>
                  </a:lnTo>
                  <a:lnTo>
                    <a:pt x="1635215" y="502920"/>
                  </a:lnTo>
                  <a:cubicBezTo>
                    <a:pt x="1635215" y="502920"/>
                    <a:pt x="1643480" y="512921"/>
                    <a:pt x="1645190" y="512921"/>
                  </a:cubicBezTo>
                  <a:cubicBezTo>
                    <a:pt x="1646900" y="512921"/>
                    <a:pt x="1658776" y="515874"/>
                    <a:pt x="1658776" y="515874"/>
                  </a:cubicBezTo>
                  <a:lnTo>
                    <a:pt x="1654026" y="541782"/>
                  </a:lnTo>
                  <a:lnTo>
                    <a:pt x="1643480" y="565880"/>
                  </a:lnTo>
                  <a:lnTo>
                    <a:pt x="1599399" y="565309"/>
                  </a:lnTo>
                  <a:lnTo>
                    <a:pt x="1551328" y="564166"/>
                  </a:lnTo>
                  <a:lnTo>
                    <a:pt x="1536032" y="569976"/>
                  </a:lnTo>
                  <a:lnTo>
                    <a:pt x="1531282" y="583502"/>
                  </a:lnTo>
                  <a:lnTo>
                    <a:pt x="1535462" y="597694"/>
                  </a:lnTo>
                  <a:lnTo>
                    <a:pt x="1526912" y="624269"/>
                  </a:lnTo>
                  <a:lnTo>
                    <a:pt x="1523397" y="638461"/>
                  </a:lnTo>
                  <a:cubicBezTo>
                    <a:pt x="1523416" y="643299"/>
                    <a:pt x="1523958" y="648122"/>
                    <a:pt x="1525012" y="652844"/>
                  </a:cubicBezTo>
                  <a:cubicBezTo>
                    <a:pt x="1526247" y="654558"/>
                    <a:pt x="1533277" y="666941"/>
                    <a:pt x="1533277" y="666941"/>
                  </a:cubicBezTo>
                  <a:lnTo>
                    <a:pt x="1527957" y="686943"/>
                  </a:lnTo>
                  <a:lnTo>
                    <a:pt x="1543823" y="691706"/>
                  </a:lnTo>
                  <a:lnTo>
                    <a:pt x="1570233" y="693420"/>
                  </a:lnTo>
                  <a:lnTo>
                    <a:pt x="1584294" y="701135"/>
                  </a:lnTo>
                  <a:lnTo>
                    <a:pt x="1594934" y="702850"/>
                  </a:lnTo>
                  <a:lnTo>
                    <a:pt x="1612510" y="695230"/>
                  </a:lnTo>
                  <a:lnTo>
                    <a:pt x="1638920" y="691706"/>
                  </a:lnTo>
                  <a:lnTo>
                    <a:pt x="1663621" y="671036"/>
                  </a:lnTo>
                  <a:lnTo>
                    <a:pt x="1659536" y="645795"/>
                  </a:lnTo>
                  <a:lnTo>
                    <a:pt x="1674736" y="626745"/>
                  </a:lnTo>
                  <a:lnTo>
                    <a:pt x="1707037" y="606171"/>
                  </a:lnTo>
                  <a:lnTo>
                    <a:pt x="1721098" y="601409"/>
                  </a:lnTo>
                  <a:lnTo>
                    <a:pt x="1719387" y="580263"/>
                  </a:lnTo>
                  <a:lnTo>
                    <a:pt x="1738388" y="569024"/>
                  </a:lnTo>
                  <a:lnTo>
                    <a:pt x="1757388" y="575501"/>
                  </a:lnTo>
                  <a:lnTo>
                    <a:pt x="1770309" y="568452"/>
                  </a:lnTo>
                  <a:lnTo>
                    <a:pt x="1810020" y="556260"/>
                  </a:lnTo>
                  <a:lnTo>
                    <a:pt x="1849351" y="592836"/>
                  </a:lnTo>
                  <a:lnTo>
                    <a:pt x="1903313" y="629888"/>
                  </a:lnTo>
                  <a:cubicBezTo>
                    <a:pt x="1903313" y="629888"/>
                    <a:pt x="1914523" y="652272"/>
                    <a:pt x="1915093" y="653987"/>
                  </a:cubicBezTo>
                  <a:cubicBezTo>
                    <a:pt x="1912946" y="659405"/>
                    <a:pt x="1910172" y="664553"/>
                    <a:pt x="1906828" y="669322"/>
                  </a:cubicBezTo>
                  <a:lnTo>
                    <a:pt x="1876522" y="669322"/>
                  </a:lnTo>
                  <a:lnTo>
                    <a:pt x="1865121" y="671894"/>
                  </a:lnTo>
                  <a:cubicBezTo>
                    <a:pt x="1865121" y="671894"/>
                    <a:pt x="1868637" y="680657"/>
                    <a:pt x="1870917" y="680657"/>
                  </a:cubicBezTo>
                  <a:cubicBezTo>
                    <a:pt x="1873197" y="680657"/>
                    <a:pt x="1897422" y="691896"/>
                    <a:pt x="1897422" y="691896"/>
                  </a:cubicBezTo>
                  <a:lnTo>
                    <a:pt x="1905022" y="697802"/>
                  </a:lnTo>
                  <a:lnTo>
                    <a:pt x="1909108" y="696563"/>
                  </a:lnTo>
                  <a:lnTo>
                    <a:pt x="1908538" y="685419"/>
                  </a:lnTo>
                  <a:lnTo>
                    <a:pt x="1910913" y="674846"/>
                  </a:lnTo>
                  <a:lnTo>
                    <a:pt x="1919083" y="675989"/>
                  </a:lnTo>
                  <a:cubicBezTo>
                    <a:pt x="1922417" y="672357"/>
                    <a:pt x="1925372" y="668401"/>
                    <a:pt x="1927918" y="664178"/>
                  </a:cubicBezTo>
                  <a:cubicBezTo>
                    <a:pt x="1930379" y="658963"/>
                    <a:pt x="1933105" y="653877"/>
                    <a:pt x="1936088" y="648938"/>
                  </a:cubicBezTo>
                  <a:lnTo>
                    <a:pt x="1929628" y="636556"/>
                  </a:lnTo>
                  <a:lnTo>
                    <a:pt x="1933238" y="628269"/>
                  </a:lnTo>
                  <a:lnTo>
                    <a:pt x="1942739" y="629507"/>
                  </a:lnTo>
                  <a:lnTo>
                    <a:pt x="1943879" y="641794"/>
                  </a:lnTo>
                  <a:lnTo>
                    <a:pt x="1947394" y="641794"/>
                  </a:lnTo>
                  <a:lnTo>
                    <a:pt x="1946254" y="626555"/>
                  </a:lnTo>
                  <a:lnTo>
                    <a:pt x="1936753" y="620649"/>
                  </a:lnTo>
                  <a:lnTo>
                    <a:pt x="1924023" y="612172"/>
                  </a:lnTo>
                  <a:lnTo>
                    <a:pt x="1915188" y="599313"/>
                  </a:lnTo>
                  <a:lnTo>
                    <a:pt x="1899892" y="595122"/>
                  </a:lnTo>
                  <a:lnTo>
                    <a:pt x="1882317" y="582740"/>
                  </a:lnTo>
                  <a:lnTo>
                    <a:pt x="1878232" y="568643"/>
                  </a:lnTo>
                  <a:lnTo>
                    <a:pt x="1861796" y="560451"/>
                  </a:lnTo>
                  <a:lnTo>
                    <a:pt x="1857521" y="547497"/>
                  </a:lnTo>
                  <a:lnTo>
                    <a:pt x="1862271" y="533971"/>
                  </a:lnTo>
                  <a:lnTo>
                    <a:pt x="1872816" y="532162"/>
                  </a:lnTo>
                  <a:cubicBezTo>
                    <a:pt x="1873006" y="536480"/>
                    <a:pt x="1873197" y="540798"/>
                    <a:pt x="1873387" y="545116"/>
                  </a:cubicBezTo>
                  <a:lnTo>
                    <a:pt x="1883932" y="548640"/>
                  </a:lnTo>
                  <a:lnTo>
                    <a:pt x="1891057" y="544544"/>
                  </a:lnTo>
                  <a:lnTo>
                    <a:pt x="1901603" y="563594"/>
                  </a:lnTo>
                  <a:lnTo>
                    <a:pt x="1923263" y="575882"/>
                  </a:lnTo>
                  <a:lnTo>
                    <a:pt x="1940363" y="585407"/>
                  </a:lnTo>
                  <a:lnTo>
                    <a:pt x="1950909" y="586645"/>
                  </a:lnTo>
                  <a:lnTo>
                    <a:pt x="1968484" y="605695"/>
                  </a:lnTo>
                  <a:lnTo>
                    <a:pt x="1972664" y="630365"/>
                  </a:lnTo>
                  <a:lnTo>
                    <a:pt x="2005535" y="664559"/>
                  </a:lnTo>
                  <a:lnTo>
                    <a:pt x="2010190" y="688658"/>
                  </a:lnTo>
                  <a:lnTo>
                    <a:pt x="2033656" y="705136"/>
                  </a:lnTo>
                  <a:lnTo>
                    <a:pt x="2040116" y="699802"/>
                  </a:lnTo>
                  <a:lnTo>
                    <a:pt x="2036601" y="684562"/>
                  </a:lnTo>
                  <a:lnTo>
                    <a:pt x="2049521" y="677513"/>
                  </a:lnTo>
                  <a:lnTo>
                    <a:pt x="2045436" y="666845"/>
                  </a:lnTo>
                  <a:lnTo>
                    <a:pt x="2032421" y="662369"/>
                  </a:lnTo>
                  <a:lnTo>
                    <a:pt x="2027101" y="651796"/>
                  </a:lnTo>
                  <a:lnTo>
                    <a:pt x="2029476" y="634651"/>
                  </a:lnTo>
                  <a:lnTo>
                    <a:pt x="2021876" y="625888"/>
                  </a:lnTo>
                  <a:lnTo>
                    <a:pt x="2028906" y="627031"/>
                  </a:lnTo>
                  <a:lnTo>
                    <a:pt x="2034131" y="633508"/>
                  </a:lnTo>
                  <a:lnTo>
                    <a:pt x="2042396" y="622364"/>
                  </a:lnTo>
                  <a:lnTo>
                    <a:pt x="2056457" y="622935"/>
                  </a:lnTo>
                  <a:lnTo>
                    <a:pt x="2070612" y="628841"/>
                  </a:lnTo>
                  <a:lnTo>
                    <a:pt x="2081157" y="643319"/>
                  </a:lnTo>
                  <a:lnTo>
                    <a:pt x="2091703" y="659797"/>
                  </a:lnTo>
                  <a:cubicBezTo>
                    <a:pt x="2091703" y="659797"/>
                    <a:pt x="2084673" y="663893"/>
                    <a:pt x="2084102" y="665702"/>
                  </a:cubicBezTo>
                  <a:cubicBezTo>
                    <a:pt x="2085499" y="670258"/>
                    <a:pt x="2087475" y="674613"/>
                    <a:pt x="2089993" y="678656"/>
                  </a:cubicBezTo>
                  <a:lnTo>
                    <a:pt x="2103483" y="690944"/>
                  </a:lnTo>
                  <a:lnTo>
                    <a:pt x="2114028" y="705803"/>
                  </a:lnTo>
                  <a:lnTo>
                    <a:pt x="2135119" y="705231"/>
                  </a:lnTo>
                  <a:lnTo>
                    <a:pt x="2137494" y="714756"/>
                  </a:lnTo>
                  <a:lnTo>
                    <a:pt x="2152789" y="716471"/>
                  </a:lnTo>
                  <a:lnTo>
                    <a:pt x="2167420" y="712946"/>
                  </a:lnTo>
                  <a:lnTo>
                    <a:pt x="2171600" y="703421"/>
                  </a:lnTo>
                  <a:lnTo>
                    <a:pt x="2178060" y="712280"/>
                  </a:lnTo>
                  <a:lnTo>
                    <a:pt x="2195065" y="718185"/>
                  </a:lnTo>
                  <a:lnTo>
                    <a:pt x="2209696" y="717042"/>
                  </a:lnTo>
                  <a:lnTo>
                    <a:pt x="2222046" y="703421"/>
                  </a:lnTo>
                  <a:lnTo>
                    <a:pt x="2233162" y="708184"/>
                  </a:lnTo>
                  <a:lnTo>
                    <a:pt x="2241427" y="713423"/>
                  </a:lnTo>
                  <a:lnTo>
                    <a:pt x="2238482" y="725234"/>
                  </a:lnTo>
                  <a:lnTo>
                    <a:pt x="2245797" y="749427"/>
                  </a:lnTo>
                  <a:lnTo>
                    <a:pt x="2235157" y="773906"/>
                  </a:lnTo>
                  <a:lnTo>
                    <a:pt x="2235157" y="805910"/>
                  </a:lnTo>
                  <a:lnTo>
                    <a:pt x="2171030" y="805910"/>
                  </a:lnTo>
                  <a:lnTo>
                    <a:pt x="2146709" y="815435"/>
                  </a:lnTo>
                  <a:lnTo>
                    <a:pt x="2107283" y="795719"/>
                  </a:lnTo>
                  <a:lnTo>
                    <a:pt x="2081442" y="798767"/>
                  </a:lnTo>
                  <a:lnTo>
                    <a:pt x="2037266" y="782765"/>
                  </a:lnTo>
                  <a:lnTo>
                    <a:pt x="2002305" y="782765"/>
                  </a:lnTo>
                  <a:lnTo>
                    <a:pt x="1991665" y="792290"/>
                  </a:lnTo>
                  <a:lnTo>
                    <a:pt x="1997745" y="809054"/>
                  </a:lnTo>
                  <a:lnTo>
                    <a:pt x="1984065" y="822769"/>
                  </a:lnTo>
                  <a:lnTo>
                    <a:pt x="1949009" y="801434"/>
                  </a:lnTo>
                  <a:lnTo>
                    <a:pt x="1921648" y="804482"/>
                  </a:lnTo>
                  <a:lnTo>
                    <a:pt x="1911008" y="786194"/>
                  </a:lnTo>
                  <a:lnTo>
                    <a:pt x="1869871" y="774002"/>
                  </a:lnTo>
                  <a:lnTo>
                    <a:pt x="1841371" y="760190"/>
                  </a:lnTo>
                  <a:lnTo>
                    <a:pt x="1819520" y="749427"/>
                  </a:lnTo>
                  <a:lnTo>
                    <a:pt x="1845361" y="718947"/>
                  </a:lnTo>
                  <a:lnTo>
                    <a:pt x="1837761" y="693039"/>
                  </a:lnTo>
                  <a:lnTo>
                    <a:pt x="1819520" y="682276"/>
                  </a:lnTo>
                  <a:lnTo>
                    <a:pt x="1711407" y="694563"/>
                  </a:lnTo>
                  <a:lnTo>
                    <a:pt x="1668846" y="711327"/>
                  </a:lnTo>
                  <a:lnTo>
                    <a:pt x="1641390" y="712851"/>
                  </a:lnTo>
                  <a:lnTo>
                    <a:pt x="1612890" y="723519"/>
                  </a:lnTo>
                  <a:lnTo>
                    <a:pt x="1577929" y="715899"/>
                  </a:lnTo>
                  <a:lnTo>
                    <a:pt x="1555033" y="743331"/>
                  </a:lnTo>
                  <a:lnTo>
                    <a:pt x="1527672" y="761619"/>
                  </a:lnTo>
                  <a:lnTo>
                    <a:pt x="1502971" y="813530"/>
                  </a:lnTo>
                  <a:lnTo>
                    <a:pt x="1509432" y="836390"/>
                  </a:lnTo>
                  <a:lnTo>
                    <a:pt x="1477511" y="866966"/>
                  </a:lnTo>
                  <a:lnTo>
                    <a:pt x="1445590" y="879158"/>
                  </a:lnTo>
                  <a:lnTo>
                    <a:pt x="1430389" y="907733"/>
                  </a:lnTo>
                  <a:cubicBezTo>
                    <a:pt x="1430389" y="907733"/>
                    <a:pt x="1396854" y="982504"/>
                    <a:pt x="1393814" y="988600"/>
                  </a:cubicBezTo>
                  <a:cubicBezTo>
                    <a:pt x="1390773" y="994696"/>
                    <a:pt x="1393814" y="1032891"/>
                    <a:pt x="1393814" y="1032891"/>
                  </a:cubicBezTo>
                  <a:lnTo>
                    <a:pt x="1407494" y="1077087"/>
                  </a:lnTo>
                  <a:lnTo>
                    <a:pt x="1375573" y="1151858"/>
                  </a:lnTo>
                  <a:lnTo>
                    <a:pt x="1387733" y="1188530"/>
                  </a:lnTo>
                  <a:lnTo>
                    <a:pt x="1404454" y="1222058"/>
                  </a:lnTo>
                  <a:lnTo>
                    <a:pt x="1448630" y="1284637"/>
                  </a:lnTo>
                  <a:cubicBezTo>
                    <a:pt x="1448187" y="1295114"/>
                    <a:pt x="1447743" y="1305592"/>
                    <a:pt x="1447300" y="1316069"/>
                  </a:cubicBezTo>
                  <a:lnTo>
                    <a:pt x="1538312" y="1385507"/>
                  </a:lnTo>
                  <a:lnTo>
                    <a:pt x="1599304" y="1360932"/>
                  </a:lnTo>
                  <a:lnTo>
                    <a:pt x="1658016" y="1379601"/>
                  </a:lnTo>
                  <a:lnTo>
                    <a:pt x="1730978" y="1339977"/>
                  </a:lnTo>
                  <a:cubicBezTo>
                    <a:pt x="1730978" y="1339977"/>
                    <a:pt x="1755393" y="1339977"/>
                    <a:pt x="1762994" y="1353693"/>
                  </a:cubicBezTo>
                  <a:cubicBezTo>
                    <a:pt x="1770594" y="1367409"/>
                    <a:pt x="1775154" y="1379601"/>
                    <a:pt x="1802515" y="1379601"/>
                  </a:cubicBezTo>
                  <a:cubicBezTo>
                    <a:pt x="1829875" y="1379601"/>
                    <a:pt x="1843651" y="1410176"/>
                    <a:pt x="1843651" y="1410176"/>
                  </a:cubicBezTo>
                  <a:lnTo>
                    <a:pt x="1831491" y="1445228"/>
                  </a:lnTo>
                  <a:lnTo>
                    <a:pt x="1837571" y="1463516"/>
                  </a:lnTo>
                  <a:lnTo>
                    <a:pt x="1825410" y="1492091"/>
                  </a:lnTo>
                  <a:lnTo>
                    <a:pt x="1853911" y="1551527"/>
                  </a:lnTo>
                  <a:lnTo>
                    <a:pt x="1875192" y="1597343"/>
                  </a:lnTo>
                  <a:lnTo>
                    <a:pt x="1895047" y="1641634"/>
                  </a:lnTo>
                  <a:lnTo>
                    <a:pt x="1899607" y="1698022"/>
                  </a:lnTo>
                  <a:lnTo>
                    <a:pt x="1895047" y="1730121"/>
                  </a:lnTo>
                  <a:lnTo>
                    <a:pt x="1859991" y="1791176"/>
                  </a:lnTo>
                  <a:lnTo>
                    <a:pt x="1870632" y="1885760"/>
                  </a:lnTo>
                  <a:lnTo>
                    <a:pt x="1882792" y="1907095"/>
                  </a:lnTo>
                  <a:lnTo>
                    <a:pt x="1878232" y="1922336"/>
                  </a:lnTo>
                  <a:lnTo>
                    <a:pt x="1899607" y="1945291"/>
                  </a:lnTo>
                  <a:lnTo>
                    <a:pt x="1913288" y="1998631"/>
                  </a:lnTo>
                  <a:lnTo>
                    <a:pt x="1901127" y="2049018"/>
                  </a:lnTo>
                  <a:lnTo>
                    <a:pt x="1919368" y="2087118"/>
                  </a:lnTo>
                  <a:cubicBezTo>
                    <a:pt x="1919368" y="2087118"/>
                    <a:pt x="1936088" y="2128361"/>
                    <a:pt x="1937608" y="2132933"/>
                  </a:cubicBezTo>
                  <a:cubicBezTo>
                    <a:pt x="1939128" y="2137505"/>
                    <a:pt x="1949769" y="2152745"/>
                    <a:pt x="1948249" y="2160365"/>
                  </a:cubicBezTo>
                  <a:cubicBezTo>
                    <a:pt x="1946729" y="2167985"/>
                    <a:pt x="1942169" y="2187893"/>
                    <a:pt x="1942169" y="2187893"/>
                  </a:cubicBezTo>
                  <a:lnTo>
                    <a:pt x="1948249" y="2218373"/>
                  </a:lnTo>
                  <a:lnTo>
                    <a:pt x="2025866" y="2218373"/>
                  </a:lnTo>
                  <a:lnTo>
                    <a:pt x="2062442" y="2206181"/>
                  </a:lnTo>
                  <a:lnTo>
                    <a:pt x="2152219" y="2114645"/>
                  </a:lnTo>
                  <a:cubicBezTo>
                    <a:pt x="2160428" y="2104920"/>
                    <a:pt x="2168037" y="2094709"/>
                    <a:pt x="2175020" y="2084070"/>
                  </a:cubicBezTo>
                  <a:cubicBezTo>
                    <a:pt x="2176540" y="2079498"/>
                    <a:pt x="2188700" y="2023110"/>
                    <a:pt x="2188700" y="2023110"/>
                  </a:cubicBezTo>
                  <a:lnTo>
                    <a:pt x="2252637" y="1997107"/>
                  </a:lnTo>
                  <a:lnTo>
                    <a:pt x="2252637" y="1947291"/>
                  </a:lnTo>
                  <a:lnTo>
                    <a:pt x="2238957" y="1907572"/>
                  </a:lnTo>
                  <a:lnTo>
                    <a:pt x="2272398" y="1875568"/>
                  </a:lnTo>
                  <a:lnTo>
                    <a:pt x="2362270" y="1823657"/>
                  </a:lnTo>
                  <a:lnTo>
                    <a:pt x="2369870" y="1783937"/>
                  </a:lnTo>
                  <a:lnTo>
                    <a:pt x="2369870" y="1715357"/>
                  </a:lnTo>
                  <a:lnTo>
                    <a:pt x="2353055" y="1663446"/>
                  </a:lnTo>
                  <a:lnTo>
                    <a:pt x="2357615" y="1631442"/>
                  </a:lnTo>
                  <a:lnTo>
                    <a:pt x="2342035" y="1617631"/>
                  </a:lnTo>
                  <a:lnTo>
                    <a:pt x="2371010" y="1574959"/>
                  </a:lnTo>
                  <a:lnTo>
                    <a:pt x="2381651" y="1518476"/>
                  </a:lnTo>
                  <a:lnTo>
                    <a:pt x="2424212" y="1492568"/>
                  </a:lnTo>
                  <a:lnTo>
                    <a:pt x="2433712" y="1466564"/>
                  </a:lnTo>
                  <a:lnTo>
                    <a:pt x="2511329" y="1385888"/>
                  </a:lnTo>
                  <a:lnTo>
                    <a:pt x="2535745" y="1309116"/>
                  </a:lnTo>
                  <a:lnTo>
                    <a:pt x="2558546" y="1266730"/>
                  </a:lnTo>
                  <a:lnTo>
                    <a:pt x="2558546" y="1220915"/>
                  </a:lnTo>
                  <a:lnTo>
                    <a:pt x="2537265" y="1213295"/>
                  </a:lnTo>
                  <a:lnTo>
                    <a:pt x="2512849" y="1233107"/>
                  </a:lnTo>
                  <a:lnTo>
                    <a:pt x="2479408" y="1236155"/>
                  </a:lnTo>
                  <a:lnTo>
                    <a:pt x="2444447" y="1245680"/>
                  </a:lnTo>
                  <a:lnTo>
                    <a:pt x="2415472" y="1227296"/>
                  </a:lnTo>
                  <a:lnTo>
                    <a:pt x="2418511" y="1204436"/>
                  </a:lnTo>
                  <a:lnTo>
                    <a:pt x="2382031" y="1163288"/>
                  </a:lnTo>
                  <a:lnTo>
                    <a:pt x="2345454" y="1141857"/>
                  </a:lnTo>
                  <a:lnTo>
                    <a:pt x="2328734" y="1086993"/>
                  </a:lnTo>
                  <a:lnTo>
                    <a:pt x="2293013" y="1052894"/>
                  </a:lnTo>
                  <a:lnTo>
                    <a:pt x="2289973" y="1010221"/>
                  </a:lnTo>
                  <a:lnTo>
                    <a:pt x="2264037" y="972121"/>
                  </a:lnTo>
                  <a:lnTo>
                    <a:pt x="2232116" y="900494"/>
                  </a:lnTo>
                  <a:lnTo>
                    <a:pt x="2198581" y="866966"/>
                  </a:lnTo>
                  <a:lnTo>
                    <a:pt x="2195540" y="839438"/>
                  </a:lnTo>
                  <a:lnTo>
                    <a:pt x="2209316" y="845630"/>
                  </a:lnTo>
                  <a:lnTo>
                    <a:pt x="2224516" y="857821"/>
                  </a:lnTo>
                  <a:lnTo>
                    <a:pt x="2230596" y="880682"/>
                  </a:lnTo>
                  <a:cubicBezTo>
                    <a:pt x="2242757" y="880682"/>
                    <a:pt x="2247317" y="857821"/>
                    <a:pt x="2247317" y="857821"/>
                  </a:cubicBezTo>
                  <a:lnTo>
                    <a:pt x="2257957" y="880682"/>
                  </a:lnTo>
                  <a:lnTo>
                    <a:pt x="2268597" y="909257"/>
                  </a:lnTo>
                  <a:lnTo>
                    <a:pt x="2302133" y="959644"/>
                  </a:lnTo>
                  <a:lnTo>
                    <a:pt x="2320374" y="962692"/>
                  </a:lnTo>
                  <a:lnTo>
                    <a:pt x="2341654" y="1006983"/>
                  </a:lnTo>
                  <a:lnTo>
                    <a:pt x="2340134" y="1026795"/>
                  </a:lnTo>
                  <a:lnTo>
                    <a:pt x="2401031" y="1089374"/>
                  </a:lnTo>
                  <a:lnTo>
                    <a:pt x="2411671" y="1147286"/>
                  </a:lnTo>
                  <a:lnTo>
                    <a:pt x="2422312" y="1173290"/>
                  </a:lnTo>
                  <a:lnTo>
                    <a:pt x="2442167" y="1193102"/>
                  </a:lnTo>
                  <a:lnTo>
                    <a:pt x="2533465" y="1168718"/>
                  </a:lnTo>
                  <a:lnTo>
                    <a:pt x="2550185" y="1153382"/>
                  </a:lnTo>
                  <a:lnTo>
                    <a:pt x="2589706" y="1141190"/>
                  </a:lnTo>
                  <a:lnTo>
                    <a:pt x="2589706" y="1122902"/>
                  </a:lnTo>
                  <a:lnTo>
                    <a:pt x="2635403" y="1092422"/>
                  </a:lnTo>
                  <a:lnTo>
                    <a:pt x="2654403" y="1056989"/>
                  </a:lnTo>
                  <a:lnTo>
                    <a:pt x="2665423" y="1038987"/>
                  </a:lnTo>
                  <a:lnTo>
                    <a:pt x="2680719" y="1017651"/>
                  </a:lnTo>
                  <a:lnTo>
                    <a:pt x="2655543" y="982885"/>
                  </a:lnTo>
                  <a:lnTo>
                    <a:pt x="2620392" y="953071"/>
                  </a:lnTo>
                  <a:lnTo>
                    <a:pt x="2609182" y="924496"/>
                  </a:lnTo>
                  <a:lnTo>
                    <a:pt x="2596262" y="927544"/>
                  </a:lnTo>
                  <a:lnTo>
                    <a:pt x="2586761" y="954977"/>
                  </a:lnTo>
                  <a:lnTo>
                    <a:pt x="2551800" y="964502"/>
                  </a:lnTo>
                  <a:lnTo>
                    <a:pt x="2533560" y="952310"/>
                  </a:lnTo>
                  <a:lnTo>
                    <a:pt x="2527479" y="926402"/>
                  </a:lnTo>
                  <a:lnTo>
                    <a:pt x="2515319" y="929450"/>
                  </a:lnTo>
                  <a:lnTo>
                    <a:pt x="2496984" y="895826"/>
                  </a:lnTo>
                  <a:lnTo>
                    <a:pt x="2480263" y="886301"/>
                  </a:lnTo>
                  <a:lnTo>
                    <a:pt x="2458983" y="851249"/>
                  </a:lnTo>
                  <a:lnTo>
                    <a:pt x="2474183" y="834390"/>
                  </a:lnTo>
                  <a:lnTo>
                    <a:pt x="2524534" y="876110"/>
                  </a:lnTo>
                  <a:close/>
                  <a:moveTo>
                    <a:pt x="1812015" y="651510"/>
                  </a:moveTo>
                  <a:lnTo>
                    <a:pt x="1815245" y="636937"/>
                  </a:lnTo>
                  <a:lnTo>
                    <a:pt x="1815245" y="615982"/>
                  </a:lnTo>
                  <a:cubicBezTo>
                    <a:pt x="1811948" y="613046"/>
                    <a:pt x="1807901" y="611098"/>
                    <a:pt x="1803560" y="610362"/>
                  </a:cubicBezTo>
                  <a:cubicBezTo>
                    <a:pt x="1800444" y="610367"/>
                    <a:pt x="1797432" y="611519"/>
                    <a:pt x="1795104" y="613601"/>
                  </a:cubicBezTo>
                  <a:lnTo>
                    <a:pt x="1795104" y="636937"/>
                  </a:lnTo>
                  <a:cubicBezTo>
                    <a:pt x="1795921" y="641759"/>
                    <a:pt x="1795921" y="646688"/>
                    <a:pt x="1795104" y="651510"/>
                  </a:cubicBezTo>
                  <a:lnTo>
                    <a:pt x="1812015" y="651510"/>
                  </a:lnTo>
                  <a:close/>
                  <a:moveTo>
                    <a:pt x="1812015" y="588550"/>
                  </a:moveTo>
                  <a:cubicBezTo>
                    <a:pt x="1812642" y="583327"/>
                    <a:pt x="1808927" y="578583"/>
                    <a:pt x="1803721" y="577954"/>
                  </a:cubicBezTo>
                  <a:cubicBezTo>
                    <a:pt x="1802714" y="577832"/>
                    <a:pt x="1801698" y="577872"/>
                    <a:pt x="1800710" y="578072"/>
                  </a:cubicBezTo>
                  <a:lnTo>
                    <a:pt x="1795104" y="594169"/>
                  </a:lnTo>
                  <a:lnTo>
                    <a:pt x="1800710" y="606266"/>
                  </a:lnTo>
                  <a:lnTo>
                    <a:pt x="1812015" y="606266"/>
                  </a:lnTo>
                  <a:lnTo>
                    <a:pt x="1812015" y="588550"/>
                  </a:lnTo>
                  <a:close/>
                  <a:moveTo>
                    <a:pt x="1396854" y="171926"/>
                  </a:moveTo>
                  <a:lnTo>
                    <a:pt x="1453855" y="171926"/>
                  </a:lnTo>
                  <a:lnTo>
                    <a:pt x="1484921" y="127063"/>
                  </a:lnTo>
                  <a:lnTo>
                    <a:pt x="1556458" y="127063"/>
                  </a:lnTo>
                  <a:lnTo>
                    <a:pt x="1567953" y="98488"/>
                  </a:lnTo>
                  <a:lnTo>
                    <a:pt x="1611939" y="75152"/>
                  </a:lnTo>
                  <a:cubicBezTo>
                    <a:pt x="1632745" y="56960"/>
                    <a:pt x="1611939" y="24003"/>
                    <a:pt x="1611939" y="24003"/>
                  </a:cubicBezTo>
                  <a:lnTo>
                    <a:pt x="1522257" y="12764"/>
                  </a:lnTo>
                  <a:lnTo>
                    <a:pt x="1433145" y="24194"/>
                  </a:lnTo>
                  <a:lnTo>
                    <a:pt x="1303561" y="0"/>
                  </a:lnTo>
                  <a:lnTo>
                    <a:pt x="1223664" y="36385"/>
                  </a:lnTo>
                  <a:cubicBezTo>
                    <a:pt x="1223664" y="36385"/>
                    <a:pt x="1166187" y="67532"/>
                    <a:pt x="1158397" y="64961"/>
                  </a:cubicBezTo>
                  <a:cubicBezTo>
                    <a:pt x="1142874" y="63646"/>
                    <a:pt x="1127274" y="63646"/>
                    <a:pt x="1111751" y="64961"/>
                  </a:cubicBezTo>
                  <a:cubicBezTo>
                    <a:pt x="1111751" y="64961"/>
                    <a:pt x="1140252" y="90869"/>
                    <a:pt x="1153172" y="93536"/>
                  </a:cubicBezTo>
                  <a:cubicBezTo>
                    <a:pt x="1162615" y="94992"/>
                    <a:pt x="1172229" y="94992"/>
                    <a:pt x="1181673" y="93536"/>
                  </a:cubicBezTo>
                  <a:cubicBezTo>
                    <a:pt x="1181673" y="93536"/>
                    <a:pt x="1181673" y="118872"/>
                    <a:pt x="1186898" y="124682"/>
                  </a:cubicBezTo>
                  <a:cubicBezTo>
                    <a:pt x="1205043" y="145542"/>
                    <a:pt x="1167897" y="161068"/>
                    <a:pt x="1167897" y="161068"/>
                  </a:cubicBezTo>
                  <a:lnTo>
                    <a:pt x="1167897" y="185642"/>
                  </a:lnTo>
                  <a:cubicBezTo>
                    <a:pt x="1167897" y="185642"/>
                    <a:pt x="1171982" y="232029"/>
                    <a:pt x="1179678" y="229933"/>
                  </a:cubicBezTo>
                  <a:cubicBezTo>
                    <a:pt x="1187373" y="227838"/>
                    <a:pt x="1200008" y="254603"/>
                    <a:pt x="1200008" y="254603"/>
                  </a:cubicBezTo>
                  <a:lnTo>
                    <a:pt x="1223854" y="280606"/>
                  </a:lnTo>
                  <a:lnTo>
                    <a:pt x="1267460" y="280606"/>
                  </a:lnTo>
                  <a:lnTo>
                    <a:pt x="1321897" y="215646"/>
                  </a:lnTo>
                  <a:lnTo>
                    <a:pt x="1375478" y="192310"/>
                  </a:lnTo>
                  <a:lnTo>
                    <a:pt x="1396854" y="171926"/>
                  </a:lnTo>
                  <a:close/>
                  <a:moveTo>
                    <a:pt x="2516459" y="1725835"/>
                  </a:moveTo>
                  <a:lnTo>
                    <a:pt x="2509429" y="1706785"/>
                  </a:lnTo>
                  <a:lnTo>
                    <a:pt x="2501354" y="1714786"/>
                  </a:lnTo>
                  <a:lnTo>
                    <a:pt x="2494324" y="1730978"/>
                  </a:lnTo>
                  <a:lnTo>
                    <a:pt x="2478268" y="1740503"/>
                  </a:lnTo>
                  <a:lnTo>
                    <a:pt x="2471238" y="1761744"/>
                  </a:lnTo>
                  <a:lnTo>
                    <a:pt x="2461168" y="1786890"/>
                  </a:lnTo>
                  <a:lnTo>
                    <a:pt x="2421932" y="1798987"/>
                  </a:lnTo>
                  <a:lnTo>
                    <a:pt x="2404831" y="1828229"/>
                  </a:lnTo>
                  <a:lnTo>
                    <a:pt x="2400841" y="1876616"/>
                  </a:lnTo>
                  <a:lnTo>
                    <a:pt x="2386781" y="1900619"/>
                  </a:lnTo>
                  <a:lnTo>
                    <a:pt x="2370725" y="1917764"/>
                  </a:lnTo>
                  <a:lnTo>
                    <a:pt x="2376710" y="1946339"/>
                  </a:lnTo>
                  <a:lnTo>
                    <a:pt x="2387826" y="1959483"/>
                  </a:lnTo>
                  <a:lnTo>
                    <a:pt x="2376710" y="1974533"/>
                  </a:lnTo>
                  <a:lnTo>
                    <a:pt x="2387826" y="1984058"/>
                  </a:lnTo>
                  <a:lnTo>
                    <a:pt x="2424972" y="1984058"/>
                  </a:lnTo>
                  <a:lnTo>
                    <a:pt x="2446062" y="1952816"/>
                  </a:lnTo>
                  <a:cubicBezTo>
                    <a:pt x="2446062" y="1952816"/>
                    <a:pt x="2463163" y="1916525"/>
                    <a:pt x="2463163" y="1913477"/>
                  </a:cubicBezTo>
                  <a:cubicBezTo>
                    <a:pt x="2463163" y="1910429"/>
                    <a:pt x="2471238" y="1877187"/>
                    <a:pt x="2471238" y="1877187"/>
                  </a:cubicBezTo>
                  <a:lnTo>
                    <a:pt x="2500309" y="1839087"/>
                  </a:lnTo>
                  <a:lnTo>
                    <a:pt x="2500309" y="1786319"/>
                  </a:lnTo>
                  <a:lnTo>
                    <a:pt x="2520449" y="1786319"/>
                  </a:lnTo>
                  <a:lnTo>
                    <a:pt x="2514464" y="1748981"/>
                  </a:lnTo>
                  <a:lnTo>
                    <a:pt x="2516459" y="1725835"/>
                  </a:lnTo>
                  <a:close/>
                  <a:moveTo>
                    <a:pt x="487109" y="952881"/>
                  </a:moveTo>
                  <a:lnTo>
                    <a:pt x="443027" y="937832"/>
                  </a:lnTo>
                  <a:cubicBezTo>
                    <a:pt x="443027" y="937832"/>
                    <a:pt x="430772" y="939546"/>
                    <a:pt x="416427" y="942975"/>
                  </a:cubicBezTo>
                  <a:cubicBezTo>
                    <a:pt x="405872" y="945099"/>
                    <a:pt x="395564" y="948290"/>
                    <a:pt x="385646" y="952500"/>
                  </a:cubicBezTo>
                  <a:lnTo>
                    <a:pt x="448158" y="973836"/>
                  </a:lnTo>
                  <a:lnTo>
                    <a:pt x="473428" y="973836"/>
                  </a:lnTo>
                  <a:lnTo>
                    <a:pt x="515609" y="1010221"/>
                  </a:lnTo>
                  <a:lnTo>
                    <a:pt x="544110" y="1010221"/>
                  </a:lnTo>
                  <a:cubicBezTo>
                    <a:pt x="544110" y="1010221"/>
                    <a:pt x="567386" y="999839"/>
                    <a:pt x="559596" y="981646"/>
                  </a:cubicBezTo>
                  <a:lnTo>
                    <a:pt x="523400" y="968597"/>
                  </a:lnTo>
                  <a:lnTo>
                    <a:pt x="487109" y="952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607;p17"/>
            <p:cNvSpPr/>
            <p:nvPr/>
          </p:nvSpPr>
          <p:spPr>
            <a:xfrm>
              <a:off x="2963026" y="773963"/>
              <a:ext cx="2815611" cy="2175092"/>
            </a:xfrm>
            <a:custGeom>
              <a:avLst/>
              <a:gdLst/>
              <a:ahLst/>
              <a:cxnLst/>
              <a:rect l="l" t="t" r="r" b="b"/>
              <a:pathLst>
                <a:path w="2815611" h="2175092" extrusionOk="0">
                  <a:moveTo>
                    <a:pt x="1577728" y="1854137"/>
                  </a:moveTo>
                  <a:cubicBezTo>
                    <a:pt x="783307" y="1853603"/>
                    <a:pt x="139725" y="1207484"/>
                    <a:pt x="140258" y="410994"/>
                  </a:cubicBezTo>
                  <a:cubicBezTo>
                    <a:pt x="140350" y="271815"/>
                    <a:pt x="160537" y="133380"/>
                    <a:pt x="200190" y="0"/>
                  </a:cubicBezTo>
                  <a:cubicBezTo>
                    <a:pt x="-203778" y="685400"/>
                    <a:pt x="22925" y="1569358"/>
                    <a:pt x="706545" y="1974380"/>
                  </a:cubicBezTo>
                  <a:cubicBezTo>
                    <a:pt x="1390164" y="2379402"/>
                    <a:pt x="2271836" y="2152107"/>
                    <a:pt x="2675797" y="1466707"/>
                  </a:cubicBezTo>
                  <a:cubicBezTo>
                    <a:pt x="2735230" y="1365885"/>
                    <a:pt x="2782181" y="1258167"/>
                    <a:pt x="2815612" y="1145953"/>
                  </a:cubicBezTo>
                  <a:cubicBezTo>
                    <a:pt x="2557081" y="1585036"/>
                    <a:pt x="2086286" y="1854375"/>
                    <a:pt x="1577728" y="1854137"/>
                  </a:cubicBezTo>
                  <a:close/>
                </a:path>
              </a:pathLst>
            </a:custGeom>
            <a:solidFill>
              <a:srgbClr val="000000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Google Shape;608;p17"/>
            <p:cNvSpPr/>
            <p:nvPr/>
          </p:nvSpPr>
          <p:spPr>
            <a:xfrm>
              <a:off x="2183550" y="4458424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609;p17"/>
            <p:cNvSpPr/>
            <p:nvPr/>
          </p:nvSpPr>
          <p:spPr>
            <a:xfrm>
              <a:off x="2233331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p17"/>
            <p:cNvSpPr/>
            <p:nvPr/>
          </p:nvSpPr>
          <p:spPr>
            <a:xfrm>
              <a:off x="2233331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611;p17"/>
            <p:cNvSpPr/>
            <p:nvPr/>
          </p:nvSpPr>
          <p:spPr>
            <a:xfrm>
              <a:off x="2447182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Google Shape;612;p17"/>
            <p:cNvSpPr/>
            <p:nvPr/>
          </p:nvSpPr>
          <p:spPr>
            <a:xfrm>
              <a:off x="2726476" y="4553957"/>
              <a:ext cx="159649" cy="89989"/>
            </a:xfrm>
            <a:custGeom>
              <a:avLst/>
              <a:gdLst/>
              <a:ahLst/>
              <a:cxnLst/>
              <a:rect l="l" t="t" r="r" b="b"/>
              <a:pathLst>
                <a:path w="159649" h="89989" extrusionOk="0">
                  <a:moveTo>
                    <a:pt x="8089" y="21720"/>
                  </a:moveTo>
                  <a:cubicBezTo>
                    <a:pt x="26619" y="26806"/>
                    <a:pt x="46400" y="24415"/>
                    <a:pt x="63190" y="15052"/>
                  </a:cubicBezTo>
                  <a:cubicBezTo>
                    <a:pt x="76395" y="15052"/>
                    <a:pt x="148692" y="-15523"/>
                    <a:pt x="158193" y="10480"/>
                  </a:cubicBezTo>
                  <a:cubicBezTo>
                    <a:pt x="166743" y="33150"/>
                    <a:pt x="135582" y="54200"/>
                    <a:pt x="118862" y="58105"/>
                  </a:cubicBezTo>
                  <a:cubicBezTo>
                    <a:pt x="82476" y="66963"/>
                    <a:pt x="55590" y="85156"/>
                    <a:pt x="40959" y="88204"/>
                  </a:cubicBezTo>
                  <a:cubicBezTo>
                    <a:pt x="30034" y="90490"/>
                    <a:pt x="15974" y="92014"/>
                    <a:pt x="7329" y="83442"/>
                  </a:cubicBezTo>
                  <a:cubicBezTo>
                    <a:pt x="-3027" y="73345"/>
                    <a:pt x="-2077" y="35245"/>
                    <a:pt x="8089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613;p17"/>
            <p:cNvSpPr/>
            <p:nvPr/>
          </p:nvSpPr>
          <p:spPr>
            <a:xfrm>
              <a:off x="2729149" y="4569009"/>
              <a:ext cx="157010" cy="75128"/>
            </a:xfrm>
            <a:custGeom>
              <a:avLst/>
              <a:gdLst/>
              <a:ahLst/>
              <a:cxnLst/>
              <a:rect l="l" t="t" r="r" b="b"/>
              <a:pathLst>
                <a:path w="157010" h="75128" extrusionOk="0">
                  <a:moveTo>
                    <a:pt x="38381" y="67056"/>
                  </a:moveTo>
                  <a:cubicBezTo>
                    <a:pt x="53011" y="63913"/>
                    <a:pt x="79897" y="45815"/>
                    <a:pt x="116283" y="36957"/>
                  </a:cubicBezTo>
                  <a:cubicBezTo>
                    <a:pt x="130249" y="33528"/>
                    <a:pt x="154284" y="17907"/>
                    <a:pt x="156754" y="0"/>
                  </a:cubicBezTo>
                  <a:cubicBezTo>
                    <a:pt x="159984" y="20860"/>
                    <a:pt x="131864" y="39434"/>
                    <a:pt x="116283" y="43244"/>
                  </a:cubicBezTo>
                  <a:cubicBezTo>
                    <a:pt x="79897" y="52102"/>
                    <a:pt x="53011" y="70295"/>
                    <a:pt x="38381" y="73343"/>
                  </a:cubicBezTo>
                  <a:cubicBezTo>
                    <a:pt x="27456" y="75629"/>
                    <a:pt x="13395" y="77153"/>
                    <a:pt x="4750" y="68580"/>
                  </a:cubicBezTo>
                  <a:cubicBezTo>
                    <a:pt x="2496" y="66075"/>
                    <a:pt x="867" y="63075"/>
                    <a:pt x="0" y="59817"/>
                  </a:cubicBezTo>
                  <a:cubicBezTo>
                    <a:pt x="10928" y="68189"/>
                    <a:pt x="25166" y="70876"/>
                    <a:pt x="38381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614;p17"/>
            <p:cNvSpPr/>
            <p:nvPr/>
          </p:nvSpPr>
          <p:spPr>
            <a:xfrm>
              <a:off x="2596621" y="4484615"/>
              <a:ext cx="159662" cy="89989"/>
            </a:xfrm>
            <a:custGeom>
              <a:avLst/>
              <a:gdLst/>
              <a:ahLst/>
              <a:cxnLst/>
              <a:rect l="l" t="t" r="r" b="b"/>
              <a:pathLst>
                <a:path w="159662" h="89989" extrusionOk="0">
                  <a:moveTo>
                    <a:pt x="8075" y="21720"/>
                  </a:moveTo>
                  <a:cubicBezTo>
                    <a:pt x="26602" y="26863"/>
                    <a:pt x="46403" y="24463"/>
                    <a:pt x="63177" y="15052"/>
                  </a:cubicBezTo>
                  <a:cubicBezTo>
                    <a:pt x="76382" y="15052"/>
                    <a:pt x="148679" y="-15523"/>
                    <a:pt x="158179" y="10480"/>
                  </a:cubicBezTo>
                  <a:cubicBezTo>
                    <a:pt x="166825" y="33245"/>
                    <a:pt x="135569" y="54295"/>
                    <a:pt x="118943" y="58105"/>
                  </a:cubicBezTo>
                  <a:cubicBezTo>
                    <a:pt x="82557" y="66963"/>
                    <a:pt x="55672" y="85156"/>
                    <a:pt x="41041" y="88204"/>
                  </a:cubicBezTo>
                  <a:cubicBezTo>
                    <a:pt x="30116" y="90490"/>
                    <a:pt x="16055" y="92014"/>
                    <a:pt x="7410" y="83442"/>
                  </a:cubicBezTo>
                  <a:cubicBezTo>
                    <a:pt x="-3040" y="73345"/>
                    <a:pt x="-2090" y="35245"/>
                    <a:pt x="8075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615;p17"/>
            <p:cNvSpPr/>
            <p:nvPr/>
          </p:nvSpPr>
          <p:spPr>
            <a:xfrm>
              <a:off x="2599186" y="4499667"/>
              <a:ext cx="157105" cy="75128"/>
            </a:xfrm>
            <a:custGeom>
              <a:avLst/>
              <a:gdLst/>
              <a:ahLst/>
              <a:cxnLst/>
              <a:rect l="l" t="t" r="r" b="b"/>
              <a:pathLst>
                <a:path w="157105" h="75128" extrusionOk="0">
                  <a:moveTo>
                    <a:pt x="38476" y="67056"/>
                  </a:moveTo>
                  <a:cubicBezTo>
                    <a:pt x="53106" y="64008"/>
                    <a:pt x="79992" y="45815"/>
                    <a:pt x="116378" y="36957"/>
                  </a:cubicBezTo>
                  <a:cubicBezTo>
                    <a:pt x="130344" y="33528"/>
                    <a:pt x="154379" y="17907"/>
                    <a:pt x="156849" y="0"/>
                  </a:cubicBezTo>
                  <a:cubicBezTo>
                    <a:pt x="160079" y="20955"/>
                    <a:pt x="131959" y="39434"/>
                    <a:pt x="116378" y="43244"/>
                  </a:cubicBezTo>
                  <a:cubicBezTo>
                    <a:pt x="79992" y="52102"/>
                    <a:pt x="53106" y="70295"/>
                    <a:pt x="38476" y="73343"/>
                  </a:cubicBezTo>
                  <a:cubicBezTo>
                    <a:pt x="27551" y="75629"/>
                    <a:pt x="13490" y="77153"/>
                    <a:pt x="4845" y="68580"/>
                  </a:cubicBezTo>
                  <a:cubicBezTo>
                    <a:pt x="2578" y="66113"/>
                    <a:pt x="919" y="63141"/>
                    <a:pt x="0" y="59912"/>
                  </a:cubicBezTo>
                  <a:cubicBezTo>
                    <a:pt x="10998" y="68209"/>
                    <a:pt x="25243" y="70856"/>
                    <a:pt x="38476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p17"/>
            <p:cNvSpPr/>
            <p:nvPr/>
          </p:nvSpPr>
          <p:spPr>
            <a:xfrm>
              <a:off x="2302147" y="4142110"/>
              <a:ext cx="514696" cy="443940"/>
            </a:xfrm>
            <a:custGeom>
              <a:avLst/>
              <a:gdLst/>
              <a:ahLst/>
              <a:cxnLst/>
              <a:rect l="l" t="t" r="r" b="b"/>
              <a:pathLst>
                <a:path w="514696" h="443940" extrusionOk="0">
                  <a:moveTo>
                    <a:pt x="99908" y="274309"/>
                  </a:moveTo>
                  <a:cubicBezTo>
                    <a:pt x="156055" y="299074"/>
                    <a:pt x="209066" y="302884"/>
                    <a:pt x="252388" y="279643"/>
                  </a:cubicBezTo>
                  <a:lnTo>
                    <a:pt x="297134" y="253735"/>
                  </a:lnTo>
                  <a:cubicBezTo>
                    <a:pt x="299794" y="311647"/>
                    <a:pt x="302359" y="367273"/>
                    <a:pt x="302359" y="367273"/>
                  </a:cubicBezTo>
                  <a:cubicBezTo>
                    <a:pt x="302359" y="367273"/>
                    <a:pt x="336655" y="393371"/>
                    <a:pt x="363351" y="370130"/>
                  </a:cubicBezTo>
                  <a:cubicBezTo>
                    <a:pt x="363351" y="370130"/>
                    <a:pt x="368956" y="288787"/>
                    <a:pt x="374656" y="208872"/>
                  </a:cubicBezTo>
                  <a:lnTo>
                    <a:pt x="421872" y="181440"/>
                  </a:lnTo>
                  <a:cubicBezTo>
                    <a:pt x="420813" y="185707"/>
                    <a:pt x="420239" y="190089"/>
                    <a:pt x="420162" y="194489"/>
                  </a:cubicBezTo>
                  <a:cubicBezTo>
                    <a:pt x="420162" y="209729"/>
                    <a:pt x="430992" y="435472"/>
                    <a:pt x="430992" y="435472"/>
                  </a:cubicBezTo>
                  <a:cubicBezTo>
                    <a:pt x="430992" y="435472"/>
                    <a:pt x="465573" y="456141"/>
                    <a:pt x="492269" y="432900"/>
                  </a:cubicBezTo>
                  <a:cubicBezTo>
                    <a:pt x="492269" y="432900"/>
                    <a:pt x="510225" y="171248"/>
                    <a:pt x="514405" y="129434"/>
                  </a:cubicBezTo>
                  <a:cubicBezTo>
                    <a:pt x="519060" y="82475"/>
                    <a:pt x="466903" y="59329"/>
                    <a:pt x="434033" y="71331"/>
                  </a:cubicBezTo>
                  <a:lnTo>
                    <a:pt x="383681" y="90381"/>
                  </a:lnTo>
                  <a:cubicBezTo>
                    <a:pt x="384726" y="77236"/>
                    <a:pt x="385581" y="67045"/>
                    <a:pt x="386151" y="61330"/>
                  </a:cubicBezTo>
                  <a:cubicBezTo>
                    <a:pt x="390806" y="14276"/>
                    <a:pt x="338650" y="-8870"/>
                    <a:pt x="305874" y="3132"/>
                  </a:cubicBezTo>
                  <a:cubicBezTo>
                    <a:pt x="275853" y="14086"/>
                    <a:pt x="73213" y="90286"/>
                    <a:pt x="73213" y="90286"/>
                  </a:cubicBezTo>
                  <a:cubicBezTo>
                    <a:pt x="74494" y="109831"/>
                    <a:pt x="76873" y="129300"/>
                    <a:pt x="80338" y="148579"/>
                  </a:cubicBezTo>
                  <a:lnTo>
                    <a:pt x="346" y="141816"/>
                  </a:lnTo>
                  <a:cubicBezTo>
                    <a:pt x="-4594" y="217254"/>
                    <a:pt x="44142" y="249544"/>
                    <a:pt x="99908" y="274309"/>
                  </a:cubicBezTo>
                  <a:close/>
                  <a:moveTo>
                    <a:pt x="240132" y="144293"/>
                  </a:moveTo>
                  <a:lnTo>
                    <a:pt x="293714" y="113241"/>
                  </a:lnTo>
                  <a:cubicBezTo>
                    <a:pt x="292795" y="117022"/>
                    <a:pt x="292191" y="120880"/>
                    <a:pt x="291909" y="124766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617;p17"/>
            <p:cNvSpPr/>
            <p:nvPr/>
          </p:nvSpPr>
          <p:spPr>
            <a:xfrm>
              <a:off x="2258507" y="4054849"/>
              <a:ext cx="110678" cy="194691"/>
            </a:xfrm>
            <a:custGeom>
              <a:avLst/>
              <a:gdLst/>
              <a:ahLst/>
              <a:cxnLst/>
              <a:rect l="l" t="t" r="r" b="b"/>
              <a:pathLst>
                <a:path w="110678" h="194691" extrusionOk="0">
                  <a:moveTo>
                    <a:pt x="0" y="0"/>
                  </a:moveTo>
                  <a:cubicBezTo>
                    <a:pt x="0" y="0"/>
                    <a:pt x="6555" y="99917"/>
                    <a:pt x="19666" y="114300"/>
                  </a:cubicBezTo>
                  <a:cubicBezTo>
                    <a:pt x="32776" y="128683"/>
                    <a:pt x="76667" y="138493"/>
                    <a:pt x="76667" y="138493"/>
                  </a:cubicBezTo>
                  <a:lnTo>
                    <a:pt x="110678" y="194691"/>
                  </a:lnTo>
                  <a:cubicBezTo>
                    <a:pt x="110678" y="194691"/>
                    <a:pt x="79612" y="16192"/>
                    <a:pt x="72677" y="11906"/>
                  </a:cubicBezTo>
                  <a:cubicBezTo>
                    <a:pt x="65742" y="762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618;p17"/>
            <p:cNvSpPr/>
            <p:nvPr/>
          </p:nvSpPr>
          <p:spPr>
            <a:xfrm>
              <a:off x="2250051" y="3940511"/>
              <a:ext cx="73912" cy="142900"/>
            </a:xfrm>
            <a:custGeom>
              <a:avLst/>
              <a:gdLst/>
              <a:ahLst/>
              <a:cxnLst/>
              <a:rect l="l" t="t" r="r" b="b"/>
              <a:pathLst>
                <a:path w="73912" h="142900" extrusionOk="0">
                  <a:moveTo>
                    <a:pt x="73912" y="3467"/>
                  </a:moveTo>
                  <a:cubicBezTo>
                    <a:pt x="56731" y="-4505"/>
                    <a:pt x="36318" y="1677"/>
                    <a:pt x="26411" y="17850"/>
                  </a:cubicBezTo>
                  <a:cubicBezTo>
                    <a:pt x="13965" y="38614"/>
                    <a:pt x="950" y="109957"/>
                    <a:pt x="0" y="122149"/>
                  </a:cubicBezTo>
                  <a:cubicBezTo>
                    <a:pt x="0" y="122149"/>
                    <a:pt x="17575" y="146533"/>
                    <a:pt x="43891" y="1424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17"/>
            <p:cNvSpPr/>
            <p:nvPr/>
          </p:nvSpPr>
          <p:spPr>
            <a:xfrm>
              <a:off x="2326123" y="3751123"/>
              <a:ext cx="169201" cy="272154"/>
            </a:xfrm>
            <a:custGeom>
              <a:avLst/>
              <a:gdLst/>
              <a:ahLst/>
              <a:cxnLst/>
              <a:rect l="l" t="t" r="r" b="b"/>
              <a:pathLst>
                <a:path w="169201" h="272154" extrusionOk="0">
                  <a:moveTo>
                    <a:pt x="9431" y="194093"/>
                  </a:moveTo>
                  <a:cubicBezTo>
                    <a:pt x="26626" y="194951"/>
                    <a:pt x="39452" y="199427"/>
                    <a:pt x="41542" y="194093"/>
                  </a:cubicBezTo>
                  <a:cubicBezTo>
                    <a:pt x="43431" y="185197"/>
                    <a:pt x="44764" y="176196"/>
                    <a:pt x="45532" y="167138"/>
                  </a:cubicBezTo>
                  <a:cubicBezTo>
                    <a:pt x="43537" y="162185"/>
                    <a:pt x="41827" y="156755"/>
                    <a:pt x="41827" y="156755"/>
                  </a:cubicBezTo>
                  <a:cubicBezTo>
                    <a:pt x="20166" y="143420"/>
                    <a:pt x="13326" y="119989"/>
                    <a:pt x="10571" y="92748"/>
                  </a:cubicBezTo>
                  <a:cubicBezTo>
                    <a:pt x="5726" y="46170"/>
                    <a:pt x="30806" y="5308"/>
                    <a:pt x="77073" y="450"/>
                  </a:cubicBezTo>
                  <a:cubicBezTo>
                    <a:pt x="120774" y="-4122"/>
                    <a:pt x="153075" y="26644"/>
                    <a:pt x="161530" y="68935"/>
                  </a:cubicBezTo>
                  <a:cubicBezTo>
                    <a:pt x="166185" y="89890"/>
                    <a:pt x="175400" y="129324"/>
                    <a:pt x="162955" y="163613"/>
                  </a:cubicBezTo>
                  <a:cubicBezTo>
                    <a:pt x="156020" y="182663"/>
                    <a:pt x="146995" y="198094"/>
                    <a:pt x="138064" y="201047"/>
                  </a:cubicBezTo>
                  <a:cubicBezTo>
                    <a:pt x="129411" y="200818"/>
                    <a:pt x="120781" y="200056"/>
                    <a:pt x="112224" y="198761"/>
                  </a:cubicBezTo>
                  <a:lnTo>
                    <a:pt x="112224" y="198761"/>
                  </a:lnTo>
                  <a:cubicBezTo>
                    <a:pt x="112224" y="198761"/>
                    <a:pt x="109943" y="211715"/>
                    <a:pt x="108328" y="220097"/>
                  </a:cubicBezTo>
                  <a:cubicBezTo>
                    <a:pt x="106713" y="228479"/>
                    <a:pt x="107378" y="232765"/>
                    <a:pt x="123814" y="242957"/>
                  </a:cubicBezTo>
                  <a:cubicBezTo>
                    <a:pt x="140249" y="253149"/>
                    <a:pt x="98923" y="274103"/>
                    <a:pt x="71847" y="272008"/>
                  </a:cubicBezTo>
                  <a:cubicBezTo>
                    <a:pt x="44772" y="269912"/>
                    <a:pt x="14276" y="253625"/>
                    <a:pt x="5916" y="236003"/>
                  </a:cubicBezTo>
                  <a:cubicBezTo>
                    <a:pt x="-2825" y="216668"/>
                    <a:pt x="-2065" y="193522"/>
                    <a:pt x="9431" y="194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20" name="Google Shape;620;p17"/>
            <p:cNvGrpSpPr/>
            <p:nvPr/>
          </p:nvGrpSpPr>
          <p:grpSpPr>
            <a:xfrm>
              <a:off x="2428704" y="3970322"/>
              <a:ext cx="350131" cy="370523"/>
              <a:chOff x="4512354" y="4952197"/>
              <a:chExt cx="350131" cy="370523"/>
            </a:xfrm>
          </p:grpSpPr>
          <p:grpSp>
            <p:nvGrpSpPr>
              <p:cNvPr id="621" name="Google Shape;621;p17"/>
              <p:cNvGrpSpPr/>
              <p:nvPr/>
            </p:nvGrpSpPr>
            <p:grpSpPr>
              <a:xfrm>
                <a:off x="4512354" y="5116449"/>
                <a:ext cx="343196" cy="206271"/>
                <a:chOff x="4512354" y="5116449"/>
                <a:chExt cx="343196" cy="206271"/>
              </a:xfrm>
            </p:grpSpPr>
            <p:sp>
              <p:nvSpPr>
                <p:cNvPr id="622" name="Google Shape;622;p17"/>
                <p:cNvSpPr/>
                <p:nvPr/>
              </p:nvSpPr>
              <p:spPr>
                <a:xfrm>
                  <a:off x="4512496" y="5200650"/>
                  <a:ext cx="343054" cy="122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54" h="122070" extrusionOk="0">
                      <a:moveTo>
                        <a:pt x="343054" y="31909"/>
                      </a:moveTo>
                      <a:lnTo>
                        <a:pt x="343054" y="31909"/>
                      </a:lnTo>
                      <a:cubicBezTo>
                        <a:pt x="343053" y="36890"/>
                        <a:pt x="340413" y="41500"/>
                        <a:pt x="336119" y="44005"/>
                      </a:cubicBezTo>
                      <a:lnTo>
                        <a:pt x="204921" y="120205"/>
                      </a:lnTo>
                      <a:cubicBezTo>
                        <a:pt x="200594" y="122692"/>
                        <a:pt x="195282" y="122692"/>
                        <a:pt x="190955" y="120205"/>
                      </a:cubicBezTo>
                      <a:lnTo>
                        <a:pt x="7030" y="13526"/>
                      </a:lnTo>
                      <a:cubicBezTo>
                        <a:pt x="2686" y="11059"/>
                        <a:pt x="0" y="6439"/>
                        <a:pt x="0" y="1429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3" name="Google Shape;623;p17"/>
                <p:cNvSpPr/>
                <p:nvPr/>
              </p:nvSpPr>
              <p:spPr>
                <a:xfrm>
                  <a:off x="4710387" y="5232749"/>
                  <a:ext cx="145163" cy="89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163" h="89916" extrusionOk="0">
                      <a:moveTo>
                        <a:pt x="138229" y="11906"/>
                      </a:moveTo>
                      <a:lnTo>
                        <a:pt x="7030" y="88106"/>
                      </a:lnTo>
                      <a:cubicBezTo>
                        <a:pt x="4885" y="89316"/>
                        <a:pt x="2461" y="89945"/>
                        <a:pt x="0" y="89916"/>
                      </a:cubicBezTo>
                      <a:lnTo>
                        <a:pt x="0" y="0"/>
                      </a:lnTo>
                      <a:lnTo>
                        <a:pt x="145164" y="0"/>
                      </a:lnTo>
                      <a:cubicBezTo>
                        <a:pt x="145097" y="4915"/>
                        <a:pt x="142464" y="9430"/>
                        <a:pt x="138229" y="11906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4" name="Google Shape;624;p17"/>
                <p:cNvSpPr/>
                <p:nvPr/>
              </p:nvSpPr>
              <p:spPr>
                <a:xfrm>
                  <a:off x="4512354" y="5116449"/>
                  <a:ext cx="343006" cy="198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06" h="198541" extrusionOk="0">
                      <a:moveTo>
                        <a:pt x="202973" y="197263"/>
                      </a:moveTo>
                      <a:cubicBezTo>
                        <a:pt x="200034" y="198968"/>
                        <a:pt x="196412" y="198968"/>
                        <a:pt x="193473" y="197263"/>
                      </a:cubicBezTo>
                      <a:lnTo>
                        <a:pt x="1853" y="86582"/>
                      </a:lnTo>
                      <a:cubicBezTo>
                        <a:pt x="-618" y="85249"/>
                        <a:pt x="-618" y="82963"/>
                        <a:pt x="1853" y="81534"/>
                      </a:cubicBezTo>
                      <a:lnTo>
                        <a:pt x="142551" y="0"/>
                      </a:lnTo>
                      <a:lnTo>
                        <a:pt x="343007" y="116110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625" name="Google Shape;625;p17"/>
                <p:cNvGrpSpPr/>
                <p:nvPr/>
              </p:nvGrpSpPr>
              <p:grpSpPr>
                <a:xfrm>
                  <a:off x="4592868" y="5212556"/>
                  <a:ext cx="96807" cy="56007"/>
                  <a:chOff x="4592868" y="5212556"/>
                  <a:chExt cx="96807" cy="56007"/>
                </a:xfrm>
              </p:grpSpPr>
              <p:sp>
                <p:nvSpPr>
                  <p:cNvPr id="626" name="Google Shape;626;p17"/>
                  <p:cNvSpPr/>
                  <p:nvPr/>
                </p:nvSpPr>
                <p:spPr>
                  <a:xfrm>
                    <a:off x="4592868" y="5212556"/>
                    <a:ext cx="96807" cy="560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6807" h="56007" extrusionOk="0">
                        <a:moveTo>
                          <a:pt x="0" y="20003"/>
                        </a:moveTo>
                        <a:lnTo>
                          <a:pt x="950" y="20479"/>
                        </a:lnTo>
                        <a:lnTo>
                          <a:pt x="62227" y="56007"/>
                        </a:lnTo>
                        <a:lnTo>
                          <a:pt x="95858" y="36481"/>
                        </a:lnTo>
                        <a:lnTo>
                          <a:pt x="96808" y="36004"/>
                        </a:lnTo>
                        <a:lnTo>
                          <a:pt x="34581" y="0"/>
                        </a:lnTo>
                        <a:lnTo>
                          <a:pt x="0" y="20003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27" name="Google Shape;627;p17"/>
                  <p:cNvSpPr/>
                  <p:nvPr/>
                </p:nvSpPr>
                <p:spPr>
                  <a:xfrm>
                    <a:off x="4593818" y="5213603"/>
                    <a:ext cx="94907" cy="54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907" h="54959" extrusionOk="0">
                        <a:moveTo>
                          <a:pt x="0" y="19431"/>
                        </a:moveTo>
                        <a:lnTo>
                          <a:pt x="61277" y="54959"/>
                        </a:lnTo>
                        <a:lnTo>
                          <a:pt x="94908" y="35433"/>
                        </a:lnTo>
                        <a:lnTo>
                          <a:pt x="33631" y="0"/>
                        </a:lnTo>
                        <a:lnTo>
                          <a:pt x="0" y="1943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28" name="Google Shape;628;p17"/>
                <p:cNvSpPr/>
                <p:nvPr/>
              </p:nvSpPr>
              <p:spPr>
                <a:xfrm>
                  <a:off x="4803130" y="5231915"/>
                  <a:ext cx="21235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120"/>
                      </a:lnTo>
                      <a:cubicBezTo>
                        <a:pt x="21449" y="7120"/>
                        <a:pt x="21449" y="5882"/>
                        <a:pt x="20594" y="550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215"/>
                        <a:pt x="-211" y="5882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9" name="Google Shape;629;p17"/>
                <p:cNvSpPr/>
                <p:nvPr/>
              </p:nvSpPr>
              <p:spPr>
                <a:xfrm>
                  <a:off x="4790604" y="52242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0" name="Google Shape;630;p17"/>
                <p:cNvSpPr/>
                <p:nvPr/>
              </p:nvSpPr>
              <p:spPr>
                <a:xfrm>
                  <a:off x="4778123" y="5216961"/>
                  <a:ext cx="2119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97" h="12299" extrusionOk="0">
                      <a:moveTo>
                        <a:pt x="475" y="6834"/>
                      </a:moveTo>
                      <a:lnTo>
                        <a:pt x="9310" y="11978"/>
                      </a:lnTo>
                      <a:cubicBezTo>
                        <a:pt x="10212" y="12406"/>
                        <a:pt x="11259" y="12406"/>
                        <a:pt x="12160" y="11978"/>
                      </a:cubicBezTo>
                      <a:lnTo>
                        <a:pt x="20521" y="7120"/>
                      </a:lnTo>
                      <a:cubicBezTo>
                        <a:pt x="21376" y="6644"/>
                        <a:pt x="21471" y="5881"/>
                        <a:pt x="20521" y="5501"/>
                      </a:cubicBezTo>
                      <a:lnTo>
                        <a:pt x="11685" y="357"/>
                      </a:lnTo>
                      <a:cubicBezTo>
                        <a:pt x="10794" y="-119"/>
                        <a:pt x="9726" y="-119"/>
                        <a:pt x="8835" y="357"/>
                      </a:cubicBezTo>
                      <a:lnTo>
                        <a:pt x="380" y="5215"/>
                      </a:lnTo>
                      <a:cubicBezTo>
                        <a:pt x="-95" y="5691"/>
                        <a:pt x="-190" y="6358"/>
                        <a:pt x="47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1" name="Google Shape;631;p17"/>
                <p:cNvSpPr/>
                <p:nvPr/>
              </p:nvSpPr>
              <p:spPr>
                <a:xfrm>
                  <a:off x="4765618" y="520972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2" name="Google Shape;632;p17"/>
                <p:cNvSpPr/>
                <p:nvPr/>
              </p:nvSpPr>
              <p:spPr>
                <a:xfrm>
                  <a:off x="4753078" y="520248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3" name="Google Shape;633;p17"/>
                <p:cNvSpPr/>
                <p:nvPr/>
              </p:nvSpPr>
              <p:spPr>
                <a:xfrm>
                  <a:off x="4740609" y="5195244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405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4" name="Google Shape;634;p17"/>
                <p:cNvSpPr/>
                <p:nvPr/>
              </p:nvSpPr>
              <p:spPr>
                <a:xfrm>
                  <a:off x="4728092" y="518800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5" name="Google Shape;635;p17"/>
                <p:cNvSpPr/>
                <p:nvPr/>
              </p:nvSpPr>
              <p:spPr>
                <a:xfrm>
                  <a:off x="4715552" y="518076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6" name="Google Shape;636;p17"/>
                <p:cNvSpPr/>
                <p:nvPr/>
              </p:nvSpPr>
              <p:spPr>
                <a:xfrm>
                  <a:off x="4703083" y="517352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7" name="Google Shape;637;p17"/>
                <p:cNvSpPr/>
                <p:nvPr/>
              </p:nvSpPr>
              <p:spPr>
                <a:xfrm>
                  <a:off x="4690566" y="5166324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39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8" name="Google Shape;638;p17"/>
                <p:cNvSpPr/>
                <p:nvPr/>
              </p:nvSpPr>
              <p:spPr>
                <a:xfrm>
                  <a:off x="4678026" y="515908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72" y="12371"/>
                        <a:pt x="11319" y="12371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656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9" name="Google Shape;639;p17"/>
                <p:cNvSpPr/>
                <p:nvPr/>
              </p:nvSpPr>
              <p:spPr>
                <a:xfrm>
                  <a:off x="4665615" y="5151846"/>
                  <a:ext cx="21342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42" h="12263" extrusionOk="0">
                      <a:moveTo>
                        <a:pt x="596" y="6798"/>
                      </a:moveTo>
                      <a:lnTo>
                        <a:pt x="9431" y="11942"/>
                      </a:lnTo>
                      <a:cubicBezTo>
                        <a:pt x="10333" y="12371"/>
                        <a:pt x="11380" y="12371"/>
                        <a:pt x="12281" y="11942"/>
                      </a:cubicBezTo>
                      <a:lnTo>
                        <a:pt x="20736" y="7084"/>
                      </a:lnTo>
                      <a:cubicBezTo>
                        <a:pt x="21496" y="6608"/>
                        <a:pt x="21591" y="5846"/>
                        <a:pt x="20736" y="5465"/>
                      </a:cubicBezTo>
                      <a:lnTo>
                        <a:pt x="11901" y="322"/>
                      </a:lnTo>
                      <a:cubicBezTo>
                        <a:pt x="10999" y="-107"/>
                        <a:pt x="9953" y="-107"/>
                        <a:pt x="9051" y="322"/>
                      </a:cubicBezTo>
                      <a:lnTo>
                        <a:pt x="691" y="5274"/>
                      </a:lnTo>
                      <a:cubicBezTo>
                        <a:pt x="-164" y="5656"/>
                        <a:pt x="-259" y="6322"/>
                        <a:pt x="59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0" name="Google Shape;640;p17"/>
                <p:cNvSpPr/>
                <p:nvPr/>
              </p:nvSpPr>
              <p:spPr>
                <a:xfrm>
                  <a:off x="4653040" y="51445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1" name="Google Shape;641;p17"/>
                <p:cNvSpPr/>
                <p:nvPr/>
              </p:nvSpPr>
              <p:spPr>
                <a:xfrm>
                  <a:off x="4634503" y="5133808"/>
                  <a:ext cx="27254" cy="15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4" h="15763" extrusionOk="0">
                      <a:moveTo>
                        <a:pt x="546" y="6834"/>
                      </a:moveTo>
                      <a:lnTo>
                        <a:pt x="15367" y="15407"/>
                      </a:lnTo>
                      <a:cubicBezTo>
                        <a:pt x="16258" y="15883"/>
                        <a:pt x="17326" y="15883"/>
                        <a:pt x="18217" y="15407"/>
                      </a:cubicBezTo>
                      <a:lnTo>
                        <a:pt x="26577" y="10549"/>
                      </a:lnTo>
                      <a:cubicBezTo>
                        <a:pt x="27432" y="10073"/>
                        <a:pt x="27527" y="9311"/>
                        <a:pt x="26577" y="8930"/>
                      </a:cubicBezTo>
                      <a:lnTo>
                        <a:pt x="11662" y="357"/>
                      </a:lnTo>
                      <a:cubicBezTo>
                        <a:pt x="10805" y="-119"/>
                        <a:pt x="9763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691"/>
                        <a:pt x="-214" y="6453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2" name="Google Shape;642;p17"/>
                <p:cNvSpPr/>
                <p:nvPr/>
              </p:nvSpPr>
              <p:spPr>
                <a:xfrm>
                  <a:off x="4772458" y="522766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44" y="-107"/>
                        <a:pt x="9797" y="-107"/>
                        <a:pt x="8895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3" name="Google Shape;643;p17"/>
                <p:cNvSpPr/>
                <p:nvPr/>
              </p:nvSpPr>
              <p:spPr>
                <a:xfrm>
                  <a:off x="4759918" y="522042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4" name="Google Shape;644;p17"/>
                <p:cNvSpPr/>
                <p:nvPr/>
              </p:nvSpPr>
              <p:spPr>
                <a:xfrm>
                  <a:off x="4747378" y="5212806"/>
                  <a:ext cx="21257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8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179"/>
                      </a:lnTo>
                      <a:cubicBezTo>
                        <a:pt x="-130" y="6036"/>
                        <a:pt x="-225" y="6894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5" name="Google Shape;645;p17"/>
                <p:cNvSpPr/>
                <p:nvPr/>
              </p:nvSpPr>
              <p:spPr>
                <a:xfrm>
                  <a:off x="4734837" y="52059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6" name="Google Shape;646;p17"/>
                <p:cNvSpPr/>
                <p:nvPr/>
              </p:nvSpPr>
              <p:spPr>
                <a:xfrm>
                  <a:off x="4722523" y="5198768"/>
                  <a:ext cx="2141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11" h="12299" extrusionOk="0">
                      <a:moveTo>
                        <a:pt x="689" y="6834"/>
                      </a:moveTo>
                      <a:lnTo>
                        <a:pt x="9524" y="11978"/>
                      </a:lnTo>
                      <a:cubicBezTo>
                        <a:pt x="10426" y="12406"/>
                        <a:pt x="11473" y="12406"/>
                        <a:pt x="12374" y="11978"/>
                      </a:cubicBezTo>
                      <a:lnTo>
                        <a:pt x="20734" y="7120"/>
                      </a:lnTo>
                      <a:cubicBezTo>
                        <a:pt x="21589" y="7120"/>
                        <a:pt x="21684" y="5882"/>
                        <a:pt x="20734" y="5501"/>
                      </a:cubicBezTo>
                      <a:lnTo>
                        <a:pt x="11899" y="357"/>
                      </a:lnTo>
                      <a:cubicBezTo>
                        <a:pt x="11008" y="-119"/>
                        <a:pt x="9940" y="-119"/>
                        <a:pt x="9049" y="357"/>
                      </a:cubicBezTo>
                      <a:lnTo>
                        <a:pt x="594" y="5215"/>
                      </a:lnTo>
                      <a:cubicBezTo>
                        <a:pt x="-166" y="5691"/>
                        <a:pt x="-261" y="6358"/>
                        <a:pt x="689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7" name="Google Shape;647;p17"/>
                <p:cNvSpPr/>
                <p:nvPr/>
              </p:nvSpPr>
              <p:spPr>
                <a:xfrm>
                  <a:off x="4709923" y="5191470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7084"/>
                        <a:pt x="21459" y="5846"/>
                        <a:pt x="20604" y="5465"/>
                      </a:cubicBezTo>
                      <a:lnTo>
                        <a:pt x="11769" y="322"/>
                      </a:lnTo>
                      <a:cubicBezTo>
                        <a:pt x="10868" y="-107"/>
                        <a:pt x="9821" y="-107"/>
                        <a:pt x="8919" y="322"/>
                      </a:cubicBezTo>
                      <a:lnTo>
                        <a:pt x="464" y="5274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8" name="Google Shape;648;p17"/>
                <p:cNvSpPr/>
                <p:nvPr/>
              </p:nvSpPr>
              <p:spPr>
                <a:xfrm>
                  <a:off x="4697392" y="5184231"/>
                  <a:ext cx="21235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8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449" y="5846"/>
                        <a:pt x="20594" y="5465"/>
                      </a:cubicBezTo>
                      <a:lnTo>
                        <a:pt x="11759" y="321"/>
                      </a:lnTo>
                      <a:cubicBezTo>
                        <a:pt x="10858" y="-107"/>
                        <a:pt x="9811" y="-107"/>
                        <a:pt x="8909" y="321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894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9" name="Google Shape;649;p17"/>
                <p:cNvSpPr/>
                <p:nvPr/>
              </p:nvSpPr>
              <p:spPr>
                <a:xfrm>
                  <a:off x="4684958" y="5176992"/>
                  <a:ext cx="2097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76" h="12299" extrusionOk="0">
                      <a:moveTo>
                        <a:pt x="253" y="6799"/>
                      </a:moveTo>
                      <a:lnTo>
                        <a:pt x="9089" y="11942"/>
                      </a:lnTo>
                      <a:cubicBezTo>
                        <a:pt x="9946" y="12418"/>
                        <a:pt x="10987" y="12418"/>
                        <a:pt x="11844" y="11942"/>
                      </a:cubicBezTo>
                      <a:lnTo>
                        <a:pt x="20299" y="7084"/>
                      </a:lnTo>
                      <a:cubicBezTo>
                        <a:pt x="21154" y="6608"/>
                        <a:pt x="21249" y="5846"/>
                        <a:pt x="20299" y="5465"/>
                      </a:cubicBezTo>
                      <a:lnTo>
                        <a:pt x="11464" y="321"/>
                      </a:lnTo>
                      <a:cubicBezTo>
                        <a:pt x="10562" y="-107"/>
                        <a:pt x="9515" y="-107"/>
                        <a:pt x="8614" y="321"/>
                      </a:cubicBezTo>
                      <a:lnTo>
                        <a:pt x="253" y="5179"/>
                      </a:lnTo>
                      <a:cubicBezTo>
                        <a:pt x="253" y="5655"/>
                        <a:pt x="-317" y="6417"/>
                        <a:pt x="253" y="679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0" name="Google Shape;650;p17"/>
                <p:cNvSpPr/>
                <p:nvPr/>
              </p:nvSpPr>
              <p:spPr>
                <a:xfrm>
                  <a:off x="4672326" y="516971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9"/>
                        <a:pt x="21531" y="5882"/>
                        <a:pt x="20581" y="5406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1" name="Google Shape;651;p17"/>
                <p:cNvSpPr/>
                <p:nvPr/>
              </p:nvSpPr>
              <p:spPr>
                <a:xfrm>
                  <a:off x="4659785" y="516247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2" name="Google Shape;652;p17"/>
                <p:cNvSpPr/>
                <p:nvPr/>
              </p:nvSpPr>
              <p:spPr>
                <a:xfrm>
                  <a:off x="4647352" y="5155656"/>
                  <a:ext cx="21150" cy="123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50" h="12358" extrusionOk="0">
                      <a:moveTo>
                        <a:pt x="428" y="6894"/>
                      </a:moveTo>
                      <a:lnTo>
                        <a:pt x="9263" y="12037"/>
                      </a:lnTo>
                      <a:cubicBezTo>
                        <a:pt x="10164" y="12466"/>
                        <a:pt x="11211" y="12466"/>
                        <a:pt x="12113" y="12037"/>
                      </a:cubicBezTo>
                      <a:lnTo>
                        <a:pt x="20473" y="7084"/>
                      </a:lnTo>
                      <a:cubicBezTo>
                        <a:pt x="21328" y="7084"/>
                        <a:pt x="21423" y="5941"/>
                        <a:pt x="20473" y="5465"/>
                      </a:cubicBezTo>
                      <a:lnTo>
                        <a:pt x="11638" y="321"/>
                      </a:lnTo>
                      <a:cubicBezTo>
                        <a:pt x="10769" y="-107"/>
                        <a:pt x="9752" y="-107"/>
                        <a:pt x="8883" y="321"/>
                      </a:cubicBezTo>
                      <a:lnTo>
                        <a:pt x="428" y="5179"/>
                      </a:lnTo>
                      <a:cubicBezTo>
                        <a:pt x="-143" y="5274"/>
                        <a:pt x="-143" y="6036"/>
                        <a:pt x="428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3" name="Google Shape;653;p17"/>
                <p:cNvSpPr/>
                <p:nvPr/>
              </p:nvSpPr>
              <p:spPr>
                <a:xfrm>
                  <a:off x="4634693" y="5148036"/>
                  <a:ext cx="21269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63" extrusionOk="0">
                      <a:moveTo>
                        <a:pt x="546" y="6798"/>
                      </a:moveTo>
                      <a:lnTo>
                        <a:pt x="9381" y="11942"/>
                      </a:lnTo>
                      <a:cubicBezTo>
                        <a:pt x="10283" y="12371"/>
                        <a:pt x="11330" y="12371"/>
                        <a:pt x="12232" y="11942"/>
                      </a:cubicBezTo>
                      <a:lnTo>
                        <a:pt x="20592" y="7084"/>
                      </a:lnTo>
                      <a:cubicBezTo>
                        <a:pt x="21447" y="6608"/>
                        <a:pt x="21542" y="5846"/>
                        <a:pt x="20592" y="5465"/>
                      </a:cubicBezTo>
                      <a:lnTo>
                        <a:pt x="11757" y="322"/>
                      </a:lnTo>
                      <a:cubicBezTo>
                        <a:pt x="10855" y="-107"/>
                        <a:pt x="9808" y="-107"/>
                        <a:pt x="8906" y="322"/>
                      </a:cubicBezTo>
                      <a:lnTo>
                        <a:pt x="451" y="5179"/>
                      </a:lnTo>
                      <a:cubicBezTo>
                        <a:pt x="-119" y="5656"/>
                        <a:pt x="-214" y="6417"/>
                        <a:pt x="54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4" name="Google Shape;654;p17"/>
                <p:cNvSpPr/>
                <p:nvPr/>
              </p:nvSpPr>
              <p:spPr>
                <a:xfrm>
                  <a:off x="4784985" y="5234904"/>
                  <a:ext cx="27256" cy="158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6" h="15823" extrusionOk="0">
                      <a:moveTo>
                        <a:pt x="454" y="6894"/>
                      </a:moveTo>
                      <a:lnTo>
                        <a:pt x="15369" y="15466"/>
                      </a:lnTo>
                      <a:cubicBezTo>
                        <a:pt x="16226" y="15942"/>
                        <a:pt x="17267" y="15942"/>
                        <a:pt x="18124" y="15466"/>
                      </a:cubicBezTo>
                      <a:lnTo>
                        <a:pt x="26580" y="10608"/>
                      </a:lnTo>
                      <a:cubicBezTo>
                        <a:pt x="27435" y="10132"/>
                        <a:pt x="27530" y="9370"/>
                        <a:pt x="26580" y="8989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513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5" name="Google Shape;655;p17"/>
                <p:cNvSpPr/>
                <p:nvPr/>
              </p:nvSpPr>
              <p:spPr>
                <a:xfrm>
                  <a:off x="4610064" y="5140680"/>
                  <a:ext cx="3353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535" h="17487" extrusionOk="0">
                      <a:moveTo>
                        <a:pt x="24131" y="343"/>
                      </a:moveTo>
                      <a:lnTo>
                        <a:pt x="32966" y="5487"/>
                      </a:lnTo>
                      <a:cubicBezTo>
                        <a:pt x="33726" y="5487"/>
                        <a:pt x="33726" y="6534"/>
                        <a:pt x="32966" y="6915"/>
                      </a:cubicBezTo>
                      <a:lnTo>
                        <a:pt x="24036" y="12154"/>
                      </a:lnTo>
                      <a:cubicBezTo>
                        <a:pt x="23222" y="12535"/>
                        <a:pt x="22284" y="12535"/>
                        <a:pt x="21471" y="12154"/>
                      </a:cubicBezTo>
                      <a:lnTo>
                        <a:pt x="20711" y="11678"/>
                      </a:lnTo>
                      <a:cubicBezTo>
                        <a:pt x="19963" y="11306"/>
                        <a:pt x="19083" y="11306"/>
                        <a:pt x="18336" y="11678"/>
                      </a:cubicBezTo>
                      <a:lnTo>
                        <a:pt x="8835" y="17202"/>
                      </a:lnTo>
                      <a:cubicBezTo>
                        <a:pt x="7990" y="17583"/>
                        <a:pt x="7021" y="17583"/>
                        <a:pt x="6175" y="17202"/>
                      </a:cubicBezTo>
                      <a:lnTo>
                        <a:pt x="570" y="13964"/>
                      </a:lnTo>
                      <a:cubicBezTo>
                        <a:pt x="-190" y="13487"/>
                        <a:pt x="-190" y="12821"/>
                        <a:pt x="570" y="12440"/>
                      </a:cubicBezTo>
                      <a:lnTo>
                        <a:pt x="9405" y="7296"/>
                      </a:lnTo>
                      <a:lnTo>
                        <a:pt x="11210" y="6248"/>
                      </a:lnTo>
                      <a:lnTo>
                        <a:pt x="12540" y="5487"/>
                      </a:lnTo>
                      <a:lnTo>
                        <a:pt x="13870" y="4725"/>
                      </a:lnTo>
                      <a:lnTo>
                        <a:pt x="21471" y="343"/>
                      </a:lnTo>
                      <a:cubicBezTo>
                        <a:pt x="22298" y="-114"/>
                        <a:pt x="23302" y="-114"/>
                        <a:pt x="24131" y="343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6" name="Google Shape;656;p17"/>
                <p:cNvSpPr/>
                <p:nvPr/>
              </p:nvSpPr>
              <p:spPr>
                <a:xfrm>
                  <a:off x="4754598" y="525944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7025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7" name="Google Shape;657;p17"/>
                <p:cNvSpPr/>
                <p:nvPr/>
              </p:nvSpPr>
              <p:spPr>
                <a:xfrm>
                  <a:off x="4742212" y="5252239"/>
                  <a:ext cx="2074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46" h="12299" extrusionOk="0">
                      <a:moveTo>
                        <a:pt x="0" y="6798"/>
                      </a:moveTo>
                      <a:lnTo>
                        <a:pt x="8835" y="11942"/>
                      </a:lnTo>
                      <a:cubicBezTo>
                        <a:pt x="9726" y="12418"/>
                        <a:pt x="10794" y="12418"/>
                        <a:pt x="11685" y="11942"/>
                      </a:cubicBezTo>
                      <a:lnTo>
                        <a:pt x="20141" y="7084"/>
                      </a:lnTo>
                      <a:cubicBezTo>
                        <a:pt x="20901" y="7084"/>
                        <a:pt x="20996" y="5846"/>
                        <a:pt x="20141" y="5465"/>
                      </a:cubicBezTo>
                      <a:lnTo>
                        <a:pt x="11305" y="322"/>
                      </a:lnTo>
                      <a:cubicBezTo>
                        <a:pt x="10404" y="-107"/>
                        <a:pt x="9357" y="-107"/>
                        <a:pt x="8455" y="322"/>
                      </a:cubicBezTo>
                      <a:lnTo>
                        <a:pt x="0" y="5179"/>
                      </a:lnTo>
                      <a:cubicBezTo>
                        <a:pt x="0" y="5560"/>
                        <a:pt x="0" y="6417"/>
                        <a:pt x="0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8" name="Google Shape;658;p17"/>
                <p:cNvSpPr/>
                <p:nvPr/>
              </p:nvSpPr>
              <p:spPr>
                <a:xfrm>
                  <a:off x="4729612" y="52450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9" name="Google Shape;659;p17"/>
                <p:cNvSpPr/>
                <p:nvPr/>
              </p:nvSpPr>
              <p:spPr>
                <a:xfrm>
                  <a:off x="4623423" y="5183528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9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0" name="Google Shape;660;p17"/>
                <p:cNvSpPr/>
                <p:nvPr/>
              </p:nvSpPr>
              <p:spPr>
                <a:xfrm>
                  <a:off x="4610954" y="51763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1" name="Google Shape;661;p17"/>
                <p:cNvSpPr/>
                <p:nvPr/>
              </p:nvSpPr>
              <p:spPr>
                <a:xfrm>
                  <a:off x="4598509" y="516908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2" name="Google Shape;662;p17"/>
                <p:cNvSpPr/>
                <p:nvPr/>
              </p:nvSpPr>
              <p:spPr>
                <a:xfrm>
                  <a:off x="4586039" y="516190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3" name="Google Shape;663;p17"/>
                <p:cNvSpPr/>
                <p:nvPr/>
              </p:nvSpPr>
              <p:spPr>
                <a:xfrm>
                  <a:off x="4713902" y="5236011"/>
                  <a:ext cx="2452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23" h="14108" extrusionOk="0">
                      <a:moveTo>
                        <a:pt x="570" y="6739"/>
                      </a:moveTo>
                      <a:lnTo>
                        <a:pt x="12635" y="13787"/>
                      </a:lnTo>
                      <a:cubicBezTo>
                        <a:pt x="13505" y="14216"/>
                        <a:pt x="14521" y="14216"/>
                        <a:pt x="15390" y="13787"/>
                      </a:cubicBezTo>
                      <a:lnTo>
                        <a:pt x="23846" y="8930"/>
                      </a:lnTo>
                      <a:cubicBezTo>
                        <a:pt x="24701" y="8453"/>
                        <a:pt x="24796" y="7691"/>
                        <a:pt x="23846" y="7310"/>
                      </a:cubicBezTo>
                      <a:lnTo>
                        <a:pt x="11780" y="357"/>
                      </a:lnTo>
                      <a:cubicBezTo>
                        <a:pt x="10923" y="-119"/>
                        <a:pt x="9882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596"/>
                        <a:pt x="-190" y="6358"/>
                        <a:pt x="570" y="673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4" name="Google Shape;664;p17"/>
                <p:cNvSpPr/>
                <p:nvPr/>
              </p:nvSpPr>
              <p:spPr>
                <a:xfrm>
                  <a:off x="4635943" y="5190803"/>
                  <a:ext cx="2441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13" h="14108" extrusionOk="0">
                      <a:moveTo>
                        <a:pt x="436" y="6798"/>
                      </a:moveTo>
                      <a:lnTo>
                        <a:pt x="12502" y="13752"/>
                      </a:lnTo>
                      <a:cubicBezTo>
                        <a:pt x="13393" y="14228"/>
                        <a:pt x="14461" y="14228"/>
                        <a:pt x="15352" y="13752"/>
                      </a:cubicBezTo>
                      <a:lnTo>
                        <a:pt x="23807" y="8894"/>
                      </a:lnTo>
                      <a:cubicBezTo>
                        <a:pt x="24567" y="8418"/>
                        <a:pt x="24662" y="7656"/>
                        <a:pt x="23807" y="7275"/>
                      </a:cubicBezTo>
                      <a:lnTo>
                        <a:pt x="11932" y="322"/>
                      </a:lnTo>
                      <a:cubicBezTo>
                        <a:pt x="11030" y="-107"/>
                        <a:pt x="9983" y="-107"/>
                        <a:pt x="9082" y="322"/>
                      </a:cubicBezTo>
                      <a:lnTo>
                        <a:pt x="721" y="5179"/>
                      </a:lnTo>
                      <a:cubicBezTo>
                        <a:pt x="-134" y="5656"/>
                        <a:pt x="-229" y="6418"/>
                        <a:pt x="43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5" name="Google Shape;665;p17"/>
                <p:cNvSpPr/>
                <p:nvPr/>
              </p:nvSpPr>
              <p:spPr>
                <a:xfrm>
                  <a:off x="4651601" y="5199816"/>
                  <a:ext cx="71148" cy="411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148" h="41195" extrusionOk="0">
                      <a:moveTo>
                        <a:pt x="454" y="6834"/>
                      </a:moveTo>
                      <a:lnTo>
                        <a:pt x="59260" y="40839"/>
                      </a:lnTo>
                      <a:cubicBezTo>
                        <a:pt x="60117" y="41315"/>
                        <a:pt x="61159" y="41315"/>
                        <a:pt x="62016" y="40839"/>
                      </a:cubicBezTo>
                      <a:lnTo>
                        <a:pt x="70471" y="35981"/>
                      </a:lnTo>
                      <a:cubicBezTo>
                        <a:pt x="71326" y="35505"/>
                        <a:pt x="71421" y="34742"/>
                        <a:pt x="70471" y="3436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6" name="Google Shape;666;p17"/>
                <p:cNvSpPr/>
                <p:nvPr/>
              </p:nvSpPr>
              <p:spPr>
                <a:xfrm>
                  <a:off x="4756949" y="5232713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275"/>
                      </a:lnTo>
                      <a:cubicBezTo>
                        <a:pt x="-106" y="6036"/>
                        <a:pt x="-201" y="6036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7" name="Google Shape;667;p17"/>
                <p:cNvSpPr/>
                <p:nvPr/>
              </p:nvSpPr>
              <p:spPr>
                <a:xfrm>
                  <a:off x="4744433" y="5225534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8" name="Google Shape;668;p17"/>
                <p:cNvSpPr/>
                <p:nvPr/>
              </p:nvSpPr>
              <p:spPr>
                <a:xfrm>
                  <a:off x="4732035" y="5218330"/>
                  <a:ext cx="21424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24" h="12263" extrusionOk="0">
                      <a:moveTo>
                        <a:pt x="677" y="6798"/>
                      </a:moveTo>
                      <a:lnTo>
                        <a:pt x="9513" y="11942"/>
                      </a:lnTo>
                      <a:cubicBezTo>
                        <a:pt x="10414" y="12371"/>
                        <a:pt x="11461" y="12371"/>
                        <a:pt x="12363" y="11942"/>
                      </a:cubicBezTo>
                      <a:lnTo>
                        <a:pt x="20818" y="7084"/>
                      </a:lnTo>
                      <a:cubicBezTo>
                        <a:pt x="21578" y="6608"/>
                        <a:pt x="21673" y="5846"/>
                        <a:pt x="20818" y="5465"/>
                      </a:cubicBezTo>
                      <a:lnTo>
                        <a:pt x="11983" y="322"/>
                      </a:lnTo>
                      <a:cubicBezTo>
                        <a:pt x="11081" y="-107"/>
                        <a:pt x="10034" y="-107"/>
                        <a:pt x="9133" y="322"/>
                      </a:cubicBezTo>
                      <a:lnTo>
                        <a:pt x="677" y="5179"/>
                      </a:lnTo>
                      <a:cubicBezTo>
                        <a:pt x="-178" y="5656"/>
                        <a:pt x="-273" y="6417"/>
                        <a:pt x="677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9" name="Google Shape;669;p17"/>
                <p:cNvSpPr/>
                <p:nvPr/>
              </p:nvSpPr>
              <p:spPr>
                <a:xfrm>
                  <a:off x="4719447" y="5211091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941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0" name="Google Shape;670;p17"/>
                <p:cNvSpPr/>
                <p:nvPr/>
              </p:nvSpPr>
              <p:spPr>
                <a:xfrm>
                  <a:off x="4706978" y="5203817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8"/>
                        <a:pt x="21459" y="5882"/>
                        <a:pt x="20604" y="5405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1" name="Google Shape;671;p17"/>
                <p:cNvSpPr/>
                <p:nvPr/>
              </p:nvSpPr>
              <p:spPr>
                <a:xfrm>
                  <a:off x="4694711" y="5196578"/>
                  <a:ext cx="20722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22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05" y="12406"/>
                        <a:pt x="10721" y="12406"/>
                        <a:pt x="11590" y="11978"/>
                      </a:cubicBezTo>
                      <a:lnTo>
                        <a:pt x="20046" y="7025"/>
                      </a:lnTo>
                      <a:cubicBezTo>
                        <a:pt x="20901" y="6549"/>
                        <a:pt x="20996" y="5882"/>
                        <a:pt x="20046" y="5406"/>
                      </a:cubicBezTo>
                      <a:lnTo>
                        <a:pt x="11210" y="357"/>
                      </a:lnTo>
                      <a:cubicBezTo>
                        <a:pt x="10353" y="-119"/>
                        <a:pt x="9312" y="-119"/>
                        <a:pt x="8455" y="357"/>
                      </a:cubicBezTo>
                      <a:lnTo>
                        <a:pt x="0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2" name="Google Shape;672;p17"/>
                <p:cNvSpPr/>
                <p:nvPr/>
              </p:nvSpPr>
              <p:spPr>
                <a:xfrm>
                  <a:off x="4681992" y="5189338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9"/>
                        <a:pt x="21459" y="5882"/>
                        <a:pt x="20604" y="5406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453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3" name="Google Shape;673;p17"/>
                <p:cNvSpPr/>
                <p:nvPr/>
              </p:nvSpPr>
              <p:spPr>
                <a:xfrm>
                  <a:off x="4669476" y="51821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4" name="Google Shape;674;p17"/>
                <p:cNvSpPr/>
                <p:nvPr/>
              </p:nvSpPr>
              <p:spPr>
                <a:xfrm>
                  <a:off x="4656900" y="5174765"/>
                  <a:ext cx="2131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16" h="12299" extrusionOk="0">
                      <a:moveTo>
                        <a:pt x="570" y="6834"/>
                      </a:moveTo>
                      <a:lnTo>
                        <a:pt x="9405" y="11978"/>
                      </a:lnTo>
                      <a:cubicBezTo>
                        <a:pt x="10307" y="12406"/>
                        <a:pt x="11354" y="12406"/>
                        <a:pt x="12255" y="11978"/>
                      </a:cubicBezTo>
                      <a:lnTo>
                        <a:pt x="20711" y="7120"/>
                      </a:lnTo>
                      <a:cubicBezTo>
                        <a:pt x="21471" y="7120"/>
                        <a:pt x="21566" y="5882"/>
                        <a:pt x="20711" y="5501"/>
                      </a:cubicBezTo>
                      <a:lnTo>
                        <a:pt x="11875" y="357"/>
                      </a:lnTo>
                      <a:cubicBezTo>
                        <a:pt x="10984" y="-119"/>
                        <a:pt x="9916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787"/>
                        <a:pt x="-190" y="6834"/>
                        <a:pt x="57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5" name="Google Shape;675;p17"/>
                <p:cNvSpPr/>
                <p:nvPr/>
              </p:nvSpPr>
              <p:spPr>
                <a:xfrm>
                  <a:off x="4644490" y="516765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6" name="Google Shape;676;p17"/>
                <p:cNvSpPr/>
                <p:nvPr/>
              </p:nvSpPr>
              <p:spPr>
                <a:xfrm>
                  <a:off x="4632021" y="5160418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179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7" name="Google Shape;677;p17"/>
                <p:cNvSpPr/>
                <p:nvPr/>
              </p:nvSpPr>
              <p:spPr>
                <a:xfrm>
                  <a:off x="4619504" y="5153179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59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8" name="Google Shape;678;p17"/>
                <p:cNvSpPr/>
                <p:nvPr/>
              </p:nvSpPr>
              <p:spPr>
                <a:xfrm>
                  <a:off x="4769418" y="5240428"/>
                  <a:ext cx="30663" cy="17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63" h="17728" extrusionOk="0">
                      <a:moveTo>
                        <a:pt x="535" y="6417"/>
                      </a:moveTo>
                      <a:lnTo>
                        <a:pt x="18775" y="17371"/>
                      </a:lnTo>
                      <a:cubicBezTo>
                        <a:pt x="19667" y="17847"/>
                        <a:pt x="20734" y="17847"/>
                        <a:pt x="21626" y="17371"/>
                      </a:cubicBezTo>
                      <a:lnTo>
                        <a:pt x="29986" y="12513"/>
                      </a:lnTo>
                      <a:cubicBezTo>
                        <a:pt x="30841" y="12037"/>
                        <a:pt x="30936" y="11370"/>
                        <a:pt x="29986" y="10894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275"/>
                        <a:pt x="-225" y="5941"/>
                        <a:pt x="535" y="641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9" name="Google Shape;679;p17"/>
                <p:cNvSpPr/>
                <p:nvPr/>
              </p:nvSpPr>
              <p:spPr>
                <a:xfrm>
                  <a:off x="4751035" y="5243345"/>
                  <a:ext cx="214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00" h="12299" extrusionOk="0">
                      <a:moveTo>
                        <a:pt x="677" y="6834"/>
                      </a:moveTo>
                      <a:lnTo>
                        <a:pt x="9513" y="11978"/>
                      </a:lnTo>
                      <a:cubicBezTo>
                        <a:pt x="10382" y="12406"/>
                        <a:pt x="11398" y="12406"/>
                        <a:pt x="12268" y="11978"/>
                      </a:cubicBezTo>
                      <a:lnTo>
                        <a:pt x="20723" y="7025"/>
                      </a:lnTo>
                      <a:cubicBezTo>
                        <a:pt x="21578" y="7025"/>
                        <a:pt x="21673" y="5882"/>
                        <a:pt x="20723" y="5405"/>
                      </a:cubicBezTo>
                      <a:lnTo>
                        <a:pt x="11888" y="357"/>
                      </a:lnTo>
                      <a:cubicBezTo>
                        <a:pt x="11031" y="-119"/>
                        <a:pt x="9990" y="-119"/>
                        <a:pt x="9133" y="357"/>
                      </a:cubicBezTo>
                      <a:lnTo>
                        <a:pt x="677" y="4929"/>
                      </a:lnTo>
                      <a:cubicBezTo>
                        <a:pt x="-178" y="5691"/>
                        <a:pt x="-273" y="6453"/>
                        <a:pt x="677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0" name="Google Shape;680;p17"/>
                <p:cNvSpPr/>
                <p:nvPr/>
              </p:nvSpPr>
              <p:spPr>
                <a:xfrm>
                  <a:off x="4738529" y="5236106"/>
                  <a:ext cx="212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00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025"/>
                      </a:lnTo>
                      <a:cubicBezTo>
                        <a:pt x="21354" y="6549"/>
                        <a:pt x="21449" y="5882"/>
                        <a:pt x="20594" y="5406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1" name="Google Shape;681;p17"/>
                <p:cNvSpPr/>
                <p:nvPr/>
              </p:nvSpPr>
              <p:spPr>
                <a:xfrm>
                  <a:off x="4726002" y="522886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2" name="Google Shape;682;p17"/>
                <p:cNvSpPr/>
                <p:nvPr/>
              </p:nvSpPr>
              <p:spPr>
                <a:xfrm>
                  <a:off x="4713712" y="5221628"/>
                  <a:ext cx="2078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81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37" y="12406"/>
                        <a:pt x="10784" y="12406"/>
                        <a:pt x="11685" y="11978"/>
                      </a:cubicBezTo>
                      <a:lnTo>
                        <a:pt x="20141" y="7120"/>
                      </a:lnTo>
                      <a:cubicBezTo>
                        <a:pt x="20996" y="6644"/>
                        <a:pt x="20996" y="5882"/>
                        <a:pt x="20141" y="5501"/>
                      </a:cubicBezTo>
                      <a:lnTo>
                        <a:pt x="11305" y="357"/>
                      </a:lnTo>
                      <a:cubicBezTo>
                        <a:pt x="10414" y="-119"/>
                        <a:pt x="9346" y="-119"/>
                        <a:pt x="8455" y="357"/>
                      </a:cubicBezTo>
                      <a:lnTo>
                        <a:pt x="95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3" name="Google Shape;683;p17"/>
                <p:cNvSpPr/>
                <p:nvPr/>
              </p:nvSpPr>
              <p:spPr>
                <a:xfrm>
                  <a:off x="4701016" y="52144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4" name="Google Shape;684;p17"/>
                <p:cNvSpPr/>
                <p:nvPr/>
              </p:nvSpPr>
              <p:spPr>
                <a:xfrm>
                  <a:off x="4688557" y="5207186"/>
                  <a:ext cx="2127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71" h="12299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544" y="5846"/>
                        <a:pt x="20594" y="5465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274"/>
                      </a:lnTo>
                      <a:cubicBezTo>
                        <a:pt x="-116" y="5751"/>
                        <a:pt x="-211" y="6417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5" name="Google Shape;685;p17"/>
                <p:cNvSpPr/>
                <p:nvPr/>
              </p:nvSpPr>
              <p:spPr>
                <a:xfrm>
                  <a:off x="4675924" y="5199947"/>
                  <a:ext cx="2136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64" h="12299" extrusionOk="0">
                      <a:moveTo>
                        <a:pt x="641" y="6894"/>
                      </a:moveTo>
                      <a:lnTo>
                        <a:pt x="9477" y="11942"/>
                      </a:lnTo>
                      <a:cubicBezTo>
                        <a:pt x="10368" y="12418"/>
                        <a:pt x="11435" y="12418"/>
                        <a:pt x="12327" y="11942"/>
                      </a:cubicBezTo>
                      <a:lnTo>
                        <a:pt x="20687" y="7084"/>
                      </a:lnTo>
                      <a:cubicBezTo>
                        <a:pt x="21542" y="6608"/>
                        <a:pt x="21637" y="5846"/>
                        <a:pt x="20687" y="5465"/>
                      </a:cubicBezTo>
                      <a:lnTo>
                        <a:pt x="11852" y="321"/>
                      </a:lnTo>
                      <a:cubicBezTo>
                        <a:pt x="10982" y="-107"/>
                        <a:pt x="9966" y="-107"/>
                        <a:pt x="9096" y="321"/>
                      </a:cubicBezTo>
                      <a:lnTo>
                        <a:pt x="641" y="5275"/>
                      </a:lnTo>
                      <a:cubicBezTo>
                        <a:pt x="-214" y="5751"/>
                        <a:pt x="-214" y="6417"/>
                        <a:pt x="641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6" name="Google Shape;686;p17"/>
                <p:cNvSpPr/>
                <p:nvPr/>
              </p:nvSpPr>
              <p:spPr>
                <a:xfrm>
                  <a:off x="4663585" y="519270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7" name="Google Shape;687;p17"/>
                <p:cNvSpPr/>
                <p:nvPr/>
              </p:nvSpPr>
              <p:spPr>
                <a:xfrm>
                  <a:off x="4651034" y="5185529"/>
                  <a:ext cx="21269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99" extrusionOk="0">
                      <a:moveTo>
                        <a:pt x="546" y="6834"/>
                      </a:moveTo>
                      <a:lnTo>
                        <a:pt x="9381" y="11978"/>
                      </a:lnTo>
                      <a:cubicBezTo>
                        <a:pt x="10283" y="12406"/>
                        <a:pt x="11330" y="12406"/>
                        <a:pt x="12232" y="11978"/>
                      </a:cubicBezTo>
                      <a:lnTo>
                        <a:pt x="20592" y="7120"/>
                      </a:lnTo>
                      <a:cubicBezTo>
                        <a:pt x="21447" y="6644"/>
                        <a:pt x="21542" y="5882"/>
                        <a:pt x="20592" y="5501"/>
                      </a:cubicBezTo>
                      <a:lnTo>
                        <a:pt x="11757" y="357"/>
                      </a:lnTo>
                      <a:cubicBezTo>
                        <a:pt x="10865" y="-119"/>
                        <a:pt x="9798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596"/>
                        <a:pt x="-214" y="6358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8" name="Google Shape;688;p17"/>
                <p:cNvSpPr/>
                <p:nvPr/>
              </p:nvSpPr>
              <p:spPr>
                <a:xfrm>
                  <a:off x="4638600" y="517832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40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9" name="Google Shape;689;p17"/>
                <p:cNvSpPr/>
                <p:nvPr/>
              </p:nvSpPr>
              <p:spPr>
                <a:xfrm>
                  <a:off x="4626083" y="5171051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8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0" name="Google Shape;690;p17"/>
                <p:cNvSpPr/>
                <p:nvPr/>
              </p:nvSpPr>
              <p:spPr>
                <a:xfrm>
                  <a:off x="4598129" y="5154858"/>
                  <a:ext cx="36743" cy="21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743" h="21252" extrusionOk="0">
                      <a:moveTo>
                        <a:pt x="535" y="6834"/>
                      </a:moveTo>
                      <a:lnTo>
                        <a:pt x="24856" y="20931"/>
                      </a:lnTo>
                      <a:cubicBezTo>
                        <a:pt x="25725" y="21360"/>
                        <a:pt x="26741" y="21360"/>
                        <a:pt x="27611" y="20931"/>
                      </a:cubicBezTo>
                      <a:lnTo>
                        <a:pt x="36066" y="15978"/>
                      </a:lnTo>
                      <a:cubicBezTo>
                        <a:pt x="36921" y="15502"/>
                        <a:pt x="37016" y="14835"/>
                        <a:pt x="36066" y="14359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1" name="Google Shape;691;p17"/>
                <p:cNvSpPr/>
                <p:nvPr/>
              </p:nvSpPr>
              <p:spPr>
                <a:xfrm>
                  <a:off x="4763493" y="5250906"/>
                  <a:ext cx="24428" cy="142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28" h="14204" extrusionOk="0">
                      <a:moveTo>
                        <a:pt x="475" y="6894"/>
                      </a:moveTo>
                      <a:lnTo>
                        <a:pt x="12540" y="13847"/>
                      </a:lnTo>
                      <a:cubicBezTo>
                        <a:pt x="13431" y="14323"/>
                        <a:pt x="14499" y="14323"/>
                        <a:pt x="15390" y="13847"/>
                      </a:cubicBezTo>
                      <a:lnTo>
                        <a:pt x="23751" y="8989"/>
                      </a:lnTo>
                      <a:cubicBezTo>
                        <a:pt x="24606" y="8513"/>
                        <a:pt x="24701" y="7751"/>
                        <a:pt x="23751" y="7370"/>
                      </a:cubicBezTo>
                      <a:lnTo>
                        <a:pt x="11685" y="321"/>
                      </a:lnTo>
                      <a:cubicBezTo>
                        <a:pt x="10784" y="-107"/>
                        <a:pt x="9737" y="-107"/>
                        <a:pt x="8835" y="321"/>
                      </a:cubicBezTo>
                      <a:lnTo>
                        <a:pt x="380" y="5179"/>
                      </a:lnTo>
                      <a:cubicBezTo>
                        <a:pt x="-95" y="5370"/>
                        <a:pt x="-190" y="6132"/>
                        <a:pt x="47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92" name="Google Shape;692;p17"/>
              <p:cNvGrpSpPr/>
              <p:nvPr/>
            </p:nvGrpSpPr>
            <p:grpSpPr>
              <a:xfrm>
                <a:off x="4655095" y="4952197"/>
                <a:ext cx="207390" cy="280361"/>
                <a:chOff x="4655095" y="4952197"/>
                <a:chExt cx="207390" cy="280361"/>
              </a:xfrm>
            </p:grpSpPr>
            <p:grpSp>
              <p:nvGrpSpPr>
                <p:cNvPr id="693" name="Google Shape;693;p17"/>
                <p:cNvGrpSpPr/>
                <p:nvPr/>
              </p:nvGrpSpPr>
              <p:grpSpPr>
                <a:xfrm>
                  <a:off x="4655095" y="4952197"/>
                  <a:ext cx="207390" cy="280361"/>
                  <a:chOff x="4655095" y="4952197"/>
                  <a:chExt cx="207390" cy="280361"/>
                </a:xfrm>
              </p:grpSpPr>
              <p:sp>
                <p:nvSpPr>
                  <p:cNvPr id="694" name="Google Shape;694;p17"/>
                  <p:cNvSpPr/>
                  <p:nvPr/>
                </p:nvSpPr>
                <p:spPr>
                  <a:xfrm>
                    <a:off x="4655095" y="4952197"/>
                    <a:ext cx="207390" cy="2803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7390" h="280361" extrusionOk="0">
                        <a:moveTo>
                          <a:pt x="200455" y="280361"/>
                        </a:moveTo>
                        <a:lnTo>
                          <a:pt x="200455" y="280361"/>
                        </a:lnTo>
                        <a:lnTo>
                          <a:pt x="0" y="164251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4734" y="110530"/>
                          <a:pt x="207375" y="115102"/>
                          <a:pt x="207391" y="120055"/>
                        </a:cubicBezTo>
                        <a:lnTo>
                          <a:pt x="207391" y="268360"/>
                        </a:lnTo>
                        <a:cubicBezTo>
                          <a:pt x="206156" y="275980"/>
                          <a:pt x="204731" y="277885"/>
                          <a:pt x="200455" y="280361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5" name="Google Shape;695;p17"/>
                  <p:cNvSpPr/>
                  <p:nvPr/>
                </p:nvSpPr>
                <p:spPr>
                  <a:xfrm>
                    <a:off x="4655095" y="4952197"/>
                    <a:ext cx="205775" cy="1271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5775" h="127104" extrusionOk="0">
                        <a:moveTo>
                          <a:pt x="182120" y="127104"/>
                        </a:moveTo>
                        <a:lnTo>
                          <a:pt x="0" y="11470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2698" y="109330"/>
                          <a:pt x="204541" y="111216"/>
                          <a:pt x="205776" y="113483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6" name="Google Shape;696;p17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7" name="Google Shape;697;p17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8" name="Google Shape;698;p17"/>
                  <p:cNvSpPr/>
                  <p:nvPr/>
                </p:nvSpPr>
                <p:spPr>
                  <a:xfrm>
                    <a:off x="4655095" y="5110733"/>
                    <a:ext cx="200455" cy="1218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121824" extrusionOk="0">
                        <a:moveTo>
                          <a:pt x="200455" y="121825"/>
                        </a:moveTo>
                        <a:lnTo>
                          <a:pt x="200455" y="116014"/>
                        </a:lnTo>
                        <a:lnTo>
                          <a:pt x="0" y="0"/>
                        </a:lnTo>
                        <a:lnTo>
                          <a:pt x="0" y="5715"/>
                        </a:lnTo>
                        <a:lnTo>
                          <a:pt x="200455" y="121825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99" name="Google Shape;699;p17"/>
                <p:cNvSpPr/>
                <p:nvPr/>
              </p:nvSpPr>
              <p:spPr>
                <a:xfrm>
                  <a:off x="4660320" y="4963096"/>
                  <a:ext cx="2375" cy="144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5" h="144970" extrusionOk="0">
                      <a:moveTo>
                        <a:pt x="0" y="144971"/>
                      </a:moveTo>
                      <a:lnTo>
                        <a:pt x="0" y="0"/>
                      </a:lnTo>
                      <a:lnTo>
                        <a:pt x="2375" y="1429"/>
                      </a:lnTo>
                      <a:lnTo>
                        <a:pt x="2375" y="143732"/>
                      </a:lnTo>
                      <a:lnTo>
                        <a:pt x="0" y="14497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0" name="Google Shape;700;p17"/>
                <p:cNvSpPr/>
                <p:nvPr/>
              </p:nvSpPr>
              <p:spPr>
                <a:xfrm>
                  <a:off x="4662695" y="4964525"/>
                  <a:ext cx="186490" cy="249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490" h="249936" extrusionOk="0">
                      <a:moveTo>
                        <a:pt x="0" y="0"/>
                      </a:moveTo>
                      <a:lnTo>
                        <a:pt x="0" y="142304"/>
                      </a:lnTo>
                      <a:lnTo>
                        <a:pt x="186490" y="249936"/>
                      </a:lnTo>
                      <a:lnTo>
                        <a:pt x="186490" y="10791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1" name="Google Shape;701;p17"/>
                <p:cNvSpPr/>
                <p:nvPr/>
              </p:nvSpPr>
              <p:spPr>
                <a:xfrm>
                  <a:off x="4660320" y="5106828"/>
                  <a:ext cx="188865" cy="110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865" h="110490" extrusionOk="0">
                      <a:moveTo>
                        <a:pt x="0" y="1238"/>
                      </a:moveTo>
                      <a:lnTo>
                        <a:pt x="188865" y="110490"/>
                      </a:lnTo>
                      <a:lnTo>
                        <a:pt x="188865" y="107633"/>
                      </a:lnTo>
                      <a:lnTo>
                        <a:pt x="2375" y="0"/>
                      </a:lnTo>
                      <a:lnTo>
                        <a:pt x="0" y="123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702" name="Google Shape;702;p17"/>
            <p:cNvSpPr/>
            <p:nvPr/>
          </p:nvSpPr>
          <p:spPr>
            <a:xfrm>
              <a:off x="2270876" y="3943763"/>
              <a:ext cx="260754" cy="432930"/>
            </a:xfrm>
            <a:custGeom>
              <a:avLst/>
              <a:gdLst/>
              <a:ahLst/>
              <a:cxnLst/>
              <a:rect l="l" t="t" r="r" b="b"/>
              <a:pathLst>
                <a:path w="260754" h="432930" extrusionOk="0">
                  <a:moveTo>
                    <a:pt x="89949" y="4025"/>
                  </a:moveTo>
                  <a:cubicBezTo>
                    <a:pt x="85198" y="15931"/>
                    <a:pt x="97264" y="30504"/>
                    <a:pt x="129565" y="40696"/>
                  </a:cubicBezTo>
                  <a:cubicBezTo>
                    <a:pt x="161866" y="50888"/>
                    <a:pt x="164811" y="37839"/>
                    <a:pt x="164811" y="37839"/>
                  </a:cubicBezTo>
                  <a:cubicBezTo>
                    <a:pt x="186348" y="47478"/>
                    <a:pt x="207342" y="58289"/>
                    <a:pt x="227702" y="70224"/>
                  </a:cubicBezTo>
                  <a:cubicBezTo>
                    <a:pt x="246703" y="83844"/>
                    <a:pt x="255633" y="123183"/>
                    <a:pt x="258293" y="189667"/>
                  </a:cubicBezTo>
                  <a:cubicBezTo>
                    <a:pt x="261333" y="266534"/>
                    <a:pt x="261523" y="380167"/>
                    <a:pt x="259053" y="400265"/>
                  </a:cubicBezTo>
                  <a:cubicBezTo>
                    <a:pt x="259053" y="400265"/>
                    <a:pt x="222762" y="436460"/>
                    <a:pt x="176401" y="432650"/>
                  </a:cubicBezTo>
                  <a:cubicBezTo>
                    <a:pt x="130040" y="428840"/>
                    <a:pt x="51948" y="387692"/>
                    <a:pt x="32947" y="355878"/>
                  </a:cubicBezTo>
                  <a:cubicBezTo>
                    <a:pt x="33517" y="288441"/>
                    <a:pt x="41307" y="277488"/>
                    <a:pt x="30477" y="238626"/>
                  </a:cubicBezTo>
                  <a:cubicBezTo>
                    <a:pt x="5586" y="149757"/>
                    <a:pt x="-7524" y="113372"/>
                    <a:pt x="4541" y="54317"/>
                  </a:cubicBezTo>
                  <a:cubicBezTo>
                    <a:pt x="14517" y="5644"/>
                    <a:pt x="28482" y="-452"/>
                    <a:pt x="47672" y="24"/>
                  </a:cubicBezTo>
                  <a:cubicBezTo>
                    <a:pt x="61825" y="605"/>
                    <a:pt x="75937" y="1939"/>
                    <a:pt x="89949" y="40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" name="Google Shape;703;p17"/>
            <p:cNvSpPr/>
            <p:nvPr/>
          </p:nvSpPr>
          <p:spPr>
            <a:xfrm>
              <a:off x="2458935" y="4016678"/>
              <a:ext cx="330765" cy="258321"/>
            </a:xfrm>
            <a:custGeom>
              <a:avLst/>
              <a:gdLst/>
              <a:ahLst/>
              <a:cxnLst/>
              <a:rect l="l" t="t" r="r" b="b"/>
              <a:pathLst>
                <a:path w="330765" h="258321" extrusionOk="0">
                  <a:moveTo>
                    <a:pt x="146521" y="199144"/>
                  </a:moveTo>
                  <a:cubicBezTo>
                    <a:pt x="108520" y="208669"/>
                    <a:pt x="99495" y="184666"/>
                    <a:pt x="94460" y="164759"/>
                  </a:cubicBezTo>
                  <a:cubicBezTo>
                    <a:pt x="82394" y="116467"/>
                    <a:pt x="75459" y="72938"/>
                    <a:pt x="66814" y="45506"/>
                  </a:cubicBezTo>
                  <a:cubicBezTo>
                    <a:pt x="56174" y="13216"/>
                    <a:pt x="45058" y="8073"/>
                    <a:pt x="29383" y="1786"/>
                  </a:cubicBezTo>
                  <a:cubicBezTo>
                    <a:pt x="11047" y="-5643"/>
                    <a:pt x="-4818" y="9977"/>
                    <a:pt x="1357" y="51031"/>
                  </a:cubicBezTo>
                  <a:cubicBezTo>
                    <a:pt x="8834" y="98770"/>
                    <a:pt x="20501" y="145747"/>
                    <a:pt x="36223" y="191429"/>
                  </a:cubicBezTo>
                  <a:cubicBezTo>
                    <a:pt x="40973" y="206478"/>
                    <a:pt x="51614" y="233148"/>
                    <a:pt x="67479" y="246102"/>
                  </a:cubicBezTo>
                  <a:cubicBezTo>
                    <a:pt x="87144" y="262009"/>
                    <a:pt x="116690" y="261342"/>
                    <a:pt x="161437" y="250103"/>
                  </a:cubicBezTo>
                  <a:cubicBezTo>
                    <a:pt x="180437" y="245340"/>
                    <a:pt x="201528" y="233910"/>
                    <a:pt x="237439" y="217051"/>
                  </a:cubicBezTo>
                  <a:cubicBezTo>
                    <a:pt x="246939" y="212479"/>
                    <a:pt x="254634" y="209526"/>
                    <a:pt x="273255" y="200763"/>
                  </a:cubicBezTo>
                  <a:cubicBezTo>
                    <a:pt x="291856" y="192334"/>
                    <a:pt x="308153" y="179523"/>
                    <a:pt x="320756" y="163425"/>
                  </a:cubicBezTo>
                  <a:cubicBezTo>
                    <a:pt x="330256" y="149328"/>
                    <a:pt x="331776" y="142661"/>
                    <a:pt x="330256" y="139423"/>
                  </a:cubicBezTo>
                  <a:cubicBezTo>
                    <a:pt x="328736" y="136184"/>
                    <a:pt x="323321" y="136279"/>
                    <a:pt x="318096" y="142185"/>
                  </a:cubicBezTo>
                  <a:cubicBezTo>
                    <a:pt x="310637" y="152300"/>
                    <a:pt x="301357" y="160920"/>
                    <a:pt x="290735" y="167616"/>
                  </a:cubicBezTo>
                  <a:cubicBezTo>
                    <a:pt x="290735" y="167616"/>
                    <a:pt x="302800" y="155139"/>
                    <a:pt x="309261" y="147042"/>
                  </a:cubicBezTo>
                  <a:cubicBezTo>
                    <a:pt x="315140" y="139908"/>
                    <a:pt x="320001" y="131993"/>
                    <a:pt x="323701" y="123516"/>
                  </a:cubicBezTo>
                  <a:cubicBezTo>
                    <a:pt x="327121" y="115229"/>
                    <a:pt x="319996" y="103989"/>
                    <a:pt x="314201" y="109895"/>
                  </a:cubicBezTo>
                  <a:cubicBezTo>
                    <a:pt x="308406" y="115800"/>
                    <a:pt x="306221" y="121801"/>
                    <a:pt x="296340" y="133612"/>
                  </a:cubicBezTo>
                  <a:cubicBezTo>
                    <a:pt x="291172" y="139918"/>
                    <a:pt x="285271" y="145576"/>
                    <a:pt x="278765" y="150471"/>
                  </a:cubicBezTo>
                  <a:cubicBezTo>
                    <a:pt x="284870" y="142194"/>
                    <a:pt x="290302" y="133431"/>
                    <a:pt x="295010" y="124277"/>
                  </a:cubicBezTo>
                  <a:cubicBezTo>
                    <a:pt x="299192" y="117096"/>
                    <a:pt x="301237" y="108866"/>
                    <a:pt x="300900" y="100560"/>
                  </a:cubicBezTo>
                  <a:cubicBezTo>
                    <a:pt x="300900" y="96274"/>
                    <a:pt x="294535" y="91035"/>
                    <a:pt x="288835" y="99322"/>
                  </a:cubicBezTo>
                  <a:cubicBezTo>
                    <a:pt x="283306" y="110552"/>
                    <a:pt x="276448" y="121077"/>
                    <a:pt x="268409" y="130659"/>
                  </a:cubicBezTo>
                  <a:cubicBezTo>
                    <a:pt x="259669" y="139708"/>
                    <a:pt x="252354" y="144852"/>
                    <a:pt x="252069" y="142375"/>
                  </a:cubicBezTo>
                  <a:cubicBezTo>
                    <a:pt x="251784" y="139899"/>
                    <a:pt x="257389" y="134946"/>
                    <a:pt x="260429" y="124373"/>
                  </a:cubicBezTo>
                  <a:cubicBezTo>
                    <a:pt x="263469" y="113800"/>
                    <a:pt x="260429" y="102656"/>
                    <a:pt x="254634" y="101513"/>
                  </a:cubicBezTo>
                  <a:cubicBezTo>
                    <a:pt x="248839" y="100370"/>
                    <a:pt x="249979" y="100560"/>
                    <a:pt x="245134" y="110466"/>
                  </a:cubicBezTo>
                  <a:cubicBezTo>
                    <a:pt x="238797" y="120601"/>
                    <a:pt x="233117" y="131126"/>
                    <a:pt x="228128" y="141994"/>
                  </a:cubicBezTo>
                  <a:cubicBezTo>
                    <a:pt x="225144" y="152138"/>
                    <a:pt x="219767" y="161416"/>
                    <a:pt x="212453" y="169045"/>
                  </a:cubicBezTo>
                  <a:cubicBezTo>
                    <a:pt x="203428" y="178951"/>
                    <a:pt x="182717" y="190000"/>
                    <a:pt x="146521" y="19914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4" name="Google Shape;704;p17"/>
            <p:cNvSpPr/>
            <p:nvPr/>
          </p:nvSpPr>
          <p:spPr>
            <a:xfrm>
              <a:off x="2447141" y="4011203"/>
              <a:ext cx="100743" cy="148055"/>
            </a:xfrm>
            <a:custGeom>
              <a:avLst/>
              <a:gdLst/>
              <a:ahLst/>
              <a:cxnLst/>
              <a:rect l="l" t="t" r="r" b="b"/>
              <a:pathLst>
                <a:path w="100743" h="148055" extrusionOk="0">
                  <a:moveTo>
                    <a:pt x="27117" y="689"/>
                  </a:moveTo>
                  <a:cubicBezTo>
                    <a:pt x="52482" y="-3121"/>
                    <a:pt x="70438" y="8404"/>
                    <a:pt x="81743" y="46981"/>
                  </a:cubicBezTo>
                  <a:cubicBezTo>
                    <a:pt x="93049" y="85557"/>
                    <a:pt x="100744" y="117370"/>
                    <a:pt x="100744" y="117370"/>
                  </a:cubicBezTo>
                  <a:cubicBezTo>
                    <a:pt x="90684" y="132001"/>
                    <a:pt x="75423" y="142231"/>
                    <a:pt x="58088" y="145945"/>
                  </a:cubicBezTo>
                  <a:cubicBezTo>
                    <a:pt x="27687" y="153375"/>
                    <a:pt x="16761" y="138801"/>
                    <a:pt x="16761" y="138801"/>
                  </a:cubicBezTo>
                  <a:cubicBezTo>
                    <a:pt x="16761" y="138801"/>
                    <a:pt x="8306" y="98320"/>
                    <a:pt x="3081" y="70793"/>
                  </a:cubicBezTo>
                  <a:cubicBezTo>
                    <a:pt x="-2144" y="43266"/>
                    <a:pt x="-4329" y="5356"/>
                    <a:pt x="27117" y="68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5" name="Google Shape;705;p17"/>
            <p:cNvSpPr/>
            <p:nvPr/>
          </p:nvSpPr>
          <p:spPr>
            <a:xfrm>
              <a:off x="2331622" y="3739152"/>
              <a:ext cx="164429" cy="181621"/>
            </a:xfrm>
            <a:custGeom>
              <a:avLst/>
              <a:gdLst/>
              <a:ahLst/>
              <a:cxnLst/>
              <a:rect l="l" t="t" r="r" b="b"/>
              <a:pathLst>
                <a:path w="164429" h="181621" extrusionOk="0">
                  <a:moveTo>
                    <a:pt x="155175" y="75001"/>
                  </a:moveTo>
                  <a:cubicBezTo>
                    <a:pt x="155175" y="75001"/>
                    <a:pt x="195362" y="13755"/>
                    <a:pt x="108244" y="1277"/>
                  </a:cubicBezTo>
                  <a:cubicBezTo>
                    <a:pt x="45447" y="-7771"/>
                    <a:pt x="5166" y="32710"/>
                    <a:pt x="511" y="76620"/>
                  </a:cubicBezTo>
                  <a:cubicBezTo>
                    <a:pt x="-3954" y="118530"/>
                    <a:pt x="21792" y="162345"/>
                    <a:pt x="40412" y="179300"/>
                  </a:cubicBezTo>
                  <a:cubicBezTo>
                    <a:pt x="58682" y="183929"/>
                    <a:pt x="78014" y="181586"/>
                    <a:pt x="94659" y="172727"/>
                  </a:cubicBezTo>
                  <a:cubicBezTo>
                    <a:pt x="95657" y="161326"/>
                    <a:pt x="96038" y="149877"/>
                    <a:pt x="95799" y="138437"/>
                  </a:cubicBezTo>
                  <a:cubicBezTo>
                    <a:pt x="95799" y="138437"/>
                    <a:pt x="65208" y="73858"/>
                    <a:pt x="155175" y="7500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6" name="Google Shape;706;p17"/>
            <p:cNvSpPr/>
            <p:nvPr/>
          </p:nvSpPr>
          <p:spPr>
            <a:xfrm>
              <a:off x="2515394" y="4404988"/>
              <a:ext cx="145638" cy="201549"/>
            </a:xfrm>
            <a:custGeom>
              <a:avLst/>
              <a:gdLst/>
              <a:ahLst/>
              <a:cxnLst/>
              <a:rect l="l" t="t" r="r" b="b"/>
              <a:pathLst>
                <a:path w="145638" h="201549" extrusionOk="0">
                  <a:moveTo>
                    <a:pt x="145639" y="183928"/>
                  </a:moveTo>
                  <a:lnTo>
                    <a:pt x="145639" y="0"/>
                  </a:lnTo>
                  <a:lnTo>
                    <a:pt x="0" y="85249"/>
                  </a:lnTo>
                  <a:lnTo>
                    <a:pt x="56052" y="201549"/>
                  </a:lnTo>
                  <a:lnTo>
                    <a:pt x="145639" y="183928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" name="Google Shape;707;p17"/>
            <p:cNvSpPr/>
            <p:nvPr/>
          </p:nvSpPr>
          <p:spPr>
            <a:xfrm>
              <a:off x="2565555" y="4383081"/>
              <a:ext cx="95477" cy="55816"/>
            </a:xfrm>
            <a:custGeom>
              <a:avLst/>
              <a:gdLst/>
              <a:ahLst/>
              <a:cxnLst/>
              <a:rect l="l" t="t" r="r" b="b"/>
              <a:pathLst>
                <a:path w="95477" h="55816" extrusionOk="0">
                  <a:moveTo>
                    <a:pt x="0" y="32480"/>
                  </a:moveTo>
                  <a:lnTo>
                    <a:pt x="55862" y="0"/>
                  </a:lnTo>
                  <a:lnTo>
                    <a:pt x="95478" y="22860"/>
                  </a:lnTo>
                  <a:lnTo>
                    <a:pt x="37526" y="55816"/>
                  </a:lnTo>
                  <a:lnTo>
                    <a:pt x="0" y="32480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" name="Google Shape;708;p17"/>
            <p:cNvSpPr/>
            <p:nvPr/>
          </p:nvSpPr>
          <p:spPr>
            <a:xfrm>
              <a:off x="4383145" y="3435820"/>
              <a:ext cx="77712" cy="44958"/>
            </a:xfrm>
            <a:custGeom>
              <a:avLst/>
              <a:gdLst/>
              <a:ahLst/>
              <a:cxnLst/>
              <a:rect l="l" t="t" r="r" b="b"/>
              <a:pathLst>
                <a:path w="77712" h="44958" extrusionOk="0">
                  <a:moveTo>
                    <a:pt x="77712" y="22479"/>
                  </a:moveTo>
                  <a:cubicBezTo>
                    <a:pt x="77712" y="34894"/>
                    <a:pt x="60316" y="44958"/>
                    <a:pt x="38856" y="44958"/>
                  </a:cubicBezTo>
                  <a:cubicBezTo>
                    <a:pt x="17396" y="44958"/>
                    <a:pt x="0" y="34894"/>
                    <a:pt x="0" y="22479"/>
                  </a:cubicBezTo>
                  <a:cubicBezTo>
                    <a:pt x="0" y="10064"/>
                    <a:pt x="17397" y="0"/>
                    <a:pt x="38856" y="0"/>
                  </a:cubicBezTo>
                  <a:cubicBezTo>
                    <a:pt x="60316" y="0"/>
                    <a:pt x="77712" y="10064"/>
                    <a:pt x="77712" y="22479"/>
                  </a:cubicBez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" name="Google Shape;709;p17"/>
            <p:cNvSpPr/>
            <p:nvPr/>
          </p:nvSpPr>
          <p:spPr>
            <a:xfrm flipH="1">
              <a:off x="4682927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" name="Google Shape;710;p17"/>
            <p:cNvSpPr/>
            <p:nvPr/>
          </p:nvSpPr>
          <p:spPr>
            <a:xfrm rot="10800000">
              <a:off x="6022844" y="4502970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711;p17"/>
            <p:cNvSpPr/>
            <p:nvPr/>
          </p:nvSpPr>
          <p:spPr>
            <a:xfrm flipH="1">
              <a:off x="6190049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p17"/>
            <p:cNvSpPr/>
            <p:nvPr/>
          </p:nvSpPr>
          <p:spPr>
            <a:xfrm flipH="1">
              <a:off x="6403900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Google Shape;713;p17"/>
            <p:cNvSpPr/>
            <p:nvPr/>
          </p:nvSpPr>
          <p:spPr>
            <a:xfrm flipH="1">
              <a:off x="6190049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4" name="Google Shape;714;p17"/>
            <p:cNvSpPr/>
            <p:nvPr/>
          </p:nvSpPr>
          <p:spPr>
            <a:xfrm>
              <a:off x="6351541" y="3874743"/>
              <a:ext cx="217302" cy="317702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5" name="Google Shape;715;p17"/>
            <p:cNvSpPr/>
            <p:nvPr/>
          </p:nvSpPr>
          <p:spPr>
            <a:xfrm>
              <a:off x="6368017" y="3871983"/>
              <a:ext cx="104086" cy="12826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6" name="Google Shape;716;p17"/>
            <p:cNvSpPr/>
            <p:nvPr/>
          </p:nvSpPr>
          <p:spPr>
            <a:xfrm>
              <a:off x="6388363" y="4011215"/>
              <a:ext cx="128390" cy="14369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7" name="Google Shape;717;p17"/>
            <p:cNvSpPr/>
            <p:nvPr/>
          </p:nvSpPr>
          <p:spPr>
            <a:xfrm>
              <a:off x="6169126" y="4068541"/>
              <a:ext cx="242294" cy="344916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8" name="Google Shape;718;p17"/>
            <p:cNvSpPr/>
            <p:nvPr/>
          </p:nvSpPr>
          <p:spPr>
            <a:xfrm>
              <a:off x="6350989" y="4058254"/>
              <a:ext cx="187162" cy="24687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9" name="Google Shape;719;p17"/>
            <p:cNvSpPr/>
            <p:nvPr/>
          </p:nvSpPr>
          <p:spPr>
            <a:xfrm>
              <a:off x="6384325" y="3881810"/>
              <a:ext cx="137686" cy="169616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0" name="Google Shape;720;p17"/>
            <p:cNvSpPr/>
            <p:nvPr/>
          </p:nvSpPr>
          <p:spPr>
            <a:xfrm>
              <a:off x="6389913" y="3881145"/>
              <a:ext cx="138230" cy="13009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1" name="Google Shape;721;p17"/>
            <p:cNvSpPr/>
            <p:nvPr/>
          </p:nvSpPr>
          <p:spPr>
            <a:xfrm>
              <a:off x="6223986" y="4735273"/>
              <a:ext cx="108702" cy="82916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" name="Google Shape;722;p17"/>
            <p:cNvSpPr/>
            <p:nvPr/>
          </p:nvSpPr>
          <p:spPr>
            <a:xfrm>
              <a:off x="6224466" y="4761723"/>
              <a:ext cx="108209" cy="5649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3" name="Google Shape;723;p17"/>
            <p:cNvSpPr/>
            <p:nvPr/>
          </p:nvSpPr>
          <p:spPr>
            <a:xfrm>
              <a:off x="6169601" y="4699543"/>
              <a:ext cx="99502" cy="77082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4" name="Google Shape;724;p17"/>
            <p:cNvSpPr/>
            <p:nvPr/>
          </p:nvSpPr>
          <p:spPr>
            <a:xfrm>
              <a:off x="6170058" y="4724979"/>
              <a:ext cx="99108" cy="51736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5" name="Google Shape;725;p17"/>
            <p:cNvSpPr/>
            <p:nvPr/>
          </p:nvSpPr>
          <p:spPr>
            <a:xfrm>
              <a:off x="6206498" y="4301929"/>
              <a:ext cx="236938" cy="40866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6" name="Google Shape;726;p17"/>
            <p:cNvSpPr/>
            <p:nvPr/>
          </p:nvSpPr>
          <p:spPr>
            <a:xfrm>
              <a:off x="6271102" y="4302737"/>
              <a:ext cx="235887" cy="442489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7" name="Google Shape;727;p17"/>
            <p:cNvSpPr/>
            <p:nvPr/>
          </p:nvSpPr>
          <p:spPr>
            <a:xfrm>
              <a:off x="6183254" y="4274877"/>
              <a:ext cx="352749" cy="324700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8" name="Google Shape;728;p17"/>
            <p:cNvSpPr/>
            <p:nvPr/>
          </p:nvSpPr>
          <p:spPr>
            <a:xfrm>
              <a:off x="6466820" y="4083042"/>
              <a:ext cx="122590" cy="42978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9" name="Google Shape;729;p17"/>
            <p:cNvSpPr/>
            <p:nvPr/>
          </p:nvSpPr>
          <p:spPr>
            <a:xfrm>
              <a:off x="6490841" y="4077626"/>
              <a:ext cx="74124" cy="94270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0" name="Google Shape;730;p17"/>
            <p:cNvSpPr/>
            <p:nvPr/>
          </p:nvSpPr>
          <p:spPr>
            <a:xfrm>
              <a:off x="6345497" y="4058119"/>
              <a:ext cx="63405" cy="6657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31" name="Google Shape;731;p17"/>
            <p:cNvGrpSpPr/>
            <p:nvPr/>
          </p:nvGrpSpPr>
          <p:grpSpPr>
            <a:xfrm>
              <a:off x="6161836" y="4215479"/>
              <a:ext cx="350682" cy="265782"/>
              <a:chOff x="6621095" y="1452181"/>
              <a:chExt cx="330894" cy="250785"/>
            </a:xfrm>
          </p:grpSpPr>
          <p:sp>
            <p:nvSpPr>
              <p:cNvPr id="732" name="Google Shape;732;p1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3" name="Google Shape;733;p1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4" name="Google Shape;734;p1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5" name="Google Shape;735;p1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6" name="Google Shape;736;p1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5F4EED90-99DB-4B31-8222-2E924B3481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539" y="1723059"/>
            <a:ext cx="3638550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1010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IN" dirty="0"/>
              <a:t>UPDATE</a:t>
            </a:r>
            <a:endParaRPr dirty="0"/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grpSp>
        <p:nvGrpSpPr>
          <p:cNvPr id="597" name="Google Shape;597;p17"/>
          <p:cNvGrpSpPr/>
          <p:nvPr/>
        </p:nvGrpSpPr>
        <p:grpSpPr>
          <a:xfrm>
            <a:off x="6262576" y="2169042"/>
            <a:ext cx="2462655" cy="2543926"/>
            <a:chOff x="2183550" y="65875"/>
            <a:chExt cx="4483981" cy="4807045"/>
          </a:xfrm>
        </p:grpSpPr>
        <p:sp>
          <p:nvSpPr>
            <p:cNvPr id="598" name="Google Shape;598;p17"/>
            <p:cNvSpPr/>
            <p:nvPr/>
          </p:nvSpPr>
          <p:spPr>
            <a:xfrm>
              <a:off x="3889897" y="3280283"/>
              <a:ext cx="998038" cy="577710"/>
            </a:xfrm>
            <a:custGeom>
              <a:avLst/>
              <a:gdLst/>
              <a:ahLst/>
              <a:cxnLst/>
              <a:rect l="l" t="t" r="r" b="b"/>
              <a:pathLst>
                <a:path w="998038" h="577710" extrusionOk="0">
                  <a:moveTo>
                    <a:pt x="461327" y="569588"/>
                  </a:moveTo>
                  <a:lnTo>
                    <a:pt x="14055" y="310699"/>
                  </a:lnTo>
                  <a:cubicBezTo>
                    <a:pt x="-6751" y="298602"/>
                    <a:pt x="-4186" y="277552"/>
                    <a:pt x="19945" y="263645"/>
                  </a:cubicBezTo>
                  <a:lnTo>
                    <a:pt x="455437" y="11519"/>
                  </a:lnTo>
                  <a:cubicBezTo>
                    <a:pt x="479568" y="-2388"/>
                    <a:pt x="515954" y="-3912"/>
                    <a:pt x="536759" y="8090"/>
                  </a:cubicBezTo>
                  <a:lnTo>
                    <a:pt x="983936" y="266979"/>
                  </a:lnTo>
                  <a:cubicBezTo>
                    <a:pt x="1004837" y="279076"/>
                    <a:pt x="1002177" y="300126"/>
                    <a:pt x="978141" y="314033"/>
                  </a:cubicBezTo>
                  <a:lnTo>
                    <a:pt x="542554" y="566159"/>
                  </a:lnTo>
                  <a:cubicBezTo>
                    <a:pt x="518519" y="580161"/>
                    <a:pt x="482133" y="581590"/>
                    <a:pt x="461327" y="56958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599;p17"/>
            <p:cNvSpPr/>
            <p:nvPr/>
          </p:nvSpPr>
          <p:spPr>
            <a:xfrm>
              <a:off x="2372415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600;p17"/>
            <p:cNvSpPr/>
            <p:nvPr/>
          </p:nvSpPr>
          <p:spPr>
            <a:xfrm>
              <a:off x="3921527" y="3261804"/>
              <a:ext cx="998857" cy="577329"/>
            </a:xfrm>
            <a:custGeom>
              <a:avLst/>
              <a:gdLst/>
              <a:ahLst/>
              <a:cxnLst/>
              <a:rect l="l" t="t" r="r" b="b"/>
              <a:pathLst>
                <a:path w="998857" h="577329" extrusionOk="0">
                  <a:moveTo>
                    <a:pt x="998097" y="255644"/>
                  </a:moveTo>
                  <a:lnTo>
                    <a:pt x="976057" y="262407"/>
                  </a:lnTo>
                  <a:lnTo>
                    <a:pt x="536860" y="8090"/>
                  </a:lnTo>
                  <a:cubicBezTo>
                    <a:pt x="516054" y="-3912"/>
                    <a:pt x="479858" y="-2388"/>
                    <a:pt x="455632" y="11519"/>
                  </a:cubicBezTo>
                  <a:lnTo>
                    <a:pt x="20046" y="263645"/>
                  </a:lnTo>
                  <a:lnTo>
                    <a:pt x="19001" y="264312"/>
                  </a:lnTo>
                  <a:lnTo>
                    <a:pt x="0" y="258502"/>
                  </a:lnTo>
                  <a:lnTo>
                    <a:pt x="0" y="287077"/>
                  </a:lnTo>
                  <a:cubicBezTo>
                    <a:pt x="0" y="288125"/>
                    <a:pt x="0" y="289173"/>
                    <a:pt x="0" y="290316"/>
                  </a:cubicBezTo>
                  <a:lnTo>
                    <a:pt x="0" y="292601"/>
                  </a:lnTo>
                  <a:lnTo>
                    <a:pt x="0" y="292601"/>
                  </a:lnTo>
                  <a:cubicBezTo>
                    <a:pt x="1596" y="300307"/>
                    <a:pt x="6641" y="306841"/>
                    <a:pt x="13680" y="310318"/>
                  </a:cubicBezTo>
                  <a:lnTo>
                    <a:pt x="460953" y="569208"/>
                  </a:lnTo>
                  <a:cubicBezTo>
                    <a:pt x="481758" y="581209"/>
                    <a:pt x="517954" y="579780"/>
                    <a:pt x="542275" y="565778"/>
                  </a:cubicBezTo>
                  <a:lnTo>
                    <a:pt x="979097" y="314033"/>
                  </a:lnTo>
                  <a:cubicBezTo>
                    <a:pt x="989404" y="309413"/>
                    <a:pt x="996786" y="300012"/>
                    <a:pt x="998857" y="288887"/>
                  </a:cubicBezTo>
                  <a:lnTo>
                    <a:pt x="998857" y="288887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601;p17"/>
            <p:cNvSpPr/>
            <p:nvPr/>
          </p:nvSpPr>
          <p:spPr>
            <a:xfrm>
              <a:off x="3922039" y="3231825"/>
              <a:ext cx="998054" cy="577388"/>
            </a:xfrm>
            <a:custGeom>
              <a:avLst/>
              <a:gdLst/>
              <a:ahLst/>
              <a:cxnLst/>
              <a:rect l="l" t="t" r="r" b="b"/>
              <a:pathLst>
                <a:path w="998054" h="577388" extrusionOk="0">
                  <a:moveTo>
                    <a:pt x="461295" y="569183"/>
                  </a:moveTo>
                  <a:lnTo>
                    <a:pt x="14023" y="310674"/>
                  </a:lnTo>
                  <a:cubicBezTo>
                    <a:pt x="-6783" y="298673"/>
                    <a:pt x="-4123" y="277623"/>
                    <a:pt x="19913" y="263716"/>
                  </a:cubicBezTo>
                  <a:lnTo>
                    <a:pt x="455500" y="11589"/>
                  </a:lnTo>
                  <a:cubicBezTo>
                    <a:pt x="479536" y="-2412"/>
                    <a:pt x="515922" y="-3936"/>
                    <a:pt x="536727" y="8160"/>
                  </a:cubicBezTo>
                  <a:lnTo>
                    <a:pt x="984000" y="267050"/>
                  </a:lnTo>
                  <a:cubicBezTo>
                    <a:pt x="1004805" y="279147"/>
                    <a:pt x="1002240" y="300197"/>
                    <a:pt x="978110" y="314103"/>
                  </a:cubicBezTo>
                  <a:lnTo>
                    <a:pt x="542618" y="566230"/>
                  </a:lnTo>
                  <a:cubicBezTo>
                    <a:pt x="518487" y="579756"/>
                    <a:pt x="482101" y="581280"/>
                    <a:pt x="461295" y="56918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Google Shape;602;p17"/>
            <p:cNvSpPr/>
            <p:nvPr/>
          </p:nvSpPr>
          <p:spPr>
            <a:xfrm>
              <a:off x="4231770" y="3400376"/>
              <a:ext cx="378145" cy="218912"/>
            </a:xfrm>
            <a:custGeom>
              <a:avLst/>
              <a:gdLst/>
              <a:ahLst/>
              <a:cxnLst/>
              <a:rect l="l" t="t" r="r" b="b"/>
              <a:pathLst>
                <a:path w="378145" h="218912" extrusionOk="0">
                  <a:moveTo>
                    <a:pt x="377956" y="96880"/>
                  </a:moveTo>
                  <a:lnTo>
                    <a:pt x="377956" y="58780"/>
                  </a:lnTo>
                  <a:lnTo>
                    <a:pt x="323804" y="73067"/>
                  </a:lnTo>
                  <a:lnTo>
                    <a:pt x="203341" y="3058"/>
                  </a:lnTo>
                  <a:cubicBezTo>
                    <a:pt x="193461" y="-1447"/>
                    <a:pt x="182023" y="-952"/>
                    <a:pt x="172560" y="4392"/>
                  </a:cubicBezTo>
                  <a:lnTo>
                    <a:pt x="55422" y="72210"/>
                  </a:lnTo>
                  <a:lnTo>
                    <a:pt x="36" y="57541"/>
                  </a:lnTo>
                  <a:lnTo>
                    <a:pt x="36" y="98594"/>
                  </a:lnTo>
                  <a:lnTo>
                    <a:pt x="36" y="98594"/>
                  </a:lnTo>
                  <a:lnTo>
                    <a:pt x="36" y="108119"/>
                  </a:lnTo>
                  <a:cubicBezTo>
                    <a:pt x="-12" y="108500"/>
                    <a:pt x="-12" y="108881"/>
                    <a:pt x="36" y="109262"/>
                  </a:cubicBezTo>
                  <a:lnTo>
                    <a:pt x="36" y="110215"/>
                  </a:lnTo>
                  <a:lnTo>
                    <a:pt x="36" y="110215"/>
                  </a:lnTo>
                  <a:cubicBezTo>
                    <a:pt x="644" y="113139"/>
                    <a:pt x="2572" y="115606"/>
                    <a:pt x="5261" y="116882"/>
                  </a:cubicBezTo>
                  <a:lnTo>
                    <a:pt x="174840" y="215847"/>
                  </a:lnTo>
                  <a:cubicBezTo>
                    <a:pt x="184721" y="220333"/>
                    <a:pt x="196130" y="219876"/>
                    <a:pt x="205621" y="214608"/>
                  </a:cubicBezTo>
                  <a:lnTo>
                    <a:pt x="370736" y="119358"/>
                  </a:lnTo>
                  <a:cubicBezTo>
                    <a:pt x="374621" y="117606"/>
                    <a:pt x="377395" y="114044"/>
                    <a:pt x="378146" y="109833"/>
                  </a:cubicBezTo>
                  <a:lnTo>
                    <a:pt x="378146" y="109833"/>
                  </a:lnTo>
                  <a:lnTo>
                    <a:pt x="378146" y="97261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Google Shape;603;p17"/>
            <p:cNvSpPr/>
            <p:nvPr/>
          </p:nvSpPr>
          <p:spPr>
            <a:xfrm>
              <a:off x="4231502" y="3348848"/>
              <a:ext cx="378432" cy="218803"/>
            </a:xfrm>
            <a:custGeom>
              <a:avLst/>
              <a:gdLst/>
              <a:ahLst/>
              <a:cxnLst/>
              <a:rect l="l" t="t" r="r" b="b"/>
              <a:pathLst>
                <a:path w="378432" h="218803" extrusionOk="0">
                  <a:moveTo>
                    <a:pt x="175108" y="215844"/>
                  </a:moveTo>
                  <a:lnTo>
                    <a:pt x="5339" y="117451"/>
                  </a:lnTo>
                  <a:cubicBezTo>
                    <a:pt x="-2547" y="112879"/>
                    <a:pt x="-1597" y="104878"/>
                    <a:pt x="7524" y="99639"/>
                  </a:cubicBezTo>
                  <a:lnTo>
                    <a:pt x="172638" y="4389"/>
                  </a:lnTo>
                  <a:cubicBezTo>
                    <a:pt x="182167" y="-992"/>
                    <a:pt x="193691" y="-1449"/>
                    <a:pt x="203609" y="3151"/>
                  </a:cubicBezTo>
                  <a:lnTo>
                    <a:pt x="373094" y="101259"/>
                  </a:lnTo>
                  <a:cubicBezTo>
                    <a:pt x="380979" y="105831"/>
                    <a:pt x="380029" y="113832"/>
                    <a:pt x="370909" y="119166"/>
                  </a:cubicBezTo>
                  <a:lnTo>
                    <a:pt x="205794" y="214416"/>
                  </a:lnTo>
                  <a:cubicBezTo>
                    <a:pt x="196360" y="219712"/>
                    <a:pt x="184988" y="220245"/>
                    <a:pt x="175108" y="215844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604;p17"/>
            <p:cNvSpPr/>
            <p:nvPr/>
          </p:nvSpPr>
          <p:spPr>
            <a:xfrm>
              <a:off x="3409843" y="2513133"/>
              <a:ext cx="2024410" cy="945165"/>
            </a:xfrm>
            <a:custGeom>
              <a:avLst/>
              <a:gdLst/>
              <a:ahLst/>
              <a:cxnLst/>
              <a:rect l="l" t="t" r="r" b="b"/>
              <a:pathLst>
                <a:path w="2024410" h="945165" extrusionOk="0">
                  <a:moveTo>
                    <a:pt x="1010828" y="945166"/>
                  </a:moveTo>
                  <a:lnTo>
                    <a:pt x="0" y="38005"/>
                  </a:lnTo>
                  <a:lnTo>
                    <a:pt x="2024411" y="0"/>
                  </a:lnTo>
                  <a:lnTo>
                    <a:pt x="1010828" y="945166"/>
                  </a:ln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605;p17"/>
            <p:cNvSpPr/>
            <p:nvPr/>
          </p:nvSpPr>
          <p:spPr>
            <a:xfrm>
              <a:off x="2963426" y="65875"/>
              <a:ext cx="2875158" cy="2882646"/>
            </a:xfrm>
            <a:custGeom>
              <a:avLst/>
              <a:gdLst/>
              <a:ahLst/>
              <a:cxnLst/>
              <a:rect l="l" t="t" r="r" b="b"/>
              <a:pathLst>
                <a:path w="2875158" h="2882646" extrusionOk="0">
                  <a:moveTo>
                    <a:pt x="2875159" y="1441323"/>
                  </a:moveTo>
                  <a:cubicBezTo>
                    <a:pt x="2875159" y="2237344"/>
                    <a:pt x="2231533" y="2882646"/>
                    <a:pt x="1437579" y="2882646"/>
                  </a:cubicBezTo>
                  <a:cubicBezTo>
                    <a:pt x="643626" y="2882646"/>
                    <a:pt x="0" y="2237344"/>
                    <a:pt x="0" y="1441323"/>
                  </a:cubicBezTo>
                  <a:cubicBezTo>
                    <a:pt x="0" y="645302"/>
                    <a:pt x="643626" y="0"/>
                    <a:pt x="1437579" y="0"/>
                  </a:cubicBezTo>
                  <a:cubicBezTo>
                    <a:pt x="2231532" y="0"/>
                    <a:pt x="2875159" y="645302"/>
                    <a:pt x="2875159" y="144132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606;p17"/>
            <p:cNvSpPr/>
            <p:nvPr/>
          </p:nvSpPr>
          <p:spPr>
            <a:xfrm>
              <a:off x="2986102" y="165506"/>
              <a:ext cx="2752826" cy="2463451"/>
            </a:xfrm>
            <a:custGeom>
              <a:avLst/>
              <a:gdLst/>
              <a:ahLst/>
              <a:cxnLst/>
              <a:rect l="l" t="t" r="r" b="b"/>
              <a:pathLst>
                <a:path w="2752826" h="2463451" extrusionOk="0">
                  <a:moveTo>
                    <a:pt x="1036794" y="484346"/>
                  </a:moveTo>
                  <a:lnTo>
                    <a:pt x="1041639" y="467297"/>
                  </a:lnTo>
                  <a:lnTo>
                    <a:pt x="1041639" y="430340"/>
                  </a:lnTo>
                  <a:cubicBezTo>
                    <a:pt x="1034789" y="431164"/>
                    <a:pt x="1027873" y="431164"/>
                    <a:pt x="1021023" y="430340"/>
                  </a:cubicBezTo>
                  <a:cubicBezTo>
                    <a:pt x="1017413" y="428720"/>
                    <a:pt x="1019883" y="418624"/>
                    <a:pt x="1019883" y="418624"/>
                  </a:cubicBezTo>
                  <a:lnTo>
                    <a:pt x="1036794" y="404051"/>
                  </a:lnTo>
                  <a:lnTo>
                    <a:pt x="1002878" y="411290"/>
                  </a:lnTo>
                  <a:lnTo>
                    <a:pt x="990717" y="430340"/>
                  </a:lnTo>
                  <a:lnTo>
                    <a:pt x="952716" y="453866"/>
                  </a:lnTo>
                  <a:lnTo>
                    <a:pt x="969722" y="463391"/>
                  </a:lnTo>
                  <a:lnTo>
                    <a:pt x="980647" y="470630"/>
                  </a:lnTo>
                  <a:lnTo>
                    <a:pt x="996988" y="473107"/>
                  </a:lnTo>
                  <a:lnTo>
                    <a:pt x="996988" y="462344"/>
                  </a:lnTo>
                  <a:cubicBezTo>
                    <a:pt x="996988" y="462344"/>
                    <a:pt x="1015988" y="457486"/>
                    <a:pt x="1020643" y="464725"/>
                  </a:cubicBezTo>
                  <a:lnTo>
                    <a:pt x="1018268" y="478155"/>
                  </a:lnTo>
                  <a:lnTo>
                    <a:pt x="1036794" y="484346"/>
                  </a:lnTo>
                  <a:close/>
                  <a:moveTo>
                    <a:pt x="616692" y="1010603"/>
                  </a:moveTo>
                  <a:cubicBezTo>
                    <a:pt x="606783" y="1006135"/>
                    <a:pt x="595440" y="1006135"/>
                    <a:pt x="585531" y="1010603"/>
                  </a:cubicBezTo>
                  <a:cubicBezTo>
                    <a:pt x="585702" y="1024414"/>
                    <a:pt x="574967" y="1035891"/>
                    <a:pt x="561211" y="1036606"/>
                  </a:cubicBezTo>
                  <a:lnTo>
                    <a:pt x="588951" y="1052132"/>
                  </a:lnTo>
                  <a:lnTo>
                    <a:pt x="616692" y="1041749"/>
                  </a:lnTo>
                  <a:lnTo>
                    <a:pt x="652983" y="1029653"/>
                  </a:lnTo>
                  <a:lnTo>
                    <a:pt x="684049" y="1052132"/>
                  </a:lnTo>
                  <a:cubicBezTo>
                    <a:pt x="707420" y="1023557"/>
                    <a:pt x="684049" y="1007078"/>
                    <a:pt x="684049" y="1007078"/>
                  </a:cubicBezTo>
                  <a:lnTo>
                    <a:pt x="616692" y="1010603"/>
                  </a:lnTo>
                  <a:close/>
                  <a:moveTo>
                    <a:pt x="1206658" y="1540478"/>
                  </a:moveTo>
                  <a:lnTo>
                    <a:pt x="1179773" y="1534763"/>
                  </a:lnTo>
                  <a:lnTo>
                    <a:pt x="1133031" y="1504950"/>
                  </a:lnTo>
                  <a:lnTo>
                    <a:pt x="1091990" y="1504950"/>
                  </a:lnTo>
                  <a:lnTo>
                    <a:pt x="1056554" y="1486567"/>
                  </a:lnTo>
                  <a:lnTo>
                    <a:pt x="1042399" y="1486567"/>
                  </a:lnTo>
                  <a:cubicBezTo>
                    <a:pt x="1042399" y="1486567"/>
                    <a:pt x="1045249" y="1466660"/>
                    <a:pt x="1040974" y="1465231"/>
                  </a:cubicBezTo>
                  <a:cubicBezTo>
                    <a:pt x="1036699" y="1463802"/>
                    <a:pt x="1005633" y="1445324"/>
                    <a:pt x="1005633" y="1445324"/>
                  </a:cubicBezTo>
                  <a:lnTo>
                    <a:pt x="981502" y="1453896"/>
                  </a:lnTo>
                  <a:lnTo>
                    <a:pt x="981502" y="1436846"/>
                  </a:lnTo>
                  <a:lnTo>
                    <a:pt x="964497" y="1429703"/>
                  </a:lnTo>
                  <a:lnTo>
                    <a:pt x="950341" y="1429703"/>
                  </a:lnTo>
                  <a:lnTo>
                    <a:pt x="951766" y="1415510"/>
                  </a:lnTo>
                  <a:cubicBezTo>
                    <a:pt x="951766" y="1415510"/>
                    <a:pt x="964497" y="1390269"/>
                    <a:pt x="957467" y="1385888"/>
                  </a:cubicBezTo>
                  <a:cubicBezTo>
                    <a:pt x="950436" y="1381506"/>
                    <a:pt x="924881" y="1324642"/>
                    <a:pt x="924881" y="1324642"/>
                  </a:cubicBezTo>
                  <a:lnTo>
                    <a:pt x="886880" y="1303306"/>
                  </a:lnTo>
                  <a:lnTo>
                    <a:pt x="845838" y="1303306"/>
                  </a:lnTo>
                  <a:lnTo>
                    <a:pt x="810403" y="1269302"/>
                  </a:lnTo>
                  <a:lnTo>
                    <a:pt x="775062" y="1240727"/>
                  </a:lnTo>
                  <a:lnTo>
                    <a:pt x="755206" y="1201007"/>
                  </a:lnTo>
                  <a:lnTo>
                    <a:pt x="733925" y="1186815"/>
                  </a:lnTo>
                  <a:cubicBezTo>
                    <a:pt x="733925" y="1186815"/>
                    <a:pt x="709890" y="1202436"/>
                    <a:pt x="704190" y="1201007"/>
                  </a:cubicBezTo>
                  <a:cubicBezTo>
                    <a:pt x="698489" y="1199579"/>
                    <a:pt x="663149" y="1186815"/>
                    <a:pt x="663149" y="1186815"/>
                  </a:cubicBezTo>
                  <a:lnTo>
                    <a:pt x="633413" y="1178338"/>
                  </a:lnTo>
                  <a:lnTo>
                    <a:pt x="596267" y="1195769"/>
                  </a:lnTo>
                  <a:lnTo>
                    <a:pt x="596267" y="1233869"/>
                  </a:lnTo>
                  <a:lnTo>
                    <a:pt x="582111" y="1224344"/>
                  </a:lnTo>
                  <a:lnTo>
                    <a:pt x="582111" y="1210056"/>
                  </a:lnTo>
                  <a:lnTo>
                    <a:pt x="594842" y="1185958"/>
                  </a:lnTo>
                  <a:lnTo>
                    <a:pt x="600542" y="1168908"/>
                  </a:lnTo>
                  <a:lnTo>
                    <a:pt x="587812" y="1163288"/>
                  </a:lnTo>
                  <a:lnTo>
                    <a:pt x="570806" y="1183100"/>
                  </a:lnTo>
                  <a:lnTo>
                    <a:pt x="528340" y="1195769"/>
                  </a:lnTo>
                  <a:lnTo>
                    <a:pt x="519790" y="1214247"/>
                  </a:lnTo>
                  <a:lnTo>
                    <a:pt x="499934" y="1232726"/>
                  </a:lnTo>
                  <a:lnTo>
                    <a:pt x="494329" y="1248347"/>
                  </a:lnTo>
                  <a:lnTo>
                    <a:pt x="463168" y="1222820"/>
                  </a:lnTo>
                  <a:cubicBezTo>
                    <a:pt x="452661" y="1228335"/>
                    <a:pt x="441773" y="1233078"/>
                    <a:pt x="430582" y="1237012"/>
                  </a:cubicBezTo>
                  <a:cubicBezTo>
                    <a:pt x="419096" y="1230897"/>
                    <a:pt x="408190" y="1223762"/>
                    <a:pt x="397996" y="1215676"/>
                  </a:cubicBezTo>
                  <a:lnTo>
                    <a:pt x="382416" y="1185863"/>
                  </a:lnTo>
                  <a:lnTo>
                    <a:pt x="390966" y="1146143"/>
                  </a:lnTo>
                  <a:lnTo>
                    <a:pt x="397996" y="1104900"/>
                  </a:lnTo>
                  <a:lnTo>
                    <a:pt x="371111" y="1087850"/>
                  </a:lnTo>
                  <a:lnTo>
                    <a:pt x="334250" y="1087850"/>
                  </a:lnTo>
                  <a:lnTo>
                    <a:pt x="305749" y="1079373"/>
                  </a:lnTo>
                  <a:lnTo>
                    <a:pt x="319049" y="1058037"/>
                  </a:lnTo>
                  <a:lnTo>
                    <a:pt x="334629" y="1026795"/>
                  </a:lnTo>
                  <a:lnTo>
                    <a:pt x="348785" y="1004126"/>
                  </a:lnTo>
                  <a:cubicBezTo>
                    <a:pt x="348785" y="1004126"/>
                    <a:pt x="352775" y="993743"/>
                    <a:pt x="357335" y="991362"/>
                  </a:cubicBezTo>
                  <a:cubicBezTo>
                    <a:pt x="375386" y="981837"/>
                    <a:pt x="357335" y="972884"/>
                    <a:pt x="357335" y="972884"/>
                  </a:cubicBezTo>
                  <a:cubicBezTo>
                    <a:pt x="357335" y="972884"/>
                    <a:pt x="319334" y="970026"/>
                    <a:pt x="313444" y="972884"/>
                  </a:cubicBezTo>
                  <a:cubicBezTo>
                    <a:pt x="307554" y="975741"/>
                    <a:pt x="292163" y="984218"/>
                    <a:pt x="292163" y="984218"/>
                  </a:cubicBezTo>
                  <a:lnTo>
                    <a:pt x="292163" y="1016889"/>
                  </a:lnTo>
                  <a:lnTo>
                    <a:pt x="263663" y="1029653"/>
                  </a:lnTo>
                  <a:lnTo>
                    <a:pt x="219771" y="1039178"/>
                  </a:lnTo>
                  <a:lnTo>
                    <a:pt x="190036" y="1009269"/>
                  </a:lnTo>
                  <a:cubicBezTo>
                    <a:pt x="185760" y="1005078"/>
                    <a:pt x="175880" y="958215"/>
                    <a:pt x="175880" y="958215"/>
                  </a:cubicBezTo>
                  <a:lnTo>
                    <a:pt x="194216" y="941165"/>
                  </a:lnTo>
                  <a:lnTo>
                    <a:pt x="202766" y="926973"/>
                  </a:lnTo>
                  <a:lnTo>
                    <a:pt x="204191" y="892874"/>
                  </a:lnTo>
                  <a:lnTo>
                    <a:pt x="222526" y="877253"/>
                  </a:lnTo>
                  <a:lnTo>
                    <a:pt x="229652" y="858774"/>
                  </a:lnTo>
                  <a:lnTo>
                    <a:pt x="250742" y="843344"/>
                  </a:lnTo>
                  <a:lnTo>
                    <a:pt x="270978" y="824770"/>
                  </a:lnTo>
                  <a:lnTo>
                    <a:pt x="289408" y="819150"/>
                  </a:lnTo>
                  <a:lnTo>
                    <a:pt x="314869" y="824770"/>
                  </a:lnTo>
                  <a:cubicBezTo>
                    <a:pt x="316294" y="815245"/>
                    <a:pt x="363035" y="819150"/>
                    <a:pt x="363035" y="819150"/>
                  </a:cubicBezTo>
                  <a:lnTo>
                    <a:pt x="381466" y="818198"/>
                  </a:lnTo>
                  <a:lnTo>
                    <a:pt x="380041" y="807815"/>
                  </a:lnTo>
                  <a:cubicBezTo>
                    <a:pt x="388591" y="800671"/>
                    <a:pt x="416902" y="807815"/>
                    <a:pt x="416902" y="807815"/>
                  </a:cubicBezTo>
                  <a:lnTo>
                    <a:pt x="454903" y="804577"/>
                  </a:lnTo>
                  <a:cubicBezTo>
                    <a:pt x="463263" y="806387"/>
                    <a:pt x="470293" y="823627"/>
                    <a:pt x="470293" y="823627"/>
                  </a:cubicBezTo>
                  <a:lnTo>
                    <a:pt x="453288" y="839248"/>
                  </a:lnTo>
                  <a:lnTo>
                    <a:pt x="464688" y="873252"/>
                  </a:lnTo>
                  <a:lnTo>
                    <a:pt x="475993" y="888873"/>
                  </a:lnTo>
                  <a:lnTo>
                    <a:pt x="471718" y="904494"/>
                  </a:lnTo>
                  <a:lnTo>
                    <a:pt x="498984" y="900494"/>
                  </a:lnTo>
                  <a:cubicBezTo>
                    <a:pt x="499427" y="891477"/>
                    <a:pt x="499871" y="882460"/>
                    <a:pt x="500314" y="873443"/>
                  </a:cubicBezTo>
                  <a:lnTo>
                    <a:pt x="501739" y="840772"/>
                  </a:lnTo>
                  <a:lnTo>
                    <a:pt x="497559" y="804958"/>
                  </a:lnTo>
                  <a:lnTo>
                    <a:pt x="523020" y="749903"/>
                  </a:lnTo>
                  <a:lnTo>
                    <a:pt x="626383" y="683228"/>
                  </a:lnTo>
                  <a:cubicBezTo>
                    <a:pt x="625908" y="675164"/>
                    <a:pt x="625432" y="667099"/>
                    <a:pt x="624957" y="659035"/>
                  </a:cubicBezTo>
                  <a:lnTo>
                    <a:pt x="631988" y="624269"/>
                  </a:lnTo>
                  <a:lnTo>
                    <a:pt x="650418" y="630650"/>
                  </a:lnTo>
                  <a:lnTo>
                    <a:pt x="683004" y="591884"/>
                  </a:lnTo>
                  <a:lnTo>
                    <a:pt x="725470" y="577787"/>
                  </a:lnTo>
                  <a:lnTo>
                    <a:pt x="750931" y="560451"/>
                  </a:lnTo>
                  <a:lnTo>
                    <a:pt x="763661" y="534829"/>
                  </a:lnTo>
                  <a:lnTo>
                    <a:pt x="810403" y="520637"/>
                  </a:lnTo>
                  <a:lnTo>
                    <a:pt x="857144" y="496538"/>
                  </a:lnTo>
                  <a:lnTo>
                    <a:pt x="835673" y="519494"/>
                  </a:lnTo>
                  <a:lnTo>
                    <a:pt x="832823" y="539401"/>
                  </a:lnTo>
                  <a:lnTo>
                    <a:pt x="858284" y="533686"/>
                  </a:lnTo>
                  <a:lnTo>
                    <a:pt x="880990" y="520922"/>
                  </a:lnTo>
                  <a:lnTo>
                    <a:pt x="900750" y="515302"/>
                  </a:lnTo>
                  <a:lnTo>
                    <a:pt x="919180" y="509588"/>
                  </a:lnTo>
                  <a:lnTo>
                    <a:pt x="924881" y="496824"/>
                  </a:lnTo>
                  <a:lnTo>
                    <a:pt x="912150" y="496824"/>
                  </a:lnTo>
                  <a:lnTo>
                    <a:pt x="892295" y="489680"/>
                  </a:lnTo>
                  <a:lnTo>
                    <a:pt x="863794" y="468440"/>
                  </a:lnTo>
                  <a:cubicBezTo>
                    <a:pt x="863196" y="463742"/>
                    <a:pt x="864734" y="459023"/>
                    <a:pt x="867974" y="455581"/>
                  </a:cubicBezTo>
                  <a:lnTo>
                    <a:pt x="880799" y="444056"/>
                  </a:lnTo>
                  <a:cubicBezTo>
                    <a:pt x="880799" y="444056"/>
                    <a:pt x="886405" y="437198"/>
                    <a:pt x="882224" y="437198"/>
                  </a:cubicBezTo>
                  <a:cubicBezTo>
                    <a:pt x="878044" y="437198"/>
                    <a:pt x="846789" y="430340"/>
                    <a:pt x="846789" y="430340"/>
                  </a:cubicBezTo>
                  <a:lnTo>
                    <a:pt x="812778" y="444056"/>
                  </a:lnTo>
                  <a:lnTo>
                    <a:pt x="793492" y="444056"/>
                  </a:lnTo>
                  <a:lnTo>
                    <a:pt x="817623" y="423005"/>
                  </a:lnTo>
                  <a:lnTo>
                    <a:pt x="844508" y="423005"/>
                  </a:lnTo>
                  <a:lnTo>
                    <a:pt x="874244" y="415862"/>
                  </a:lnTo>
                  <a:lnTo>
                    <a:pt x="935996" y="415862"/>
                  </a:lnTo>
                  <a:lnTo>
                    <a:pt x="970007" y="408718"/>
                  </a:lnTo>
                  <a:lnTo>
                    <a:pt x="994233" y="395669"/>
                  </a:lnTo>
                  <a:lnTo>
                    <a:pt x="1023968" y="392621"/>
                  </a:lnTo>
                  <a:lnTo>
                    <a:pt x="1032519" y="360712"/>
                  </a:lnTo>
                  <a:lnTo>
                    <a:pt x="1012663" y="343662"/>
                  </a:lnTo>
                  <a:lnTo>
                    <a:pt x="984162" y="328898"/>
                  </a:lnTo>
                  <a:lnTo>
                    <a:pt x="978462" y="295370"/>
                  </a:lnTo>
                  <a:lnTo>
                    <a:pt x="962882" y="261271"/>
                  </a:lnTo>
                  <a:lnTo>
                    <a:pt x="948726" y="261271"/>
                  </a:lnTo>
                  <a:lnTo>
                    <a:pt x="947301" y="279749"/>
                  </a:lnTo>
                  <a:lnTo>
                    <a:pt x="924691" y="279749"/>
                  </a:lnTo>
                  <a:lnTo>
                    <a:pt x="918991" y="291084"/>
                  </a:lnTo>
                  <a:lnTo>
                    <a:pt x="910535" y="296799"/>
                  </a:lnTo>
                  <a:lnTo>
                    <a:pt x="896380" y="299656"/>
                  </a:lnTo>
                  <a:lnTo>
                    <a:pt x="883555" y="286798"/>
                  </a:lnTo>
                  <a:lnTo>
                    <a:pt x="900560" y="268415"/>
                  </a:lnTo>
                  <a:lnTo>
                    <a:pt x="880799" y="249936"/>
                  </a:lnTo>
                  <a:lnTo>
                    <a:pt x="856669" y="237173"/>
                  </a:lnTo>
                  <a:lnTo>
                    <a:pt x="831493" y="237173"/>
                  </a:lnTo>
                  <a:lnTo>
                    <a:pt x="813063" y="242792"/>
                  </a:lnTo>
                  <a:lnTo>
                    <a:pt x="787602" y="272606"/>
                  </a:lnTo>
                  <a:lnTo>
                    <a:pt x="767746" y="289655"/>
                  </a:lnTo>
                  <a:lnTo>
                    <a:pt x="773447" y="305276"/>
                  </a:lnTo>
                  <a:lnTo>
                    <a:pt x="766226" y="328994"/>
                  </a:lnTo>
                  <a:lnTo>
                    <a:pt x="770501" y="338519"/>
                  </a:lnTo>
                  <a:lnTo>
                    <a:pt x="746371" y="347091"/>
                  </a:lnTo>
                  <a:lnTo>
                    <a:pt x="719485" y="352711"/>
                  </a:lnTo>
                  <a:lnTo>
                    <a:pt x="708180" y="349853"/>
                  </a:lnTo>
                  <a:lnTo>
                    <a:pt x="699629" y="361283"/>
                  </a:lnTo>
                  <a:lnTo>
                    <a:pt x="715210" y="393192"/>
                  </a:lnTo>
                  <a:lnTo>
                    <a:pt x="699629" y="403860"/>
                  </a:lnTo>
                  <a:lnTo>
                    <a:pt x="678444" y="403860"/>
                  </a:lnTo>
                  <a:lnTo>
                    <a:pt x="660488" y="380714"/>
                  </a:lnTo>
                  <a:lnTo>
                    <a:pt x="656213" y="367570"/>
                  </a:lnTo>
                  <a:lnTo>
                    <a:pt x="668944" y="360521"/>
                  </a:lnTo>
                  <a:lnTo>
                    <a:pt x="659443" y="343472"/>
                  </a:lnTo>
                  <a:lnTo>
                    <a:pt x="629708" y="342043"/>
                  </a:lnTo>
                  <a:lnTo>
                    <a:pt x="590091" y="317373"/>
                  </a:lnTo>
                  <a:lnTo>
                    <a:pt x="571661" y="317373"/>
                  </a:lnTo>
                  <a:lnTo>
                    <a:pt x="567386" y="302228"/>
                  </a:lnTo>
                  <a:lnTo>
                    <a:pt x="554656" y="296609"/>
                  </a:lnTo>
                  <a:lnTo>
                    <a:pt x="573086" y="275273"/>
                  </a:lnTo>
                  <a:lnTo>
                    <a:pt x="599972" y="259652"/>
                  </a:lnTo>
                  <a:lnTo>
                    <a:pt x="646713" y="242602"/>
                  </a:lnTo>
                  <a:lnTo>
                    <a:pt x="663718" y="236982"/>
                  </a:lnTo>
                  <a:lnTo>
                    <a:pt x="700485" y="228409"/>
                  </a:lnTo>
                  <a:lnTo>
                    <a:pt x="725185" y="214694"/>
                  </a:lnTo>
                  <a:lnTo>
                    <a:pt x="747796" y="194786"/>
                  </a:lnTo>
                  <a:lnTo>
                    <a:pt x="777532" y="194786"/>
                  </a:lnTo>
                  <a:lnTo>
                    <a:pt x="812968" y="185833"/>
                  </a:lnTo>
                  <a:lnTo>
                    <a:pt x="835673" y="185833"/>
                  </a:lnTo>
                  <a:lnTo>
                    <a:pt x="845174" y="159353"/>
                  </a:lnTo>
                  <a:lnTo>
                    <a:pt x="799857" y="159353"/>
                  </a:lnTo>
                  <a:lnTo>
                    <a:pt x="782852" y="172403"/>
                  </a:lnTo>
                  <a:lnTo>
                    <a:pt x="753116" y="172403"/>
                  </a:lnTo>
                  <a:cubicBezTo>
                    <a:pt x="746798" y="166154"/>
                    <a:pt x="738980" y="161657"/>
                    <a:pt x="730410" y="159353"/>
                  </a:cubicBezTo>
                  <a:lnTo>
                    <a:pt x="730410" y="148876"/>
                  </a:lnTo>
                  <a:lnTo>
                    <a:pt x="745991" y="134684"/>
                  </a:lnTo>
                  <a:lnTo>
                    <a:pt x="766226" y="119444"/>
                  </a:lnTo>
                  <a:cubicBezTo>
                    <a:pt x="773304" y="110380"/>
                    <a:pt x="779023" y="100338"/>
                    <a:pt x="783232" y="89630"/>
                  </a:cubicBezTo>
                  <a:lnTo>
                    <a:pt x="824273" y="103823"/>
                  </a:lnTo>
                  <a:lnTo>
                    <a:pt x="855339" y="102203"/>
                  </a:lnTo>
                  <a:lnTo>
                    <a:pt x="876714" y="100965"/>
                  </a:lnTo>
                  <a:lnTo>
                    <a:pt x="903600" y="102394"/>
                  </a:lnTo>
                  <a:lnTo>
                    <a:pt x="919180" y="108109"/>
                  </a:lnTo>
                  <a:cubicBezTo>
                    <a:pt x="914905" y="119444"/>
                    <a:pt x="897995" y="110966"/>
                    <a:pt x="897995" y="110966"/>
                  </a:cubicBezTo>
                  <a:lnTo>
                    <a:pt x="846979" y="116586"/>
                  </a:lnTo>
                  <a:lnTo>
                    <a:pt x="824273" y="128969"/>
                  </a:lnTo>
                  <a:lnTo>
                    <a:pt x="831398" y="113348"/>
                  </a:lnTo>
                  <a:lnTo>
                    <a:pt x="807267" y="114776"/>
                  </a:lnTo>
                  <a:lnTo>
                    <a:pt x="778767" y="133160"/>
                  </a:lnTo>
                  <a:lnTo>
                    <a:pt x="798622" y="143161"/>
                  </a:lnTo>
                  <a:lnTo>
                    <a:pt x="845364" y="143161"/>
                  </a:lnTo>
                  <a:lnTo>
                    <a:pt x="870824" y="152686"/>
                  </a:lnTo>
                  <a:lnTo>
                    <a:pt x="892105" y="144209"/>
                  </a:lnTo>
                  <a:lnTo>
                    <a:pt x="914715" y="152686"/>
                  </a:lnTo>
                  <a:lnTo>
                    <a:pt x="941696" y="161258"/>
                  </a:lnTo>
                  <a:lnTo>
                    <a:pt x="909110" y="171450"/>
                  </a:lnTo>
                  <a:lnTo>
                    <a:pt x="880609" y="184880"/>
                  </a:lnTo>
                  <a:lnTo>
                    <a:pt x="852109" y="191072"/>
                  </a:lnTo>
                  <a:lnTo>
                    <a:pt x="829498" y="199549"/>
                  </a:lnTo>
                  <a:lnTo>
                    <a:pt x="838998" y="219456"/>
                  </a:lnTo>
                  <a:lnTo>
                    <a:pt x="898470" y="218027"/>
                  </a:lnTo>
                  <a:lnTo>
                    <a:pt x="935996" y="241173"/>
                  </a:lnTo>
                  <a:lnTo>
                    <a:pt x="967157" y="241173"/>
                  </a:lnTo>
                  <a:lnTo>
                    <a:pt x="968582" y="228409"/>
                  </a:lnTo>
                  <a:lnTo>
                    <a:pt x="975612" y="215646"/>
                  </a:lnTo>
                  <a:lnTo>
                    <a:pt x="989862" y="212789"/>
                  </a:lnTo>
                  <a:lnTo>
                    <a:pt x="978462" y="197168"/>
                  </a:lnTo>
                  <a:lnTo>
                    <a:pt x="974282" y="185357"/>
                  </a:lnTo>
                  <a:lnTo>
                    <a:pt x="991192" y="185357"/>
                  </a:lnTo>
                  <a:lnTo>
                    <a:pt x="1005443" y="195739"/>
                  </a:lnTo>
                  <a:cubicBezTo>
                    <a:pt x="1016748" y="204311"/>
                    <a:pt x="1040784" y="185357"/>
                    <a:pt x="1040784" y="185357"/>
                  </a:cubicBezTo>
                  <a:lnTo>
                    <a:pt x="1076220" y="171926"/>
                  </a:lnTo>
                  <a:lnTo>
                    <a:pt x="1032329" y="158877"/>
                  </a:lnTo>
                  <a:lnTo>
                    <a:pt x="1018173" y="144685"/>
                  </a:lnTo>
                  <a:cubicBezTo>
                    <a:pt x="1022353" y="136112"/>
                    <a:pt x="971432" y="123349"/>
                    <a:pt x="971432" y="123349"/>
                  </a:cubicBezTo>
                  <a:lnTo>
                    <a:pt x="931721" y="99250"/>
                  </a:lnTo>
                  <a:lnTo>
                    <a:pt x="922221" y="89249"/>
                  </a:lnTo>
                  <a:lnTo>
                    <a:pt x="888495" y="89249"/>
                  </a:lnTo>
                  <a:lnTo>
                    <a:pt x="915380" y="77914"/>
                  </a:lnTo>
                  <a:lnTo>
                    <a:pt x="981882" y="84963"/>
                  </a:lnTo>
                  <a:lnTo>
                    <a:pt x="1015893" y="77914"/>
                  </a:lnTo>
                  <a:lnTo>
                    <a:pt x="1093795" y="58007"/>
                  </a:lnTo>
                  <a:lnTo>
                    <a:pt x="1146142" y="45244"/>
                  </a:lnTo>
                  <a:lnTo>
                    <a:pt x="1184143" y="31052"/>
                  </a:lnTo>
                  <a:lnTo>
                    <a:pt x="1140157" y="24194"/>
                  </a:lnTo>
                  <a:cubicBezTo>
                    <a:pt x="1140157" y="24194"/>
                    <a:pt x="1108996" y="32766"/>
                    <a:pt x="1104721" y="32766"/>
                  </a:cubicBezTo>
                  <a:cubicBezTo>
                    <a:pt x="1100445" y="32766"/>
                    <a:pt x="1063680" y="35623"/>
                    <a:pt x="1059404" y="35623"/>
                  </a:cubicBezTo>
                  <a:lnTo>
                    <a:pt x="960222" y="35623"/>
                  </a:lnTo>
                  <a:lnTo>
                    <a:pt x="929156" y="42672"/>
                  </a:lnTo>
                  <a:lnTo>
                    <a:pt x="957657" y="49816"/>
                  </a:lnTo>
                  <a:lnTo>
                    <a:pt x="940651" y="59341"/>
                  </a:lnTo>
                  <a:lnTo>
                    <a:pt x="910915" y="59341"/>
                  </a:lnTo>
                  <a:lnTo>
                    <a:pt x="893910" y="65056"/>
                  </a:lnTo>
                  <a:lnTo>
                    <a:pt x="916520" y="48006"/>
                  </a:lnTo>
                  <a:lnTo>
                    <a:pt x="892485" y="42291"/>
                  </a:lnTo>
                  <a:lnTo>
                    <a:pt x="862749" y="49435"/>
                  </a:lnTo>
                  <a:lnTo>
                    <a:pt x="825888" y="70675"/>
                  </a:lnTo>
                  <a:lnTo>
                    <a:pt x="842893" y="76390"/>
                  </a:lnTo>
                  <a:lnTo>
                    <a:pt x="867024" y="66865"/>
                  </a:lnTo>
                  <a:lnTo>
                    <a:pt x="886785" y="71057"/>
                  </a:lnTo>
                  <a:lnTo>
                    <a:pt x="865599" y="76772"/>
                  </a:lnTo>
                  <a:lnTo>
                    <a:pt x="857049" y="88106"/>
                  </a:lnTo>
                  <a:lnTo>
                    <a:pt x="871204" y="92393"/>
                  </a:lnTo>
                  <a:lnTo>
                    <a:pt x="833203" y="95250"/>
                  </a:lnTo>
                  <a:lnTo>
                    <a:pt x="766701" y="83915"/>
                  </a:lnTo>
                  <a:lnTo>
                    <a:pt x="739816" y="116491"/>
                  </a:lnTo>
                  <a:lnTo>
                    <a:pt x="685949" y="154591"/>
                  </a:lnTo>
                  <a:lnTo>
                    <a:pt x="700105" y="165925"/>
                  </a:lnTo>
                  <a:lnTo>
                    <a:pt x="690604" y="171926"/>
                  </a:lnTo>
                  <a:lnTo>
                    <a:pt x="677874" y="178689"/>
                  </a:lnTo>
                  <a:lnTo>
                    <a:pt x="641013" y="171926"/>
                  </a:lnTo>
                  <a:lnTo>
                    <a:pt x="590091" y="185357"/>
                  </a:lnTo>
                  <a:lnTo>
                    <a:pt x="477559" y="240252"/>
                  </a:lnTo>
                  <a:cubicBezTo>
                    <a:pt x="181848" y="530352"/>
                    <a:pt x="102036" y="696627"/>
                    <a:pt x="0" y="1091502"/>
                  </a:cubicBezTo>
                  <a:lnTo>
                    <a:pt x="114699" y="1064800"/>
                  </a:lnTo>
                  <a:lnTo>
                    <a:pt x="134554" y="1086041"/>
                  </a:lnTo>
                  <a:lnTo>
                    <a:pt x="168565" y="1091756"/>
                  </a:lnTo>
                  <a:lnTo>
                    <a:pt x="191271" y="1105948"/>
                  </a:lnTo>
                  <a:lnTo>
                    <a:pt x="215306" y="1096423"/>
                  </a:lnTo>
                  <a:lnTo>
                    <a:pt x="235162" y="1116330"/>
                  </a:lnTo>
                  <a:lnTo>
                    <a:pt x="279053" y="1140428"/>
                  </a:lnTo>
                  <a:lnTo>
                    <a:pt x="321519" y="1146143"/>
                  </a:lnTo>
                  <a:lnTo>
                    <a:pt x="334250" y="1188720"/>
                  </a:lnTo>
                  <a:cubicBezTo>
                    <a:pt x="334250" y="1188720"/>
                    <a:pt x="363985" y="1215676"/>
                    <a:pt x="362750" y="1221391"/>
                  </a:cubicBezTo>
                  <a:cubicBezTo>
                    <a:pt x="361515" y="1227106"/>
                    <a:pt x="372251" y="1252633"/>
                    <a:pt x="378331" y="1252633"/>
                  </a:cubicBezTo>
                  <a:cubicBezTo>
                    <a:pt x="392505" y="1257710"/>
                    <a:pt x="406252" y="1263891"/>
                    <a:pt x="419467" y="1271111"/>
                  </a:cubicBezTo>
                  <a:lnTo>
                    <a:pt x="443503" y="1273874"/>
                  </a:lnTo>
                  <a:lnTo>
                    <a:pt x="453003" y="1252633"/>
                  </a:lnTo>
                  <a:lnTo>
                    <a:pt x="474283" y="1252633"/>
                  </a:lnTo>
                  <a:lnTo>
                    <a:pt x="474283" y="1273874"/>
                  </a:lnTo>
                  <a:lnTo>
                    <a:pt x="482834" y="1285304"/>
                  </a:lnTo>
                  <a:lnTo>
                    <a:pt x="485589" y="1317879"/>
                  </a:lnTo>
                  <a:lnTo>
                    <a:pt x="494139" y="1342073"/>
                  </a:lnTo>
                  <a:lnTo>
                    <a:pt x="479983" y="1357694"/>
                  </a:lnTo>
                  <a:lnTo>
                    <a:pt x="457278" y="1386269"/>
                  </a:lnTo>
                  <a:lnTo>
                    <a:pt x="428777" y="1425797"/>
                  </a:lnTo>
                  <a:lnTo>
                    <a:pt x="431627" y="1463897"/>
                  </a:lnTo>
                  <a:lnTo>
                    <a:pt x="424502" y="1489424"/>
                  </a:lnTo>
                  <a:lnTo>
                    <a:pt x="445782" y="1496568"/>
                  </a:lnTo>
                  <a:lnTo>
                    <a:pt x="427352" y="1522095"/>
                  </a:lnTo>
                  <a:cubicBezTo>
                    <a:pt x="431114" y="1532801"/>
                    <a:pt x="434287" y="1543707"/>
                    <a:pt x="436852" y="1554766"/>
                  </a:cubicBezTo>
                  <a:cubicBezTo>
                    <a:pt x="441251" y="1566948"/>
                    <a:pt x="446457" y="1578816"/>
                    <a:pt x="452433" y="1590294"/>
                  </a:cubicBezTo>
                  <a:lnTo>
                    <a:pt x="472288" y="1607344"/>
                  </a:lnTo>
                  <a:lnTo>
                    <a:pt x="480838" y="1635919"/>
                  </a:lnTo>
                  <a:lnTo>
                    <a:pt x="529005" y="1735265"/>
                  </a:lnTo>
                  <a:lnTo>
                    <a:pt x="562921" y="1763840"/>
                  </a:lnTo>
                  <a:lnTo>
                    <a:pt x="612512" y="1789367"/>
                  </a:lnTo>
                  <a:cubicBezTo>
                    <a:pt x="612512" y="1789367"/>
                    <a:pt x="643673" y="1823466"/>
                    <a:pt x="645098" y="1827467"/>
                  </a:cubicBezTo>
                  <a:cubicBezTo>
                    <a:pt x="646523" y="1831467"/>
                    <a:pt x="662103" y="1894142"/>
                    <a:pt x="662103" y="1894142"/>
                  </a:cubicBezTo>
                  <a:cubicBezTo>
                    <a:pt x="661882" y="1905826"/>
                    <a:pt x="661660" y="1917510"/>
                    <a:pt x="661439" y="1929194"/>
                  </a:cubicBezTo>
                  <a:lnTo>
                    <a:pt x="670939" y="1966055"/>
                  </a:lnTo>
                  <a:lnTo>
                    <a:pt x="673789" y="2007299"/>
                  </a:lnTo>
                  <a:lnTo>
                    <a:pt x="678064" y="2064449"/>
                  </a:lnTo>
                  <a:lnTo>
                    <a:pt x="692219" y="2109883"/>
                  </a:lnTo>
                  <a:lnTo>
                    <a:pt x="704950" y="2169509"/>
                  </a:lnTo>
                  <a:lnTo>
                    <a:pt x="689369" y="2189417"/>
                  </a:lnTo>
                  <a:lnTo>
                    <a:pt x="698869" y="2218849"/>
                  </a:lnTo>
                  <a:lnTo>
                    <a:pt x="710270" y="2261807"/>
                  </a:lnTo>
                  <a:lnTo>
                    <a:pt x="730030" y="2283143"/>
                  </a:lnTo>
                  <a:cubicBezTo>
                    <a:pt x="729587" y="2294509"/>
                    <a:pt x="729143" y="2305876"/>
                    <a:pt x="728700" y="2317242"/>
                  </a:cubicBezTo>
                  <a:lnTo>
                    <a:pt x="732880" y="2351246"/>
                  </a:lnTo>
                  <a:lnTo>
                    <a:pt x="820758" y="2444972"/>
                  </a:lnTo>
                  <a:lnTo>
                    <a:pt x="837668" y="2463451"/>
                  </a:lnTo>
                  <a:lnTo>
                    <a:pt x="837668" y="2419445"/>
                  </a:lnTo>
                  <a:lnTo>
                    <a:pt x="866169" y="2402967"/>
                  </a:lnTo>
                  <a:lnTo>
                    <a:pt x="866169" y="2376869"/>
                  </a:lnTo>
                  <a:lnTo>
                    <a:pt x="837668" y="2364105"/>
                  </a:lnTo>
                  <a:lnTo>
                    <a:pt x="837668" y="2344198"/>
                  </a:lnTo>
                  <a:lnTo>
                    <a:pt x="851634" y="2331434"/>
                  </a:lnTo>
                  <a:lnTo>
                    <a:pt x="865694" y="2308670"/>
                  </a:lnTo>
                  <a:lnTo>
                    <a:pt x="865694" y="2290191"/>
                  </a:lnTo>
                  <a:cubicBezTo>
                    <a:pt x="877379" y="2286000"/>
                    <a:pt x="865694" y="2273141"/>
                    <a:pt x="865694" y="2273141"/>
                  </a:cubicBezTo>
                  <a:lnTo>
                    <a:pt x="846219" y="2273141"/>
                  </a:lnTo>
                  <a:lnTo>
                    <a:pt x="844793" y="2254758"/>
                  </a:lnTo>
                  <a:lnTo>
                    <a:pt x="863224" y="2254758"/>
                  </a:lnTo>
                  <a:lnTo>
                    <a:pt x="870824" y="2266093"/>
                  </a:lnTo>
                  <a:lnTo>
                    <a:pt x="885835" y="2254758"/>
                  </a:lnTo>
                  <a:lnTo>
                    <a:pt x="874529" y="2231993"/>
                  </a:lnTo>
                  <a:cubicBezTo>
                    <a:pt x="877379" y="2224945"/>
                    <a:pt x="897235" y="2231993"/>
                    <a:pt x="897235" y="2231993"/>
                  </a:cubicBezTo>
                  <a:lnTo>
                    <a:pt x="931151" y="2212086"/>
                  </a:lnTo>
                  <a:lnTo>
                    <a:pt x="945306" y="2195132"/>
                  </a:lnTo>
                  <a:lnTo>
                    <a:pt x="945306" y="2172367"/>
                  </a:lnTo>
                  <a:lnTo>
                    <a:pt x="929156" y="2157794"/>
                  </a:lnTo>
                  <a:lnTo>
                    <a:pt x="914905" y="2135029"/>
                  </a:lnTo>
                  <a:lnTo>
                    <a:pt x="931911" y="2135029"/>
                  </a:lnTo>
                  <a:cubicBezTo>
                    <a:pt x="931911" y="2135029"/>
                    <a:pt x="957467" y="2147888"/>
                    <a:pt x="965922" y="2135029"/>
                  </a:cubicBezTo>
                  <a:cubicBezTo>
                    <a:pt x="974377" y="2122170"/>
                    <a:pt x="987202" y="2105216"/>
                    <a:pt x="987202" y="2105216"/>
                  </a:cubicBezTo>
                  <a:lnTo>
                    <a:pt x="1002783" y="2068354"/>
                  </a:lnTo>
                  <a:cubicBezTo>
                    <a:pt x="1002783" y="2068354"/>
                    <a:pt x="1032519" y="2014347"/>
                    <a:pt x="1035369" y="2010061"/>
                  </a:cubicBezTo>
                  <a:cubicBezTo>
                    <a:pt x="1038219" y="2005774"/>
                    <a:pt x="1035369" y="1952911"/>
                    <a:pt x="1035369" y="1952911"/>
                  </a:cubicBezTo>
                  <a:lnTo>
                    <a:pt x="1082110" y="1914811"/>
                  </a:lnTo>
                  <a:lnTo>
                    <a:pt x="1113271" y="1914811"/>
                  </a:lnTo>
                  <a:lnTo>
                    <a:pt x="1138732" y="1872139"/>
                  </a:lnTo>
                  <a:lnTo>
                    <a:pt x="1158587" y="1844135"/>
                  </a:lnTo>
                  <a:lnTo>
                    <a:pt x="1158587" y="1796510"/>
                  </a:lnTo>
                  <a:lnTo>
                    <a:pt x="1165617" y="1751076"/>
                  </a:lnTo>
                  <a:lnTo>
                    <a:pt x="1154502" y="1706690"/>
                  </a:lnTo>
                  <a:lnTo>
                    <a:pt x="1194118" y="1654112"/>
                  </a:lnTo>
                  <a:lnTo>
                    <a:pt x="1223854" y="1625537"/>
                  </a:lnTo>
                  <a:lnTo>
                    <a:pt x="1212549" y="1573054"/>
                  </a:lnTo>
                  <a:lnTo>
                    <a:pt x="1206658" y="1540478"/>
                  </a:lnTo>
                  <a:close/>
                  <a:moveTo>
                    <a:pt x="1522257" y="424720"/>
                  </a:moveTo>
                  <a:lnTo>
                    <a:pt x="1531757" y="430340"/>
                  </a:lnTo>
                  <a:lnTo>
                    <a:pt x="1544678" y="419100"/>
                  </a:lnTo>
                  <a:lnTo>
                    <a:pt x="1563013" y="419100"/>
                  </a:lnTo>
                  <a:lnTo>
                    <a:pt x="1579924" y="413385"/>
                  </a:lnTo>
                  <a:lnTo>
                    <a:pt x="1587524" y="402907"/>
                  </a:lnTo>
                  <a:lnTo>
                    <a:pt x="1583914" y="388430"/>
                  </a:lnTo>
                  <a:lnTo>
                    <a:pt x="1591134" y="380714"/>
                  </a:lnTo>
                  <a:cubicBezTo>
                    <a:pt x="1591989" y="368999"/>
                    <a:pt x="1573463" y="360521"/>
                    <a:pt x="1573463" y="360521"/>
                  </a:cubicBezTo>
                  <a:lnTo>
                    <a:pt x="1563013" y="360521"/>
                  </a:lnTo>
                  <a:lnTo>
                    <a:pt x="1550093" y="375476"/>
                  </a:lnTo>
                  <a:lnTo>
                    <a:pt x="1536412" y="375476"/>
                  </a:lnTo>
                  <a:lnTo>
                    <a:pt x="1531567" y="392430"/>
                  </a:lnTo>
                  <a:lnTo>
                    <a:pt x="1533562" y="405194"/>
                  </a:lnTo>
                  <a:lnTo>
                    <a:pt x="1522257" y="412242"/>
                  </a:lnTo>
                  <a:lnTo>
                    <a:pt x="1522257" y="424720"/>
                  </a:lnTo>
                  <a:close/>
                  <a:moveTo>
                    <a:pt x="1607759" y="317373"/>
                  </a:moveTo>
                  <a:lnTo>
                    <a:pt x="1593319" y="323850"/>
                  </a:lnTo>
                  <a:lnTo>
                    <a:pt x="1593319" y="345662"/>
                  </a:lnTo>
                  <a:lnTo>
                    <a:pt x="1594934" y="351282"/>
                  </a:lnTo>
                  <a:cubicBezTo>
                    <a:pt x="1595988" y="355778"/>
                    <a:pt x="1596530" y="360379"/>
                    <a:pt x="1596549" y="364998"/>
                  </a:cubicBezTo>
                  <a:lnTo>
                    <a:pt x="1606999" y="372237"/>
                  </a:lnTo>
                  <a:lnTo>
                    <a:pt x="1617450" y="378714"/>
                  </a:lnTo>
                  <a:lnTo>
                    <a:pt x="1622295" y="388239"/>
                  </a:lnTo>
                  <a:cubicBezTo>
                    <a:pt x="1622295" y="388239"/>
                    <a:pt x="1620680" y="397764"/>
                    <a:pt x="1615075" y="397764"/>
                  </a:cubicBezTo>
                  <a:lnTo>
                    <a:pt x="1602154" y="401860"/>
                  </a:lnTo>
                  <a:lnTo>
                    <a:pt x="1606999" y="410718"/>
                  </a:lnTo>
                  <a:cubicBezTo>
                    <a:pt x="1606999" y="410718"/>
                    <a:pt x="1597499" y="415576"/>
                    <a:pt x="1596549" y="419576"/>
                  </a:cubicBezTo>
                  <a:lnTo>
                    <a:pt x="1605384" y="426053"/>
                  </a:lnTo>
                  <a:lnTo>
                    <a:pt x="1597309" y="434150"/>
                  </a:lnTo>
                  <a:lnTo>
                    <a:pt x="1579639" y="434150"/>
                  </a:lnTo>
                  <a:lnTo>
                    <a:pt x="1579639" y="443675"/>
                  </a:lnTo>
                  <a:lnTo>
                    <a:pt x="1616690" y="443675"/>
                  </a:lnTo>
                  <a:lnTo>
                    <a:pt x="1631985" y="434150"/>
                  </a:lnTo>
                  <a:lnTo>
                    <a:pt x="1654501" y="438150"/>
                  </a:lnTo>
                  <a:cubicBezTo>
                    <a:pt x="1654501" y="438150"/>
                    <a:pt x="1673026" y="434150"/>
                    <a:pt x="1677016" y="434150"/>
                  </a:cubicBezTo>
                  <a:lnTo>
                    <a:pt x="1673786" y="430054"/>
                  </a:lnTo>
                  <a:lnTo>
                    <a:pt x="1679486" y="422815"/>
                  </a:lnTo>
                  <a:lnTo>
                    <a:pt x="1688322" y="412337"/>
                  </a:lnTo>
                  <a:lnTo>
                    <a:pt x="1677016" y="407765"/>
                  </a:lnTo>
                  <a:lnTo>
                    <a:pt x="1664191" y="403765"/>
                  </a:lnTo>
                  <a:lnTo>
                    <a:pt x="1665806" y="390049"/>
                  </a:lnTo>
                  <a:lnTo>
                    <a:pt x="1653646" y="380524"/>
                  </a:lnTo>
                  <a:lnTo>
                    <a:pt x="1635215" y="370427"/>
                  </a:lnTo>
                  <a:lnTo>
                    <a:pt x="1633600" y="351854"/>
                  </a:lnTo>
                  <a:lnTo>
                    <a:pt x="1635215" y="335756"/>
                  </a:lnTo>
                  <a:lnTo>
                    <a:pt x="1616215" y="335756"/>
                  </a:lnTo>
                  <a:lnTo>
                    <a:pt x="1612224" y="327660"/>
                  </a:lnTo>
                  <a:lnTo>
                    <a:pt x="1623435" y="317182"/>
                  </a:lnTo>
                  <a:lnTo>
                    <a:pt x="1607759" y="317373"/>
                  </a:lnTo>
                  <a:close/>
                  <a:moveTo>
                    <a:pt x="1713212" y="386810"/>
                  </a:moveTo>
                  <a:lnTo>
                    <a:pt x="1713212" y="380714"/>
                  </a:lnTo>
                  <a:lnTo>
                    <a:pt x="1726133" y="380714"/>
                  </a:lnTo>
                  <a:lnTo>
                    <a:pt x="1733353" y="375476"/>
                  </a:lnTo>
                  <a:lnTo>
                    <a:pt x="1733353" y="355282"/>
                  </a:lnTo>
                  <a:lnTo>
                    <a:pt x="1742853" y="350425"/>
                  </a:lnTo>
                  <a:lnTo>
                    <a:pt x="1739623" y="334328"/>
                  </a:lnTo>
                  <a:lnTo>
                    <a:pt x="1724518" y="328994"/>
                  </a:lnTo>
                  <a:lnTo>
                    <a:pt x="1702002" y="336232"/>
                  </a:lnTo>
                  <a:lnTo>
                    <a:pt x="1702002" y="348044"/>
                  </a:lnTo>
                  <a:lnTo>
                    <a:pt x="1688322" y="349663"/>
                  </a:lnTo>
                  <a:lnTo>
                    <a:pt x="1685092" y="360521"/>
                  </a:lnTo>
                  <a:lnTo>
                    <a:pt x="1694592" y="364998"/>
                  </a:lnTo>
                  <a:lnTo>
                    <a:pt x="1679296" y="373856"/>
                  </a:lnTo>
                  <a:lnTo>
                    <a:pt x="1675211" y="380714"/>
                  </a:lnTo>
                  <a:lnTo>
                    <a:pt x="1688132" y="392430"/>
                  </a:lnTo>
                  <a:lnTo>
                    <a:pt x="1713212" y="386810"/>
                  </a:lnTo>
                  <a:close/>
                  <a:moveTo>
                    <a:pt x="2524534" y="876110"/>
                  </a:moveTo>
                  <a:lnTo>
                    <a:pt x="2577736" y="904685"/>
                  </a:lnTo>
                  <a:lnTo>
                    <a:pt x="2605192" y="894017"/>
                  </a:lnTo>
                  <a:lnTo>
                    <a:pt x="2623432" y="919925"/>
                  </a:lnTo>
                  <a:lnTo>
                    <a:pt x="2672169" y="930688"/>
                  </a:lnTo>
                  <a:lnTo>
                    <a:pt x="2693449" y="941356"/>
                  </a:lnTo>
                  <a:lnTo>
                    <a:pt x="2752826" y="809593"/>
                  </a:lnTo>
                  <a:cubicBezTo>
                    <a:pt x="2662503" y="608118"/>
                    <a:pt x="2543606" y="384419"/>
                    <a:pt x="2300883" y="208344"/>
                  </a:cubicBezTo>
                  <a:lnTo>
                    <a:pt x="2251877" y="211265"/>
                  </a:lnTo>
                  <a:lnTo>
                    <a:pt x="2241237" y="232696"/>
                  </a:lnTo>
                  <a:lnTo>
                    <a:pt x="2218531" y="224219"/>
                  </a:lnTo>
                  <a:lnTo>
                    <a:pt x="2207796" y="205169"/>
                  </a:lnTo>
                  <a:lnTo>
                    <a:pt x="2186420" y="205169"/>
                  </a:lnTo>
                  <a:lnTo>
                    <a:pt x="2195920" y="214694"/>
                  </a:lnTo>
                  <a:lnTo>
                    <a:pt x="2203616" y="230029"/>
                  </a:lnTo>
                  <a:lnTo>
                    <a:pt x="2170080" y="230029"/>
                  </a:lnTo>
                  <a:lnTo>
                    <a:pt x="2170080" y="248983"/>
                  </a:lnTo>
                  <a:lnTo>
                    <a:pt x="2146139" y="245459"/>
                  </a:lnTo>
                  <a:lnTo>
                    <a:pt x="2131604" y="243269"/>
                  </a:lnTo>
                  <a:lnTo>
                    <a:pt x="2123433" y="247364"/>
                  </a:lnTo>
                  <a:lnTo>
                    <a:pt x="2131034" y="252031"/>
                  </a:lnTo>
                  <a:lnTo>
                    <a:pt x="2141579" y="254413"/>
                  </a:lnTo>
                  <a:lnTo>
                    <a:pt x="2132079" y="257937"/>
                  </a:lnTo>
                  <a:lnTo>
                    <a:pt x="2119348" y="252794"/>
                  </a:lnTo>
                  <a:lnTo>
                    <a:pt x="2103483" y="247459"/>
                  </a:lnTo>
                  <a:lnTo>
                    <a:pt x="2098733" y="236887"/>
                  </a:lnTo>
                  <a:lnTo>
                    <a:pt x="2087048" y="227362"/>
                  </a:lnTo>
                  <a:lnTo>
                    <a:pt x="2073557" y="225552"/>
                  </a:lnTo>
                  <a:lnTo>
                    <a:pt x="2064057" y="214408"/>
                  </a:lnTo>
                  <a:lnTo>
                    <a:pt x="2084768" y="216218"/>
                  </a:lnTo>
                  <a:lnTo>
                    <a:pt x="2103008" y="224409"/>
                  </a:lnTo>
                  <a:lnTo>
                    <a:pt x="2118208" y="226219"/>
                  </a:lnTo>
                  <a:cubicBezTo>
                    <a:pt x="2118208" y="226219"/>
                    <a:pt x="2127709" y="223837"/>
                    <a:pt x="2128754" y="225552"/>
                  </a:cubicBezTo>
                  <a:cubicBezTo>
                    <a:pt x="2136021" y="227877"/>
                    <a:pt x="2143498" y="229473"/>
                    <a:pt x="2151079" y="230315"/>
                  </a:cubicBezTo>
                  <a:lnTo>
                    <a:pt x="2163430" y="220790"/>
                  </a:lnTo>
                  <a:lnTo>
                    <a:pt x="2142529" y="205169"/>
                  </a:lnTo>
                  <a:lnTo>
                    <a:pt x="2105478" y="194215"/>
                  </a:lnTo>
                  <a:lnTo>
                    <a:pt x="2040306" y="185833"/>
                  </a:lnTo>
                  <a:cubicBezTo>
                    <a:pt x="2031376" y="183581"/>
                    <a:pt x="2022560" y="180879"/>
                    <a:pt x="2013895" y="177737"/>
                  </a:cubicBezTo>
                  <a:lnTo>
                    <a:pt x="1992235" y="172403"/>
                  </a:lnTo>
                  <a:lnTo>
                    <a:pt x="1944734" y="172403"/>
                  </a:lnTo>
                  <a:lnTo>
                    <a:pt x="1872531" y="185833"/>
                  </a:lnTo>
                  <a:lnTo>
                    <a:pt x="1832631" y="211265"/>
                  </a:lnTo>
                  <a:lnTo>
                    <a:pt x="1785129" y="254222"/>
                  </a:lnTo>
                  <a:lnTo>
                    <a:pt x="1741713" y="260699"/>
                  </a:lnTo>
                  <a:cubicBezTo>
                    <a:pt x="1734977" y="266327"/>
                    <a:pt x="1728631" y="272405"/>
                    <a:pt x="1722712" y="278892"/>
                  </a:cubicBezTo>
                  <a:lnTo>
                    <a:pt x="1732213" y="299561"/>
                  </a:lnTo>
                  <a:lnTo>
                    <a:pt x="1729838" y="309086"/>
                  </a:lnTo>
                  <a:lnTo>
                    <a:pt x="1736298" y="314325"/>
                  </a:lnTo>
                  <a:lnTo>
                    <a:pt x="1741048" y="323850"/>
                  </a:lnTo>
                  <a:lnTo>
                    <a:pt x="1747508" y="333375"/>
                  </a:lnTo>
                  <a:lnTo>
                    <a:pt x="1771544" y="329851"/>
                  </a:lnTo>
                  <a:lnTo>
                    <a:pt x="1797385" y="315182"/>
                  </a:lnTo>
                  <a:lnTo>
                    <a:pt x="1817335" y="325755"/>
                  </a:lnTo>
                  <a:lnTo>
                    <a:pt x="1832631" y="352235"/>
                  </a:lnTo>
                  <a:lnTo>
                    <a:pt x="1835481" y="368141"/>
                  </a:lnTo>
                  <a:lnTo>
                    <a:pt x="1853721" y="371666"/>
                  </a:lnTo>
                  <a:lnTo>
                    <a:pt x="1866071" y="361093"/>
                  </a:lnTo>
                  <a:lnTo>
                    <a:pt x="1878992" y="358140"/>
                  </a:lnTo>
                  <a:lnTo>
                    <a:pt x="1886022" y="336899"/>
                  </a:lnTo>
                  <a:lnTo>
                    <a:pt x="1887162" y="320421"/>
                  </a:lnTo>
                  <a:lnTo>
                    <a:pt x="1904833" y="315182"/>
                  </a:lnTo>
                  <a:lnTo>
                    <a:pt x="1904833" y="304324"/>
                  </a:lnTo>
                  <a:lnTo>
                    <a:pt x="1898372" y="299656"/>
                  </a:lnTo>
                  <a:lnTo>
                    <a:pt x="1890107" y="294323"/>
                  </a:lnTo>
                  <a:lnTo>
                    <a:pt x="1887162" y="275273"/>
                  </a:lnTo>
                  <a:lnTo>
                    <a:pt x="1914048" y="258223"/>
                  </a:lnTo>
                  <a:cubicBezTo>
                    <a:pt x="1914048" y="258223"/>
                    <a:pt x="1928298" y="245269"/>
                    <a:pt x="1928298" y="242983"/>
                  </a:cubicBezTo>
                  <a:cubicBezTo>
                    <a:pt x="1928298" y="240697"/>
                    <a:pt x="1935328" y="232886"/>
                    <a:pt x="1935328" y="232886"/>
                  </a:cubicBezTo>
                  <a:cubicBezTo>
                    <a:pt x="1935328" y="232886"/>
                    <a:pt x="1946539" y="233553"/>
                    <a:pt x="1950054" y="234125"/>
                  </a:cubicBezTo>
                  <a:cubicBezTo>
                    <a:pt x="1953569" y="234696"/>
                    <a:pt x="1972284" y="241173"/>
                    <a:pt x="1972284" y="241173"/>
                  </a:cubicBezTo>
                  <a:lnTo>
                    <a:pt x="1979409" y="246507"/>
                  </a:lnTo>
                  <a:lnTo>
                    <a:pt x="1957654" y="257080"/>
                  </a:lnTo>
                  <a:lnTo>
                    <a:pt x="1944829" y="270034"/>
                  </a:lnTo>
                  <a:lnTo>
                    <a:pt x="1935328" y="276511"/>
                  </a:lnTo>
                  <a:lnTo>
                    <a:pt x="1944164" y="297085"/>
                  </a:lnTo>
                  <a:lnTo>
                    <a:pt x="1967059" y="308896"/>
                  </a:lnTo>
                  <a:lnTo>
                    <a:pt x="1987580" y="304705"/>
                  </a:lnTo>
                  <a:lnTo>
                    <a:pt x="2020166" y="303086"/>
                  </a:lnTo>
                  <a:cubicBezTo>
                    <a:pt x="2020166" y="303086"/>
                    <a:pt x="2057502" y="310610"/>
                    <a:pt x="2059212" y="311849"/>
                  </a:cubicBezTo>
                  <a:cubicBezTo>
                    <a:pt x="2060922" y="313087"/>
                    <a:pt x="2048476" y="317087"/>
                    <a:pt x="2048476" y="317087"/>
                  </a:cubicBezTo>
                  <a:lnTo>
                    <a:pt x="2033941" y="321183"/>
                  </a:lnTo>
                  <a:lnTo>
                    <a:pt x="2025771" y="326517"/>
                  </a:lnTo>
                  <a:lnTo>
                    <a:pt x="2011900" y="319469"/>
                  </a:lnTo>
                  <a:cubicBezTo>
                    <a:pt x="2006305" y="315543"/>
                    <a:pt x="1999721" y="313296"/>
                    <a:pt x="1992900" y="312992"/>
                  </a:cubicBezTo>
                  <a:cubicBezTo>
                    <a:pt x="1987152" y="314112"/>
                    <a:pt x="1981728" y="316521"/>
                    <a:pt x="1977034" y="320040"/>
                  </a:cubicBezTo>
                  <a:lnTo>
                    <a:pt x="1985870" y="333566"/>
                  </a:lnTo>
                  <a:lnTo>
                    <a:pt x="1998125" y="341852"/>
                  </a:lnTo>
                  <a:cubicBezTo>
                    <a:pt x="1998125" y="341852"/>
                    <a:pt x="1992900" y="357092"/>
                    <a:pt x="1989385" y="356521"/>
                  </a:cubicBezTo>
                  <a:cubicBezTo>
                    <a:pt x="1985870" y="355949"/>
                    <a:pt x="1979885" y="345377"/>
                    <a:pt x="1979885" y="345377"/>
                  </a:cubicBezTo>
                  <a:lnTo>
                    <a:pt x="1966299" y="340043"/>
                  </a:lnTo>
                  <a:lnTo>
                    <a:pt x="1957559" y="345377"/>
                  </a:lnTo>
                  <a:lnTo>
                    <a:pt x="1958699" y="358331"/>
                  </a:lnTo>
                  <a:lnTo>
                    <a:pt x="1954899" y="376619"/>
                  </a:lnTo>
                  <a:lnTo>
                    <a:pt x="1940268" y="386144"/>
                  </a:lnTo>
                  <a:lnTo>
                    <a:pt x="1929628" y="394430"/>
                  </a:lnTo>
                  <a:lnTo>
                    <a:pt x="1915568" y="386144"/>
                  </a:lnTo>
                  <a:lnTo>
                    <a:pt x="1897422" y="391478"/>
                  </a:lnTo>
                  <a:lnTo>
                    <a:pt x="1865691" y="389668"/>
                  </a:lnTo>
                  <a:lnTo>
                    <a:pt x="1858661" y="396145"/>
                  </a:lnTo>
                  <a:lnTo>
                    <a:pt x="1847451" y="391478"/>
                  </a:lnTo>
                  <a:cubicBezTo>
                    <a:pt x="1847451" y="391478"/>
                    <a:pt x="1819900" y="392621"/>
                    <a:pt x="1818095" y="393192"/>
                  </a:cubicBezTo>
                  <a:cubicBezTo>
                    <a:pt x="1811797" y="391068"/>
                    <a:pt x="1805716" y="388324"/>
                    <a:pt x="1799950" y="385001"/>
                  </a:cubicBezTo>
                  <a:lnTo>
                    <a:pt x="1792920" y="369094"/>
                  </a:lnTo>
                  <a:lnTo>
                    <a:pt x="1801660" y="358521"/>
                  </a:lnTo>
                  <a:lnTo>
                    <a:pt x="1797575" y="353759"/>
                  </a:lnTo>
                  <a:lnTo>
                    <a:pt x="1794060" y="344996"/>
                  </a:lnTo>
                  <a:lnTo>
                    <a:pt x="1799950" y="337852"/>
                  </a:lnTo>
                  <a:lnTo>
                    <a:pt x="1791114" y="335566"/>
                  </a:lnTo>
                  <a:lnTo>
                    <a:pt x="1776484" y="350234"/>
                  </a:lnTo>
                  <a:cubicBezTo>
                    <a:pt x="1776262" y="354965"/>
                    <a:pt x="1776041" y="359696"/>
                    <a:pt x="1775819" y="364427"/>
                  </a:cubicBezTo>
                  <a:cubicBezTo>
                    <a:pt x="1775819" y="364427"/>
                    <a:pt x="1783514" y="377952"/>
                    <a:pt x="1784084" y="379667"/>
                  </a:cubicBezTo>
                  <a:cubicBezTo>
                    <a:pt x="1784521" y="383779"/>
                    <a:pt x="1784711" y="387914"/>
                    <a:pt x="1784654" y="392049"/>
                  </a:cubicBezTo>
                  <a:lnTo>
                    <a:pt x="1770024" y="397955"/>
                  </a:lnTo>
                  <a:lnTo>
                    <a:pt x="1754158" y="402622"/>
                  </a:lnTo>
                  <a:lnTo>
                    <a:pt x="1757103" y="408527"/>
                  </a:lnTo>
                  <a:lnTo>
                    <a:pt x="1773539" y="411480"/>
                  </a:lnTo>
                  <a:lnTo>
                    <a:pt x="1768219" y="421005"/>
                  </a:lnTo>
                  <a:lnTo>
                    <a:pt x="1758719" y="421577"/>
                  </a:lnTo>
                  <a:lnTo>
                    <a:pt x="1754063" y="433388"/>
                  </a:lnTo>
                  <a:lnTo>
                    <a:pt x="1751118" y="439865"/>
                  </a:lnTo>
                  <a:lnTo>
                    <a:pt x="1738198" y="436340"/>
                  </a:lnTo>
                  <a:lnTo>
                    <a:pt x="1738768" y="428054"/>
                  </a:lnTo>
                  <a:lnTo>
                    <a:pt x="1739338" y="417481"/>
                  </a:lnTo>
                  <a:lnTo>
                    <a:pt x="1734113" y="412147"/>
                  </a:lnTo>
                  <a:lnTo>
                    <a:pt x="1726418" y="420434"/>
                  </a:lnTo>
                  <a:lnTo>
                    <a:pt x="1718247" y="431006"/>
                  </a:lnTo>
                  <a:lnTo>
                    <a:pt x="1699247" y="434531"/>
                  </a:lnTo>
                  <a:lnTo>
                    <a:pt x="1690412" y="441579"/>
                  </a:lnTo>
                  <a:lnTo>
                    <a:pt x="1684522" y="454533"/>
                  </a:lnTo>
                  <a:lnTo>
                    <a:pt x="1670461" y="461010"/>
                  </a:lnTo>
                  <a:lnTo>
                    <a:pt x="1659346" y="468059"/>
                  </a:lnTo>
                  <a:lnTo>
                    <a:pt x="1642245" y="459296"/>
                  </a:lnTo>
                  <a:lnTo>
                    <a:pt x="1639965" y="463391"/>
                  </a:lnTo>
                  <a:lnTo>
                    <a:pt x="1643480" y="472154"/>
                  </a:lnTo>
                  <a:lnTo>
                    <a:pt x="1639395" y="476917"/>
                  </a:lnTo>
                  <a:lnTo>
                    <a:pt x="1617070" y="475107"/>
                  </a:lnTo>
                  <a:lnTo>
                    <a:pt x="1604719" y="473393"/>
                  </a:lnTo>
                  <a:lnTo>
                    <a:pt x="1602914" y="489871"/>
                  </a:lnTo>
                  <a:lnTo>
                    <a:pt x="1624670" y="493395"/>
                  </a:lnTo>
                  <a:lnTo>
                    <a:pt x="1635215" y="502920"/>
                  </a:lnTo>
                  <a:cubicBezTo>
                    <a:pt x="1635215" y="502920"/>
                    <a:pt x="1643480" y="512921"/>
                    <a:pt x="1645190" y="512921"/>
                  </a:cubicBezTo>
                  <a:cubicBezTo>
                    <a:pt x="1646900" y="512921"/>
                    <a:pt x="1658776" y="515874"/>
                    <a:pt x="1658776" y="515874"/>
                  </a:cubicBezTo>
                  <a:lnTo>
                    <a:pt x="1654026" y="541782"/>
                  </a:lnTo>
                  <a:lnTo>
                    <a:pt x="1643480" y="565880"/>
                  </a:lnTo>
                  <a:lnTo>
                    <a:pt x="1599399" y="565309"/>
                  </a:lnTo>
                  <a:lnTo>
                    <a:pt x="1551328" y="564166"/>
                  </a:lnTo>
                  <a:lnTo>
                    <a:pt x="1536032" y="569976"/>
                  </a:lnTo>
                  <a:lnTo>
                    <a:pt x="1531282" y="583502"/>
                  </a:lnTo>
                  <a:lnTo>
                    <a:pt x="1535462" y="597694"/>
                  </a:lnTo>
                  <a:lnTo>
                    <a:pt x="1526912" y="624269"/>
                  </a:lnTo>
                  <a:lnTo>
                    <a:pt x="1523397" y="638461"/>
                  </a:lnTo>
                  <a:cubicBezTo>
                    <a:pt x="1523416" y="643299"/>
                    <a:pt x="1523958" y="648122"/>
                    <a:pt x="1525012" y="652844"/>
                  </a:cubicBezTo>
                  <a:cubicBezTo>
                    <a:pt x="1526247" y="654558"/>
                    <a:pt x="1533277" y="666941"/>
                    <a:pt x="1533277" y="666941"/>
                  </a:cubicBezTo>
                  <a:lnTo>
                    <a:pt x="1527957" y="686943"/>
                  </a:lnTo>
                  <a:lnTo>
                    <a:pt x="1543823" y="691706"/>
                  </a:lnTo>
                  <a:lnTo>
                    <a:pt x="1570233" y="693420"/>
                  </a:lnTo>
                  <a:lnTo>
                    <a:pt x="1584294" y="701135"/>
                  </a:lnTo>
                  <a:lnTo>
                    <a:pt x="1594934" y="702850"/>
                  </a:lnTo>
                  <a:lnTo>
                    <a:pt x="1612510" y="695230"/>
                  </a:lnTo>
                  <a:lnTo>
                    <a:pt x="1638920" y="691706"/>
                  </a:lnTo>
                  <a:lnTo>
                    <a:pt x="1663621" y="671036"/>
                  </a:lnTo>
                  <a:lnTo>
                    <a:pt x="1659536" y="645795"/>
                  </a:lnTo>
                  <a:lnTo>
                    <a:pt x="1674736" y="626745"/>
                  </a:lnTo>
                  <a:lnTo>
                    <a:pt x="1707037" y="606171"/>
                  </a:lnTo>
                  <a:lnTo>
                    <a:pt x="1721098" y="601409"/>
                  </a:lnTo>
                  <a:lnTo>
                    <a:pt x="1719387" y="580263"/>
                  </a:lnTo>
                  <a:lnTo>
                    <a:pt x="1738388" y="569024"/>
                  </a:lnTo>
                  <a:lnTo>
                    <a:pt x="1757388" y="575501"/>
                  </a:lnTo>
                  <a:lnTo>
                    <a:pt x="1770309" y="568452"/>
                  </a:lnTo>
                  <a:lnTo>
                    <a:pt x="1810020" y="556260"/>
                  </a:lnTo>
                  <a:lnTo>
                    <a:pt x="1849351" y="592836"/>
                  </a:lnTo>
                  <a:lnTo>
                    <a:pt x="1903313" y="629888"/>
                  </a:lnTo>
                  <a:cubicBezTo>
                    <a:pt x="1903313" y="629888"/>
                    <a:pt x="1914523" y="652272"/>
                    <a:pt x="1915093" y="653987"/>
                  </a:cubicBezTo>
                  <a:cubicBezTo>
                    <a:pt x="1912946" y="659405"/>
                    <a:pt x="1910172" y="664553"/>
                    <a:pt x="1906828" y="669322"/>
                  </a:cubicBezTo>
                  <a:lnTo>
                    <a:pt x="1876522" y="669322"/>
                  </a:lnTo>
                  <a:lnTo>
                    <a:pt x="1865121" y="671894"/>
                  </a:lnTo>
                  <a:cubicBezTo>
                    <a:pt x="1865121" y="671894"/>
                    <a:pt x="1868637" y="680657"/>
                    <a:pt x="1870917" y="680657"/>
                  </a:cubicBezTo>
                  <a:cubicBezTo>
                    <a:pt x="1873197" y="680657"/>
                    <a:pt x="1897422" y="691896"/>
                    <a:pt x="1897422" y="691896"/>
                  </a:cubicBezTo>
                  <a:lnTo>
                    <a:pt x="1905022" y="697802"/>
                  </a:lnTo>
                  <a:lnTo>
                    <a:pt x="1909108" y="696563"/>
                  </a:lnTo>
                  <a:lnTo>
                    <a:pt x="1908538" y="685419"/>
                  </a:lnTo>
                  <a:lnTo>
                    <a:pt x="1910913" y="674846"/>
                  </a:lnTo>
                  <a:lnTo>
                    <a:pt x="1919083" y="675989"/>
                  </a:lnTo>
                  <a:cubicBezTo>
                    <a:pt x="1922417" y="672357"/>
                    <a:pt x="1925372" y="668401"/>
                    <a:pt x="1927918" y="664178"/>
                  </a:cubicBezTo>
                  <a:cubicBezTo>
                    <a:pt x="1930379" y="658963"/>
                    <a:pt x="1933105" y="653877"/>
                    <a:pt x="1936088" y="648938"/>
                  </a:cubicBezTo>
                  <a:lnTo>
                    <a:pt x="1929628" y="636556"/>
                  </a:lnTo>
                  <a:lnTo>
                    <a:pt x="1933238" y="628269"/>
                  </a:lnTo>
                  <a:lnTo>
                    <a:pt x="1942739" y="629507"/>
                  </a:lnTo>
                  <a:lnTo>
                    <a:pt x="1943879" y="641794"/>
                  </a:lnTo>
                  <a:lnTo>
                    <a:pt x="1947394" y="641794"/>
                  </a:lnTo>
                  <a:lnTo>
                    <a:pt x="1946254" y="626555"/>
                  </a:lnTo>
                  <a:lnTo>
                    <a:pt x="1936753" y="620649"/>
                  </a:lnTo>
                  <a:lnTo>
                    <a:pt x="1924023" y="612172"/>
                  </a:lnTo>
                  <a:lnTo>
                    <a:pt x="1915188" y="599313"/>
                  </a:lnTo>
                  <a:lnTo>
                    <a:pt x="1899892" y="595122"/>
                  </a:lnTo>
                  <a:lnTo>
                    <a:pt x="1882317" y="582740"/>
                  </a:lnTo>
                  <a:lnTo>
                    <a:pt x="1878232" y="568643"/>
                  </a:lnTo>
                  <a:lnTo>
                    <a:pt x="1861796" y="560451"/>
                  </a:lnTo>
                  <a:lnTo>
                    <a:pt x="1857521" y="547497"/>
                  </a:lnTo>
                  <a:lnTo>
                    <a:pt x="1862271" y="533971"/>
                  </a:lnTo>
                  <a:lnTo>
                    <a:pt x="1872816" y="532162"/>
                  </a:lnTo>
                  <a:cubicBezTo>
                    <a:pt x="1873006" y="536480"/>
                    <a:pt x="1873197" y="540798"/>
                    <a:pt x="1873387" y="545116"/>
                  </a:cubicBezTo>
                  <a:lnTo>
                    <a:pt x="1883932" y="548640"/>
                  </a:lnTo>
                  <a:lnTo>
                    <a:pt x="1891057" y="544544"/>
                  </a:lnTo>
                  <a:lnTo>
                    <a:pt x="1901603" y="563594"/>
                  </a:lnTo>
                  <a:lnTo>
                    <a:pt x="1923263" y="575882"/>
                  </a:lnTo>
                  <a:lnTo>
                    <a:pt x="1940363" y="585407"/>
                  </a:lnTo>
                  <a:lnTo>
                    <a:pt x="1950909" y="586645"/>
                  </a:lnTo>
                  <a:lnTo>
                    <a:pt x="1968484" y="605695"/>
                  </a:lnTo>
                  <a:lnTo>
                    <a:pt x="1972664" y="630365"/>
                  </a:lnTo>
                  <a:lnTo>
                    <a:pt x="2005535" y="664559"/>
                  </a:lnTo>
                  <a:lnTo>
                    <a:pt x="2010190" y="688658"/>
                  </a:lnTo>
                  <a:lnTo>
                    <a:pt x="2033656" y="705136"/>
                  </a:lnTo>
                  <a:lnTo>
                    <a:pt x="2040116" y="699802"/>
                  </a:lnTo>
                  <a:lnTo>
                    <a:pt x="2036601" y="684562"/>
                  </a:lnTo>
                  <a:lnTo>
                    <a:pt x="2049521" y="677513"/>
                  </a:lnTo>
                  <a:lnTo>
                    <a:pt x="2045436" y="666845"/>
                  </a:lnTo>
                  <a:lnTo>
                    <a:pt x="2032421" y="662369"/>
                  </a:lnTo>
                  <a:lnTo>
                    <a:pt x="2027101" y="651796"/>
                  </a:lnTo>
                  <a:lnTo>
                    <a:pt x="2029476" y="634651"/>
                  </a:lnTo>
                  <a:lnTo>
                    <a:pt x="2021876" y="625888"/>
                  </a:lnTo>
                  <a:lnTo>
                    <a:pt x="2028906" y="627031"/>
                  </a:lnTo>
                  <a:lnTo>
                    <a:pt x="2034131" y="633508"/>
                  </a:lnTo>
                  <a:lnTo>
                    <a:pt x="2042396" y="622364"/>
                  </a:lnTo>
                  <a:lnTo>
                    <a:pt x="2056457" y="622935"/>
                  </a:lnTo>
                  <a:lnTo>
                    <a:pt x="2070612" y="628841"/>
                  </a:lnTo>
                  <a:lnTo>
                    <a:pt x="2081157" y="643319"/>
                  </a:lnTo>
                  <a:lnTo>
                    <a:pt x="2091703" y="659797"/>
                  </a:lnTo>
                  <a:cubicBezTo>
                    <a:pt x="2091703" y="659797"/>
                    <a:pt x="2084673" y="663893"/>
                    <a:pt x="2084102" y="665702"/>
                  </a:cubicBezTo>
                  <a:cubicBezTo>
                    <a:pt x="2085499" y="670258"/>
                    <a:pt x="2087475" y="674613"/>
                    <a:pt x="2089993" y="678656"/>
                  </a:cubicBezTo>
                  <a:lnTo>
                    <a:pt x="2103483" y="690944"/>
                  </a:lnTo>
                  <a:lnTo>
                    <a:pt x="2114028" y="705803"/>
                  </a:lnTo>
                  <a:lnTo>
                    <a:pt x="2135119" y="705231"/>
                  </a:lnTo>
                  <a:lnTo>
                    <a:pt x="2137494" y="714756"/>
                  </a:lnTo>
                  <a:lnTo>
                    <a:pt x="2152789" y="716471"/>
                  </a:lnTo>
                  <a:lnTo>
                    <a:pt x="2167420" y="712946"/>
                  </a:lnTo>
                  <a:lnTo>
                    <a:pt x="2171600" y="703421"/>
                  </a:lnTo>
                  <a:lnTo>
                    <a:pt x="2178060" y="712280"/>
                  </a:lnTo>
                  <a:lnTo>
                    <a:pt x="2195065" y="718185"/>
                  </a:lnTo>
                  <a:lnTo>
                    <a:pt x="2209696" y="717042"/>
                  </a:lnTo>
                  <a:lnTo>
                    <a:pt x="2222046" y="703421"/>
                  </a:lnTo>
                  <a:lnTo>
                    <a:pt x="2233162" y="708184"/>
                  </a:lnTo>
                  <a:lnTo>
                    <a:pt x="2241427" y="713423"/>
                  </a:lnTo>
                  <a:lnTo>
                    <a:pt x="2238482" y="725234"/>
                  </a:lnTo>
                  <a:lnTo>
                    <a:pt x="2245797" y="749427"/>
                  </a:lnTo>
                  <a:lnTo>
                    <a:pt x="2235157" y="773906"/>
                  </a:lnTo>
                  <a:lnTo>
                    <a:pt x="2235157" y="805910"/>
                  </a:lnTo>
                  <a:lnTo>
                    <a:pt x="2171030" y="805910"/>
                  </a:lnTo>
                  <a:lnTo>
                    <a:pt x="2146709" y="815435"/>
                  </a:lnTo>
                  <a:lnTo>
                    <a:pt x="2107283" y="795719"/>
                  </a:lnTo>
                  <a:lnTo>
                    <a:pt x="2081442" y="798767"/>
                  </a:lnTo>
                  <a:lnTo>
                    <a:pt x="2037266" y="782765"/>
                  </a:lnTo>
                  <a:lnTo>
                    <a:pt x="2002305" y="782765"/>
                  </a:lnTo>
                  <a:lnTo>
                    <a:pt x="1991665" y="792290"/>
                  </a:lnTo>
                  <a:lnTo>
                    <a:pt x="1997745" y="809054"/>
                  </a:lnTo>
                  <a:lnTo>
                    <a:pt x="1984065" y="822769"/>
                  </a:lnTo>
                  <a:lnTo>
                    <a:pt x="1949009" y="801434"/>
                  </a:lnTo>
                  <a:lnTo>
                    <a:pt x="1921648" y="804482"/>
                  </a:lnTo>
                  <a:lnTo>
                    <a:pt x="1911008" y="786194"/>
                  </a:lnTo>
                  <a:lnTo>
                    <a:pt x="1869871" y="774002"/>
                  </a:lnTo>
                  <a:lnTo>
                    <a:pt x="1841371" y="760190"/>
                  </a:lnTo>
                  <a:lnTo>
                    <a:pt x="1819520" y="749427"/>
                  </a:lnTo>
                  <a:lnTo>
                    <a:pt x="1845361" y="718947"/>
                  </a:lnTo>
                  <a:lnTo>
                    <a:pt x="1837761" y="693039"/>
                  </a:lnTo>
                  <a:lnTo>
                    <a:pt x="1819520" y="682276"/>
                  </a:lnTo>
                  <a:lnTo>
                    <a:pt x="1711407" y="694563"/>
                  </a:lnTo>
                  <a:lnTo>
                    <a:pt x="1668846" y="711327"/>
                  </a:lnTo>
                  <a:lnTo>
                    <a:pt x="1641390" y="712851"/>
                  </a:lnTo>
                  <a:lnTo>
                    <a:pt x="1612890" y="723519"/>
                  </a:lnTo>
                  <a:lnTo>
                    <a:pt x="1577929" y="715899"/>
                  </a:lnTo>
                  <a:lnTo>
                    <a:pt x="1555033" y="743331"/>
                  </a:lnTo>
                  <a:lnTo>
                    <a:pt x="1527672" y="761619"/>
                  </a:lnTo>
                  <a:lnTo>
                    <a:pt x="1502971" y="813530"/>
                  </a:lnTo>
                  <a:lnTo>
                    <a:pt x="1509432" y="836390"/>
                  </a:lnTo>
                  <a:lnTo>
                    <a:pt x="1477511" y="866966"/>
                  </a:lnTo>
                  <a:lnTo>
                    <a:pt x="1445590" y="879158"/>
                  </a:lnTo>
                  <a:lnTo>
                    <a:pt x="1430389" y="907733"/>
                  </a:lnTo>
                  <a:cubicBezTo>
                    <a:pt x="1430389" y="907733"/>
                    <a:pt x="1396854" y="982504"/>
                    <a:pt x="1393814" y="988600"/>
                  </a:cubicBezTo>
                  <a:cubicBezTo>
                    <a:pt x="1390773" y="994696"/>
                    <a:pt x="1393814" y="1032891"/>
                    <a:pt x="1393814" y="1032891"/>
                  </a:cubicBezTo>
                  <a:lnTo>
                    <a:pt x="1407494" y="1077087"/>
                  </a:lnTo>
                  <a:lnTo>
                    <a:pt x="1375573" y="1151858"/>
                  </a:lnTo>
                  <a:lnTo>
                    <a:pt x="1387733" y="1188530"/>
                  </a:lnTo>
                  <a:lnTo>
                    <a:pt x="1404454" y="1222058"/>
                  </a:lnTo>
                  <a:lnTo>
                    <a:pt x="1448630" y="1284637"/>
                  </a:lnTo>
                  <a:cubicBezTo>
                    <a:pt x="1448187" y="1295114"/>
                    <a:pt x="1447743" y="1305592"/>
                    <a:pt x="1447300" y="1316069"/>
                  </a:cubicBezTo>
                  <a:lnTo>
                    <a:pt x="1538312" y="1385507"/>
                  </a:lnTo>
                  <a:lnTo>
                    <a:pt x="1599304" y="1360932"/>
                  </a:lnTo>
                  <a:lnTo>
                    <a:pt x="1658016" y="1379601"/>
                  </a:lnTo>
                  <a:lnTo>
                    <a:pt x="1730978" y="1339977"/>
                  </a:lnTo>
                  <a:cubicBezTo>
                    <a:pt x="1730978" y="1339977"/>
                    <a:pt x="1755393" y="1339977"/>
                    <a:pt x="1762994" y="1353693"/>
                  </a:cubicBezTo>
                  <a:cubicBezTo>
                    <a:pt x="1770594" y="1367409"/>
                    <a:pt x="1775154" y="1379601"/>
                    <a:pt x="1802515" y="1379601"/>
                  </a:cubicBezTo>
                  <a:cubicBezTo>
                    <a:pt x="1829875" y="1379601"/>
                    <a:pt x="1843651" y="1410176"/>
                    <a:pt x="1843651" y="1410176"/>
                  </a:cubicBezTo>
                  <a:lnTo>
                    <a:pt x="1831491" y="1445228"/>
                  </a:lnTo>
                  <a:lnTo>
                    <a:pt x="1837571" y="1463516"/>
                  </a:lnTo>
                  <a:lnTo>
                    <a:pt x="1825410" y="1492091"/>
                  </a:lnTo>
                  <a:lnTo>
                    <a:pt x="1853911" y="1551527"/>
                  </a:lnTo>
                  <a:lnTo>
                    <a:pt x="1875192" y="1597343"/>
                  </a:lnTo>
                  <a:lnTo>
                    <a:pt x="1895047" y="1641634"/>
                  </a:lnTo>
                  <a:lnTo>
                    <a:pt x="1899607" y="1698022"/>
                  </a:lnTo>
                  <a:lnTo>
                    <a:pt x="1895047" y="1730121"/>
                  </a:lnTo>
                  <a:lnTo>
                    <a:pt x="1859991" y="1791176"/>
                  </a:lnTo>
                  <a:lnTo>
                    <a:pt x="1870632" y="1885760"/>
                  </a:lnTo>
                  <a:lnTo>
                    <a:pt x="1882792" y="1907095"/>
                  </a:lnTo>
                  <a:lnTo>
                    <a:pt x="1878232" y="1922336"/>
                  </a:lnTo>
                  <a:lnTo>
                    <a:pt x="1899607" y="1945291"/>
                  </a:lnTo>
                  <a:lnTo>
                    <a:pt x="1913288" y="1998631"/>
                  </a:lnTo>
                  <a:lnTo>
                    <a:pt x="1901127" y="2049018"/>
                  </a:lnTo>
                  <a:lnTo>
                    <a:pt x="1919368" y="2087118"/>
                  </a:lnTo>
                  <a:cubicBezTo>
                    <a:pt x="1919368" y="2087118"/>
                    <a:pt x="1936088" y="2128361"/>
                    <a:pt x="1937608" y="2132933"/>
                  </a:cubicBezTo>
                  <a:cubicBezTo>
                    <a:pt x="1939128" y="2137505"/>
                    <a:pt x="1949769" y="2152745"/>
                    <a:pt x="1948249" y="2160365"/>
                  </a:cubicBezTo>
                  <a:cubicBezTo>
                    <a:pt x="1946729" y="2167985"/>
                    <a:pt x="1942169" y="2187893"/>
                    <a:pt x="1942169" y="2187893"/>
                  </a:cubicBezTo>
                  <a:lnTo>
                    <a:pt x="1948249" y="2218373"/>
                  </a:lnTo>
                  <a:lnTo>
                    <a:pt x="2025866" y="2218373"/>
                  </a:lnTo>
                  <a:lnTo>
                    <a:pt x="2062442" y="2206181"/>
                  </a:lnTo>
                  <a:lnTo>
                    <a:pt x="2152219" y="2114645"/>
                  </a:lnTo>
                  <a:cubicBezTo>
                    <a:pt x="2160428" y="2104920"/>
                    <a:pt x="2168037" y="2094709"/>
                    <a:pt x="2175020" y="2084070"/>
                  </a:cubicBezTo>
                  <a:cubicBezTo>
                    <a:pt x="2176540" y="2079498"/>
                    <a:pt x="2188700" y="2023110"/>
                    <a:pt x="2188700" y="2023110"/>
                  </a:cubicBezTo>
                  <a:lnTo>
                    <a:pt x="2252637" y="1997107"/>
                  </a:lnTo>
                  <a:lnTo>
                    <a:pt x="2252637" y="1947291"/>
                  </a:lnTo>
                  <a:lnTo>
                    <a:pt x="2238957" y="1907572"/>
                  </a:lnTo>
                  <a:lnTo>
                    <a:pt x="2272398" y="1875568"/>
                  </a:lnTo>
                  <a:lnTo>
                    <a:pt x="2362270" y="1823657"/>
                  </a:lnTo>
                  <a:lnTo>
                    <a:pt x="2369870" y="1783937"/>
                  </a:lnTo>
                  <a:lnTo>
                    <a:pt x="2369870" y="1715357"/>
                  </a:lnTo>
                  <a:lnTo>
                    <a:pt x="2353055" y="1663446"/>
                  </a:lnTo>
                  <a:lnTo>
                    <a:pt x="2357615" y="1631442"/>
                  </a:lnTo>
                  <a:lnTo>
                    <a:pt x="2342035" y="1617631"/>
                  </a:lnTo>
                  <a:lnTo>
                    <a:pt x="2371010" y="1574959"/>
                  </a:lnTo>
                  <a:lnTo>
                    <a:pt x="2381651" y="1518476"/>
                  </a:lnTo>
                  <a:lnTo>
                    <a:pt x="2424212" y="1492568"/>
                  </a:lnTo>
                  <a:lnTo>
                    <a:pt x="2433712" y="1466564"/>
                  </a:lnTo>
                  <a:lnTo>
                    <a:pt x="2511329" y="1385888"/>
                  </a:lnTo>
                  <a:lnTo>
                    <a:pt x="2535745" y="1309116"/>
                  </a:lnTo>
                  <a:lnTo>
                    <a:pt x="2558546" y="1266730"/>
                  </a:lnTo>
                  <a:lnTo>
                    <a:pt x="2558546" y="1220915"/>
                  </a:lnTo>
                  <a:lnTo>
                    <a:pt x="2537265" y="1213295"/>
                  </a:lnTo>
                  <a:lnTo>
                    <a:pt x="2512849" y="1233107"/>
                  </a:lnTo>
                  <a:lnTo>
                    <a:pt x="2479408" y="1236155"/>
                  </a:lnTo>
                  <a:lnTo>
                    <a:pt x="2444447" y="1245680"/>
                  </a:lnTo>
                  <a:lnTo>
                    <a:pt x="2415472" y="1227296"/>
                  </a:lnTo>
                  <a:lnTo>
                    <a:pt x="2418511" y="1204436"/>
                  </a:lnTo>
                  <a:lnTo>
                    <a:pt x="2382031" y="1163288"/>
                  </a:lnTo>
                  <a:lnTo>
                    <a:pt x="2345454" y="1141857"/>
                  </a:lnTo>
                  <a:lnTo>
                    <a:pt x="2328734" y="1086993"/>
                  </a:lnTo>
                  <a:lnTo>
                    <a:pt x="2293013" y="1052894"/>
                  </a:lnTo>
                  <a:lnTo>
                    <a:pt x="2289973" y="1010221"/>
                  </a:lnTo>
                  <a:lnTo>
                    <a:pt x="2264037" y="972121"/>
                  </a:lnTo>
                  <a:lnTo>
                    <a:pt x="2232116" y="900494"/>
                  </a:lnTo>
                  <a:lnTo>
                    <a:pt x="2198581" y="866966"/>
                  </a:lnTo>
                  <a:lnTo>
                    <a:pt x="2195540" y="839438"/>
                  </a:lnTo>
                  <a:lnTo>
                    <a:pt x="2209316" y="845630"/>
                  </a:lnTo>
                  <a:lnTo>
                    <a:pt x="2224516" y="857821"/>
                  </a:lnTo>
                  <a:lnTo>
                    <a:pt x="2230596" y="880682"/>
                  </a:lnTo>
                  <a:cubicBezTo>
                    <a:pt x="2242757" y="880682"/>
                    <a:pt x="2247317" y="857821"/>
                    <a:pt x="2247317" y="857821"/>
                  </a:cubicBezTo>
                  <a:lnTo>
                    <a:pt x="2257957" y="880682"/>
                  </a:lnTo>
                  <a:lnTo>
                    <a:pt x="2268597" y="909257"/>
                  </a:lnTo>
                  <a:lnTo>
                    <a:pt x="2302133" y="959644"/>
                  </a:lnTo>
                  <a:lnTo>
                    <a:pt x="2320374" y="962692"/>
                  </a:lnTo>
                  <a:lnTo>
                    <a:pt x="2341654" y="1006983"/>
                  </a:lnTo>
                  <a:lnTo>
                    <a:pt x="2340134" y="1026795"/>
                  </a:lnTo>
                  <a:lnTo>
                    <a:pt x="2401031" y="1089374"/>
                  </a:lnTo>
                  <a:lnTo>
                    <a:pt x="2411671" y="1147286"/>
                  </a:lnTo>
                  <a:lnTo>
                    <a:pt x="2422312" y="1173290"/>
                  </a:lnTo>
                  <a:lnTo>
                    <a:pt x="2442167" y="1193102"/>
                  </a:lnTo>
                  <a:lnTo>
                    <a:pt x="2533465" y="1168718"/>
                  </a:lnTo>
                  <a:lnTo>
                    <a:pt x="2550185" y="1153382"/>
                  </a:lnTo>
                  <a:lnTo>
                    <a:pt x="2589706" y="1141190"/>
                  </a:lnTo>
                  <a:lnTo>
                    <a:pt x="2589706" y="1122902"/>
                  </a:lnTo>
                  <a:lnTo>
                    <a:pt x="2635403" y="1092422"/>
                  </a:lnTo>
                  <a:lnTo>
                    <a:pt x="2654403" y="1056989"/>
                  </a:lnTo>
                  <a:lnTo>
                    <a:pt x="2665423" y="1038987"/>
                  </a:lnTo>
                  <a:lnTo>
                    <a:pt x="2680719" y="1017651"/>
                  </a:lnTo>
                  <a:lnTo>
                    <a:pt x="2655543" y="982885"/>
                  </a:lnTo>
                  <a:lnTo>
                    <a:pt x="2620392" y="953071"/>
                  </a:lnTo>
                  <a:lnTo>
                    <a:pt x="2609182" y="924496"/>
                  </a:lnTo>
                  <a:lnTo>
                    <a:pt x="2596262" y="927544"/>
                  </a:lnTo>
                  <a:lnTo>
                    <a:pt x="2586761" y="954977"/>
                  </a:lnTo>
                  <a:lnTo>
                    <a:pt x="2551800" y="964502"/>
                  </a:lnTo>
                  <a:lnTo>
                    <a:pt x="2533560" y="952310"/>
                  </a:lnTo>
                  <a:lnTo>
                    <a:pt x="2527479" y="926402"/>
                  </a:lnTo>
                  <a:lnTo>
                    <a:pt x="2515319" y="929450"/>
                  </a:lnTo>
                  <a:lnTo>
                    <a:pt x="2496984" y="895826"/>
                  </a:lnTo>
                  <a:lnTo>
                    <a:pt x="2480263" y="886301"/>
                  </a:lnTo>
                  <a:lnTo>
                    <a:pt x="2458983" y="851249"/>
                  </a:lnTo>
                  <a:lnTo>
                    <a:pt x="2474183" y="834390"/>
                  </a:lnTo>
                  <a:lnTo>
                    <a:pt x="2524534" y="876110"/>
                  </a:lnTo>
                  <a:close/>
                  <a:moveTo>
                    <a:pt x="1812015" y="651510"/>
                  </a:moveTo>
                  <a:lnTo>
                    <a:pt x="1815245" y="636937"/>
                  </a:lnTo>
                  <a:lnTo>
                    <a:pt x="1815245" y="615982"/>
                  </a:lnTo>
                  <a:cubicBezTo>
                    <a:pt x="1811948" y="613046"/>
                    <a:pt x="1807901" y="611098"/>
                    <a:pt x="1803560" y="610362"/>
                  </a:cubicBezTo>
                  <a:cubicBezTo>
                    <a:pt x="1800444" y="610367"/>
                    <a:pt x="1797432" y="611519"/>
                    <a:pt x="1795104" y="613601"/>
                  </a:cubicBezTo>
                  <a:lnTo>
                    <a:pt x="1795104" y="636937"/>
                  </a:lnTo>
                  <a:cubicBezTo>
                    <a:pt x="1795921" y="641759"/>
                    <a:pt x="1795921" y="646688"/>
                    <a:pt x="1795104" y="651510"/>
                  </a:cubicBezTo>
                  <a:lnTo>
                    <a:pt x="1812015" y="651510"/>
                  </a:lnTo>
                  <a:close/>
                  <a:moveTo>
                    <a:pt x="1812015" y="588550"/>
                  </a:moveTo>
                  <a:cubicBezTo>
                    <a:pt x="1812642" y="583327"/>
                    <a:pt x="1808927" y="578583"/>
                    <a:pt x="1803721" y="577954"/>
                  </a:cubicBezTo>
                  <a:cubicBezTo>
                    <a:pt x="1802714" y="577832"/>
                    <a:pt x="1801698" y="577872"/>
                    <a:pt x="1800710" y="578072"/>
                  </a:cubicBezTo>
                  <a:lnTo>
                    <a:pt x="1795104" y="594169"/>
                  </a:lnTo>
                  <a:lnTo>
                    <a:pt x="1800710" y="606266"/>
                  </a:lnTo>
                  <a:lnTo>
                    <a:pt x="1812015" y="606266"/>
                  </a:lnTo>
                  <a:lnTo>
                    <a:pt x="1812015" y="588550"/>
                  </a:lnTo>
                  <a:close/>
                  <a:moveTo>
                    <a:pt x="1396854" y="171926"/>
                  </a:moveTo>
                  <a:lnTo>
                    <a:pt x="1453855" y="171926"/>
                  </a:lnTo>
                  <a:lnTo>
                    <a:pt x="1484921" y="127063"/>
                  </a:lnTo>
                  <a:lnTo>
                    <a:pt x="1556458" y="127063"/>
                  </a:lnTo>
                  <a:lnTo>
                    <a:pt x="1567953" y="98488"/>
                  </a:lnTo>
                  <a:lnTo>
                    <a:pt x="1611939" y="75152"/>
                  </a:lnTo>
                  <a:cubicBezTo>
                    <a:pt x="1632745" y="56960"/>
                    <a:pt x="1611939" y="24003"/>
                    <a:pt x="1611939" y="24003"/>
                  </a:cubicBezTo>
                  <a:lnTo>
                    <a:pt x="1522257" y="12764"/>
                  </a:lnTo>
                  <a:lnTo>
                    <a:pt x="1433145" y="24194"/>
                  </a:lnTo>
                  <a:lnTo>
                    <a:pt x="1303561" y="0"/>
                  </a:lnTo>
                  <a:lnTo>
                    <a:pt x="1223664" y="36385"/>
                  </a:lnTo>
                  <a:cubicBezTo>
                    <a:pt x="1223664" y="36385"/>
                    <a:pt x="1166187" y="67532"/>
                    <a:pt x="1158397" y="64961"/>
                  </a:cubicBezTo>
                  <a:cubicBezTo>
                    <a:pt x="1142874" y="63646"/>
                    <a:pt x="1127274" y="63646"/>
                    <a:pt x="1111751" y="64961"/>
                  </a:cubicBezTo>
                  <a:cubicBezTo>
                    <a:pt x="1111751" y="64961"/>
                    <a:pt x="1140252" y="90869"/>
                    <a:pt x="1153172" y="93536"/>
                  </a:cubicBezTo>
                  <a:cubicBezTo>
                    <a:pt x="1162615" y="94992"/>
                    <a:pt x="1172229" y="94992"/>
                    <a:pt x="1181673" y="93536"/>
                  </a:cubicBezTo>
                  <a:cubicBezTo>
                    <a:pt x="1181673" y="93536"/>
                    <a:pt x="1181673" y="118872"/>
                    <a:pt x="1186898" y="124682"/>
                  </a:cubicBezTo>
                  <a:cubicBezTo>
                    <a:pt x="1205043" y="145542"/>
                    <a:pt x="1167897" y="161068"/>
                    <a:pt x="1167897" y="161068"/>
                  </a:cubicBezTo>
                  <a:lnTo>
                    <a:pt x="1167897" y="185642"/>
                  </a:lnTo>
                  <a:cubicBezTo>
                    <a:pt x="1167897" y="185642"/>
                    <a:pt x="1171982" y="232029"/>
                    <a:pt x="1179678" y="229933"/>
                  </a:cubicBezTo>
                  <a:cubicBezTo>
                    <a:pt x="1187373" y="227838"/>
                    <a:pt x="1200008" y="254603"/>
                    <a:pt x="1200008" y="254603"/>
                  </a:cubicBezTo>
                  <a:lnTo>
                    <a:pt x="1223854" y="280606"/>
                  </a:lnTo>
                  <a:lnTo>
                    <a:pt x="1267460" y="280606"/>
                  </a:lnTo>
                  <a:lnTo>
                    <a:pt x="1321897" y="215646"/>
                  </a:lnTo>
                  <a:lnTo>
                    <a:pt x="1375478" y="192310"/>
                  </a:lnTo>
                  <a:lnTo>
                    <a:pt x="1396854" y="171926"/>
                  </a:lnTo>
                  <a:close/>
                  <a:moveTo>
                    <a:pt x="2516459" y="1725835"/>
                  </a:moveTo>
                  <a:lnTo>
                    <a:pt x="2509429" y="1706785"/>
                  </a:lnTo>
                  <a:lnTo>
                    <a:pt x="2501354" y="1714786"/>
                  </a:lnTo>
                  <a:lnTo>
                    <a:pt x="2494324" y="1730978"/>
                  </a:lnTo>
                  <a:lnTo>
                    <a:pt x="2478268" y="1740503"/>
                  </a:lnTo>
                  <a:lnTo>
                    <a:pt x="2471238" y="1761744"/>
                  </a:lnTo>
                  <a:lnTo>
                    <a:pt x="2461168" y="1786890"/>
                  </a:lnTo>
                  <a:lnTo>
                    <a:pt x="2421932" y="1798987"/>
                  </a:lnTo>
                  <a:lnTo>
                    <a:pt x="2404831" y="1828229"/>
                  </a:lnTo>
                  <a:lnTo>
                    <a:pt x="2400841" y="1876616"/>
                  </a:lnTo>
                  <a:lnTo>
                    <a:pt x="2386781" y="1900619"/>
                  </a:lnTo>
                  <a:lnTo>
                    <a:pt x="2370725" y="1917764"/>
                  </a:lnTo>
                  <a:lnTo>
                    <a:pt x="2376710" y="1946339"/>
                  </a:lnTo>
                  <a:lnTo>
                    <a:pt x="2387826" y="1959483"/>
                  </a:lnTo>
                  <a:lnTo>
                    <a:pt x="2376710" y="1974533"/>
                  </a:lnTo>
                  <a:lnTo>
                    <a:pt x="2387826" y="1984058"/>
                  </a:lnTo>
                  <a:lnTo>
                    <a:pt x="2424972" y="1984058"/>
                  </a:lnTo>
                  <a:lnTo>
                    <a:pt x="2446062" y="1952816"/>
                  </a:lnTo>
                  <a:cubicBezTo>
                    <a:pt x="2446062" y="1952816"/>
                    <a:pt x="2463163" y="1916525"/>
                    <a:pt x="2463163" y="1913477"/>
                  </a:cubicBezTo>
                  <a:cubicBezTo>
                    <a:pt x="2463163" y="1910429"/>
                    <a:pt x="2471238" y="1877187"/>
                    <a:pt x="2471238" y="1877187"/>
                  </a:cubicBezTo>
                  <a:lnTo>
                    <a:pt x="2500309" y="1839087"/>
                  </a:lnTo>
                  <a:lnTo>
                    <a:pt x="2500309" y="1786319"/>
                  </a:lnTo>
                  <a:lnTo>
                    <a:pt x="2520449" y="1786319"/>
                  </a:lnTo>
                  <a:lnTo>
                    <a:pt x="2514464" y="1748981"/>
                  </a:lnTo>
                  <a:lnTo>
                    <a:pt x="2516459" y="1725835"/>
                  </a:lnTo>
                  <a:close/>
                  <a:moveTo>
                    <a:pt x="487109" y="952881"/>
                  </a:moveTo>
                  <a:lnTo>
                    <a:pt x="443027" y="937832"/>
                  </a:lnTo>
                  <a:cubicBezTo>
                    <a:pt x="443027" y="937832"/>
                    <a:pt x="430772" y="939546"/>
                    <a:pt x="416427" y="942975"/>
                  </a:cubicBezTo>
                  <a:cubicBezTo>
                    <a:pt x="405872" y="945099"/>
                    <a:pt x="395564" y="948290"/>
                    <a:pt x="385646" y="952500"/>
                  </a:cubicBezTo>
                  <a:lnTo>
                    <a:pt x="448158" y="973836"/>
                  </a:lnTo>
                  <a:lnTo>
                    <a:pt x="473428" y="973836"/>
                  </a:lnTo>
                  <a:lnTo>
                    <a:pt x="515609" y="1010221"/>
                  </a:lnTo>
                  <a:lnTo>
                    <a:pt x="544110" y="1010221"/>
                  </a:lnTo>
                  <a:cubicBezTo>
                    <a:pt x="544110" y="1010221"/>
                    <a:pt x="567386" y="999839"/>
                    <a:pt x="559596" y="981646"/>
                  </a:cubicBezTo>
                  <a:lnTo>
                    <a:pt x="523400" y="968597"/>
                  </a:lnTo>
                  <a:lnTo>
                    <a:pt x="487109" y="952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607;p17"/>
            <p:cNvSpPr/>
            <p:nvPr/>
          </p:nvSpPr>
          <p:spPr>
            <a:xfrm>
              <a:off x="2963026" y="773963"/>
              <a:ext cx="2815611" cy="2175092"/>
            </a:xfrm>
            <a:custGeom>
              <a:avLst/>
              <a:gdLst/>
              <a:ahLst/>
              <a:cxnLst/>
              <a:rect l="l" t="t" r="r" b="b"/>
              <a:pathLst>
                <a:path w="2815611" h="2175092" extrusionOk="0">
                  <a:moveTo>
                    <a:pt x="1577728" y="1854137"/>
                  </a:moveTo>
                  <a:cubicBezTo>
                    <a:pt x="783307" y="1853603"/>
                    <a:pt x="139725" y="1207484"/>
                    <a:pt x="140258" y="410994"/>
                  </a:cubicBezTo>
                  <a:cubicBezTo>
                    <a:pt x="140350" y="271815"/>
                    <a:pt x="160537" y="133380"/>
                    <a:pt x="200190" y="0"/>
                  </a:cubicBezTo>
                  <a:cubicBezTo>
                    <a:pt x="-203778" y="685400"/>
                    <a:pt x="22925" y="1569358"/>
                    <a:pt x="706545" y="1974380"/>
                  </a:cubicBezTo>
                  <a:cubicBezTo>
                    <a:pt x="1390164" y="2379402"/>
                    <a:pt x="2271836" y="2152107"/>
                    <a:pt x="2675797" y="1466707"/>
                  </a:cubicBezTo>
                  <a:cubicBezTo>
                    <a:pt x="2735230" y="1365885"/>
                    <a:pt x="2782181" y="1258167"/>
                    <a:pt x="2815612" y="1145953"/>
                  </a:cubicBezTo>
                  <a:cubicBezTo>
                    <a:pt x="2557081" y="1585036"/>
                    <a:pt x="2086286" y="1854375"/>
                    <a:pt x="1577728" y="1854137"/>
                  </a:cubicBezTo>
                  <a:close/>
                </a:path>
              </a:pathLst>
            </a:custGeom>
            <a:solidFill>
              <a:srgbClr val="000000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Google Shape;608;p17"/>
            <p:cNvSpPr/>
            <p:nvPr/>
          </p:nvSpPr>
          <p:spPr>
            <a:xfrm>
              <a:off x="2183550" y="4458424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609;p17"/>
            <p:cNvSpPr/>
            <p:nvPr/>
          </p:nvSpPr>
          <p:spPr>
            <a:xfrm>
              <a:off x="2233331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p17"/>
            <p:cNvSpPr/>
            <p:nvPr/>
          </p:nvSpPr>
          <p:spPr>
            <a:xfrm>
              <a:off x="2233331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611;p17"/>
            <p:cNvSpPr/>
            <p:nvPr/>
          </p:nvSpPr>
          <p:spPr>
            <a:xfrm>
              <a:off x="2447182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Google Shape;612;p17"/>
            <p:cNvSpPr/>
            <p:nvPr/>
          </p:nvSpPr>
          <p:spPr>
            <a:xfrm>
              <a:off x="2726476" y="4553957"/>
              <a:ext cx="159649" cy="89989"/>
            </a:xfrm>
            <a:custGeom>
              <a:avLst/>
              <a:gdLst/>
              <a:ahLst/>
              <a:cxnLst/>
              <a:rect l="l" t="t" r="r" b="b"/>
              <a:pathLst>
                <a:path w="159649" h="89989" extrusionOk="0">
                  <a:moveTo>
                    <a:pt x="8089" y="21720"/>
                  </a:moveTo>
                  <a:cubicBezTo>
                    <a:pt x="26619" y="26806"/>
                    <a:pt x="46400" y="24415"/>
                    <a:pt x="63190" y="15052"/>
                  </a:cubicBezTo>
                  <a:cubicBezTo>
                    <a:pt x="76395" y="15052"/>
                    <a:pt x="148692" y="-15523"/>
                    <a:pt x="158193" y="10480"/>
                  </a:cubicBezTo>
                  <a:cubicBezTo>
                    <a:pt x="166743" y="33150"/>
                    <a:pt x="135582" y="54200"/>
                    <a:pt x="118862" y="58105"/>
                  </a:cubicBezTo>
                  <a:cubicBezTo>
                    <a:pt x="82476" y="66963"/>
                    <a:pt x="55590" y="85156"/>
                    <a:pt x="40959" y="88204"/>
                  </a:cubicBezTo>
                  <a:cubicBezTo>
                    <a:pt x="30034" y="90490"/>
                    <a:pt x="15974" y="92014"/>
                    <a:pt x="7329" y="83442"/>
                  </a:cubicBezTo>
                  <a:cubicBezTo>
                    <a:pt x="-3027" y="73345"/>
                    <a:pt x="-2077" y="35245"/>
                    <a:pt x="8089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613;p17"/>
            <p:cNvSpPr/>
            <p:nvPr/>
          </p:nvSpPr>
          <p:spPr>
            <a:xfrm>
              <a:off x="2729149" y="4569009"/>
              <a:ext cx="157010" cy="75128"/>
            </a:xfrm>
            <a:custGeom>
              <a:avLst/>
              <a:gdLst/>
              <a:ahLst/>
              <a:cxnLst/>
              <a:rect l="l" t="t" r="r" b="b"/>
              <a:pathLst>
                <a:path w="157010" h="75128" extrusionOk="0">
                  <a:moveTo>
                    <a:pt x="38381" y="67056"/>
                  </a:moveTo>
                  <a:cubicBezTo>
                    <a:pt x="53011" y="63913"/>
                    <a:pt x="79897" y="45815"/>
                    <a:pt x="116283" y="36957"/>
                  </a:cubicBezTo>
                  <a:cubicBezTo>
                    <a:pt x="130249" y="33528"/>
                    <a:pt x="154284" y="17907"/>
                    <a:pt x="156754" y="0"/>
                  </a:cubicBezTo>
                  <a:cubicBezTo>
                    <a:pt x="159984" y="20860"/>
                    <a:pt x="131864" y="39434"/>
                    <a:pt x="116283" y="43244"/>
                  </a:cubicBezTo>
                  <a:cubicBezTo>
                    <a:pt x="79897" y="52102"/>
                    <a:pt x="53011" y="70295"/>
                    <a:pt x="38381" y="73343"/>
                  </a:cubicBezTo>
                  <a:cubicBezTo>
                    <a:pt x="27456" y="75629"/>
                    <a:pt x="13395" y="77153"/>
                    <a:pt x="4750" y="68580"/>
                  </a:cubicBezTo>
                  <a:cubicBezTo>
                    <a:pt x="2496" y="66075"/>
                    <a:pt x="867" y="63075"/>
                    <a:pt x="0" y="59817"/>
                  </a:cubicBezTo>
                  <a:cubicBezTo>
                    <a:pt x="10928" y="68189"/>
                    <a:pt x="25166" y="70876"/>
                    <a:pt x="38381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614;p17"/>
            <p:cNvSpPr/>
            <p:nvPr/>
          </p:nvSpPr>
          <p:spPr>
            <a:xfrm>
              <a:off x="2596621" y="4484615"/>
              <a:ext cx="159662" cy="89989"/>
            </a:xfrm>
            <a:custGeom>
              <a:avLst/>
              <a:gdLst/>
              <a:ahLst/>
              <a:cxnLst/>
              <a:rect l="l" t="t" r="r" b="b"/>
              <a:pathLst>
                <a:path w="159662" h="89989" extrusionOk="0">
                  <a:moveTo>
                    <a:pt x="8075" y="21720"/>
                  </a:moveTo>
                  <a:cubicBezTo>
                    <a:pt x="26602" y="26863"/>
                    <a:pt x="46403" y="24463"/>
                    <a:pt x="63177" y="15052"/>
                  </a:cubicBezTo>
                  <a:cubicBezTo>
                    <a:pt x="76382" y="15052"/>
                    <a:pt x="148679" y="-15523"/>
                    <a:pt x="158179" y="10480"/>
                  </a:cubicBezTo>
                  <a:cubicBezTo>
                    <a:pt x="166825" y="33245"/>
                    <a:pt x="135569" y="54295"/>
                    <a:pt x="118943" y="58105"/>
                  </a:cubicBezTo>
                  <a:cubicBezTo>
                    <a:pt x="82557" y="66963"/>
                    <a:pt x="55672" y="85156"/>
                    <a:pt x="41041" y="88204"/>
                  </a:cubicBezTo>
                  <a:cubicBezTo>
                    <a:pt x="30116" y="90490"/>
                    <a:pt x="16055" y="92014"/>
                    <a:pt x="7410" y="83442"/>
                  </a:cubicBezTo>
                  <a:cubicBezTo>
                    <a:pt x="-3040" y="73345"/>
                    <a:pt x="-2090" y="35245"/>
                    <a:pt x="8075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615;p17"/>
            <p:cNvSpPr/>
            <p:nvPr/>
          </p:nvSpPr>
          <p:spPr>
            <a:xfrm>
              <a:off x="2599186" y="4499667"/>
              <a:ext cx="157105" cy="75128"/>
            </a:xfrm>
            <a:custGeom>
              <a:avLst/>
              <a:gdLst/>
              <a:ahLst/>
              <a:cxnLst/>
              <a:rect l="l" t="t" r="r" b="b"/>
              <a:pathLst>
                <a:path w="157105" h="75128" extrusionOk="0">
                  <a:moveTo>
                    <a:pt x="38476" y="67056"/>
                  </a:moveTo>
                  <a:cubicBezTo>
                    <a:pt x="53106" y="64008"/>
                    <a:pt x="79992" y="45815"/>
                    <a:pt x="116378" y="36957"/>
                  </a:cubicBezTo>
                  <a:cubicBezTo>
                    <a:pt x="130344" y="33528"/>
                    <a:pt x="154379" y="17907"/>
                    <a:pt x="156849" y="0"/>
                  </a:cubicBezTo>
                  <a:cubicBezTo>
                    <a:pt x="160079" y="20955"/>
                    <a:pt x="131959" y="39434"/>
                    <a:pt x="116378" y="43244"/>
                  </a:cubicBezTo>
                  <a:cubicBezTo>
                    <a:pt x="79992" y="52102"/>
                    <a:pt x="53106" y="70295"/>
                    <a:pt x="38476" y="73343"/>
                  </a:cubicBezTo>
                  <a:cubicBezTo>
                    <a:pt x="27551" y="75629"/>
                    <a:pt x="13490" y="77153"/>
                    <a:pt x="4845" y="68580"/>
                  </a:cubicBezTo>
                  <a:cubicBezTo>
                    <a:pt x="2578" y="66113"/>
                    <a:pt x="919" y="63141"/>
                    <a:pt x="0" y="59912"/>
                  </a:cubicBezTo>
                  <a:cubicBezTo>
                    <a:pt x="10998" y="68209"/>
                    <a:pt x="25243" y="70856"/>
                    <a:pt x="38476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p17"/>
            <p:cNvSpPr/>
            <p:nvPr/>
          </p:nvSpPr>
          <p:spPr>
            <a:xfrm>
              <a:off x="2302147" y="4142110"/>
              <a:ext cx="514696" cy="443940"/>
            </a:xfrm>
            <a:custGeom>
              <a:avLst/>
              <a:gdLst/>
              <a:ahLst/>
              <a:cxnLst/>
              <a:rect l="l" t="t" r="r" b="b"/>
              <a:pathLst>
                <a:path w="514696" h="443940" extrusionOk="0">
                  <a:moveTo>
                    <a:pt x="99908" y="274309"/>
                  </a:moveTo>
                  <a:cubicBezTo>
                    <a:pt x="156055" y="299074"/>
                    <a:pt x="209066" y="302884"/>
                    <a:pt x="252388" y="279643"/>
                  </a:cubicBezTo>
                  <a:lnTo>
                    <a:pt x="297134" y="253735"/>
                  </a:lnTo>
                  <a:cubicBezTo>
                    <a:pt x="299794" y="311647"/>
                    <a:pt x="302359" y="367273"/>
                    <a:pt x="302359" y="367273"/>
                  </a:cubicBezTo>
                  <a:cubicBezTo>
                    <a:pt x="302359" y="367273"/>
                    <a:pt x="336655" y="393371"/>
                    <a:pt x="363351" y="370130"/>
                  </a:cubicBezTo>
                  <a:cubicBezTo>
                    <a:pt x="363351" y="370130"/>
                    <a:pt x="368956" y="288787"/>
                    <a:pt x="374656" y="208872"/>
                  </a:cubicBezTo>
                  <a:lnTo>
                    <a:pt x="421872" y="181440"/>
                  </a:lnTo>
                  <a:cubicBezTo>
                    <a:pt x="420813" y="185707"/>
                    <a:pt x="420239" y="190089"/>
                    <a:pt x="420162" y="194489"/>
                  </a:cubicBezTo>
                  <a:cubicBezTo>
                    <a:pt x="420162" y="209729"/>
                    <a:pt x="430992" y="435472"/>
                    <a:pt x="430992" y="435472"/>
                  </a:cubicBezTo>
                  <a:cubicBezTo>
                    <a:pt x="430992" y="435472"/>
                    <a:pt x="465573" y="456141"/>
                    <a:pt x="492269" y="432900"/>
                  </a:cubicBezTo>
                  <a:cubicBezTo>
                    <a:pt x="492269" y="432900"/>
                    <a:pt x="510225" y="171248"/>
                    <a:pt x="514405" y="129434"/>
                  </a:cubicBezTo>
                  <a:cubicBezTo>
                    <a:pt x="519060" y="82475"/>
                    <a:pt x="466903" y="59329"/>
                    <a:pt x="434033" y="71331"/>
                  </a:cubicBezTo>
                  <a:lnTo>
                    <a:pt x="383681" y="90381"/>
                  </a:lnTo>
                  <a:cubicBezTo>
                    <a:pt x="384726" y="77236"/>
                    <a:pt x="385581" y="67045"/>
                    <a:pt x="386151" y="61330"/>
                  </a:cubicBezTo>
                  <a:cubicBezTo>
                    <a:pt x="390806" y="14276"/>
                    <a:pt x="338650" y="-8870"/>
                    <a:pt x="305874" y="3132"/>
                  </a:cubicBezTo>
                  <a:cubicBezTo>
                    <a:pt x="275853" y="14086"/>
                    <a:pt x="73213" y="90286"/>
                    <a:pt x="73213" y="90286"/>
                  </a:cubicBezTo>
                  <a:cubicBezTo>
                    <a:pt x="74494" y="109831"/>
                    <a:pt x="76873" y="129300"/>
                    <a:pt x="80338" y="148579"/>
                  </a:cubicBezTo>
                  <a:lnTo>
                    <a:pt x="346" y="141816"/>
                  </a:lnTo>
                  <a:cubicBezTo>
                    <a:pt x="-4594" y="217254"/>
                    <a:pt x="44142" y="249544"/>
                    <a:pt x="99908" y="274309"/>
                  </a:cubicBezTo>
                  <a:close/>
                  <a:moveTo>
                    <a:pt x="240132" y="144293"/>
                  </a:moveTo>
                  <a:lnTo>
                    <a:pt x="293714" y="113241"/>
                  </a:lnTo>
                  <a:cubicBezTo>
                    <a:pt x="292795" y="117022"/>
                    <a:pt x="292191" y="120880"/>
                    <a:pt x="291909" y="124766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617;p17"/>
            <p:cNvSpPr/>
            <p:nvPr/>
          </p:nvSpPr>
          <p:spPr>
            <a:xfrm>
              <a:off x="2258507" y="4054849"/>
              <a:ext cx="110678" cy="194691"/>
            </a:xfrm>
            <a:custGeom>
              <a:avLst/>
              <a:gdLst/>
              <a:ahLst/>
              <a:cxnLst/>
              <a:rect l="l" t="t" r="r" b="b"/>
              <a:pathLst>
                <a:path w="110678" h="194691" extrusionOk="0">
                  <a:moveTo>
                    <a:pt x="0" y="0"/>
                  </a:moveTo>
                  <a:cubicBezTo>
                    <a:pt x="0" y="0"/>
                    <a:pt x="6555" y="99917"/>
                    <a:pt x="19666" y="114300"/>
                  </a:cubicBezTo>
                  <a:cubicBezTo>
                    <a:pt x="32776" y="128683"/>
                    <a:pt x="76667" y="138493"/>
                    <a:pt x="76667" y="138493"/>
                  </a:cubicBezTo>
                  <a:lnTo>
                    <a:pt x="110678" y="194691"/>
                  </a:lnTo>
                  <a:cubicBezTo>
                    <a:pt x="110678" y="194691"/>
                    <a:pt x="79612" y="16192"/>
                    <a:pt x="72677" y="11906"/>
                  </a:cubicBezTo>
                  <a:cubicBezTo>
                    <a:pt x="65742" y="762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618;p17"/>
            <p:cNvSpPr/>
            <p:nvPr/>
          </p:nvSpPr>
          <p:spPr>
            <a:xfrm>
              <a:off x="2250051" y="3940511"/>
              <a:ext cx="73912" cy="142900"/>
            </a:xfrm>
            <a:custGeom>
              <a:avLst/>
              <a:gdLst/>
              <a:ahLst/>
              <a:cxnLst/>
              <a:rect l="l" t="t" r="r" b="b"/>
              <a:pathLst>
                <a:path w="73912" h="142900" extrusionOk="0">
                  <a:moveTo>
                    <a:pt x="73912" y="3467"/>
                  </a:moveTo>
                  <a:cubicBezTo>
                    <a:pt x="56731" y="-4505"/>
                    <a:pt x="36318" y="1677"/>
                    <a:pt x="26411" y="17850"/>
                  </a:cubicBezTo>
                  <a:cubicBezTo>
                    <a:pt x="13965" y="38614"/>
                    <a:pt x="950" y="109957"/>
                    <a:pt x="0" y="122149"/>
                  </a:cubicBezTo>
                  <a:cubicBezTo>
                    <a:pt x="0" y="122149"/>
                    <a:pt x="17575" y="146533"/>
                    <a:pt x="43891" y="1424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17"/>
            <p:cNvSpPr/>
            <p:nvPr/>
          </p:nvSpPr>
          <p:spPr>
            <a:xfrm>
              <a:off x="2326123" y="3751123"/>
              <a:ext cx="169201" cy="272154"/>
            </a:xfrm>
            <a:custGeom>
              <a:avLst/>
              <a:gdLst/>
              <a:ahLst/>
              <a:cxnLst/>
              <a:rect l="l" t="t" r="r" b="b"/>
              <a:pathLst>
                <a:path w="169201" h="272154" extrusionOk="0">
                  <a:moveTo>
                    <a:pt x="9431" y="194093"/>
                  </a:moveTo>
                  <a:cubicBezTo>
                    <a:pt x="26626" y="194951"/>
                    <a:pt x="39452" y="199427"/>
                    <a:pt x="41542" y="194093"/>
                  </a:cubicBezTo>
                  <a:cubicBezTo>
                    <a:pt x="43431" y="185197"/>
                    <a:pt x="44764" y="176196"/>
                    <a:pt x="45532" y="167138"/>
                  </a:cubicBezTo>
                  <a:cubicBezTo>
                    <a:pt x="43537" y="162185"/>
                    <a:pt x="41827" y="156755"/>
                    <a:pt x="41827" y="156755"/>
                  </a:cubicBezTo>
                  <a:cubicBezTo>
                    <a:pt x="20166" y="143420"/>
                    <a:pt x="13326" y="119989"/>
                    <a:pt x="10571" y="92748"/>
                  </a:cubicBezTo>
                  <a:cubicBezTo>
                    <a:pt x="5726" y="46170"/>
                    <a:pt x="30806" y="5308"/>
                    <a:pt x="77073" y="450"/>
                  </a:cubicBezTo>
                  <a:cubicBezTo>
                    <a:pt x="120774" y="-4122"/>
                    <a:pt x="153075" y="26644"/>
                    <a:pt x="161530" y="68935"/>
                  </a:cubicBezTo>
                  <a:cubicBezTo>
                    <a:pt x="166185" y="89890"/>
                    <a:pt x="175400" y="129324"/>
                    <a:pt x="162955" y="163613"/>
                  </a:cubicBezTo>
                  <a:cubicBezTo>
                    <a:pt x="156020" y="182663"/>
                    <a:pt x="146995" y="198094"/>
                    <a:pt x="138064" y="201047"/>
                  </a:cubicBezTo>
                  <a:cubicBezTo>
                    <a:pt x="129411" y="200818"/>
                    <a:pt x="120781" y="200056"/>
                    <a:pt x="112224" y="198761"/>
                  </a:cubicBezTo>
                  <a:lnTo>
                    <a:pt x="112224" y="198761"/>
                  </a:lnTo>
                  <a:cubicBezTo>
                    <a:pt x="112224" y="198761"/>
                    <a:pt x="109943" y="211715"/>
                    <a:pt x="108328" y="220097"/>
                  </a:cubicBezTo>
                  <a:cubicBezTo>
                    <a:pt x="106713" y="228479"/>
                    <a:pt x="107378" y="232765"/>
                    <a:pt x="123814" y="242957"/>
                  </a:cubicBezTo>
                  <a:cubicBezTo>
                    <a:pt x="140249" y="253149"/>
                    <a:pt x="98923" y="274103"/>
                    <a:pt x="71847" y="272008"/>
                  </a:cubicBezTo>
                  <a:cubicBezTo>
                    <a:pt x="44772" y="269912"/>
                    <a:pt x="14276" y="253625"/>
                    <a:pt x="5916" y="236003"/>
                  </a:cubicBezTo>
                  <a:cubicBezTo>
                    <a:pt x="-2825" y="216668"/>
                    <a:pt x="-2065" y="193522"/>
                    <a:pt x="9431" y="194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20" name="Google Shape;620;p17"/>
            <p:cNvGrpSpPr/>
            <p:nvPr/>
          </p:nvGrpSpPr>
          <p:grpSpPr>
            <a:xfrm>
              <a:off x="2428704" y="3970322"/>
              <a:ext cx="350131" cy="370523"/>
              <a:chOff x="4512354" y="4952197"/>
              <a:chExt cx="350131" cy="370523"/>
            </a:xfrm>
          </p:grpSpPr>
          <p:grpSp>
            <p:nvGrpSpPr>
              <p:cNvPr id="621" name="Google Shape;621;p17"/>
              <p:cNvGrpSpPr/>
              <p:nvPr/>
            </p:nvGrpSpPr>
            <p:grpSpPr>
              <a:xfrm>
                <a:off x="4512354" y="5116449"/>
                <a:ext cx="343196" cy="206271"/>
                <a:chOff x="4512354" y="5116449"/>
                <a:chExt cx="343196" cy="206271"/>
              </a:xfrm>
            </p:grpSpPr>
            <p:sp>
              <p:nvSpPr>
                <p:cNvPr id="622" name="Google Shape;622;p17"/>
                <p:cNvSpPr/>
                <p:nvPr/>
              </p:nvSpPr>
              <p:spPr>
                <a:xfrm>
                  <a:off x="4512496" y="5200650"/>
                  <a:ext cx="343054" cy="122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54" h="122070" extrusionOk="0">
                      <a:moveTo>
                        <a:pt x="343054" y="31909"/>
                      </a:moveTo>
                      <a:lnTo>
                        <a:pt x="343054" y="31909"/>
                      </a:lnTo>
                      <a:cubicBezTo>
                        <a:pt x="343053" y="36890"/>
                        <a:pt x="340413" y="41500"/>
                        <a:pt x="336119" y="44005"/>
                      </a:cubicBezTo>
                      <a:lnTo>
                        <a:pt x="204921" y="120205"/>
                      </a:lnTo>
                      <a:cubicBezTo>
                        <a:pt x="200594" y="122692"/>
                        <a:pt x="195282" y="122692"/>
                        <a:pt x="190955" y="120205"/>
                      </a:cubicBezTo>
                      <a:lnTo>
                        <a:pt x="7030" y="13526"/>
                      </a:lnTo>
                      <a:cubicBezTo>
                        <a:pt x="2686" y="11059"/>
                        <a:pt x="0" y="6439"/>
                        <a:pt x="0" y="1429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3" name="Google Shape;623;p17"/>
                <p:cNvSpPr/>
                <p:nvPr/>
              </p:nvSpPr>
              <p:spPr>
                <a:xfrm>
                  <a:off x="4710387" y="5232749"/>
                  <a:ext cx="145163" cy="89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163" h="89916" extrusionOk="0">
                      <a:moveTo>
                        <a:pt x="138229" y="11906"/>
                      </a:moveTo>
                      <a:lnTo>
                        <a:pt x="7030" y="88106"/>
                      </a:lnTo>
                      <a:cubicBezTo>
                        <a:pt x="4885" y="89316"/>
                        <a:pt x="2461" y="89945"/>
                        <a:pt x="0" y="89916"/>
                      </a:cubicBezTo>
                      <a:lnTo>
                        <a:pt x="0" y="0"/>
                      </a:lnTo>
                      <a:lnTo>
                        <a:pt x="145164" y="0"/>
                      </a:lnTo>
                      <a:cubicBezTo>
                        <a:pt x="145097" y="4915"/>
                        <a:pt x="142464" y="9430"/>
                        <a:pt x="138229" y="11906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4" name="Google Shape;624;p17"/>
                <p:cNvSpPr/>
                <p:nvPr/>
              </p:nvSpPr>
              <p:spPr>
                <a:xfrm>
                  <a:off x="4512354" y="5116449"/>
                  <a:ext cx="343006" cy="198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06" h="198541" extrusionOk="0">
                      <a:moveTo>
                        <a:pt x="202973" y="197263"/>
                      </a:moveTo>
                      <a:cubicBezTo>
                        <a:pt x="200034" y="198968"/>
                        <a:pt x="196412" y="198968"/>
                        <a:pt x="193473" y="197263"/>
                      </a:cubicBezTo>
                      <a:lnTo>
                        <a:pt x="1853" y="86582"/>
                      </a:lnTo>
                      <a:cubicBezTo>
                        <a:pt x="-618" y="85249"/>
                        <a:pt x="-618" y="82963"/>
                        <a:pt x="1853" y="81534"/>
                      </a:cubicBezTo>
                      <a:lnTo>
                        <a:pt x="142551" y="0"/>
                      </a:lnTo>
                      <a:lnTo>
                        <a:pt x="343007" y="116110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625" name="Google Shape;625;p17"/>
                <p:cNvGrpSpPr/>
                <p:nvPr/>
              </p:nvGrpSpPr>
              <p:grpSpPr>
                <a:xfrm>
                  <a:off x="4592868" y="5212556"/>
                  <a:ext cx="96807" cy="56007"/>
                  <a:chOff x="4592868" y="5212556"/>
                  <a:chExt cx="96807" cy="56007"/>
                </a:xfrm>
              </p:grpSpPr>
              <p:sp>
                <p:nvSpPr>
                  <p:cNvPr id="626" name="Google Shape;626;p17"/>
                  <p:cNvSpPr/>
                  <p:nvPr/>
                </p:nvSpPr>
                <p:spPr>
                  <a:xfrm>
                    <a:off x="4592868" y="5212556"/>
                    <a:ext cx="96807" cy="560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6807" h="56007" extrusionOk="0">
                        <a:moveTo>
                          <a:pt x="0" y="20003"/>
                        </a:moveTo>
                        <a:lnTo>
                          <a:pt x="950" y="20479"/>
                        </a:lnTo>
                        <a:lnTo>
                          <a:pt x="62227" y="56007"/>
                        </a:lnTo>
                        <a:lnTo>
                          <a:pt x="95858" y="36481"/>
                        </a:lnTo>
                        <a:lnTo>
                          <a:pt x="96808" y="36004"/>
                        </a:lnTo>
                        <a:lnTo>
                          <a:pt x="34581" y="0"/>
                        </a:lnTo>
                        <a:lnTo>
                          <a:pt x="0" y="20003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27" name="Google Shape;627;p17"/>
                  <p:cNvSpPr/>
                  <p:nvPr/>
                </p:nvSpPr>
                <p:spPr>
                  <a:xfrm>
                    <a:off x="4593818" y="5213603"/>
                    <a:ext cx="94907" cy="54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907" h="54959" extrusionOk="0">
                        <a:moveTo>
                          <a:pt x="0" y="19431"/>
                        </a:moveTo>
                        <a:lnTo>
                          <a:pt x="61277" y="54959"/>
                        </a:lnTo>
                        <a:lnTo>
                          <a:pt x="94908" y="35433"/>
                        </a:lnTo>
                        <a:lnTo>
                          <a:pt x="33631" y="0"/>
                        </a:lnTo>
                        <a:lnTo>
                          <a:pt x="0" y="1943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28" name="Google Shape;628;p17"/>
                <p:cNvSpPr/>
                <p:nvPr/>
              </p:nvSpPr>
              <p:spPr>
                <a:xfrm>
                  <a:off x="4803130" y="5231915"/>
                  <a:ext cx="21235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120"/>
                      </a:lnTo>
                      <a:cubicBezTo>
                        <a:pt x="21449" y="7120"/>
                        <a:pt x="21449" y="5882"/>
                        <a:pt x="20594" y="550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215"/>
                        <a:pt x="-211" y="5882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9" name="Google Shape;629;p17"/>
                <p:cNvSpPr/>
                <p:nvPr/>
              </p:nvSpPr>
              <p:spPr>
                <a:xfrm>
                  <a:off x="4790604" y="52242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0" name="Google Shape;630;p17"/>
                <p:cNvSpPr/>
                <p:nvPr/>
              </p:nvSpPr>
              <p:spPr>
                <a:xfrm>
                  <a:off x="4778123" y="5216961"/>
                  <a:ext cx="2119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97" h="12299" extrusionOk="0">
                      <a:moveTo>
                        <a:pt x="475" y="6834"/>
                      </a:moveTo>
                      <a:lnTo>
                        <a:pt x="9310" y="11978"/>
                      </a:lnTo>
                      <a:cubicBezTo>
                        <a:pt x="10212" y="12406"/>
                        <a:pt x="11259" y="12406"/>
                        <a:pt x="12160" y="11978"/>
                      </a:cubicBezTo>
                      <a:lnTo>
                        <a:pt x="20521" y="7120"/>
                      </a:lnTo>
                      <a:cubicBezTo>
                        <a:pt x="21376" y="6644"/>
                        <a:pt x="21471" y="5881"/>
                        <a:pt x="20521" y="5501"/>
                      </a:cubicBezTo>
                      <a:lnTo>
                        <a:pt x="11685" y="357"/>
                      </a:lnTo>
                      <a:cubicBezTo>
                        <a:pt x="10794" y="-119"/>
                        <a:pt x="9726" y="-119"/>
                        <a:pt x="8835" y="357"/>
                      </a:cubicBezTo>
                      <a:lnTo>
                        <a:pt x="380" y="5215"/>
                      </a:lnTo>
                      <a:cubicBezTo>
                        <a:pt x="-95" y="5691"/>
                        <a:pt x="-190" y="6358"/>
                        <a:pt x="47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1" name="Google Shape;631;p17"/>
                <p:cNvSpPr/>
                <p:nvPr/>
              </p:nvSpPr>
              <p:spPr>
                <a:xfrm>
                  <a:off x="4765618" y="520972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2" name="Google Shape;632;p17"/>
                <p:cNvSpPr/>
                <p:nvPr/>
              </p:nvSpPr>
              <p:spPr>
                <a:xfrm>
                  <a:off x="4753078" y="520248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3" name="Google Shape;633;p17"/>
                <p:cNvSpPr/>
                <p:nvPr/>
              </p:nvSpPr>
              <p:spPr>
                <a:xfrm>
                  <a:off x="4740609" y="5195244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405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4" name="Google Shape;634;p17"/>
                <p:cNvSpPr/>
                <p:nvPr/>
              </p:nvSpPr>
              <p:spPr>
                <a:xfrm>
                  <a:off x="4728092" y="518800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5" name="Google Shape;635;p17"/>
                <p:cNvSpPr/>
                <p:nvPr/>
              </p:nvSpPr>
              <p:spPr>
                <a:xfrm>
                  <a:off x="4715552" y="518076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6" name="Google Shape;636;p17"/>
                <p:cNvSpPr/>
                <p:nvPr/>
              </p:nvSpPr>
              <p:spPr>
                <a:xfrm>
                  <a:off x="4703083" y="517352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7" name="Google Shape;637;p17"/>
                <p:cNvSpPr/>
                <p:nvPr/>
              </p:nvSpPr>
              <p:spPr>
                <a:xfrm>
                  <a:off x="4690566" y="5166324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39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8" name="Google Shape;638;p17"/>
                <p:cNvSpPr/>
                <p:nvPr/>
              </p:nvSpPr>
              <p:spPr>
                <a:xfrm>
                  <a:off x="4678026" y="515908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72" y="12371"/>
                        <a:pt x="11319" y="12371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656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9" name="Google Shape;639;p17"/>
                <p:cNvSpPr/>
                <p:nvPr/>
              </p:nvSpPr>
              <p:spPr>
                <a:xfrm>
                  <a:off x="4665615" y="5151846"/>
                  <a:ext cx="21342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42" h="12263" extrusionOk="0">
                      <a:moveTo>
                        <a:pt x="596" y="6798"/>
                      </a:moveTo>
                      <a:lnTo>
                        <a:pt x="9431" y="11942"/>
                      </a:lnTo>
                      <a:cubicBezTo>
                        <a:pt x="10333" y="12371"/>
                        <a:pt x="11380" y="12371"/>
                        <a:pt x="12281" y="11942"/>
                      </a:cubicBezTo>
                      <a:lnTo>
                        <a:pt x="20736" y="7084"/>
                      </a:lnTo>
                      <a:cubicBezTo>
                        <a:pt x="21496" y="6608"/>
                        <a:pt x="21591" y="5846"/>
                        <a:pt x="20736" y="5465"/>
                      </a:cubicBezTo>
                      <a:lnTo>
                        <a:pt x="11901" y="322"/>
                      </a:lnTo>
                      <a:cubicBezTo>
                        <a:pt x="10999" y="-107"/>
                        <a:pt x="9953" y="-107"/>
                        <a:pt x="9051" y="322"/>
                      </a:cubicBezTo>
                      <a:lnTo>
                        <a:pt x="691" y="5274"/>
                      </a:lnTo>
                      <a:cubicBezTo>
                        <a:pt x="-164" y="5656"/>
                        <a:pt x="-259" y="6322"/>
                        <a:pt x="59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0" name="Google Shape;640;p17"/>
                <p:cNvSpPr/>
                <p:nvPr/>
              </p:nvSpPr>
              <p:spPr>
                <a:xfrm>
                  <a:off x="4653040" y="51445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1" name="Google Shape;641;p17"/>
                <p:cNvSpPr/>
                <p:nvPr/>
              </p:nvSpPr>
              <p:spPr>
                <a:xfrm>
                  <a:off x="4634503" y="5133808"/>
                  <a:ext cx="27254" cy="15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4" h="15763" extrusionOk="0">
                      <a:moveTo>
                        <a:pt x="546" y="6834"/>
                      </a:moveTo>
                      <a:lnTo>
                        <a:pt x="15367" y="15407"/>
                      </a:lnTo>
                      <a:cubicBezTo>
                        <a:pt x="16258" y="15883"/>
                        <a:pt x="17326" y="15883"/>
                        <a:pt x="18217" y="15407"/>
                      </a:cubicBezTo>
                      <a:lnTo>
                        <a:pt x="26577" y="10549"/>
                      </a:lnTo>
                      <a:cubicBezTo>
                        <a:pt x="27432" y="10073"/>
                        <a:pt x="27527" y="9311"/>
                        <a:pt x="26577" y="8930"/>
                      </a:cubicBezTo>
                      <a:lnTo>
                        <a:pt x="11662" y="357"/>
                      </a:lnTo>
                      <a:cubicBezTo>
                        <a:pt x="10805" y="-119"/>
                        <a:pt x="9763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691"/>
                        <a:pt x="-214" y="6453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2" name="Google Shape;642;p17"/>
                <p:cNvSpPr/>
                <p:nvPr/>
              </p:nvSpPr>
              <p:spPr>
                <a:xfrm>
                  <a:off x="4772458" y="522766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44" y="-107"/>
                        <a:pt x="9797" y="-107"/>
                        <a:pt x="8895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3" name="Google Shape;643;p17"/>
                <p:cNvSpPr/>
                <p:nvPr/>
              </p:nvSpPr>
              <p:spPr>
                <a:xfrm>
                  <a:off x="4759918" y="522042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4" name="Google Shape;644;p17"/>
                <p:cNvSpPr/>
                <p:nvPr/>
              </p:nvSpPr>
              <p:spPr>
                <a:xfrm>
                  <a:off x="4747378" y="5212806"/>
                  <a:ext cx="21257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8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179"/>
                      </a:lnTo>
                      <a:cubicBezTo>
                        <a:pt x="-130" y="6036"/>
                        <a:pt x="-225" y="6894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5" name="Google Shape;645;p17"/>
                <p:cNvSpPr/>
                <p:nvPr/>
              </p:nvSpPr>
              <p:spPr>
                <a:xfrm>
                  <a:off x="4734837" y="52059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6" name="Google Shape;646;p17"/>
                <p:cNvSpPr/>
                <p:nvPr/>
              </p:nvSpPr>
              <p:spPr>
                <a:xfrm>
                  <a:off x="4722523" y="5198768"/>
                  <a:ext cx="2141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11" h="12299" extrusionOk="0">
                      <a:moveTo>
                        <a:pt x="689" y="6834"/>
                      </a:moveTo>
                      <a:lnTo>
                        <a:pt x="9524" y="11978"/>
                      </a:lnTo>
                      <a:cubicBezTo>
                        <a:pt x="10426" y="12406"/>
                        <a:pt x="11473" y="12406"/>
                        <a:pt x="12374" y="11978"/>
                      </a:cubicBezTo>
                      <a:lnTo>
                        <a:pt x="20734" y="7120"/>
                      </a:lnTo>
                      <a:cubicBezTo>
                        <a:pt x="21589" y="7120"/>
                        <a:pt x="21684" y="5882"/>
                        <a:pt x="20734" y="5501"/>
                      </a:cubicBezTo>
                      <a:lnTo>
                        <a:pt x="11899" y="357"/>
                      </a:lnTo>
                      <a:cubicBezTo>
                        <a:pt x="11008" y="-119"/>
                        <a:pt x="9940" y="-119"/>
                        <a:pt x="9049" y="357"/>
                      </a:cubicBezTo>
                      <a:lnTo>
                        <a:pt x="594" y="5215"/>
                      </a:lnTo>
                      <a:cubicBezTo>
                        <a:pt x="-166" y="5691"/>
                        <a:pt x="-261" y="6358"/>
                        <a:pt x="689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7" name="Google Shape;647;p17"/>
                <p:cNvSpPr/>
                <p:nvPr/>
              </p:nvSpPr>
              <p:spPr>
                <a:xfrm>
                  <a:off x="4709923" y="5191470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7084"/>
                        <a:pt x="21459" y="5846"/>
                        <a:pt x="20604" y="5465"/>
                      </a:cubicBezTo>
                      <a:lnTo>
                        <a:pt x="11769" y="322"/>
                      </a:lnTo>
                      <a:cubicBezTo>
                        <a:pt x="10868" y="-107"/>
                        <a:pt x="9821" y="-107"/>
                        <a:pt x="8919" y="322"/>
                      </a:cubicBezTo>
                      <a:lnTo>
                        <a:pt x="464" y="5274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8" name="Google Shape;648;p17"/>
                <p:cNvSpPr/>
                <p:nvPr/>
              </p:nvSpPr>
              <p:spPr>
                <a:xfrm>
                  <a:off x="4697392" y="5184231"/>
                  <a:ext cx="21235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8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449" y="5846"/>
                        <a:pt x="20594" y="5465"/>
                      </a:cubicBezTo>
                      <a:lnTo>
                        <a:pt x="11759" y="321"/>
                      </a:lnTo>
                      <a:cubicBezTo>
                        <a:pt x="10858" y="-107"/>
                        <a:pt x="9811" y="-107"/>
                        <a:pt x="8909" y="321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894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9" name="Google Shape;649;p17"/>
                <p:cNvSpPr/>
                <p:nvPr/>
              </p:nvSpPr>
              <p:spPr>
                <a:xfrm>
                  <a:off x="4684958" y="5176992"/>
                  <a:ext cx="2097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76" h="12299" extrusionOk="0">
                      <a:moveTo>
                        <a:pt x="253" y="6799"/>
                      </a:moveTo>
                      <a:lnTo>
                        <a:pt x="9089" y="11942"/>
                      </a:lnTo>
                      <a:cubicBezTo>
                        <a:pt x="9946" y="12418"/>
                        <a:pt x="10987" y="12418"/>
                        <a:pt x="11844" y="11942"/>
                      </a:cubicBezTo>
                      <a:lnTo>
                        <a:pt x="20299" y="7084"/>
                      </a:lnTo>
                      <a:cubicBezTo>
                        <a:pt x="21154" y="6608"/>
                        <a:pt x="21249" y="5846"/>
                        <a:pt x="20299" y="5465"/>
                      </a:cubicBezTo>
                      <a:lnTo>
                        <a:pt x="11464" y="321"/>
                      </a:lnTo>
                      <a:cubicBezTo>
                        <a:pt x="10562" y="-107"/>
                        <a:pt x="9515" y="-107"/>
                        <a:pt x="8614" y="321"/>
                      </a:cubicBezTo>
                      <a:lnTo>
                        <a:pt x="253" y="5179"/>
                      </a:lnTo>
                      <a:cubicBezTo>
                        <a:pt x="253" y="5655"/>
                        <a:pt x="-317" y="6417"/>
                        <a:pt x="253" y="679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0" name="Google Shape;650;p17"/>
                <p:cNvSpPr/>
                <p:nvPr/>
              </p:nvSpPr>
              <p:spPr>
                <a:xfrm>
                  <a:off x="4672326" y="516971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9"/>
                        <a:pt x="21531" y="5882"/>
                        <a:pt x="20581" y="5406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1" name="Google Shape;651;p17"/>
                <p:cNvSpPr/>
                <p:nvPr/>
              </p:nvSpPr>
              <p:spPr>
                <a:xfrm>
                  <a:off x="4659785" y="516247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2" name="Google Shape;652;p17"/>
                <p:cNvSpPr/>
                <p:nvPr/>
              </p:nvSpPr>
              <p:spPr>
                <a:xfrm>
                  <a:off x="4647352" y="5155656"/>
                  <a:ext cx="21150" cy="123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50" h="12358" extrusionOk="0">
                      <a:moveTo>
                        <a:pt x="428" y="6894"/>
                      </a:moveTo>
                      <a:lnTo>
                        <a:pt x="9263" y="12037"/>
                      </a:lnTo>
                      <a:cubicBezTo>
                        <a:pt x="10164" y="12466"/>
                        <a:pt x="11211" y="12466"/>
                        <a:pt x="12113" y="12037"/>
                      </a:cubicBezTo>
                      <a:lnTo>
                        <a:pt x="20473" y="7084"/>
                      </a:lnTo>
                      <a:cubicBezTo>
                        <a:pt x="21328" y="7084"/>
                        <a:pt x="21423" y="5941"/>
                        <a:pt x="20473" y="5465"/>
                      </a:cubicBezTo>
                      <a:lnTo>
                        <a:pt x="11638" y="321"/>
                      </a:lnTo>
                      <a:cubicBezTo>
                        <a:pt x="10769" y="-107"/>
                        <a:pt x="9752" y="-107"/>
                        <a:pt x="8883" y="321"/>
                      </a:cubicBezTo>
                      <a:lnTo>
                        <a:pt x="428" y="5179"/>
                      </a:lnTo>
                      <a:cubicBezTo>
                        <a:pt x="-143" y="5274"/>
                        <a:pt x="-143" y="6036"/>
                        <a:pt x="428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3" name="Google Shape;653;p17"/>
                <p:cNvSpPr/>
                <p:nvPr/>
              </p:nvSpPr>
              <p:spPr>
                <a:xfrm>
                  <a:off x="4634693" y="5148036"/>
                  <a:ext cx="21269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63" extrusionOk="0">
                      <a:moveTo>
                        <a:pt x="546" y="6798"/>
                      </a:moveTo>
                      <a:lnTo>
                        <a:pt x="9381" y="11942"/>
                      </a:lnTo>
                      <a:cubicBezTo>
                        <a:pt x="10283" y="12371"/>
                        <a:pt x="11330" y="12371"/>
                        <a:pt x="12232" y="11942"/>
                      </a:cubicBezTo>
                      <a:lnTo>
                        <a:pt x="20592" y="7084"/>
                      </a:lnTo>
                      <a:cubicBezTo>
                        <a:pt x="21447" y="6608"/>
                        <a:pt x="21542" y="5846"/>
                        <a:pt x="20592" y="5465"/>
                      </a:cubicBezTo>
                      <a:lnTo>
                        <a:pt x="11757" y="322"/>
                      </a:lnTo>
                      <a:cubicBezTo>
                        <a:pt x="10855" y="-107"/>
                        <a:pt x="9808" y="-107"/>
                        <a:pt x="8906" y="322"/>
                      </a:cubicBezTo>
                      <a:lnTo>
                        <a:pt x="451" y="5179"/>
                      </a:lnTo>
                      <a:cubicBezTo>
                        <a:pt x="-119" y="5656"/>
                        <a:pt x="-214" y="6417"/>
                        <a:pt x="54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4" name="Google Shape;654;p17"/>
                <p:cNvSpPr/>
                <p:nvPr/>
              </p:nvSpPr>
              <p:spPr>
                <a:xfrm>
                  <a:off x="4784985" y="5234904"/>
                  <a:ext cx="27256" cy="158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6" h="15823" extrusionOk="0">
                      <a:moveTo>
                        <a:pt x="454" y="6894"/>
                      </a:moveTo>
                      <a:lnTo>
                        <a:pt x="15369" y="15466"/>
                      </a:lnTo>
                      <a:cubicBezTo>
                        <a:pt x="16226" y="15942"/>
                        <a:pt x="17267" y="15942"/>
                        <a:pt x="18124" y="15466"/>
                      </a:cubicBezTo>
                      <a:lnTo>
                        <a:pt x="26580" y="10608"/>
                      </a:lnTo>
                      <a:cubicBezTo>
                        <a:pt x="27435" y="10132"/>
                        <a:pt x="27530" y="9370"/>
                        <a:pt x="26580" y="8989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513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5" name="Google Shape;655;p17"/>
                <p:cNvSpPr/>
                <p:nvPr/>
              </p:nvSpPr>
              <p:spPr>
                <a:xfrm>
                  <a:off x="4610064" y="5140680"/>
                  <a:ext cx="3353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535" h="17487" extrusionOk="0">
                      <a:moveTo>
                        <a:pt x="24131" y="343"/>
                      </a:moveTo>
                      <a:lnTo>
                        <a:pt x="32966" y="5487"/>
                      </a:lnTo>
                      <a:cubicBezTo>
                        <a:pt x="33726" y="5487"/>
                        <a:pt x="33726" y="6534"/>
                        <a:pt x="32966" y="6915"/>
                      </a:cubicBezTo>
                      <a:lnTo>
                        <a:pt x="24036" y="12154"/>
                      </a:lnTo>
                      <a:cubicBezTo>
                        <a:pt x="23222" y="12535"/>
                        <a:pt x="22284" y="12535"/>
                        <a:pt x="21471" y="12154"/>
                      </a:cubicBezTo>
                      <a:lnTo>
                        <a:pt x="20711" y="11678"/>
                      </a:lnTo>
                      <a:cubicBezTo>
                        <a:pt x="19963" y="11306"/>
                        <a:pt x="19083" y="11306"/>
                        <a:pt x="18336" y="11678"/>
                      </a:cubicBezTo>
                      <a:lnTo>
                        <a:pt x="8835" y="17202"/>
                      </a:lnTo>
                      <a:cubicBezTo>
                        <a:pt x="7990" y="17583"/>
                        <a:pt x="7021" y="17583"/>
                        <a:pt x="6175" y="17202"/>
                      </a:cubicBezTo>
                      <a:lnTo>
                        <a:pt x="570" y="13964"/>
                      </a:lnTo>
                      <a:cubicBezTo>
                        <a:pt x="-190" y="13487"/>
                        <a:pt x="-190" y="12821"/>
                        <a:pt x="570" y="12440"/>
                      </a:cubicBezTo>
                      <a:lnTo>
                        <a:pt x="9405" y="7296"/>
                      </a:lnTo>
                      <a:lnTo>
                        <a:pt x="11210" y="6248"/>
                      </a:lnTo>
                      <a:lnTo>
                        <a:pt x="12540" y="5487"/>
                      </a:lnTo>
                      <a:lnTo>
                        <a:pt x="13870" y="4725"/>
                      </a:lnTo>
                      <a:lnTo>
                        <a:pt x="21471" y="343"/>
                      </a:lnTo>
                      <a:cubicBezTo>
                        <a:pt x="22298" y="-114"/>
                        <a:pt x="23302" y="-114"/>
                        <a:pt x="24131" y="343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6" name="Google Shape;656;p17"/>
                <p:cNvSpPr/>
                <p:nvPr/>
              </p:nvSpPr>
              <p:spPr>
                <a:xfrm>
                  <a:off x="4754598" y="525944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7025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7" name="Google Shape;657;p17"/>
                <p:cNvSpPr/>
                <p:nvPr/>
              </p:nvSpPr>
              <p:spPr>
                <a:xfrm>
                  <a:off x="4742212" y="5252239"/>
                  <a:ext cx="2074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46" h="12299" extrusionOk="0">
                      <a:moveTo>
                        <a:pt x="0" y="6798"/>
                      </a:moveTo>
                      <a:lnTo>
                        <a:pt x="8835" y="11942"/>
                      </a:lnTo>
                      <a:cubicBezTo>
                        <a:pt x="9726" y="12418"/>
                        <a:pt x="10794" y="12418"/>
                        <a:pt x="11685" y="11942"/>
                      </a:cubicBezTo>
                      <a:lnTo>
                        <a:pt x="20141" y="7084"/>
                      </a:lnTo>
                      <a:cubicBezTo>
                        <a:pt x="20901" y="7084"/>
                        <a:pt x="20996" y="5846"/>
                        <a:pt x="20141" y="5465"/>
                      </a:cubicBezTo>
                      <a:lnTo>
                        <a:pt x="11305" y="322"/>
                      </a:lnTo>
                      <a:cubicBezTo>
                        <a:pt x="10404" y="-107"/>
                        <a:pt x="9357" y="-107"/>
                        <a:pt x="8455" y="322"/>
                      </a:cubicBezTo>
                      <a:lnTo>
                        <a:pt x="0" y="5179"/>
                      </a:lnTo>
                      <a:cubicBezTo>
                        <a:pt x="0" y="5560"/>
                        <a:pt x="0" y="6417"/>
                        <a:pt x="0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8" name="Google Shape;658;p17"/>
                <p:cNvSpPr/>
                <p:nvPr/>
              </p:nvSpPr>
              <p:spPr>
                <a:xfrm>
                  <a:off x="4729612" y="52450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9" name="Google Shape;659;p17"/>
                <p:cNvSpPr/>
                <p:nvPr/>
              </p:nvSpPr>
              <p:spPr>
                <a:xfrm>
                  <a:off x="4623423" y="5183528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9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0" name="Google Shape;660;p17"/>
                <p:cNvSpPr/>
                <p:nvPr/>
              </p:nvSpPr>
              <p:spPr>
                <a:xfrm>
                  <a:off x="4610954" y="51763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1" name="Google Shape;661;p17"/>
                <p:cNvSpPr/>
                <p:nvPr/>
              </p:nvSpPr>
              <p:spPr>
                <a:xfrm>
                  <a:off x="4598509" y="516908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2" name="Google Shape;662;p17"/>
                <p:cNvSpPr/>
                <p:nvPr/>
              </p:nvSpPr>
              <p:spPr>
                <a:xfrm>
                  <a:off x="4586039" y="516190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3" name="Google Shape;663;p17"/>
                <p:cNvSpPr/>
                <p:nvPr/>
              </p:nvSpPr>
              <p:spPr>
                <a:xfrm>
                  <a:off x="4713902" y="5236011"/>
                  <a:ext cx="2452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23" h="14108" extrusionOk="0">
                      <a:moveTo>
                        <a:pt x="570" y="6739"/>
                      </a:moveTo>
                      <a:lnTo>
                        <a:pt x="12635" y="13787"/>
                      </a:lnTo>
                      <a:cubicBezTo>
                        <a:pt x="13505" y="14216"/>
                        <a:pt x="14521" y="14216"/>
                        <a:pt x="15390" y="13787"/>
                      </a:cubicBezTo>
                      <a:lnTo>
                        <a:pt x="23846" y="8930"/>
                      </a:lnTo>
                      <a:cubicBezTo>
                        <a:pt x="24701" y="8453"/>
                        <a:pt x="24796" y="7691"/>
                        <a:pt x="23846" y="7310"/>
                      </a:cubicBezTo>
                      <a:lnTo>
                        <a:pt x="11780" y="357"/>
                      </a:lnTo>
                      <a:cubicBezTo>
                        <a:pt x="10923" y="-119"/>
                        <a:pt x="9882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596"/>
                        <a:pt x="-190" y="6358"/>
                        <a:pt x="570" y="673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4" name="Google Shape;664;p17"/>
                <p:cNvSpPr/>
                <p:nvPr/>
              </p:nvSpPr>
              <p:spPr>
                <a:xfrm>
                  <a:off x="4635943" y="5190803"/>
                  <a:ext cx="2441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13" h="14108" extrusionOk="0">
                      <a:moveTo>
                        <a:pt x="436" y="6798"/>
                      </a:moveTo>
                      <a:lnTo>
                        <a:pt x="12502" y="13752"/>
                      </a:lnTo>
                      <a:cubicBezTo>
                        <a:pt x="13393" y="14228"/>
                        <a:pt x="14461" y="14228"/>
                        <a:pt x="15352" y="13752"/>
                      </a:cubicBezTo>
                      <a:lnTo>
                        <a:pt x="23807" y="8894"/>
                      </a:lnTo>
                      <a:cubicBezTo>
                        <a:pt x="24567" y="8418"/>
                        <a:pt x="24662" y="7656"/>
                        <a:pt x="23807" y="7275"/>
                      </a:cubicBezTo>
                      <a:lnTo>
                        <a:pt x="11932" y="322"/>
                      </a:lnTo>
                      <a:cubicBezTo>
                        <a:pt x="11030" y="-107"/>
                        <a:pt x="9983" y="-107"/>
                        <a:pt x="9082" y="322"/>
                      </a:cubicBezTo>
                      <a:lnTo>
                        <a:pt x="721" y="5179"/>
                      </a:lnTo>
                      <a:cubicBezTo>
                        <a:pt x="-134" y="5656"/>
                        <a:pt x="-229" y="6418"/>
                        <a:pt x="43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5" name="Google Shape;665;p17"/>
                <p:cNvSpPr/>
                <p:nvPr/>
              </p:nvSpPr>
              <p:spPr>
                <a:xfrm>
                  <a:off x="4651601" y="5199816"/>
                  <a:ext cx="71148" cy="411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148" h="41195" extrusionOk="0">
                      <a:moveTo>
                        <a:pt x="454" y="6834"/>
                      </a:moveTo>
                      <a:lnTo>
                        <a:pt x="59260" y="40839"/>
                      </a:lnTo>
                      <a:cubicBezTo>
                        <a:pt x="60117" y="41315"/>
                        <a:pt x="61159" y="41315"/>
                        <a:pt x="62016" y="40839"/>
                      </a:cubicBezTo>
                      <a:lnTo>
                        <a:pt x="70471" y="35981"/>
                      </a:lnTo>
                      <a:cubicBezTo>
                        <a:pt x="71326" y="35505"/>
                        <a:pt x="71421" y="34742"/>
                        <a:pt x="70471" y="3436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6" name="Google Shape;666;p17"/>
                <p:cNvSpPr/>
                <p:nvPr/>
              </p:nvSpPr>
              <p:spPr>
                <a:xfrm>
                  <a:off x="4756949" y="5232713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275"/>
                      </a:lnTo>
                      <a:cubicBezTo>
                        <a:pt x="-106" y="6036"/>
                        <a:pt x="-201" y="6036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7" name="Google Shape;667;p17"/>
                <p:cNvSpPr/>
                <p:nvPr/>
              </p:nvSpPr>
              <p:spPr>
                <a:xfrm>
                  <a:off x="4744433" y="5225534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8" name="Google Shape;668;p17"/>
                <p:cNvSpPr/>
                <p:nvPr/>
              </p:nvSpPr>
              <p:spPr>
                <a:xfrm>
                  <a:off x="4732035" y="5218330"/>
                  <a:ext cx="21424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24" h="12263" extrusionOk="0">
                      <a:moveTo>
                        <a:pt x="677" y="6798"/>
                      </a:moveTo>
                      <a:lnTo>
                        <a:pt x="9513" y="11942"/>
                      </a:lnTo>
                      <a:cubicBezTo>
                        <a:pt x="10414" y="12371"/>
                        <a:pt x="11461" y="12371"/>
                        <a:pt x="12363" y="11942"/>
                      </a:cubicBezTo>
                      <a:lnTo>
                        <a:pt x="20818" y="7084"/>
                      </a:lnTo>
                      <a:cubicBezTo>
                        <a:pt x="21578" y="6608"/>
                        <a:pt x="21673" y="5846"/>
                        <a:pt x="20818" y="5465"/>
                      </a:cubicBezTo>
                      <a:lnTo>
                        <a:pt x="11983" y="322"/>
                      </a:lnTo>
                      <a:cubicBezTo>
                        <a:pt x="11081" y="-107"/>
                        <a:pt x="10034" y="-107"/>
                        <a:pt x="9133" y="322"/>
                      </a:cubicBezTo>
                      <a:lnTo>
                        <a:pt x="677" y="5179"/>
                      </a:lnTo>
                      <a:cubicBezTo>
                        <a:pt x="-178" y="5656"/>
                        <a:pt x="-273" y="6417"/>
                        <a:pt x="677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9" name="Google Shape;669;p17"/>
                <p:cNvSpPr/>
                <p:nvPr/>
              </p:nvSpPr>
              <p:spPr>
                <a:xfrm>
                  <a:off x="4719447" y="5211091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941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0" name="Google Shape;670;p17"/>
                <p:cNvSpPr/>
                <p:nvPr/>
              </p:nvSpPr>
              <p:spPr>
                <a:xfrm>
                  <a:off x="4706978" y="5203817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8"/>
                        <a:pt x="21459" y="5882"/>
                        <a:pt x="20604" y="5405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1" name="Google Shape;671;p17"/>
                <p:cNvSpPr/>
                <p:nvPr/>
              </p:nvSpPr>
              <p:spPr>
                <a:xfrm>
                  <a:off x="4694711" y="5196578"/>
                  <a:ext cx="20722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22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05" y="12406"/>
                        <a:pt x="10721" y="12406"/>
                        <a:pt x="11590" y="11978"/>
                      </a:cubicBezTo>
                      <a:lnTo>
                        <a:pt x="20046" y="7025"/>
                      </a:lnTo>
                      <a:cubicBezTo>
                        <a:pt x="20901" y="6549"/>
                        <a:pt x="20996" y="5882"/>
                        <a:pt x="20046" y="5406"/>
                      </a:cubicBezTo>
                      <a:lnTo>
                        <a:pt x="11210" y="357"/>
                      </a:lnTo>
                      <a:cubicBezTo>
                        <a:pt x="10353" y="-119"/>
                        <a:pt x="9312" y="-119"/>
                        <a:pt x="8455" y="357"/>
                      </a:cubicBezTo>
                      <a:lnTo>
                        <a:pt x="0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2" name="Google Shape;672;p17"/>
                <p:cNvSpPr/>
                <p:nvPr/>
              </p:nvSpPr>
              <p:spPr>
                <a:xfrm>
                  <a:off x="4681992" y="5189338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9"/>
                        <a:pt x="21459" y="5882"/>
                        <a:pt x="20604" y="5406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453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3" name="Google Shape;673;p17"/>
                <p:cNvSpPr/>
                <p:nvPr/>
              </p:nvSpPr>
              <p:spPr>
                <a:xfrm>
                  <a:off x="4669476" y="51821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4" name="Google Shape;674;p17"/>
                <p:cNvSpPr/>
                <p:nvPr/>
              </p:nvSpPr>
              <p:spPr>
                <a:xfrm>
                  <a:off x="4656900" y="5174765"/>
                  <a:ext cx="2131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16" h="12299" extrusionOk="0">
                      <a:moveTo>
                        <a:pt x="570" y="6834"/>
                      </a:moveTo>
                      <a:lnTo>
                        <a:pt x="9405" y="11978"/>
                      </a:lnTo>
                      <a:cubicBezTo>
                        <a:pt x="10307" y="12406"/>
                        <a:pt x="11354" y="12406"/>
                        <a:pt x="12255" y="11978"/>
                      </a:cubicBezTo>
                      <a:lnTo>
                        <a:pt x="20711" y="7120"/>
                      </a:lnTo>
                      <a:cubicBezTo>
                        <a:pt x="21471" y="7120"/>
                        <a:pt x="21566" y="5882"/>
                        <a:pt x="20711" y="5501"/>
                      </a:cubicBezTo>
                      <a:lnTo>
                        <a:pt x="11875" y="357"/>
                      </a:lnTo>
                      <a:cubicBezTo>
                        <a:pt x="10984" y="-119"/>
                        <a:pt x="9916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787"/>
                        <a:pt x="-190" y="6834"/>
                        <a:pt x="57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5" name="Google Shape;675;p17"/>
                <p:cNvSpPr/>
                <p:nvPr/>
              </p:nvSpPr>
              <p:spPr>
                <a:xfrm>
                  <a:off x="4644490" y="516765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6" name="Google Shape;676;p17"/>
                <p:cNvSpPr/>
                <p:nvPr/>
              </p:nvSpPr>
              <p:spPr>
                <a:xfrm>
                  <a:off x="4632021" y="5160418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179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7" name="Google Shape;677;p17"/>
                <p:cNvSpPr/>
                <p:nvPr/>
              </p:nvSpPr>
              <p:spPr>
                <a:xfrm>
                  <a:off x="4619504" y="5153179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59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8" name="Google Shape;678;p17"/>
                <p:cNvSpPr/>
                <p:nvPr/>
              </p:nvSpPr>
              <p:spPr>
                <a:xfrm>
                  <a:off x="4769418" y="5240428"/>
                  <a:ext cx="30663" cy="17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63" h="17728" extrusionOk="0">
                      <a:moveTo>
                        <a:pt x="535" y="6417"/>
                      </a:moveTo>
                      <a:lnTo>
                        <a:pt x="18775" y="17371"/>
                      </a:lnTo>
                      <a:cubicBezTo>
                        <a:pt x="19667" y="17847"/>
                        <a:pt x="20734" y="17847"/>
                        <a:pt x="21626" y="17371"/>
                      </a:cubicBezTo>
                      <a:lnTo>
                        <a:pt x="29986" y="12513"/>
                      </a:lnTo>
                      <a:cubicBezTo>
                        <a:pt x="30841" y="12037"/>
                        <a:pt x="30936" y="11370"/>
                        <a:pt x="29986" y="10894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275"/>
                        <a:pt x="-225" y="5941"/>
                        <a:pt x="535" y="641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9" name="Google Shape;679;p17"/>
                <p:cNvSpPr/>
                <p:nvPr/>
              </p:nvSpPr>
              <p:spPr>
                <a:xfrm>
                  <a:off x="4751035" y="5243345"/>
                  <a:ext cx="214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00" h="12299" extrusionOk="0">
                      <a:moveTo>
                        <a:pt x="677" y="6834"/>
                      </a:moveTo>
                      <a:lnTo>
                        <a:pt x="9513" y="11978"/>
                      </a:lnTo>
                      <a:cubicBezTo>
                        <a:pt x="10382" y="12406"/>
                        <a:pt x="11398" y="12406"/>
                        <a:pt x="12268" y="11978"/>
                      </a:cubicBezTo>
                      <a:lnTo>
                        <a:pt x="20723" y="7025"/>
                      </a:lnTo>
                      <a:cubicBezTo>
                        <a:pt x="21578" y="7025"/>
                        <a:pt x="21673" y="5882"/>
                        <a:pt x="20723" y="5405"/>
                      </a:cubicBezTo>
                      <a:lnTo>
                        <a:pt x="11888" y="357"/>
                      </a:lnTo>
                      <a:cubicBezTo>
                        <a:pt x="11031" y="-119"/>
                        <a:pt x="9990" y="-119"/>
                        <a:pt x="9133" y="357"/>
                      </a:cubicBezTo>
                      <a:lnTo>
                        <a:pt x="677" y="4929"/>
                      </a:lnTo>
                      <a:cubicBezTo>
                        <a:pt x="-178" y="5691"/>
                        <a:pt x="-273" y="6453"/>
                        <a:pt x="677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0" name="Google Shape;680;p17"/>
                <p:cNvSpPr/>
                <p:nvPr/>
              </p:nvSpPr>
              <p:spPr>
                <a:xfrm>
                  <a:off x="4738529" y="5236106"/>
                  <a:ext cx="212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00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025"/>
                      </a:lnTo>
                      <a:cubicBezTo>
                        <a:pt x="21354" y="6549"/>
                        <a:pt x="21449" y="5882"/>
                        <a:pt x="20594" y="5406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1" name="Google Shape;681;p17"/>
                <p:cNvSpPr/>
                <p:nvPr/>
              </p:nvSpPr>
              <p:spPr>
                <a:xfrm>
                  <a:off x="4726002" y="522886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2" name="Google Shape;682;p17"/>
                <p:cNvSpPr/>
                <p:nvPr/>
              </p:nvSpPr>
              <p:spPr>
                <a:xfrm>
                  <a:off x="4713712" y="5221628"/>
                  <a:ext cx="2078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81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37" y="12406"/>
                        <a:pt x="10784" y="12406"/>
                        <a:pt x="11685" y="11978"/>
                      </a:cubicBezTo>
                      <a:lnTo>
                        <a:pt x="20141" y="7120"/>
                      </a:lnTo>
                      <a:cubicBezTo>
                        <a:pt x="20996" y="6644"/>
                        <a:pt x="20996" y="5882"/>
                        <a:pt x="20141" y="5501"/>
                      </a:cubicBezTo>
                      <a:lnTo>
                        <a:pt x="11305" y="357"/>
                      </a:lnTo>
                      <a:cubicBezTo>
                        <a:pt x="10414" y="-119"/>
                        <a:pt x="9346" y="-119"/>
                        <a:pt x="8455" y="357"/>
                      </a:cubicBezTo>
                      <a:lnTo>
                        <a:pt x="95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3" name="Google Shape;683;p17"/>
                <p:cNvSpPr/>
                <p:nvPr/>
              </p:nvSpPr>
              <p:spPr>
                <a:xfrm>
                  <a:off x="4701016" y="52144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4" name="Google Shape;684;p17"/>
                <p:cNvSpPr/>
                <p:nvPr/>
              </p:nvSpPr>
              <p:spPr>
                <a:xfrm>
                  <a:off x="4688557" y="5207186"/>
                  <a:ext cx="2127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71" h="12299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544" y="5846"/>
                        <a:pt x="20594" y="5465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274"/>
                      </a:lnTo>
                      <a:cubicBezTo>
                        <a:pt x="-116" y="5751"/>
                        <a:pt x="-211" y="6417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5" name="Google Shape;685;p17"/>
                <p:cNvSpPr/>
                <p:nvPr/>
              </p:nvSpPr>
              <p:spPr>
                <a:xfrm>
                  <a:off x="4675924" y="5199947"/>
                  <a:ext cx="2136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64" h="12299" extrusionOk="0">
                      <a:moveTo>
                        <a:pt x="641" y="6894"/>
                      </a:moveTo>
                      <a:lnTo>
                        <a:pt x="9477" y="11942"/>
                      </a:lnTo>
                      <a:cubicBezTo>
                        <a:pt x="10368" y="12418"/>
                        <a:pt x="11435" y="12418"/>
                        <a:pt x="12327" y="11942"/>
                      </a:cubicBezTo>
                      <a:lnTo>
                        <a:pt x="20687" y="7084"/>
                      </a:lnTo>
                      <a:cubicBezTo>
                        <a:pt x="21542" y="6608"/>
                        <a:pt x="21637" y="5846"/>
                        <a:pt x="20687" y="5465"/>
                      </a:cubicBezTo>
                      <a:lnTo>
                        <a:pt x="11852" y="321"/>
                      </a:lnTo>
                      <a:cubicBezTo>
                        <a:pt x="10982" y="-107"/>
                        <a:pt x="9966" y="-107"/>
                        <a:pt x="9096" y="321"/>
                      </a:cubicBezTo>
                      <a:lnTo>
                        <a:pt x="641" y="5275"/>
                      </a:lnTo>
                      <a:cubicBezTo>
                        <a:pt x="-214" y="5751"/>
                        <a:pt x="-214" y="6417"/>
                        <a:pt x="641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6" name="Google Shape;686;p17"/>
                <p:cNvSpPr/>
                <p:nvPr/>
              </p:nvSpPr>
              <p:spPr>
                <a:xfrm>
                  <a:off x="4663585" y="519270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7" name="Google Shape;687;p17"/>
                <p:cNvSpPr/>
                <p:nvPr/>
              </p:nvSpPr>
              <p:spPr>
                <a:xfrm>
                  <a:off x="4651034" y="5185529"/>
                  <a:ext cx="21269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99" extrusionOk="0">
                      <a:moveTo>
                        <a:pt x="546" y="6834"/>
                      </a:moveTo>
                      <a:lnTo>
                        <a:pt x="9381" y="11978"/>
                      </a:lnTo>
                      <a:cubicBezTo>
                        <a:pt x="10283" y="12406"/>
                        <a:pt x="11330" y="12406"/>
                        <a:pt x="12232" y="11978"/>
                      </a:cubicBezTo>
                      <a:lnTo>
                        <a:pt x="20592" y="7120"/>
                      </a:lnTo>
                      <a:cubicBezTo>
                        <a:pt x="21447" y="6644"/>
                        <a:pt x="21542" y="5882"/>
                        <a:pt x="20592" y="5501"/>
                      </a:cubicBezTo>
                      <a:lnTo>
                        <a:pt x="11757" y="357"/>
                      </a:lnTo>
                      <a:cubicBezTo>
                        <a:pt x="10865" y="-119"/>
                        <a:pt x="9798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596"/>
                        <a:pt x="-214" y="6358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8" name="Google Shape;688;p17"/>
                <p:cNvSpPr/>
                <p:nvPr/>
              </p:nvSpPr>
              <p:spPr>
                <a:xfrm>
                  <a:off x="4638600" y="517832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40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9" name="Google Shape;689;p17"/>
                <p:cNvSpPr/>
                <p:nvPr/>
              </p:nvSpPr>
              <p:spPr>
                <a:xfrm>
                  <a:off x="4626083" y="5171051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8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0" name="Google Shape;690;p17"/>
                <p:cNvSpPr/>
                <p:nvPr/>
              </p:nvSpPr>
              <p:spPr>
                <a:xfrm>
                  <a:off x="4598129" y="5154858"/>
                  <a:ext cx="36743" cy="21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743" h="21252" extrusionOk="0">
                      <a:moveTo>
                        <a:pt x="535" y="6834"/>
                      </a:moveTo>
                      <a:lnTo>
                        <a:pt x="24856" y="20931"/>
                      </a:lnTo>
                      <a:cubicBezTo>
                        <a:pt x="25725" y="21360"/>
                        <a:pt x="26741" y="21360"/>
                        <a:pt x="27611" y="20931"/>
                      </a:cubicBezTo>
                      <a:lnTo>
                        <a:pt x="36066" y="15978"/>
                      </a:lnTo>
                      <a:cubicBezTo>
                        <a:pt x="36921" y="15502"/>
                        <a:pt x="37016" y="14835"/>
                        <a:pt x="36066" y="14359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1" name="Google Shape;691;p17"/>
                <p:cNvSpPr/>
                <p:nvPr/>
              </p:nvSpPr>
              <p:spPr>
                <a:xfrm>
                  <a:off x="4763493" y="5250906"/>
                  <a:ext cx="24428" cy="142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28" h="14204" extrusionOk="0">
                      <a:moveTo>
                        <a:pt x="475" y="6894"/>
                      </a:moveTo>
                      <a:lnTo>
                        <a:pt x="12540" y="13847"/>
                      </a:lnTo>
                      <a:cubicBezTo>
                        <a:pt x="13431" y="14323"/>
                        <a:pt x="14499" y="14323"/>
                        <a:pt x="15390" y="13847"/>
                      </a:cubicBezTo>
                      <a:lnTo>
                        <a:pt x="23751" y="8989"/>
                      </a:lnTo>
                      <a:cubicBezTo>
                        <a:pt x="24606" y="8513"/>
                        <a:pt x="24701" y="7751"/>
                        <a:pt x="23751" y="7370"/>
                      </a:cubicBezTo>
                      <a:lnTo>
                        <a:pt x="11685" y="321"/>
                      </a:lnTo>
                      <a:cubicBezTo>
                        <a:pt x="10784" y="-107"/>
                        <a:pt x="9737" y="-107"/>
                        <a:pt x="8835" y="321"/>
                      </a:cubicBezTo>
                      <a:lnTo>
                        <a:pt x="380" y="5179"/>
                      </a:lnTo>
                      <a:cubicBezTo>
                        <a:pt x="-95" y="5370"/>
                        <a:pt x="-190" y="6132"/>
                        <a:pt x="47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92" name="Google Shape;692;p17"/>
              <p:cNvGrpSpPr/>
              <p:nvPr/>
            </p:nvGrpSpPr>
            <p:grpSpPr>
              <a:xfrm>
                <a:off x="4655095" y="4952197"/>
                <a:ext cx="207390" cy="280361"/>
                <a:chOff x="4655095" y="4952197"/>
                <a:chExt cx="207390" cy="280361"/>
              </a:xfrm>
            </p:grpSpPr>
            <p:grpSp>
              <p:nvGrpSpPr>
                <p:cNvPr id="693" name="Google Shape;693;p17"/>
                <p:cNvGrpSpPr/>
                <p:nvPr/>
              </p:nvGrpSpPr>
              <p:grpSpPr>
                <a:xfrm>
                  <a:off x="4655095" y="4952197"/>
                  <a:ext cx="207390" cy="280361"/>
                  <a:chOff x="4655095" y="4952197"/>
                  <a:chExt cx="207390" cy="280361"/>
                </a:xfrm>
              </p:grpSpPr>
              <p:sp>
                <p:nvSpPr>
                  <p:cNvPr id="694" name="Google Shape;694;p17"/>
                  <p:cNvSpPr/>
                  <p:nvPr/>
                </p:nvSpPr>
                <p:spPr>
                  <a:xfrm>
                    <a:off x="4655095" y="4952197"/>
                    <a:ext cx="207390" cy="2803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7390" h="280361" extrusionOk="0">
                        <a:moveTo>
                          <a:pt x="200455" y="280361"/>
                        </a:moveTo>
                        <a:lnTo>
                          <a:pt x="200455" y="280361"/>
                        </a:lnTo>
                        <a:lnTo>
                          <a:pt x="0" y="164251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4734" y="110530"/>
                          <a:pt x="207375" y="115102"/>
                          <a:pt x="207391" y="120055"/>
                        </a:cubicBezTo>
                        <a:lnTo>
                          <a:pt x="207391" y="268360"/>
                        </a:lnTo>
                        <a:cubicBezTo>
                          <a:pt x="206156" y="275980"/>
                          <a:pt x="204731" y="277885"/>
                          <a:pt x="200455" y="280361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5" name="Google Shape;695;p17"/>
                  <p:cNvSpPr/>
                  <p:nvPr/>
                </p:nvSpPr>
                <p:spPr>
                  <a:xfrm>
                    <a:off x="4655095" y="4952197"/>
                    <a:ext cx="205775" cy="1271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5775" h="127104" extrusionOk="0">
                        <a:moveTo>
                          <a:pt x="182120" y="127104"/>
                        </a:moveTo>
                        <a:lnTo>
                          <a:pt x="0" y="11470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2698" y="109330"/>
                          <a:pt x="204541" y="111216"/>
                          <a:pt x="205776" y="113483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6" name="Google Shape;696;p17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7" name="Google Shape;697;p17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8" name="Google Shape;698;p17"/>
                  <p:cNvSpPr/>
                  <p:nvPr/>
                </p:nvSpPr>
                <p:spPr>
                  <a:xfrm>
                    <a:off x="4655095" y="5110733"/>
                    <a:ext cx="200455" cy="1218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121824" extrusionOk="0">
                        <a:moveTo>
                          <a:pt x="200455" y="121825"/>
                        </a:moveTo>
                        <a:lnTo>
                          <a:pt x="200455" y="116014"/>
                        </a:lnTo>
                        <a:lnTo>
                          <a:pt x="0" y="0"/>
                        </a:lnTo>
                        <a:lnTo>
                          <a:pt x="0" y="5715"/>
                        </a:lnTo>
                        <a:lnTo>
                          <a:pt x="200455" y="121825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99" name="Google Shape;699;p17"/>
                <p:cNvSpPr/>
                <p:nvPr/>
              </p:nvSpPr>
              <p:spPr>
                <a:xfrm>
                  <a:off x="4660320" y="4963096"/>
                  <a:ext cx="2375" cy="144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5" h="144970" extrusionOk="0">
                      <a:moveTo>
                        <a:pt x="0" y="144971"/>
                      </a:moveTo>
                      <a:lnTo>
                        <a:pt x="0" y="0"/>
                      </a:lnTo>
                      <a:lnTo>
                        <a:pt x="2375" y="1429"/>
                      </a:lnTo>
                      <a:lnTo>
                        <a:pt x="2375" y="143732"/>
                      </a:lnTo>
                      <a:lnTo>
                        <a:pt x="0" y="14497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0" name="Google Shape;700;p17"/>
                <p:cNvSpPr/>
                <p:nvPr/>
              </p:nvSpPr>
              <p:spPr>
                <a:xfrm>
                  <a:off x="4662695" y="4964525"/>
                  <a:ext cx="186490" cy="249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490" h="249936" extrusionOk="0">
                      <a:moveTo>
                        <a:pt x="0" y="0"/>
                      </a:moveTo>
                      <a:lnTo>
                        <a:pt x="0" y="142304"/>
                      </a:lnTo>
                      <a:lnTo>
                        <a:pt x="186490" y="249936"/>
                      </a:lnTo>
                      <a:lnTo>
                        <a:pt x="186490" y="10791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1" name="Google Shape;701;p17"/>
                <p:cNvSpPr/>
                <p:nvPr/>
              </p:nvSpPr>
              <p:spPr>
                <a:xfrm>
                  <a:off x="4660320" y="5106828"/>
                  <a:ext cx="188865" cy="110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865" h="110490" extrusionOk="0">
                      <a:moveTo>
                        <a:pt x="0" y="1238"/>
                      </a:moveTo>
                      <a:lnTo>
                        <a:pt x="188865" y="110490"/>
                      </a:lnTo>
                      <a:lnTo>
                        <a:pt x="188865" y="107633"/>
                      </a:lnTo>
                      <a:lnTo>
                        <a:pt x="2375" y="0"/>
                      </a:lnTo>
                      <a:lnTo>
                        <a:pt x="0" y="123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702" name="Google Shape;702;p17"/>
            <p:cNvSpPr/>
            <p:nvPr/>
          </p:nvSpPr>
          <p:spPr>
            <a:xfrm>
              <a:off x="2270876" y="3943763"/>
              <a:ext cx="260754" cy="432930"/>
            </a:xfrm>
            <a:custGeom>
              <a:avLst/>
              <a:gdLst/>
              <a:ahLst/>
              <a:cxnLst/>
              <a:rect l="l" t="t" r="r" b="b"/>
              <a:pathLst>
                <a:path w="260754" h="432930" extrusionOk="0">
                  <a:moveTo>
                    <a:pt x="89949" y="4025"/>
                  </a:moveTo>
                  <a:cubicBezTo>
                    <a:pt x="85198" y="15931"/>
                    <a:pt x="97264" y="30504"/>
                    <a:pt x="129565" y="40696"/>
                  </a:cubicBezTo>
                  <a:cubicBezTo>
                    <a:pt x="161866" y="50888"/>
                    <a:pt x="164811" y="37839"/>
                    <a:pt x="164811" y="37839"/>
                  </a:cubicBezTo>
                  <a:cubicBezTo>
                    <a:pt x="186348" y="47478"/>
                    <a:pt x="207342" y="58289"/>
                    <a:pt x="227702" y="70224"/>
                  </a:cubicBezTo>
                  <a:cubicBezTo>
                    <a:pt x="246703" y="83844"/>
                    <a:pt x="255633" y="123183"/>
                    <a:pt x="258293" y="189667"/>
                  </a:cubicBezTo>
                  <a:cubicBezTo>
                    <a:pt x="261333" y="266534"/>
                    <a:pt x="261523" y="380167"/>
                    <a:pt x="259053" y="400265"/>
                  </a:cubicBezTo>
                  <a:cubicBezTo>
                    <a:pt x="259053" y="400265"/>
                    <a:pt x="222762" y="436460"/>
                    <a:pt x="176401" y="432650"/>
                  </a:cubicBezTo>
                  <a:cubicBezTo>
                    <a:pt x="130040" y="428840"/>
                    <a:pt x="51948" y="387692"/>
                    <a:pt x="32947" y="355878"/>
                  </a:cubicBezTo>
                  <a:cubicBezTo>
                    <a:pt x="33517" y="288441"/>
                    <a:pt x="41307" y="277488"/>
                    <a:pt x="30477" y="238626"/>
                  </a:cubicBezTo>
                  <a:cubicBezTo>
                    <a:pt x="5586" y="149757"/>
                    <a:pt x="-7524" y="113372"/>
                    <a:pt x="4541" y="54317"/>
                  </a:cubicBezTo>
                  <a:cubicBezTo>
                    <a:pt x="14517" y="5644"/>
                    <a:pt x="28482" y="-452"/>
                    <a:pt x="47672" y="24"/>
                  </a:cubicBezTo>
                  <a:cubicBezTo>
                    <a:pt x="61825" y="605"/>
                    <a:pt x="75937" y="1939"/>
                    <a:pt x="89949" y="40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" name="Google Shape;703;p17"/>
            <p:cNvSpPr/>
            <p:nvPr/>
          </p:nvSpPr>
          <p:spPr>
            <a:xfrm>
              <a:off x="2458935" y="4016678"/>
              <a:ext cx="330765" cy="258321"/>
            </a:xfrm>
            <a:custGeom>
              <a:avLst/>
              <a:gdLst/>
              <a:ahLst/>
              <a:cxnLst/>
              <a:rect l="l" t="t" r="r" b="b"/>
              <a:pathLst>
                <a:path w="330765" h="258321" extrusionOk="0">
                  <a:moveTo>
                    <a:pt x="146521" y="199144"/>
                  </a:moveTo>
                  <a:cubicBezTo>
                    <a:pt x="108520" y="208669"/>
                    <a:pt x="99495" y="184666"/>
                    <a:pt x="94460" y="164759"/>
                  </a:cubicBezTo>
                  <a:cubicBezTo>
                    <a:pt x="82394" y="116467"/>
                    <a:pt x="75459" y="72938"/>
                    <a:pt x="66814" y="45506"/>
                  </a:cubicBezTo>
                  <a:cubicBezTo>
                    <a:pt x="56174" y="13216"/>
                    <a:pt x="45058" y="8073"/>
                    <a:pt x="29383" y="1786"/>
                  </a:cubicBezTo>
                  <a:cubicBezTo>
                    <a:pt x="11047" y="-5643"/>
                    <a:pt x="-4818" y="9977"/>
                    <a:pt x="1357" y="51031"/>
                  </a:cubicBezTo>
                  <a:cubicBezTo>
                    <a:pt x="8834" y="98770"/>
                    <a:pt x="20501" y="145747"/>
                    <a:pt x="36223" y="191429"/>
                  </a:cubicBezTo>
                  <a:cubicBezTo>
                    <a:pt x="40973" y="206478"/>
                    <a:pt x="51614" y="233148"/>
                    <a:pt x="67479" y="246102"/>
                  </a:cubicBezTo>
                  <a:cubicBezTo>
                    <a:pt x="87144" y="262009"/>
                    <a:pt x="116690" y="261342"/>
                    <a:pt x="161437" y="250103"/>
                  </a:cubicBezTo>
                  <a:cubicBezTo>
                    <a:pt x="180437" y="245340"/>
                    <a:pt x="201528" y="233910"/>
                    <a:pt x="237439" y="217051"/>
                  </a:cubicBezTo>
                  <a:cubicBezTo>
                    <a:pt x="246939" y="212479"/>
                    <a:pt x="254634" y="209526"/>
                    <a:pt x="273255" y="200763"/>
                  </a:cubicBezTo>
                  <a:cubicBezTo>
                    <a:pt x="291856" y="192334"/>
                    <a:pt x="308153" y="179523"/>
                    <a:pt x="320756" y="163425"/>
                  </a:cubicBezTo>
                  <a:cubicBezTo>
                    <a:pt x="330256" y="149328"/>
                    <a:pt x="331776" y="142661"/>
                    <a:pt x="330256" y="139423"/>
                  </a:cubicBezTo>
                  <a:cubicBezTo>
                    <a:pt x="328736" y="136184"/>
                    <a:pt x="323321" y="136279"/>
                    <a:pt x="318096" y="142185"/>
                  </a:cubicBezTo>
                  <a:cubicBezTo>
                    <a:pt x="310637" y="152300"/>
                    <a:pt x="301357" y="160920"/>
                    <a:pt x="290735" y="167616"/>
                  </a:cubicBezTo>
                  <a:cubicBezTo>
                    <a:pt x="290735" y="167616"/>
                    <a:pt x="302800" y="155139"/>
                    <a:pt x="309261" y="147042"/>
                  </a:cubicBezTo>
                  <a:cubicBezTo>
                    <a:pt x="315140" y="139908"/>
                    <a:pt x="320001" y="131993"/>
                    <a:pt x="323701" y="123516"/>
                  </a:cubicBezTo>
                  <a:cubicBezTo>
                    <a:pt x="327121" y="115229"/>
                    <a:pt x="319996" y="103989"/>
                    <a:pt x="314201" y="109895"/>
                  </a:cubicBezTo>
                  <a:cubicBezTo>
                    <a:pt x="308406" y="115800"/>
                    <a:pt x="306221" y="121801"/>
                    <a:pt x="296340" y="133612"/>
                  </a:cubicBezTo>
                  <a:cubicBezTo>
                    <a:pt x="291172" y="139918"/>
                    <a:pt x="285271" y="145576"/>
                    <a:pt x="278765" y="150471"/>
                  </a:cubicBezTo>
                  <a:cubicBezTo>
                    <a:pt x="284870" y="142194"/>
                    <a:pt x="290302" y="133431"/>
                    <a:pt x="295010" y="124277"/>
                  </a:cubicBezTo>
                  <a:cubicBezTo>
                    <a:pt x="299192" y="117096"/>
                    <a:pt x="301237" y="108866"/>
                    <a:pt x="300900" y="100560"/>
                  </a:cubicBezTo>
                  <a:cubicBezTo>
                    <a:pt x="300900" y="96274"/>
                    <a:pt x="294535" y="91035"/>
                    <a:pt x="288835" y="99322"/>
                  </a:cubicBezTo>
                  <a:cubicBezTo>
                    <a:pt x="283306" y="110552"/>
                    <a:pt x="276448" y="121077"/>
                    <a:pt x="268409" y="130659"/>
                  </a:cubicBezTo>
                  <a:cubicBezTo>
                    <a:pt x="259669" y="139708"/>
                    <a:pt x="252354" y="144852"/>
                    <a:pt x="252069" y="142375"/>
                  </a:cubicBezTo>
                  <a:cubicBezTo>
                    <a:pt x="251784" y="139899"/>
                    <a:pt x="257389" y="134946"/>
                    <a:pt x="260429" y="124373"/>
                  </a:cubicBezTo>
                  <a:cubicBezTo>
                    <a:pt x="263469" y="113800"/>
                    <a:pt x="260429" y="102656"/>
                    <a:pt x="254634" y="101513"/>
                  </a:cubicBezTo>
                  <a:cubicBezTo>
                    <a:pt x="248839" y="100370"/>
                    <a:pt x="249979" y="100560"/>
                    <a:pt x="245134" y="110466"/>
                  </a:cubicBezTo>
                  <a:cubicBezTo>
                    <a:pt x="238797" y="120601"/>
                    <a:pt x="233117" y="131126"/>
                    <a:pt x="228128" y="141994"/>
                  </a:cubicBezTo>
                  <a:cubicBezTo>
                    <a:pt x="225144" y="152138"/>
                    <a:pt x="219767" y="161416"/>
                    <a:pt x="212453" y="169045"/>
                  </a:cubicBezTo>
                  <a:cubicBezTo>
                    <a:pt x="203428" y="178951"/>
                    <a:pt x="182717" y="190000"/>
                    <a:pt x="146521" y="19914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4" name="Google Shape;704;p17"/>
            <p:cNvSpPr/>
            <p:nvPr/>
          </p:nvSpPr>
          <p:spPr>
            <a:xfrm>
              <a:off x="2447141" y="4011203"/>
              <a:ext cx="100743" cy="148055"/>
            </a:xfrm>
            <a:custGeom>
              <a:avLst/>
              <a:gdLst/>
              <a:ahLst/>
              <a:cxnLst/>
              <a:rect l="l" t="t" r="r" b="b"/>
              <a:pathLst>
                <a:path w="100743" h="148055" extrusionOk="0">
                  <a:moveTo>
                    <a:pt x="27117" y="689"/>
                  </a:moveTo>
                  <a:cubicBezTo>
                    <a:pt x="52482" y="-3121"/>
                    <a:pt x="70438" y="8404"/>
                    <a:pt x="81743" y="46981"/>
                  </a:cubicBezTo>
                  <a:cubicBezTo>
                    <a:pt x="93049" y="85557"/>
                    <a:pt x="100744" y="117370"/>
                    <a:pt x="100744" y="117370"/>
                  </a:cubicBezTo>
                  <a:cubicBezTo>
                    <a:pt x="90684" y="132001"/>
                    <a:pt x="75423" y="142231"/>
                    <a:pt x="58088" y="145945"/>
                  </a:cubicBezTo>
                  <a:cubicBezTo>
                    <a:pt x="27687" y="153375"/>
                    <a:pt x="16761" y="138801"/>
                    <a:pt x="16761" y="138801"/>
                  </a:cubicBezTo>
                  <a:cubicBezTo>
                    <a:pt x="16761" y="138801"/>
                    <a:pt x="8306" y="98320"/>
                    <a:pt x="3081" y="70793"/>
                  </a:cubicBezTo>
                  <a:cubicBezTo>
                    <a:pt x="-2144" y="43266"/>
                    <a:pt x="-4329" y="5356"/>
                    <a:pt x="27117" y="68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5" name="Google Shape;705;p17"/>
            <p:cNvSpPr/>
            <p:nvPr/>
          </p:nvSpPr>
          <p:spPr>
            <a:xfrm>
              <a:off x="2331622" y="3739152"/>
              <a:ext cx="164429" cy="181621"/>
            </a:xfrm>
            <a:custGeom>
              <a:avLst/>
              <a:gdLst/>
              <a:ahLst/>
              <a:cxnLst/>
              <a:rect l="l" t="t" r="r" b="b"/>
              <a:pathLst>
                <a:path w="164429" h="181621" extrusionOk="0">
                  <a:moveTo>
                    <a:pt x="155175" y="75001"/>
                  </a:moveTo>
                  <a:cubicBezTo>
                    <a:pt x="155175" y="75001"/>
                    <a:pt x="195362" y="13755"/>
                    <a:pt x="108244" y="1277"/>
                  </a:cubicBezTo>
                  <a:cubicBezTo>
                    <a:pt x="45447" y="-7771"/>
                    <a:pt x="5166" y="32710"/>
                    <a:pt x="511" y="76620"/>
                  </a:cubicBezTo>
                  <a:cubicBezTo>
                    <a:pt x="-3954" y="118530"/>
                    <a:pt x="21792" y="162345"/>
                    <a:pt x="40412" y="179300"/>
                  </a:cubicBezTo>
                  <a:cubicBezTo>
                    <a:pt x="58682" y="183929"/>
                    <a:pt x="78014" y="181586"/>
                    <a:pt x="94659" y="172727"/>
                  </a:cubicBezTo>
                  <a:cubicBezTo>
                    <a:pt x="95657" y="161326"/>
                    <a:pt x="96038" y="149877"/>
                    <a:pt x="95799" y="138437"/>
                  </a:cubicBezTo>
                  <a:cubicBezTo>
                    <a:pt x="95799" y="138437"/>
                    <a:pt x="65208" y="73858"/>
                    <a:pt x="155175" y="7500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6" name="Google Shape;706;p17"/>
            <p:cNvSpPr/>
            <p:nvPr/>
          </p:nvSpPr>
          <p:spPr>
            <a:xfrm>
              <a:off x="2515394" y="4404988"/>
              <a:ext cx="145638" cy="201549"/>
            </a:xfrm>
            <a:custGeom>
              <a:avLst/>
              <a:gdLst/>
              <a:ahLst/>
              <a:cxnLst/>
              <a:rect l="l" t="t" r="r" b="b"/>
              <a:pathLst>
                <a:path w="145638" h="201549" extrusionOk="0">
                  <a:moveTo>
                    <a:pt x="145639" y="183928"/>
                  </a:moveTo>
                  <a:lnTo>
                    <a:pt x="145639" y="0"/>
                  </a:lnTo>
                  <a:lnTo>
                    <a:pt x="0" y="85249"/>
                  </a:lnTo>
                  <a:lnTo>
                    <a:pt x="56052" y="201549"/>
                  </a:lnTo>
                  <a:lnTo>
                    <a:pt x="145639" y="183928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" name="Google Shape;707;p17"/>
            <p:cNvSpPr/>
            <p:nvPr/>
          </p:nvSpPr>
          <p:spPr>
            <a:xfrm>
              <a:off x="2565555" y="4383081"/>
              <a:ext cx="95477" cy="55816"/>
            </a:xfrm>
            <a:custGeom>
              <a:avLst/>
              <a:gdLst/>
              <a:ahLst/>
              <a:cxnLst/>
              <a:rect l="l" t="t" r="r" b="b"/>
              <a:pathLst>
                <a:path w="95477" h="55816" extrusionOk="0">
                  <a:moveTo>
                    <a:pt x="0" y="32480"/>
                  </a:moveTo>
                  <a:lnTo>
                    <a:pt x="55862" y="0"/>
                  </a:lnTo>
                  <a:lnTo>
                    <a:pt x="95478" y="22860"/>
                  </a:lnTo>
                  <a:lnTo>
                    <a:pt x="37526" y="55816"/>
                  </a:lnTo>
                  <a:lnTo>
                    <a:pt x="0" y="32480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" name="Google Shape;708;p17"/>
            <p:cNvSpPr/>
            <p:nvPr/>
          </p:nvSpPr>
          <p:spPr>
            <a:xfrm>
              <a:off x="4383145" y="3435820"/>
              <a:ext cx="77712" cy="44958"/>
            </a:xfrm>
            <a:custGeom>
              <a:avLst/>
              <a:gdLst/>
              <a:ahLst/>
              <a:cxnLst/>
              <a:rect l="l" t="t" r="r" b="b"/>
              <a:pathLst>
                <a:path w="77712" h="44958" extrusionOk="0">
                  <a:moveTo>
                    <a:pt x="77712" y="22479"/>
                  </a:moveTo>
                  <a:cubicBezTo>
                    <a:pt x="77712" y="34894"/>
                    <a:pt x="60316" y="44958"/>
                    <a:pt x="38856" y="44958"/>
                  </a:cubicBezTo>
                  <a:cubicBezTo>
                    <a:pt x="17396" y="44958"/>
                    <a:pt x="0" y="34894"/>
                    <a:pt x="0" y="22479"/>
                  </a:cubicBezTo>
                  <a:cubicBezTo>
                    <a:pt x="0" y="10064"/>
                    <a:pt x="17397" y="0"/>
                    <a:pt x="38856" y="0"/>
                  </a:cubicBezTo>
                  <a:cubicBezTo>
                    <a:pt x="60316" y="0"/>
                    <a:pt x="77712" y="10064"/>
                    <a:pt x="77712" y="22479"/>
                  </a:cubicBez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" name="Google Shape;709;p17"/>
            <p:cNvSpPr/>
            <p:nvPr/>
          </p:nvSpPr>
          <p:spPr>
            <a:xfrm flipH="1">
              <a:off x="4682927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" name="Google Shape;710;p17"/>
            <p:cNvSpPr/>
            <p:nvPr/>
          </p:nvSpPr>
          <p:spPr>
            <a:xfrm rot="10800000">
              <a:off x="6022844" y="4502970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711;p17"/>
            <p:cNvSpPr/>
            <p:nvPr/>
          </p:nvSpPr>
          <p:spPr>
            <a:xfrm flipH="1">
              <a:off x="6190049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p17"/>
            <p:cNvSpPr/>
            <p:nvPr/>
          </p:nvSpPr>
          <p:spPr>
            <a:xfrm flipH="1">
              <a:off x="6403900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Google Shape;713;p17"/>
            <p:cNvSpPr/>
            <p:nvPr/>
          </p:nvSpPr>
          <p:spPr>
            <a:xfrm flipH="1">
              <a:off x="6190049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4" name="Google Shape;714;p17"/>
            <p:cNvSpPr/>
            <p:nvPr/>
          </p:nvSpPr>
          <p:spPr>
            <a:xfrm>
              <a:off x="6351541" y="3874743"/>
              <a:ext cx="217302" cy="317702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5" name="Google Shape;715;p17"/>
            <p:cNvSpPr/>
            <p:nvPr/>
          </p:nvSpPr>
          <p:spPr>
            <a:xfrm>
              <a:off x="6368017" y="3871983"/>
              <a:ext cx="104086" cy="12826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6" name="Google Shape;716;p17"/>
            <p:cNvSpPr/>
            <p:nvPr/>
          </p:nvSpPr>
          <p:spPr>
            <a:xfrm>
              <a:off x="6388363" y="4011215"/>
              <a:ext cx="128390" cy="14369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7" name="Google Shape;717;p17"/>
            <p:cNvSpPr/>
            <p:nvPr/>
          </p:nvSpPr>
          <p:spPr>
            <a:xfrm>
              <a:off x="6169126" y="4068541"/>
              <a:ext cx="242294" cy="344916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8" name="Google Shape;718;p17"/>
            <p:cNvSpPr/>
            <p:nvPr/>
          </p:nvSpPr>
          <p:spPr>
            <a:xfrm>
              <a:off x="6350989" y="4058254"/>
              <a:ext cx="187162" cy="24687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9" name="Google Shape;719;p17"/>
            <p:cNvSpPr/>
            <p:nvPr/>
          </p:nvSpPr>
          <p:spPr>
            <a:xfrm>
              <a:off x="6384325" y="3881810"/>
              <a:ext cx="137686" cy="169616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0" name="Google Shape;720;p17"/>
            <p:cNvSpPr/>
            <p:nvPr/>
          </p:nvSpPr>
          <p:spPr>
            <a:xfrm>
              <a:off x="6389913" y="3881145"/>
              <a:ext cx="138230" cy="13009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1" name="Google Shape;721;p17"/>
            <p:cNvSpPr/>
            <p:nvPr/>
          </p:nvSpPr>
          <p:spPr>
            <a:xfrm>
              <a:off x="6223986" y="4735273"/>
              <a:ext cx="108702" cy="82916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" name="Google Shape;722;p17"/>
            <p:cNvSpPr/>
            <p:nvPr/>
          </p:nvSpPr>
          <p:spPr>
            <a:xfrm>
              <a:off x="6224466" y="4761723"/>
              <a:ext cx="108209" cy="5649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3" name="Google Shape;723;p17"/>
            <p:cNvSpPr/>
            <p:nvPr/>
          </p:nvSpPr>
          <p:spPr>
            <a:xfrm>
              <a:off x="6169601" y="4699543"/>
              <a:ext cx="99502" cy="77082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4" name="Google Shape;724;p17"/>
            <p:cNvSpPr/>
            <p:nvPr/>
          </p:nvSpPr>
          <p:spPr>
            <a:xfrm>
              <a:off x="6170058" y="4724979"/>
              <a:ext cx="99108" cy="51736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5" name="Google Shape;725;p17"/>
            <p:cNvSpPr/>
            <p:nvPr/>
          </p:nvSpPr>
          <p:spPr>
            <a:xfrm>
              <a:off x="6206498" y="4301929"/>
              <a:ext cx="236938" cy="40866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6" name="Google Shape;726;p17"/>
            <p:cNvSpPr/>
            <p:nvPr/>
          </p:nvSpPr>
          <p:spPr>
            <a:xfrm>
              <a:off x="6271102" y="4302737"/>
              <a:ext cx="235887" cy="442489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7" name="Google Shape;727;p17"/>
            <p:cNvSpPr/>
            <p:nvPr/>
          </p:nvSpPr>
          <p:spPr>
            <a:xfrm>
              <a:off x="6183254" y="4274877"/>
              <a:ext cx="352749" cy="324700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8" name="Google Shape;728;p17"/>
            <p:cNvSpPr/>
            <p:nvPr/>
          </p:nvSpPr>
          <p:spPr>
            <a:xfrm>
              <a:off x="6466820" y="4083042"/>
              <a:ext cx="122590" cy="42978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9" name="Google Shape;729;p17"/>
            <p:cNvSpPr/>
            <p:nvPr/>
          </p:nvSpPr>
          <p:spPr>
            <a:xfrm>
              <a:off x="6490841" y="4077626"/>
              <a:ext cx="74124" cy="94270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0" name="Google Shape;730;p17"/>
            <p:cNvSpPr/>
            <p:nvPr/>
          </p:nvSpPr>
          <p:spPr>
            <a:xfrm>
              <a:off x="6345497" y="4058119"/>
              <a:ext cx="63405" cy="6657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31" name="Google Shape;731;p17"/>
            <p:cNvGrpSpPr/>
            <p:nvPr/>
          </p:nvGrpSpPr>
          <p:grpSpPr>
            <a:xfrm>
              <a:off x="6161836" y="4215479"/>
              <a:ext cx="350682" cy="265782"/>
              <a:chOff x="6621095" y="1452181"/>
              <a:chExt cx="330894" cy="250785"/>
            </a:xfrm>
          </p:grpSpPr>
          <p:sp>
            <p:nvSpPr>
              <p:cNvPr id="732" name="Google Shape;732;p1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3" name="Google Shape;733;p1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4" name="Google Shape;734;p1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5" name="Google Shape;735;p1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6" name="Google Shape;736;p1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4F9029B4-C45C-40DF-AD2B-10D55D3CDD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29721"/>
            <a:ext cx="9144000" cy="58429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7BCAF55-1FA0-45D8-8EC8-FB8FB6BD8C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631" y="2779262"/>
            <a:ext cx="5324475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974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5"/>
          <p:cNvSpPr txBox="1">
            <a:spLocks noGrp="1"/>
          </p:cNvSpPr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BASICS OF DATABASE</a:t>
            </a:r>
            <a:endParaRPr dirty="0"/>
          </a:p>
        </p:txBody>
      </p:sp>
      <p:sp>
        <p:nvSpPr>
          <p:cNvPr id="406" name="Google Shape;406;p15"/>
          <p:cNvSpPr txBox="1">
            <a:spLocks noGrp="1"/>
          </p:cNvSpPr>
          <p:nvPr>
            <p:ph type="subTitle" idx="1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07" name="Google Shape;407;p15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1</a:t>
            </a:r>
            <a:endParaRPr sz="3600" b="1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408" name="Google Shape;408;p15"/>
          <p:cNvGrpSpPr/>
          <p:nvPr/>
        </p:nvGrpSpPr>
        <p:grpSpPr>
          <a:xfrm>
            <a:off x="5435079" y="912423"/>
            <a:ext cx="3239723" cy="3318665"/>
            <a:chOff x="2270525" y="117216"/>
            <a:chExt cx="4650765" cy="4762722"/>
          </a:xfrm>
        </p:grpSpPr>
        <p:sp>
          <p:nvSpPr>
            <p:cNvPr id="409" name="Google Shape;409;p15"/>
            <p:cNvSpPr/>
            <p:nvPr/>
          </p:nvSpPr>
          <p:spPr>
            <a:xfrm>
              <a:off x="2270525" y="2788917"/>
              <a:ext cx="1367464" cy="791146"/>
            </a:xfrm>
            <a:custGeom>
              <a:avLst/>
              <a:gdLst/>
              <a:ahLst/>
              <a:cxnLst/>
              <a:rect l="l" t="t" r="r" b="b"/>
              <a:pathLst>
                <a:path w="1367464" h="791146" extrusionOk="0">
                  <a:moveTo>
                    <a:pt x="1367464" y="395573"/>
                  </a:moveTo>
                  <a:cubicBezTo>
                    <a:pt x="1367464" y="614042"/>
                    <a:pt x="1061347" y="791146"/>
                    <a:pt x="683732" y="791146"/>
                  </a:cubicBezTo>
                  <a:cubicBezTo>
                    <a:pt x="306117" y="791146"/>
                    <a:pt x="0" y="614042"/>
                    <a:pt x="0" y="395573"/>
                  </a:cubicBezTo>
                  <a:cubicBezTo>
                    <a:pt x="0" y="177104"/>
                    <a:pt x="306117" y="0"/>
                    <a:pt x="683732" y="0"/>
                  </a:cubicBezTo>
                  <a:cubicBezTo>
                    <a:pt x="1061347" y="0"/>
                    <a:pt x="1367464" y="177104"/>
                    <a:pt x="1367464" y="395573"/>
                  </a:cubicBezTo>
                  <a:close/>
                </a:path>
              </a:pathLst>
            </a:custGeom>
            <a:solidFill>
              <a:srgbClr val="D6D8E5">
                <a:alpha val="149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2565006" y="2921600"/>
              <a:ext cx="762723" cy="441198"/>
            </a:xfrm>
            <a:custGeom>
              <a:avLst/>
              <a:gdLst/>
              <a:ahLst/>
              <a:cxnLst/>
              <a:rect l="l" t="t" r="r" b="b"/>
              <a:pathLst>
                <a:path w="762723" h="441198" extrusionOk="0">
                  <a:moveTo>
                    <a:pt x="762723" y="220599"/>
                  </a:moveTo>
                  <a:cubicBezTo>
                    <a:pt x="762723" y="342432"/>
                    <a:pt x="591982" y="441198"/>
                    <a:pt x="381362" y="441198"/>
                  </a:cubicBezTo>
                  <a:cubicBezTo>
                    <a:pt x="170741" y="441198"/>
                    <a:pt x="0" y="342432"/>
                    <a:pt x="0" y="220599"/>
                  </a:cubicBezTo>
                  <a:cubicBezTo>
                    <a:pt x="0" y="98765"/>
                    <a:pt x="170741" y="0"/>
                    <a:pt x="381362" y="0"/>
                  </a:cubicBezTo>
                  <a:cubicBezTo>
                    <a:pt x="591982" y="0"/>
                    <a:pt x="762723" y="98765"/>
                    <a:pt x="762723" y="220599"/>
                  </a:cubicBezTo>
                  <a:close/>
                </a:path>
              </a:pathLst>
            </a:custGeom>
            <a:solidFill>
              <a:srgbClr val="EDEFF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15"/>
            <p:cNvSpPr/>
            <p:nvPr/>
          </p:nvSpPr>
          <p:spPr>
            <a:xfrm>
              <a:off x="2834012" y="3000943"/>
              <a:ext cx="217486" cy="125920"/>
            </a:xfrm>
            <a:custGeom>
              <a:avLst/>
              <a:gdLst/>
              <a:ahLst/>
              <a:cxnLst/>
              <a:rect l="l" t="t" r="r" b="b"/>
              <a:pathLst>
                <a:path w="217486" h="125920" extrusionOk="0">
                  <a:moveTo>
                    <a:pt x="217486" y="62960"/>
                  </a:moveTo>
                  <a:cubicBezTo>
                    <a:pt x="217486" y="97732"/>
                    <a:pt x="168800" y="125920"/>
                    <a:pt x="108743" y="125920"/>
                  </a:cubicBezTo>
                  <a:cubicBezTo>
                    <a:pt x="48686" y="125920"/>
                    <a:pt x="0" y="97732"/>
                    <a:pt x="0" y="62960"/>
                  </a:cubicBezTo>
                  <a:cubicBezTo>
                    <a:pt x="0" y="28188"/>
                    <a:pt x="48686" y="0"/>
                    <a:pt x="108743" y="0"/>
                  </a:cubicBezTo>
                  <a:cubicBezTo>
                    <a:pt x="168800" y="0"/>
                    <a:pt x="217486" y="28188"/>
                    <a:pt x="217486" y="62960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15"/>
            <p:cNvSpPr/>
            <p:nvPr/>
          </p:nvSpPr>
          <p:spPr>
            <a:xfrm>
              <a:off x="2841806" y="2229228"/>
              <a:ext cx="209121" cy="823531"/>
            </a:xfrm>
            <a:custGeom>
              <a:avLst/>
              <a:gdLst/>
              <a:ahLst/>
              <a:cxnLst/>
              <a:rect l="l" t="t" r="r" b="b"/>
              <a:pathLst>
                <a:path w="209121" h="823531" extrusionOk="0">
                  <a:moveTo>
                    <a:pt x="0" y="0"/>
                  </a:moveTo>
                  <a:lnTo>
                    <a:pt x="209121" y="0"/>
                  </a:lnTo>
                  <a:lnTo>
                    <a:pt x="209121" y="823532"/>
                  </a:lnTo>
                  <a:lnTo>
                    <a:pt x="0" y="823532"/>
                  </a:ln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2831826" y="2112223"/>
              <a:ext cx="249895" cy="580777"/>
            </a:xfrm>
            <a:custGeom>
              <a:avLst/>
              <a:gdLst/>
              <a:ahLst/>
              <a:cxnLst/>
              <a:rect l="l" t="t" r="r" b="b"/>
              <a:pathLst>
                <a:path w="249895" h="580777" extrusionOk="0">
                  <a:moveTo>
                    <a:pt x="0" y="107670"/>
                  </a:moveTo>
                  <a:cubicBezTo>
                    <a:pt x="0" y="107670"/>
                    <a:pt x="5703" y="277025"/>
                    <a:pt x="125948" y="580777"/>
                  </a:cubicBezTo>
                  <a:cubicBezTo>
                    <a:pt x="125948" y="580777"/>
                    <a:pt x="237923" y="336175"/>
                    <a:pt x="249520" y="102527"/>
                  </a:cubicBezTo>
                  <a:cubicBezTo>
                    <a:pt x="261117" y="-131122"/>
                    <a:pt x="0" y="107670"/>
                    <a:pt x="0" y="107670"/>
                  </a:cubicBezTo>
                  <a:close/>
                </a:path>
              </a:pathLst>
            </a:custGeom>
            <a:solidFill>
              <a:srgbClr val="FFBC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15"/>
            <p:cNvSpPr/>
            <p:nvPr/>
          </p:nvSpPr>
          <p:spPr>
            <a:xfrm>
              <a:off x="2373659" y="1582290"/>
              <a:ext cx="397711" cy="625506"/>
            </a:xfrm>
            <a:custGeom>
              <a:avLst/>
              <a:gdLst/>
              <a:ahLst/>
              <a:cxnLst/>
              <a:rect l="l" t="t" r="r" b="b"/>
              <a:pathLst>
                <a:path w="397711" h="625506" extrusionOk="0">
                  <a:moveTo>
                    <a:pt x="311306" y="0"/>
                  </a:moveTo>
                  <a:lnTo>
                    <a:pt x="33079" y="271272"/>
                  </a:lnTo>
                  <a:lnTo>
                    <a:pt x="0" y="625507"/>
                  </a:lnTo>
                  <a:lnTo>
                    <a:pt x="336495" y="456438"/>
                  </a:lnTo>
                  <a:lnTo>
                    <a:pt x="397711" y="24384"/>
                  </a:lnTo>
                  <a:lnTo>
                    <a:pt x="3113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15"/>
            <p:cNvSpPr/>
            <p:nvPr/>
          </p:nvSpPr>
          <p:spPr>
            <a:xfrm>
              <a:off x="3144177" y="1582290"/>
              <a:ext cx="397710" cy="625506"/>
            </a:xfrm>
            <a:custGeom>
              <a:avLst/>
              <a:gdLst/>
              <a:ahLst/>
              <a:cxnLst/>
              <a:rect l="l" t="t" r="r" b="b"/>
              <a:pathLst>
                <a:path w="397710" h="625506" extrusionOk="0">
                  <a:moveTo>
                    <a:pt x="86405" y="0"/>
                  </a:moveTo>
                  <a:lnTo>
                    <a:pt x="364537" y="271272"/>
                  </a:lnTo>
                  <a:lnTo>
                    <a:pt x="397711" y="625507"/>
                  </a:lnTo>
                  <a:lnTo>
                    <a:pt x="59980" y="444722"/>
                  </a:lnTo>
                  <a:lnTo>
                    <a:pt x="0" y="24384"/>
                  </a:lnTo>
                  <a:lnTo>
                    <a:pt x="86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2815951" y="2102641"/>
              <a:ext cx="276610" cy="160020"/>
            </a:xfrm>
            <a:custGeom>
              <a:avLst/>
              <a:gdLst/>
              <a:ahLst/>
              <a:cxnLst/>
              <a:rect l="l" t="t" r="r" b="b"/>
              <a:pathLst>
                <a:path w="276610" h="160020" extrusionOk="0">
                  <a:moveTo>
                    <a:pt x="276611" y="80010"/>
                  </a:moveTo>
                  <a:cubicBezTo>
                    <a:pt x="276611" y="124198"/>
                    <a:pt x="214689" y="160020"/>
                    <a:pt x="138305" y="160020"/>
                  </a:cubicBezTo>
                  <a:cubicBezTo>
                    <a:pt x="61921" y="160020"/>
                    <a:pt x="0" y="124198"/>
                    <a:pt x="0" y="80010"/>
                  </a:cubicBezTo>
                  <a:cubicBezTo>
                    <a:pt x="0" y="35822"/>
                    <a:pt x="61921" y="0"/>
                    <a:pt x="138305" y="0"/>
                  </a:cubicBezTo>
                  <a:cubicBezTo>
                    <a:pt x="214689" y="0"/>
                    <a:pt x="276611" y="35822"/>
                    <a:pt x="276611" y="80010"/>
                  </a:cubicBezTo>
                  <a:close/>
                </a:path>
              </a:pathLst>
            </a:custGeom>
            <a:solidFill>
              <a:srgbClr val="42495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15"/>
            <p:cNvSpPr/>
            <p:nvPr/>
          </p:nvSpPr>
          <p:spPr>
            <a:xfrm>
              <a:off x="2744565" y="2030632"/>
              <a:ext cx="418908" cy="74675"/>
            </a:xfrm>
            <a:custGeom>
              <a:avLst/>
              <a:gdLst/>
              <a:ahLst/>
              <a:cxnLst/>
              <a:rect l="l" t="t" r="r" b="b"/>
              <a:pathLst>
                <a:path w="418908" h="74675" extrusionOk="0">
                  <a:moveTo>
                    <a:pt x="0" y="72009"/>
                  </a:moveTo>
                  <a:lnTo>
                    <a:pt x="0" y="0"/>
                  </a:lnTo>
                  <a:lnTo>
                    <a:pt x="418908" y="0"/>
                  </a:lnTo>
                  <a:lnTo>
                    <a:pt x="418908" y="74676"/>
                  </a:lnTo>
                  <a:lnTo>
                    <a:pt x="0" y="72009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15"/>
            <p:cNvSpPr/>
            <p:nvPr/>
          </p:nvSpPr>
          <p:spPr>
            <a:xfrm>
              <a:off x="2744565" y="1981197"/>
              <a:ext cx="419383" cy="242697"/>
            </a:xfrm>
            <a:custGeom>
              <a:avLst/>
              <a:gdLst/>
              <a:ahLst/>
              <a:cxnLst/>
              <a:rect l="l" t="t" r="r" b="b"/>
              <a:pathLst>
                <a:path w="419383" h="242697" extrusionOk="0">
                  <a:moveTo>
                    <a:pt x="419384" y="121348"/>
                  </a:moveTo>
                  <a:cubicBezTo>
                    <a:pt x="419384" y="188367"/>
                    <a:pt x="325501" y="242697"/>
                    <a:pt x="209692" y="242697"/>
                  </a:cubicBezTo>
                  <a:cubicBezTo>
                    <a:pt x="93882" y="242697"/>
                    <a:pt x="0" y="188367"/>
                    <a:pt x="0" y="121348"/>
                  </a:cubicBezTo>
                  <a:cubicBezTo>
                    <a:pt x="0" y="54330"/>
                    <a:pt x="93882" y="0"/>
                    <a:pt x="209692" y="0"/>
                  </a:cubicBezTo>
                  <a:cubicBezTo>
                    <a:pt x="325501" y="0"/>
                    <a:pt x="419384" y="54329"/>
                    <a:pt x="419384" y="12134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15"/>
            <p:cNvSpPr/>
            <p:nvPr/>
          </p:nvSpPr>
          <p:spPr>
            <a:xfrm>
              <a:off x="2697703" y="1845275"/>
              <a:ext cx="511777" cy="296036"/>
            </a:xfrm>
            <a:custGeom>
              <a:avLst/>
              <a:gdLst/>
              <a:ahLst/>
              <a:cxnLst/>
              <a:rect l="l" t="t" r="r" b="b"/>
              <a:pathLst>
                <a:path w="511777" h="296036" extrusionOk="0">
                  <a:moveTo>
                    <a:pt x="511777" y="148019"/>
                  </a:moveTo>
                  <a:cubicBezTo>
                    <a:pt x="511777" y="229767"/>
                    <a:pt x="397212" y="296037"/>
                    <a:pt x="255889" y="296037"/>
                  </a:cubicBezTo>
                  <a:cubicBezTo>
                    <a:pt x="114565" y="296037"/>
                    <a:pt x="0" y="229767"/>
                    <a:pt x="0" y="148019"/>
                  </a:cubicBezTo>
                  <a:cubicBezTo>
                    <a:pt x="0" y="66270"/>
                    <a:pt x="114565" y="0"/>
                    <a:pt x="255889" y="0"/>
                  </a:cubicBezTo>
                  <a:cubicBezTo>
                    <a:pt x="397212" y="0"/>
                    <a:pt x="511777" y="66270"/>
                    <a:pt x="511777" y="148019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15"/>
            <p:cNvSpPr/>
            <p:nvPr/>
          </p:nvSpPr>
          <p:spPr>
            <a:xfrm>
              <a:off x="2681484" y="530635"/>
              <a:ext cx="548516" cy="1538895"/>
            </a:xfrm>
            <a:custGeom>
              <a:avLst/>
              <a:gdLst/>
              <a:ahLst/>
              <a:cxnLst/>
              <a:rect l="l" t="t" r="r" b="b"/>
              <a:pathLst>
                <a:path w="548516" h="1538895" extrusionOk="0">
                  <a:moveTo>
                    <a:pt x="548433" y="1199007"/>
                  </a:moveTo>
                  <a:lnTo>
                    <a:pt x="548433" y="1199007"/>
                  </a:lnTo>
                  <a:cubicBezTo>
                    <a:pt x="548433" y="1210913"/>
                    <a:pt x="548433" y="1222629"/>
                    <a:pt x="548433" y="1233964"/>
                  </a:cubicBezTo>
                  <a:cubicBezTo>
                    <a:pt x="548433" y="1243489"/>
                    <a:pt x="548433" y="1253014"/>
                    <a:pt x="548433" y="1262539"/>
                  </a:cubicBezTo>
                  <a:cubicBezTo>
                    <a:pt x="548433" y="1275398"/>
                    <a:pt x="547767" y="1287685"/>
                    <a:pt x="547292" y="1299686"/>
                  </a:cubicBezTo>
                  <a:cubicBezTo>
                    <a:pt x="547292" y="1314641"/>
                    <a:pt x="546246" y="1328833"/>
                    <a:pt x="545486" y="1342454"/>
                  </a:cubicBezTo>
                  <a:cubicBezTo>
                    <a:pt x="544725" y="1356074"/>
                    <a:pt x="544060" y="1369409"/>
                    <a:pt x="543109" y="1381697"/>
                  </a:cubicBezTo>
                  <a:cubicBezTo>
                    <a:pt x="539212" y="1435513"/>
                    <a:pt x="539307" y="1475137"/>
                    <a:pt x="532653" y="1490662"/>
                  </a:cubicBezTo>
                  <a:cubicBezTo>
                    <a:pt x="496437" y="1575530"/>
                    <a:pt x="373911" y="1528762"/>
                    <a:pt x="313456" y="1498283"/>
                  </a:cubicBezTo>
                  <a:cubicBezTo>
                    <a:pt x="291118" y="1487043"/>
                    <a:pt x="276384" y="1477804"/>
                    <a:pt x="276384" y="1477804"/>
                  </a:cubicBezTo>
                  <a:lnTo>
                    <a:pt x="270871" y="1477804"/>
                  </a:lnTo>
                  <a:cubicBezTo>
                    <a:pt x="270871" y="1477804"/>
                    <a:pt x="253381" y="1487329"/>
                    <a:pt x="227526" y="1497616"/>
                  </a:cubicBezTo>
                  <a:cubicBezTo>
                    <a:pt x="164124" y="1523333"/>
                    <a:pt x="51104" y="1568958"/>
                    <a:pt x="19735" y="1490377"/>
                  </a:cubicBezTo>
                  <a:cubicBezTo>
                    <a:pt x="14127" y="1476280"/>
                    <a:pt x="8519" y="1429703"/>
                    <a:pt x="5097" y="1380935"/>
                  </a:cubicBezTo>
                  <a:cubicBezTo>
                    <a:pt x="4241" y="1368743"/>
                    <a:pt x="3481" y="1355693"/>
                    <a:pt x="2721" y="1341787"/>
                  </a:cubicBezTo>
                  <a:cubicBezTo>
                    <a:pt x="1960" y="1327880"/>
                    <a:pt x="1580" y="1314069"/>
                    <a:pt x="1010" y="1299115"/>
                  </a:cubicBezTo>
                  <a:cubicBezTo>
                    <a:pt x="1010" y="1287208"/>
                    <a:pt x="344" y="1274921"/>
                    <a:pt x="59" y="1262158"/>
                  </a:cubicBezTo>
                  <a:cubicBezTo>
                    <a:pt x="59" y="1252633"/>
                    <a:pt x="59" y="1243108"/>
                    <a:pt x="59" y="1233583"/>
                  </a:cubicBezTo>
                  <a:lnTo>
                    <a:pt x="59" y="1233583"/>
                  </a:lnTo>
                  <a:lnTo>
                    <a:pt x="59" y="1198626"/>
                  </a:lnTo>
                  <a:lnTo>
                    <a:pt x="59" y="1198626"/>
                  </a:lnTo>
                  <a:cubicBezTo>
                    <a:pt x="-1652" y="866299"/>
                    <a:pt x="33518" y="334899"/>
                    <a:pt x="149676" y="108109"/>
                  </a:cubicBezTo>
                  <a:cubicBezTo>
                    <a:pt x="183230" y="42481"/>
                    <a:pt x="223534" y="2381"/>
                    <a:pt x="271727" y="0"/>
                  </a:cubicBezTo>
                  <a:lnTo>
                    <a:pt x="271727" y="0"/>
                  </a:lnTo>
                  <a:lnTo>
                    <a:pt x="277240" y="0"/>
                  </a:lnTo>
                  <a:lnTo>
                    <a:pt x="277240" y="0"/>
                  </a:lnTo>
                  <a:cubicBezTo>
                    <a:pt x="324768" y="2476"/>
                    <a:pt x="365546" y="42386"/>
                    <a:pt x="399196" y="107728"/>
                  </a:cubicBezTo>
                  <a:cubicBezTo>
                    <a:pt x="513737" y="333661"/>
                    <a:pt x="550524" y="862965"/>
                    <a:pt x="548433" y="1199007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15"/>
            <p:cNvSpPr/>
            <p:nvPr/>
          </p:nvSpPr>
          <p:spPr>
            <a:xfrm>
              <a:off x="2858251" y="1222531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9"/>
                    <a:pt x="96671" y="193739"/>
                  </a:cubicBezTo>
                  <a:cubicBezTo>
                    <a:pt x="43281" y="193739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15"/>
            <p:cNvSpPr/>
            <p:nvPr/>
          </p:nvSpPr>
          <p:spPr>
            <a:xfrm>
              <a:off x="2844088" y="1208338"/>
              <a:ext cx="221668" cy="222122"/>
            </a:xfrm>
            <a:custGeom>
              <a:avLst/>
              <a:gdLst/>
              <a:ahLst/>
              <a:cxnLst/>
              <a:rect l="l" t="t" r="r" b="b"/>
              <a:pathLst>
                <a:path w="221668" h="222122" extrusionOk="0">
                  <a:moveTo>
                    <a:pt x="110834" y="222123"/>
                  </a:moveTo>
                  <a:cubicBezTo>
                    <a:pt x="49623" y="222123"/>
                    <a:pt x="0" y="172402"/>
                    <a:pt x="0" y="111061"/>
                  </a:cubicBezTo>
                  <a:cubicBezTo>
                    <a:pt x="0" y="49720"/>
                    <a:pt x="49623" y="0"/>
                    <a:pt x="110834" y="0"/>
                  </a:cubicBezTo>
                  <a:cubicBezTo>
                    <a:pt x="172046" y="0"/>
                    <a:pt x="221669" y="49720"/>
                    <a:pt x="221669" y="111061"/>
                  </a:cubicBezTo>
                  <a:cubicBezTo>
                    <a:pt x="221617" y="172374"/>
                    <a:pt x="172025" y="222066"/>
                    <a:pt x="110834" y="222123"/>
                  </a:cubicBezTo>
                  <a:close/>
                  <a:moveTo>
                    <a:pt x="110834" y="28384"/>
                  </a:moveTo>
                  <a:cubicBezTo>
                    <a:pt x="65267" y="28327"/>
                    <a:pt x="28284" y="65303"/>
                    <a:pt x="28231" y="110966"/>
                  </a:cubicBezTo>
                  <a:cubicBezTo>
                    <a:pt x="28179" y="156629"/>
                    <a:pt x="65077" y="193681"/>
                    <a:pt x="110644" y="193738"/>
                  </a:cubicBezTo>
                  <a:cubicBezTo>
                    <a:pt x="156212" y="193796"/>
                    <a:pt x="193195" y="156820"/>
                    <a:pt x="193247" y="111157"/>
                  </a:cubicBezTo>
                  <a:cubicBezTo>
                    <a:pt x="193247" y="111128"/>
                    <a:pt x="193247" y="111090"/>
                    <a:pt x="193247" y="111061"/>
                  </a:cubicBezTo>
                  <a:cubicBezTo>
                    <a:pt x="193195" y="65456"/>
                    <a:pt x="156343" y="28489"/>
                    <a:pt x="110834" y="28384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15"/>
            <p:cNvSpPr/>
            <p:nvPr/>
          </p:nvSpPr>
          <p:spPr>
            <a:xfrm>
              <a:off x="2858251" y="937733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8"/>
                    <a:pt x="96671" y="193738"/>
                  </a:cubicBezTo>
                  <a:cubicBezTo>
                    <a:pt x="43281" y="193738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15"/>
            <p:cNvSpPr/>
            <p:nvPr/>
          </p:nvSpPr>
          <p:spPr>
            <a:xfrm>
              <a:off x="2843898" y="923636"/>
              <a:ext cx="221858" cy="222313"/>
            </a:xfrm>
            <a:custGeom>
              <a:avLst/>
              <a:gdLst/>
              <a:ahLst/>
              <a:cxnLst/>
              <a:rect l="l" t="t" r="r" b="b"/>
              <a:pathLst>
                <a:path w="221858" h="222313" extrusionOk="0">
                  <a:moveTo>
                    <a:pt x="111025" y="222314"/>
                  </a:moveTo>
                  <a:cubicBezTo>
                    <a:pt x="49760" y="222371"/>
                    <a:pt x="52" y="172641"/>
                    <a:pt x="0" y="111252"/>
                  </a:cubicBezTo>
                  <a:cubicBezTo>
                    <a:pt x="-52" y="49861"/>
                    <a:pt x="49570" y="52"/>
                    <a:pt x="110834" y="0"/>
                  </a:cubicBezTo>
                  <a:cubicBezTo>
                    <a:pt x="172062" y="-52"/>
                    <a:pt x="221754" y="49614"/>
                    <a:pt x="221859" y="110966"/>
                  </a:cubicBezTo>
                  <a:cubicBezTo>
                    <a:pt x="221911" y="172374"/>
                    <a:pt x="172305" y="222209"/>
                    <a:pt x="111025" y="222314"/>
                  </a:cubicBezTo>
                  <a:close/>
                  <a:moveTo>
                    <a:pt x="111025" y="28575"/>
                  </a:moveTo>
                  <a:cubicBezTo>
                    <a:pt x="65457" y="28523"/>
                    <a:pt x="28474" y="65496"/>
                    <a:pt x="28422" y="111157"/>
                  </a:cubicBezTo>
                  <a:cubicBezTo>
                    <a:pt x="28369" y="156820"/>
                    <a:pt x="65267" y="193872"/>
                    <a:pt x="110834" y="193929"/>
                  </a:cubicBezTo>
                  <a:cubicBezTo>
                    <a:pt x="156402" y="193986"/>
                    <a:pt x="193385" y="157010"/>
                    <a:pt x="193437" y="111347"/>
                  </a:cubicBezTo>
                  <a:cubicBezTo>
                    <a:pt x="193437" y="111283"/>
                    <a:pt x="193437" y="111221"/>
                    <a:pt x="193437" y="111157"/>
                  </a:cubicBezTo>
                  <a:cubicBezTo>
                    <a:pt x="193490" y="65496"/>
                    <a:pt x="156592" y="28437"/>
                    <a:pt x="111025" y="28385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15"/>
            <p:cNvSpPr/>
            <p:nvPr/>
          </p:nvSpPr>
          <p:spPr>
            <a:xfrm>
              <a:off x="2680593" y="1921189"/>
              <a:ext cx="549324" cy="167997"/>
            </a:xfrm>
            <a:custGeom>
              <a:avLst/>
              <a:gdLst/>
              <a:ahLst/>
              <a:cxnLst/>
              <a:rect l="l" t="t" r="r" b="b"/>
              <a:pathLst>
                <a:path w="549324" h="167997" extrusionOk="0">
                  <a:moveTo>
                    <a:pt x="549324" y="0"/>
                  </a:moveTo>
                  <a:cubicBezTo>
                    <a:pt x="549324" y="11906"/>
                    <a:pt x="549324" y="23622"/>
                    <a:pt x="549324" y="35052"/>
                  </a:cubicBezTo>
                  <a:cubicBezTo>
                    <a:pt x="539819" y="66484"/>
                    <a:pt x="513964" y="96583"/>
                    <a:pt x="471949" y="120777"/>
                  </a:cubicBezTo>
                  <a:cubicBezTo>
                    <a:pt x="363016" y="183737"/>
                    <a:pt x="186784" y="183737"/>
                    <a:pt x="77375" y="120777"/>
                  </a:cubicBezTo>
                  <a:cubicBezTo>
                    <a:pt x="35361" y="96393"/>
                    <a:pt x="9601" y="66199"/>
                    <a:pt x="0" y="35052"/>
                  </a:cubicBezTo>
                  <a:lnTo>
                    <a:pt x="0" y="35052"/>
                  </a:lnTo>
                  <a:lnTo>
                    <a:pt x="0" y="95"/>
                  </a:lnTo>
                  <a:cubicBezTo>
                    <a:pt x="9506" y="32099"/>
                    <a:pt x="35170" y="62579"/>
                    <a:pt x="77755" y="87249"/>
                  </a:cubicBezTo>
                  <a:cubicBezTo>
                    <a:pt x="186784" y="150209"/>
                    <a:pt x="363396" y="150209"/>
                    <a:pt x="472329" y="87249"/>
                  </a:cubicBezTo>
                  <a:cubicBezTo>
                    <a:pt x="514059" y="62293"/>
                    <a:pt x="540484" y="31909"/>
                    <a:pt x="54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15"/>
            <p:cNvSpPr/>
            <p:nvPr/>
          </p:nvSpPr>
          <p:spPr>
            <a:xfrm>
              <a:off x="2680308" y="1976244"/>
              <a:ext cx="548753" cy="165782"/>
            </a:xfrm>
            <a:custGeom>
              <a:avLst/>
              <a:gdLst/>
              <a:ahLst/>
              <a:cxnLst/>
              <a:rect l="l" t="t" r="r" b="b"/>
              <a:pathLst>
                <a:path w="548753" h="165782" extrusionOk="0">
                  <a:moveTo>
                    <a:pt x="548754" y="381"/>
                  </a:moveTo>
                  <a:cubicBezTo>
                    <a:pt x="548754" y="13145"/>
                    <a:pt x="548088" y="25527"/>
                    <a:pt x="547613" y="37433"/>
                  </a:cubicBezTo>
                  <a:cubicBezTo>
                    <a:pt x="536967" y="67151"/>
                    <a:pt x="511682" y="95441"/>
                    <a:pt x="471569" y="118491"/>
                  </a:cubicBezTo>
                  <a:cubicBezTo>
                    <a:pt x="362636" y="181546"/>
                    <a:pt x="186403" y="181546"/>
                    <a:pt x="76995" y="118491"/>
                  </a:cubicBezTo>
                  <a:cubicBezTo>
                    <a:pt x="36976" y="95250"/>
                    <a:pt x="11692" y="66770"/>
                    <a:pt x="951" y="36862"/>
                  </a:cubicBezTo>
                  <a:cubicBezTo>
                    <a:pt x="951" y="24955"/>
                    <a:pt x="285" y="12668"/>
                    <a:pt x="0" y="0"/>
                  </a:cubicBezTo>
                  <a:cubicBezTo>
                    <a:pt x="9506" y="31051"/>
                    <a:pt x="35456" y="60579"/>
                    <a:pt x="76900" y="84582"/>
                  </a:cubicBezTo>
                  <a:cubicBezTo>
                    <a:pt x="185928" y="147638"/>
                    <a:pt x="362541" y="147638"/>
                    <a:pt x="471474" y="84582"/>
                  </a:cubicBezTo>
                  <a:cubicBezTo>
                    <a:pt x="513108" y="60674"/>
                    <a:pt x="538773" y="31242"/>
                    <a:pt x="548754" y="3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15"/>
            <p:cNvSpPr/>
            <p:nvPr/>
          </p:nvSpPr>
          <p:spPr>
            <a:xfrm>
              <a:off x="2683349" y="1877470"/>
              <a:ext cx="542765" cy="158087"/>
            </a:xfrm>
            <a:custGeom>
              <a:avLst/>
              <a:gdLst/>
              <a:ahLst/>
              <a:cxnLst/>
              <a:rect l="l" t="t" r="r" b="b"/>
              <a:pathLst>
                <a:path w="542765" h="158087" extrusionOk="0">
                  <a:moveTo>
                    <a:pt x="542765" y="762"/>
                  </a:moveTo>
                  <a:cubicBezTo>
                    <a:pt x="531264" y="28670"/>
                    <a:pt x="506549" y="55245"/>
                    <a:pt x="468812" y="76962"/>
                  </a:cubicBezTo>
                  <a:cubicBezTo>
                    <a:pt x="359879" y="139922"/>
                    <a:pt x="183647" y="139922"/>
                    <a:pt x="74238" y="76962"/>
                  </a:cubicBezTo>
                  <a:cubicBezTo>
                    <a:pt x="36216" y="54864"/>
                    <a:pt x="11502" y="28194"/>
                    <a:pt x="0" y="0"/>
                  </a:cubicBezTo>
                  <a:cubicBezTo>
                    <a:pt x="760" y="13906"/>
                    <a:pt x="1521" y="26956"/>
                    <a:pt x="2376" y="39148"/>
                  </a:cubicBezTo>
                  <a:cubicBezTo>
                    <a:pt x="14639" y="65437"/>
                    <a:pt x="38592" y="90202"/>
                    <a:pt x="74238" y="110871"/>
                  </a:cubicBezTo>
                  <a:cubicBezTo>
                    <a:pt x="120732" y="136255"/>
                    <a:pt x="172028" y="151571"/>
                    <a:pt x="224806" y="155829"/>
                  </a:cubicBezTo>
                  <a:cubicBezTo>
                    <a:pt x="253246" y="158601"/>
                    <a:pt x="281876" y="158820"/>
                    <a:pt x="310355" y="156496"/>
                  </a:cubicBezTo>
                  <a:cubicBezTo>
                    <a:pt x="365732" y="152991"/>
                    <a:pt x="419677" y="137417"/>
                    <a:pt x="468432" y="110871"/>
                  </a:cubicBezTo>
                  <a:cubicBezTo>
                    <a:pt x="503793" y="90392"/>
                    <a:pt x="527652" y="65913"/>
                    <a:pt x="540009" y="399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15"/>
            <p:cNvSpPr/>
            <p:nvPr/>
          </p:nvSpPr>
          <p:spPr>
            <a:xfrm>
              <a:off x="2829449" y="530444"/>
              <a:ext cx="249519" cy="126863"/>
            </a:xfrm>
            <a:custGeom>
              <a:avLst/>
              <a:gdLst/>
              <a:ahLst/>
              <a:cxnLst/>
              <a:rect l="l" t="t" r="r" b="b"/>
              <a:pathLst>
                <a:path w="249519" h="126863" extrusionOk="0">
                  <a:moveTo>
                    <a:pt x="249520" y="108109"/>
                  </a:moveTo>
                  <a:cubicBezTo>
                    <a:pt x="168218" y="133115"/>
                    <a:pt x="81302" y="133115"/>
                    <a:pt x="0" y="108109"/>
                  </a:cubicBezTo>
                  <a:cubicBezTo>
                    <a:pt x="33555" y="42481"/>
                    <a:pt x="73858" y="2381"/>
                    <a:pt x="122051" y="0"/>
                  </a:cubicBezTo>
                  <a:lnTo>
                    <a:pt x="122051" y="0"/>
                  </a:lnTo>
                  <a:lnTo>
                    <a:pt x="127564" y="0"/>
                  </a:lnTo>
                  <a:lnTo>
                    <a:pt x="127564" y="0"/>
                  </a:lnTo>
                  <a:cubicBezTo>
                    <a:pt x="175567" y="2857"/>
                    <a:pt x="215870" y="42767"/>
                    <a:pt x="249520" y="108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15"/>
            <p:cNvSpPr/>
            <p:nvPr/>
          </p:nvSpPr>
          <p:spPr>
            <a:xfrm>
              <a:off x="2934010" y="1583052"/>
              <a:ext cx="47432" cy="623982"/>
            </a:xfrm>
            <a:custGeom>
              <a:avLst/>
              <a:gdLst/>
              <a:ahLst/>
              <a:cxnLst/>
              <a:rect l="l" t="t" r="r" b="b"/>
              <a:pathLst>
                <a:path w="47432" h="623982" extrusionOk="0">
                  <a:moveTo>
                    <a:pt x="0" y="0"/>
                  </a:moveTo>
                  <a:lnTo>
                    <a:pt x="47433" y="0"/>
                  </a:lnTo>
                  <a:lnTo>
                    <a:pt x="47433" y="623983"/>
                  </a:lnTo>
                  <a:lnTo>
                    <a:pt x="0" y="6239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30" name="Google Shape;430;p15"/>
            <p:cNvGrpSpPr/>
            <p:nvPr/>
          </p:nvGrpSpPr>
          <p:grpSpPr>
            <a:xfrm>
              <a:off x="4031993" y="117216"/>
              <a:ext cx="2889297" cy="3901793"/>
              <a:chOff x="5533368" y="1047716"/>
              <a:chExt cx="2889297" cy="3901793"/>
            </a:xfrm>
          </p:grpSpPr>
          <p:sp>
            <p:nvSpPr>
              <p:cNvPr id="431" name="Google Shape;431;p15"/>
              <p:cNvSpPr/>
              <p:nvPr/>
            </p:nvSpPr>
            <p:spPr>
              <a:xfrm>
                <a:off x="6153722" y="4072604"/>
                <a:ext cx="1090544" cy="630910"/>
              </a:xfrm>
              <a:custGeom>
                <a:avLst/>
                <a:gdLst/>
                <a:ahLst/>
                <a:cxnLst/>
                <a:rect l="l" t="t" r="r" b="b"/>
                <a:pathLst>
                  <a:path w="1090544" h="630910" extrusionOk="0">
                    <a:moveTo>
                      <a:pt x="578197" y="615410"/>
                    </a:moveTo>
                    <a:lnTo>
                      <a:pt x="26877" y="296418"/>
                    </a:lnTo>
                    <a:cubicBezTo>
                      <a:pt x="-12951" y="273367"/>
                      <a:pt x="-7913" y="233172"/>
                      <a:pt x="37998" y="206597"/>
                    </a:cubicBezTo>
                    <a:lnTo>
                      <a:pt x="395216" y="0"/>
                    </a:lnTo>
                    <a:lnTo>
                      <a:pt x="1090545" y="402241"/>
                    </a:lnTo>
                    <a:lnTo>
                      <a:pt x="733327" y="608933"/>
                    </a:lnTo>
                    <a:cubicBezTo>
                      <a:pt x="687320" y="635508"/>
                      <a:pt x="617930" y="638365"/>
                      <a:pt x="578197" y="615410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2" name="Google Shape;432;p15"/>
              <p:cNvSpPr/>
              <p:nvPr/>
            </p:nvSpPr>
            <p:spPr>
              <a:xfrm>
                <a:off x="6193969" y="4048886"/>
                <a:ext cx="1090601" cy="630901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01" extrusionOk="0">
                    <a:moveTo>
                      <a:pt x="578158" y="615410"/>
                    </a:moveTo>
                    <a:lnTo>
                      <a:pt x="26838" y="296323"/>
                    </a:lnTo>
                    <a:cubicBezTo>
                      <a:pt x="-12895" y="273368"/>
                      <a:pt x="-7952" y="233172"/>
                      <a:pt x="37960" y="206597"/>
                    </a:cubicBezTo>
                    <a:lnTo>
                      <a:pt x="395272" y="0"/>
                    </a:lnTo>
                    <a:lnTo>
                      <a:pt x="1090601" y="402241"/>
                    </a:lnTo>
                    <a:lnTo>
                      <a:pt x="733764" y="608838"/>
                    </a:lnTo>
                    <a:cubicBezTo>
                      <a:pt x="687377" y="635508"/>
                      <a:pt x="617891" y="638366"/>
                      <a:pt x="578158" y="61541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3" name="Google Shape;433;p15"/>
              <p:cNvSpPr/>
              <p:nvPr/>
            </p:nvSpPr>
            <p:spPr>
              <a:xfrm>
                <a:off x="7252346" y="4430077"/>
                <a:ext cx="3212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32128" h="21050" extrusionOk="0">
                    <a:moveTo>
                      <a:pt x="32129" y="21050"/>
                    </a:moveTo>
                    <a:lnTo>
                      <a:pt x="32129" y="0"/>
                    </a:lnTo>
                    <a:lnTo>
                      <a:pt x="0" y="18574"/>
                    </a:lnTo>
                    <a:lnTo>
                      <a:pt x="32129" y="2105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4" name="Google Shape;434;p15"/>
              <p:cNvSpPr/>
              <p:nvPr/>
            </p:nvSpPr>
            <p:spPr>
              <a:xfrm>
                <a:off x="6193906" y="4285773"/>
                <a:ext cx="32984" cy="21431"/>
              </a:xfrm>
              <a:custGeom>
                <a:avLst/>
                <a:gdLst/>
                <a:ahLst/>
                <a:cxnLst/>
                <a:rect l="l" t="t" r="r" b="b"/>
                <a:pathLst>
                  <a:path w="32984" h="21431" extrusionOk="0">
                    <a:moveTo>
                      <a:pt x="0" y="21431"/>
                    </a:moveTo>
                    <a:lnTo>
                      <a:pt x="0" y="0"/>
                    </a:lnTo>
                    <a:lnTo>
                      <a:pt x="32984" y="13716"/>
                    </a:lnTo>
                    <a:lnTo>
                      <a:pt x="0" y="214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5" name="Google Shape;435;p15"/>
              <p:cNvSpPr/>
              <p:nvPr/>
            </p:nvSpPr>
            <p:spPr>
              <a:xfrm>
                <a:off x="6193969" y="4027741"/>
                <a:ext cx="1090601" cy="630949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49" extrusionOk="0">
                    <a:moveTo>
                      <a:pt x="578158" y="615410"/>
                    </a:moveTo>
                    <a:lnTo>
                      <a:pt x="26838" y="296418"/>
                    </a:lnTo>
                    <a:cubicBezTo>
                      <a:pt x="-12895" y="273368"/>
                      <a:pt x="-7952" y="233267"/>
                      <a:pt x="37960" y="206693"/>
                    </a:cubicBezTo>
                    <a:lnTo>
                      <a:pt x="395272" y="0"/>
                    </a:lnTo>
                    <a:lnTo>
                      <a:pt x="1090601" y="402336"/>
                    </a:lnTo>
                    <a:lnTo>
                      <a:pt x="733764" y="608934"/>
                    </a:lnTo>
                    <a:cubicBezTo>
                      <a:pt x="687377" y="635508"/>
                      <a:pt x="617891" y="638461"/>
                      <a:pt x="578158" y="615410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6" name="Google Shape;436;p15"/>
              <p:cNvSpPr/>
              <p:nvPr/>
            </p:nvSpPr>
            <p:spPr>
              <a:xfrm>
                <a:off x="6504927" y="3742563"/>
                <a:ext cx="779547" cy="687514"/>
              </a:xfrm>
              <a:custGeom>
                <a:avLst/>
                <a:gdLst/>
                <a:ahLst/>
                <a:cxnLst/>
                <a:rect l="l" t="t" r="r" b="b"/>
                <a:pathLst>
                  <a:path w="779547" h="687514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0"/>
                    </a:lnTo>
                    <a:lnTo>
                      <a:pt x="779548" y="687514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7" name="Google Shape;437;p15"/>
              <p:cNvSpPr/>
              <p:nvPr/>
            </p:nvSpPr>
            <p:spPr>
              <a:xfrm>
                <a:off x="7254152" y="4405788"/>
                <a:ext cx="30322" cy="36004"/>
              </a:xfrm>
              <a:custGeom>
                <a:avLst/>
                <a:gdLst/>
                <a:ahLst/>
                <a:cxnLst/>
                <a:rect l="l" t="t" r="r" b="b"/>
                <a:pathLst>
                  <a:path w="30322" h="36004" extrusionOk="0">
                    <a:moveTo>
                      <a:pt x="9981" y="36004"/>
                    </a:moveTo>
                    <a:lnTo>
                      <a:pt x="30323" y="24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8" name="Google Shape;438;p15"/>
              <p:cNvSpPr/>
              <p:nvPr/>
            </p:nvSpPr>
            <p:spPr>
              <a:xfrm>
                <a:off x="6482779" y="3753326"/>
                <a:ext cx="781258" cy="688466"/>
              </a:xfrm>
              <a:custGeom>
                <a:avLst/>
                <a:gdLst/>
                <a:ahLst/>
                <a:cxnLst/>
                <a:rect l="l" t="t" r="r" b="b"/>
                <a:pathLst>
                  <a:path w="781258" h="688466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1"/>
                    </a:lnTo>
                    <a:lnTo>
                      <a:pt x="781259" y="688467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9" name="Google Shape;439;p15"/>
              <p:cNvSpPr/>
              <p:nvPr/>
            </p:nvSpPr>
            <p:spPr>
              <a:xfrm>
                <a:off x="5563120" y="1047716"/>
                <a:ext cx="2859545" cy="3884751"/>
              </a:xfrm>
              <a:custGeom>
                <a:avLst/>
                <a:gdLst/>
                <a:ahLst/>
                <a:cxnLst/>
                <a:rect l="l" t="t" r="r" b="b"/>
                <a:pathLst>
                  <a:path w="2859545" h="3884751" extrusionOk="0">
                    <a:moveTo>
                      <a:pt x="2790441" y="3876709"/>
                    </a:moveTo>
                    <a:lnTo>
                      <a:pt x="69105" y="2302131"/>
                    </a:lnTo>
                    <a:cubicBezTo>
                      <a:pt x="31083" y="2280033"/>
                      <a:pt x="0" y="2220787"/>
                      <a:pt x="0" y="2169829"/>
                    </a:cubicBezTo>
                    <a:lnTo>
                      <a:pt x="0" y="60708"/>
                    </a:lnTo>
                    <a:cubicBezTo>
                      <a:pt x="0" y="9654"/>
                      <a:pt x="30988" y="-13778"/>
                      <a:pt x="69105" y="8320"/>
                    </a:cubicBezTo>
                    <a:lnTo>
                      <a:pt x="2790441" y="1582517"/>
                    </a:lnTo>
                    <a:cubicBezTo>
                      <a:pt x="2828463" y="1604615"/>
                      <a:pt x="2859546" y="1663861"/>
                      <a:pt x="2859546" y="1714819"/>
                    </a:cubicBezTo>
                    <a:lnTo>
                      <a:pt x="2859546" y="3823940"/>
                    </a:lnTo>
                    <a:cubicBezTo>
                      <a:pt x="2859261" y="3874899"/>
                      <a:pt x="2828463" y="3898330"/>
                      <a:pt x="2790441" y="3876709"/>
                    </a:cubicBez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0" name="Google Shape;440;p15"/>
              <p:cNvSpPr/>
              <p:nvPr/>
            </p:nvSpPr>
            <p:spPr>
              <a:xfrm>
                <a:off x="8367249" y="4838795"/>
                <a:ext cx="30132" cy="106965"/>
              </a:xfrm>
              <a:custGeom>
                <a:avLst/>
                <a:gdLst/>
                <a:ahLst/>
                <a:cxnLst/>
                <a:rect l="l" t="t" r="r" b="b"/>
                <a:pathLst>
                  <a:path w="30132" h="106965" extrusionOk="0">
                    <a:moveTo>
                      <a:pt x="0" y="106966"/>
                    </a:moveTo>
                    <a:lnTo>
                      <a:pt x="30132" y="89535"/>
                    </a:lnTo>
                    <a:lnTo>
                      <a:pt x="17110" y="0"/>
                    </a:lnTo>
                    <a:lnTo>
                      <a:pt x="0" y="106966"/>
                    </a:ln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1" name="Google Shape;441;p15"/>
              <p:cNvSpPr/>
              <p:nvPr/>
            </p:nvSpPr>
            <p:spPr>
              <a:xfrm>
                <a:off x="5558272" y="1051845"/>
                <a:ext cx="72337" cy="31155"/>
              </a:xfrm>
              <a:custGeom>
                <a:avLst/>
                <a:gdLst/>
                <a:ahLst/>
                <a:cxnLst/>
                <a:rect l="l" t="t" r="r" b="b"/>
                <a:pathLst>
                  <a:path w="72337" h="31155" extrusionOk="0">
                    <a:moveTo>
                      <a:pt x="0" y="17240"/>
                    </a:moveTo>
                    <a:lnTo>
                      <a:pt x="29657" y="0"/>
                    </a:lnTo>
                    <a:lnTo>
                      <a:pt x="72337" y="24479"/>
                    </a:lnTo>
                    <a:cubicBezTo>
                      <a:pt x="72337" y="24479"/>
                      <a:pt x="26901" y="31433"/>
                      <a:pt x="25760" y="31147"/>
                    </a:cubicBezTo>
                    <a:cubicBezTo>
                      <a:pt x="24619" y="30861"/>
                      <a:pt x="0" y="17240"/>
                      <a:pt x="0" y="1724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" name="Google Shape;442;p15"/>
              <p:cNvSpPr/>
              <p:nvPr/>
            </p:nvSpPr>
            <p:spPr>
              <a:xfrm>
                <a:off x="5538216" y="1062192"/>
                <a:ext cx="2859165" cy="3884558"/>
              </a:xfrm>
              <a:custGeom>
                <a:avLst/>
                <a:gdLst/>
                <a:ahLst/>
                <a:cxnLst/>
                <a:rect l="l" t="t" r="r" b="b"/>
                <a:pathLst>
                  <a:path w="2859165" h="3884558" extrusionOk="0">
                    <a:moveTo>
                      <a:pt x="2790061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789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893" y="-13776"/>
                      <a:pt x="69105" y="8322"/>
                    </a:cubicBezTo>
                    <a:lnTo>
                      <a:pt x="2790061" y="1582519"/>
                    </a:lnTo>
                    <a:cubicBezTo>
                      <a:pt x="2828083" y="1604617"/>
                      <a:pt x="2859166" y="1663862"/>
                      <a:pt x="2859166" y="1714821"/>
                    </a:cubicBezTo>
                    <a:lnTo>
                      <a:pt x="2859166" y="3824132"/>
                    </a:lnTo>
                    <a:cubicBezTo>
                      <a:pt x="2859166" y="3874900"/>
                      <a:pt x="2828273" y="3898332"/>
                      <a:pt x="2790061" y="3876234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3" name="Google Shape;443;p15"/>
              <p:cNvSpPr/>
              <p:nvPr/>
            </p:nvSpPr>
            <p:spPr>
              <a:xfrm>
                <a:off x="5533368" y="1064955"/>
                <a:ext cx="2859260" cy="3884554"/>
              </a:xfrm>
              <a:custGeom>
                <a:avLst/>
                <a:gdLst/>
                <a:ahLst/>
                <a:cxnLst/>
                <a:rect l="l" t="t" r="r" b="b"/>
                <a:pathLst>
                  <a:path w="2859260" h="3884554" extrusionOk="0">
                    <a:moveTo>
                      <a:pt x="2790156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694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988" y="-13776"/>
                      <a:pt x="69105" y="8322"/>
                    </a:cubicBezTo>
                    <a:lnTo>
                      <a:pt x="2790156" y="1582995"/>
                    </a:lnTo>
                    <a:cubicBezTo>
                      <a:pt x="2828178" y="1604998"/>
                      <a:pt x="2859261" y="1664243"/>
                      <a:pt x="2859261" y="1715297"/>
                    </a:cubicBezTo>
                    <a:lnTo>
                      <a:pt x="2859261" y="3823847"/>
                    </a:lnTo>
                    <a:cubicBezTo>
                      <a:pt x="2859261" y="3874900"/>
                      <a:pt x="2828273" y="3898332"/>
                      <a:pt x="2790156" y="3876234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4" name="Google Shape;444;p15"/>
              <p:cNvSpPr/>
              <p:nvPr/>
            </p:nvSpPr>
            <p:spPr>
              <a:xfrm>
                <a:off x="5568443" y="1110406"/>
                <a:ext cx="2788159" cy="3702480"/>
              </a:xfrm>
              <a:custGeom>
                <a:avLst/>
                <a:gdLst/>
                <a:ahLst/>
                <a:cxnLst/>
                <a:rect l="l" t="t" r="r" b="b"/>
                <a:pathLst>
                  <a:path w="2788159" h="3702480" extrusionOk="0">
                    <a:moveTo>
                      <a:pt x="2786734" y="3702481"/>
                    </a:moveTo>
                    <a:lnTo>
                      <a:pt x="0" y="2089993"/>
                    </a:lnTo>
                    <a:lnTo>
                      <a:pt x="951" y="23640"/>
                    </a:lnTo>
                    <a:cubicBezTo>
                      <a:pt x="951" y="2494"/>
                      <a:pt x="15779" y="-6078"/>
                      <a:pt x="34030" y="4590"/>
                    </a:cubicBezTo>
                    <a:lnTo>
                      <a:pt x="2755080" y="1578691"/>
                    </a:lnTo>
                    <a:cubicBezTo>
                      <a:pt x="2774529" y="1591407"/>
                      <a:pt x="2786800" y="1612610"/>
                      <a:pt x="2788160" y="16358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5" name="Google Shape;445;p15"/>
              <p:cNvSpPr/>
              <p:nvPr/>
            </p:nvSpPr>
            <p:spPr>
              <a:xfrm>
                <a:off x="5762166" y="1403396"/>
                <a:ext cx="919754" cy="618313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13" extrusionOk="0">
                    <a:moveTo>
                      <a:pt x="906256" y="616665"/>
                    </a:moveTo>
                    <a:lnTo>
                      <a:pt x="13498" y="100220"/>
                    </a:lnTo>
                    <a:cubicBezTo>
                      <a:pt x="5142" y="94185"/>
                      <a:pt x="133" y="84538"/>
                      <a:pt x="0" y="74217"/>
                    </a:cubicBezTo>
                    <a:lnTo>
                      <a:pt x="0" y="11828"/>
                    </a:lnTo>
                    <a:cubicBezTo>
                      <a:pt x="0" y="2303"/>
                      <a:pt x="5988" y="-2745"/>
                      <a:pt x="13498" y="1541"/>
                    </a:cubicBezTo>
                    <a:lnTo>
                      <a:pt x="906256" y="517986"/>
                    </a:lnTo>
                    <a:cubicBezTo>
                      <a:pt x="914574" y="524052"/>
                      <a:pt x="919574" y="533680"/>
                      <a:pt x="919754" y="543990"/>
                    </a:cubicBezTo>
                    <a:lnTo>
                      <a:pt x="919754" y="606378"/>
                    </a:lnTo>
                    <a:cubicBezTo>
                      <a:pt x="919754" y="616380"/>
                      <a:pt x="913671" y="621047"/>
                      <a:pt x="906256" y="61666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6" name="Google Shape;446;p15"/>
              <p:cNvSpPr/>
              <p:nvPr/>
            </p:nvSpPr>
            <p:spPr>
              <a:xfrm>
                <a:off x="5766158" y="1584712"/>
                <a:ext cx="686298" cy="451951"/>
              </a:xfrm>
              <a:custGeom>
                <a:avLst/>
                <a:gdLst/>
                <a:ahLst/>
                <a:cxnLst/>
                <a:rect l="l" t="t" r="r" b="b"/>
                <a:pathLst>
                  <a:path w="686298" h="451951" extrusionOk="0">
                    <a:moveTo>
                      <a:pt x="672991" y="450304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057"/>
                    </a:lnTo>
                    <a:cubicBezTo>
                      <a:pt x="681261" y="389103"/>
                      <a:pt x="686194" y="398708"/>
                      <a:pt x="686299" y="408965"/>
                    </a:cubicBezTo>
                    <a:lnTo>
                      <a:pt x="686299" y="440017"/>
                    </a:lnTo>
                    <a:cubicBezTo>
                      <a:pt x="686299" y="450018"/>
                      <a:pt x="680405" y="454685"/>
                      <a:pt x="672991" y="45030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" name="Google Shape;447;p15"/>
              <p:cNvSpPr/>
              <p:nvPr/>
            </p:nvSpPr>
            <p:spPr>
              <a:xfrm>
                <a:off x="5766158" y="1702632"/>
                <a:ext cx="686488" cy="45175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759" extrusionOk="0">
                    <a:moveTo>
                      <a:pt x="672991" y="450018"/>
                    </a:moveTo>
                    <a:lnTo>
                      <a:pt x="13593" y="69018"/>
                    </a:lnTo>
                    <a:cubicBezTo>
                      <a:pt x="5199" y="63044"/>
                      <a:pt x="152" y="53422"/>
                      <a:pt x="0" y="43110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343"/>
                    </a:lnTo>
                    <a:cubicBezTo>
                      <a:pt x="681337" y="389344"/>
                      <a:pt x="686337" y="398964"/>
                      <a:pt x="686489" y="409251"/>
                    </a:cubicBezTo>
                    <a:lnTo>
                      <a:pt x="686489" y="440302"/>
                    </a:lnTo>
                    <a:cubicBezTo>
                      <a:pt x="686299" y="450018"/>
                      <a:pt x="680405" y="454495"/>
                      <a:pt x="672991" y="45001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" name="Google Shape;448;p15"/>
              <p:cNvSpPr/>
              <p:nvPr/>
            </p:nvSpPr>
            <p:spPr>
              <a:xfrm>
                <a:off x="5766158" y="1820170"/>
                <a:ext cx="562156" cy="379997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97" extrusionOk="0">
                    <a:moveTo>
                      <a:pt x="548564" y="378390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548564" y="311048"/>
                    </a:lnTo>
                    <a:cubicBezTo>
                      <a:pt x="556948" y="317077"/>
                      <a:pt x="561985" y="326717"/>
                      <a:pt x="562157" y="337051"/>
                    </a:cubicBezTo>
                    <a:lnTo>
                      <a:pt x="562157" y="368103"/>
                    </a:lnTo>
                    <a:cubicBezTo>
                      <a:pt x="562157" y="378104"/>
                      <a:pt x="556073" y="382676"/>
                      <a:pt x="548564" y="3783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" name="Google Shape;449;p15"/>
              <p:cNvSpPr/>
              <p:nvPr/>
            </p:nvSpPr>
            <p:spPr>
              <a:xfrm>
                <a:off x="5762166" y="2639293"/>
                <a:ext cx="919754" cy="618340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40" extrusionOk="0">
                    <a:moveTo>
                      <a:pt x="906256" y="616732"/>
                    </a:moveTo>
                    <a:lnTo>
                      <a:pt x="13498" y="100287"/>
                    </a:lnTo>
                    <a:cubicBezTo>
                      <a:pt x="5142" y="94248"/>
                      <a:pt x="133" y="84609"/>
                      <a:pt x="0" y="74284"/>
                    </a:cubicBezTo>
                    <a:lnTo>
                      <a:pt x="0" y="11895"/>
                    </a:lnTo>
                    <a:cubicBezTo>
                      <a:pt x="0" y="1894"/>
                      <a:pt x="5988" y="-2678"/>
                      <a:pt x="13498" y="1608"/>
                    </a:cubicBezTo>
                    <a:lnTo>
                      <a:pt x="906256" y="518053"/>
                    </a:lnTo>
                    <a:cubicBezTo>
                      <a:pt x="914574" y="524121"/>
                      <a:pt x="919574" y="533751"/>
                      <a:pt x="919754" y="544057"/>
                    </a:cubicBezTo>
                    <a:lnTo>
                      <a:pt x="919754" y="606445"/>
                    </a:lnTo>
                    <a:cubicBezTo>
                      <a:pt x="919754" y="616447"/>
                      <a:pt x="913671" y="621019"/>
                      <a:pt x="906256" y="61673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" name="Google Shape;450;p15"/>
              <p:cNvSpPr/>
              <p:nvPr/>
            </p:nvSpPr>
            <p:spPr>
              <a:xfrm>
                <a:off x="5766158" y="2821069"/>
                <a:ext cx="686488" cy="45151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519" extrusionOk="0">
                    <a:moveTo>
                      <a:pt x="672991" y="449910"/>
                    </a:moveTo>
                    <a:lnTo>
                      <a:pt x="13593" y="68910"/>
                    </a:lnTo>
                    <a:cubicBezTo>
                      <a:pt x="5209" y="62881"/>
                      <a:pt x="171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672991" y="382664"/>
                    </a:lnTo>
                    <a:cubicBezTo>
                      <a:pt x="681308" y="388731"/>
                      <a:pt x="686308" y="398361"/>
                      <a:pt x="686489" y="408667"/>
                    </a:cubicBezTo>
                    <a:lnTo>
                      <a:pt x="686489" y="439719"/>
                    </a:lnTo>
                    <a:cubicBezTo>
                      <a:pt x="686299" y="449625"/>
                      <a:pt x="680405" y="454197"/>
                      <a:pt x="672991" y="44991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" name="Google Shape;451;p15"/>
              <p:cNvSpPr/>
              <p:nvPr/>
            </p:nvSpPr>
            <p:spPr>
              <a:xfrm>
                <a:off x="5766158" y="2938486"/>
                <a:ext cx="686488" cy="451826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826" extrusionOk="0">
                    <a:moveTo>
                      <a:pt x="672991" y="450223"/>
                    </a:moveTo>
                    <a:lnTo>
                      <a:pt x="13593" y="68747"/>
                    </a:lnTo>
                    <a:cubicBezTo>
                      <a:pt x="5228" y="62756"/>
                      <a:pt x="190" y="53145"/>
                      <a:pt x="0" y="42839"/>
                    </a:cubicBezTo>
                    <a:lnTo>
                      <a:pt x="0" y="11787"/>
                    </a:lnTo>
                    <a:cubicBezTo>
                      <a:pt x="0" y="2262"/>
                      <a:pt x="6084" y="-2786"/>
                      <a:pt x="13593" y="1595"/>
                    </a:cubicBezTo>
                    <a:lnTo>
                      <a:pt x="672991" y="382595"/>
                    </a:lnTo>
                    <a:cubicBezTo>
                      <a:pt x="681308" y="388663"/>
                      <a:pt x="686308" y="398293"/>
                      <a:pt x="686489" y="408599"/>
                    </a:cubicBezTo>
                    <a:lnTo>
                      <a:pt x="686489" y="439650"/>
                    </a:lnTo>
                    <a:cubicBezTo>
                      <a:pt x="686299" y="449937"/>
                      <a:pt x="680405" y="454509"/>
                      <a:pt x="672991" y="45022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2" name="Google Shape;452;p15"/>
              <p:cNvSpPr/>
              <p:nvPr/>
            </p:nvSpPr>
            <p:spPr>
              <a:xfrm>
                <a:off x="5766158" y="3056051"/>
                <a:ext cx="562156" cy="379920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20" extrusionOk="0">
                    <a:moveTo>
                      <a:pt x="548564" y="378378"/>
                    </a:moveTo>
                    <a:lnTo>
                      <a:pt x="13593" y="68910"/>
                    </a:lnTo>
                    <a:cubicBezTo>
                      <a:pt x="5199" y="62900"/>
                      <a:pt x="152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548564" y="311131"/>
                    </a:lnTo>
                    <a:cubicBezTo>
                      <a:pt x="556948" y="317161"/>
                      <a:pt x="561985" y="326800"/>
                      <a:pt x="562157" y="337134"/>
                    </a:cubicBezTo>
                    <a:lnTo>
                      <a:pt x="562157" y="368186"/>
                    </a:lnTo>
                    <a:cubicBezTo>
                      <a:pt x="562157" y="378187"/>
                      <a:pt x="556073" y="382473"/>
                      <a:pt x="548564" y="37837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3" name="Google Shape;453;p15"/>
              <p:cNvSpPr/>
              <p:nvPr/>
            </p:nvSpPr>
            <p:spPr>
              <a:xfrm>
                <a:off x="6897600" y="3332192"/>
                <a:ext cx="1250451" cy="1162368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62368" extrusionOk="0">
                    <a:moveTo>
                      <a:pt x="9696" y="77186"/>
                    </a:moveTo>
                    <a:cubicBezTo>
                      <a:pt x="9696" y="77186"/>
                      <a:pt x="108173" y="160053"/>
                      <a:pt x="250376" y="46896"/>
                    </a:cubicBezTo>
                    <a:cubicBezTo>
                      <a:pt x="351895" y="-36543"/>
                      <a:pt x="442672" y="11082"/>
                      <a:pt x="493242" y="39657"/>
                    </a:cubicBezTo>
                    <a:cubicBezTo>
                      <a:pt x="543811" y="68232"/>
                      <a:pt x="616813" y="85758"/>
                      <a:pt x="755879" y="337409"/>
                    </a:cubicBezTo>
                    <a:cubicBezTo>
                      <a:pt x="755879" y="337409"/>
                      <a:pt x="801125" y="416276"/>
                      <a:pt x="875839" y="459519"/>
                    </a:cubicBezTo>
                    <a:cubicBezTo>
                      <a:pt x="950552" y="502763"/>
                      <a:pt x="986483" y="481617"/>
                      <a:pt x="1045227" y="392844"/>
                    </a:cubicBezTo>
                    <a:cubicBezTo>
                      <a:pt x="1103971" y="304071"/>
                      <a:pt x="1142469" y="205773"/>
                      <a:pt x="1250452" y="269972"/>
                    </a:cubicBezTo>
                    <a:lnTo>
                      <a:pt x="1250452" y="1162369"/>
                    </a:lnTo>
                    <a:lnTo>
                      <a:pt x="0" y="439707"/>
                    </a:lnTo>
                    <a:lnTo>
                      <a:pt x="0" y="71375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4" name="Google Shape;454;p15"/>
              <p:cNvSpPr/>
              <p:nvPr/>
            </p:nvSpPr>
            <p:spPr>
              <a:xfrm>
                <a:off x="5766443" y="2003281"/>
                <a:ext cx="882682" cy="1029375"/>
              </a:xfrm>
              <a:custGeom>
                <a:avLst/>
                <a:gdLst/>
                <a:ahLst/>
                <a:cxnLst/>
                <a:rect l="l" t="t" r="r" b="b"/>
                <a:pathLst>
                  <a:path w="882682" h="1029375" extrusionOk="0">
                    <a:moveTo>
                      <a:pt x="869090" y="1027764"/>
                    </a:moveTo>
                    <a:lnTo>
                      <a:pt x="13593" y="532464"/>
                    </a:lnTo>
                    <a:cubicBezTo>
                      <a:pt x="5209" y="526435"/>
                      <a:pt x="171" y="516796"/>
                      <a:pt x="0" y="506461"/>
                    </a:cubicBezTo>
                    <a:lnTo>
                      <a:pt x="0" y="11828"/>
                    </a:lnTo>
                    <a:cubicBezTo>
                      <a:pt x="0" y="2303"/>
                      <a:pt x="6084" y="-2745"/>
                      <a:pt x="13593" y="1541"/>
                    </a:cubicBezTo>
                    <a:lnTo>
                      <a:pt x="869090" y="496841"/>
                    </a:lnTo>
                    <a:cubicBezTo>
                      <a:pt x="877474" y="502870"/>
                      <a:pt x="882512" y="512510"/>
                      <a:pt x="882683" y="522844"/>
                    </a:cubicBezTo>
                    <a:lnTo>
                      <a:pt x="882683" y="1017668"/>
                    </a:lnTo>
                    <a:cubicBezTo>
                      <a:pt x="882683" y="1027479"/>
                      <a:pt x="876599" y="1032051"/>
                      <a:pt x="869090" y="102776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5" name="Google Shape;455;p15"/>
              <p:cNvSpPr/>
              <p:nvPr/>
            </p:nvSpPr>
            <p:spPr>
              <a:xfrm>
                <a:off x="6897600" y="3388613"/>
                <a:ext cx="1250451" cy="1106424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06424" extrusionOk="0">
                    <a:moveTo>
                      <a:pt x="0" y="0"/>
                    </a:moveTo>
                    <a:lnTo>
                      <a:pt x="0" y="383096"/>
                    </a:lnTo>
                    <a:lnTo>
                      <a:pt x="1250452" y="1106424"/>
                    </a:lnTo>
                    <a:lnTo>
                      <a:pt x="1250452" y="214027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6" name="Google Shape;456;p15"/>
              <p:cNvSpPr/>
              <p:nvPr/>
            </p:nvSpPr>
            <p:spPr>
              <a:xfrm>
                <a:off x="7389036" y="3376326"/>
                <a:ext cx="9505" cy="678751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678751" extrusionOk="0">
                    <a:moveTo>
                      <a:pt x="0" y="0"/>
                    </a:moveTo>
                    <a:lnTo>
                      <a:pt x="0" y="678752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7" name="Google Shape;457;p15"/>
              <p:cNvSpPr/>
              <p:nvPr/>
            </p:nvSpPr>
            <p:spPr>
              <a:xfrm>
                <a:off x="7771633" y="3805618"/>
                <a:ext cx="9505" cy="470725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470725" extrusionOk="0">
                    <a:moveTo>
                      <a:pt x="0" y="0"/>
                    </a:moveTo>
                    <a:lnTo>
                      <a:pt x="0" y="470725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8" name="Google Shape;458;p15"/>
              <p:cNvSpPr/>
              <p:nvPr/>
            </p:nvSpPr>
            <p:spPr>
              <a:xfrm>
                <a:off x="6897600" y="3332663"/>
                <a:ext cx="1250451" cy="479359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479359" extrusionOk="0">
                    <a:moveTo>
                      <a:pt x="0" y="70905"/>
                    </a:moveTo>
                    <a:cubicBezTo>
                      <a:pt x="221859" y="208732"/>
                      <a:pt x="253227" y="-102831"/>
                      <a:pt x="494953" y="36996"/>
                    </a:cubicBezTo>
                    <a:cubicBezTo>
                      <a:pt x="736678" y="176823"/>
                      <a:pt x="703314" y="359036"/>
                      <a:pt x="881732" y="462288"/>
                    </a:cubicBezTo>
                    <a:cubicBezTo>
                      <a:pt x="1060151" y="565538"/>
                      <a:pt x="1064333" y="162250"/>
                      <a:pt x="1250452" y="269978"/>
                    </a:cubicBezTo>
                  </a:path>
                </a:pathLst>
              </a:custGeom>
              <a:noFill/>
              <a:ln w="14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9" name="Google Shape;459;p15"/>
              <p:cNvSpPr/>
              <p:nvPr/>
            </p:nvSpPr>
            <p:spPr>
              <a:xfrm rot="-1801764">
                <a:off x="7364922" y="3334621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0" name="Google Shape;460;p15"/>
              <p:cNvSpPr/>
              <p:nvPr/>
            </p:nvSpPr>
            <p:spPr>
              <a:xfrm rot="-1790023">
                <a:off x="8141346" y="3571007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4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4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1" name="Google Shape;461;p15"/>
              <p:cNvSpPr/>
              <p:nvPr/>
            </p:nvSpPr>
            <p:spPr>
              <a:xfrm rot="-1790023">
                <a:off x="7763340" y="3766404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3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3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2" name="Google Shape;462;p15"/>
              <p:cNvSpPr/>
              <p:nvPr/>
            </p:nvSpPr>
            <p:spPr>
              <a:xfrm rot="-1801764">
                <a:off x="6873548" y="3361832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3" name="Google Shape;463;p15"/>
              <p:cNvSpPr/>
              <p:nvPr/>
            </p:nvSpPr>
            <p:spPr>
              <a:xfrm>
                <a:off x="6868038" y="2430219"/>
                <a:ext cx="78705" cy="316778"/>
              </a:xfrm>
              <a:custGeom>
                <a:avLst/>
                <a:gdLst/>
                <a:ahLst/>
                <a:cxnLst/>
                <a:rect l="l" t="t" r="r" b="b"/>
                <a:pathLst>
                  <a:path w="78705" h="316778" extrusionOk="0">
                    <a:moveTo>
                      <a:pt x="64828" y="315171"/>
                    </a:moveTo>
                    <a:lnTo>
                      <a:pt x="13593" y="285548"/>
                    </a:lnTo>
                    <a:cubicBezTo>
                      <a:pt x="5209" y="279519"/>
                      <a:pt x="171" y="269880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193" y="37136"/>
                      <a:pt x="78335" y="46566"/>
                      <a:pt x="78706" y="56758"/>
                    </a:cubicBezTo>
                    <a:lnTo>
                      <a:pt x="78706" y="304884"/>
                    </a:lnTo>
                    <a:cubicBezTo>
                      <a:pt x="78706" y="314885"/>
                      <a:pt x="72337" y="319457"/>
                      <a:pt x="64828" y="3151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4" name="Google Shape;464;p15"/>
              <p:cNvSpPr/>
              <p:nvPr/>
            </p:nvSpPr>
            <p:spPr>
              <a:xfrm>
                <a:off x="6986477" y="2241366"/>
                <a:ext cx="78420" cy="57392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73928" extrusionOk="0">
                    <a:moveTo>
                      <a:pt x="64828" y="572319"/>
                    </a:moveTo>
                    <a:lnTo>
                      <a:pt x="13593" y="542601"/>
                    </a:lnTo>
                    <a:cubicBezTo>
                      <a:pt x="5199" y="536629"/>
                      <a:pt x="152" y="527009"/>
                      <a:pt x="0" y="516693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4828" y="31299"/>
                    </a:lnTo>
                    <a:cubicBezTo>
                      <a:pt x="73211" y="37328"/>
                      <a:pt x="78249" y="46967"/>
                      <a:pt x="78421" y="57302"/>
                    </a:cubicBezTo>
                    <a:lnTo>
                      <a:pt x="78421" y="562127"/>
                    </a:lnTo>
                    <a:cubicBezTo>
                      <a:pt x="78041" y="572033"/>
                      <a:pt x="71957" y="576605"/>
                      <a:pt x="64828" y="5723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5" name="Google Shape;465;p15"/>
              <p:cNvSpPr/>
              <p:nvPr/>
            </p:nvSpPr>
            <p:spPr>
              <a:xfrm>
                <a:off x="7222119" y="2426981"/>
                <a:ext cx="78420" cy="524860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24860" extrusionOk="0">
                    <a:moveTo>
                      <a:pt x="64828" y="523197"/>
                    </a:moveTo>
                    <a:lnTo>
                      <a:pt x="13593" y="493574"/>
                    </a:lnTo>
                    <a:cubicBezTo>
                      <a:pt x="5181" y="487583"/>
                      <a:pt x="124" y="477915"/>
                      <a:pt x="0" y="467571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231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513005"/>
                    </a:lnTo>
                    <a:cubicBezTo>
                      <a:pt x="78421" y="523006"/>
                      <a:pt x="72337" y="527578"/>
                      <a:pt x="64828" y="52319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6" name="Google Shape;466;p15"/>
              <p:cNvSpPr/>
              <p:nvPr/>
            </p:nvSpPr>
            <p:spPr>
              <a:xfrm>
                <a:off x="7340177" y="2573447"/>
                <a:ext cx="78420" cy="446687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446687" extrusionOk="0">
                    <a:moveTo>
                      <a:pt x="64827" y="445025"/>
                    </a:moveTo>
                    <a:lnTo>
                      <a:pt x="13593" y="415402"/>
                    </a:lnTo>
                    <a:cubicBezTo>
                      <a:pt x="5209" y="409373"/>
                      <a:pt x="171" y="399734"/>
                      <a:pt x="0" y="389399"/>
                    </a:cubicBezTo>
                    <a:lnTo>
                      <a:pt x="0" y="11828"/>
                    </a:lnTo>
                    <a:cubicBezTo>
                      <a:pt x="0" y="2303"/>
                      <a:pt x="6083" y="-2745"/>
                      <a:pt x="13593" y="1541"/>
                    </a:cubicBezTo>
                    <a:lnTo>
                      <a:pt x="64827" y="31259"/>
                    </a:lnTo>
                    <a:cubicBezTo>
                      <a:pt x="73221" y="37231"/>
                      <a:pt x="78268" y="46851"/>
                      <a:pt x="78421" y="57167"/>
                    </a:cubicBezTo>
                    <a:lnTo>
                      <a:pt x="78421" y="434738"/>
                    </a:lnTo>
                    <a:cubicBezTo>
                      <a:pt x="78421" y="444835"/>
                      <a:pt x="72337" y="449406"/>
                      <a:pt x="64827" y="44502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7" name="Google Shape;467;p15"/>
              <p:cNvSpPr/>
              <p:nvPr/>
            </p:nvSpPr>
            <p:spPr>
              <a:xfrm>
                <a:off x="7575249" y="2900319"/>
                <a:ext cx="78325" cy="255777"/>
              </a:xfrm>
              <a:custGeom>
                <a:avLst/>
                <a:gdLst/>
                <a:ahLst/>
                <a:cxnLst/>
                <a:rect l="l" t="t" r="r" b="b"/>
                <a:pathLst>
                  <a:path w="78325" h="255777" extrusionOk="0">
                    <a:moveTo>
                      <a:pt x="64828" y="254170"/>
                    </a:moveTo>
                    <a:lnTo>
                      <a:pt x="13498" y="224547"/>
                    </a:lnTo>
                    <a:cubicBezTo>
                      <a:pt x="5143" y="218508"/>
                      <a:pt x="133" y="208869"/>
                      <a:pt x="0" y="198544"/>
                    </a:cubicBezTo>
                    <a:lnTo>
                      <a:pt x="0" y="11949"/>
                    </a:lnTo>
                    <a:cubicBezTo>
                      <a:pt x="0" y="1853"/>
                      <a:pt x="5989" y="-2719"/>
                      <a:pt x="13498" y="1662"/>
                    </a:cubicBezTo>
                    <a:lnTo>
                      <a:pt x="64828" y="31285"/>
                    </a:lnTo>
                    <a:cubicBezTo>
                      <a:pt x="73145" y="37352"/>
                      <a:pt x="78145" y="46982"/>
                      <a:pt x="78325" y="57288"/>
                    </a:cubicBezTo>
                    <a:lnTo>
                      <a:pt x="78325" y="243883"/>
                    </a:lnTo>
                    <a:cubicBezTo>
                      <a:pt x="78325" y="253884"/>
                      <a:pt x="72242" y="258456"/>
                      <a:pt x="64828" y="2541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8" name="Google Shape;468;p15"/>
              <p:cNvSpPr/>
              <p:nvPr/>
            </p:nvSpPr>
            <p:spPr>
              <a:xfrm>
                <a:off x="7693593" y="2520557"/>
                <a:ext cx="78420" cy="70383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703833" extrusionOk="0">
                    <a:moveTo>
                      <a:pt x="64447" y="702226"/>
                    </a:moveTo>
                    <a:lnTo>
                      <a:pt x="13593" y="672508"/>
                    </a:lnTo>
                    <a:cubicBezTo>
                      <a:pt x="5199" y="666536"/>
                      <a:pt x="152" y="656916"/>
                      <a:pt x="0" y="646600"/>
                    </a:cubicBezTo>
                    <a:lnTo>
                      <a:pt x="0" y="11949"/>
                    </a:lnTo>
                    <a:cubicBezTo>
                      <a:pt x="0" y="1853"/>
                      <a:pt x="6083" y="-2719"/>
                      <a:pt x="13593" y="1662"/>
                    </a:cubicBezTo>
                    <a:lnTo>
                      <a:pt x="64828" y="31285"/>
                    </a:lnTo>
                    <a:cubicBezTo>
                      <a:pt x="73221" y="37305"/>
                      <a:pt x="78268" y="46954"/>
                      <a:pt x="78421" y="57288"/>
                    </a:cubicBezTo>
                    <a:lnTo>
                      <a:pt x="78421" y="691939"/>
                    </a:lnTo>
                    <a:cubicBezTo>
                      <a:pt x="78040" y="701940"/>
                      <a:pt x="71957" y="706512"/>
                      <a:pt x="64447" y="70222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9" name="Google Shape;469;p15"/>
              <p:cNvSpPr/>
              <p:nvPr/>
            </p:nvSpPr>
            <p:spPr>
              <a:xfrm>
                <a:off x="7981135" y="3135165"/>
                <a:ext cx="78420" cy="25581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255818" extrusionOk="0">
                    <a:moveTo>
                      <a:pt x="64828" y="254211"/>
                    </a:moveTo>
                    <a:lnTo>
                      <a:pt x="13593" y="224493"/>
                    </a:lnTo>
                    <a:cubicBezTo>
                      <a:pt x="5199" y="218521"/>
                      <a:pt x="152" y="208900"/>
                      <a:pt x="0" y="19858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240" y="37317"/>
                      <a:pt x="78297" y="46985"/>
                      <a:pt x="78421" y="57329"/>
                    </a:cubicBezTo>
                    <a:lnTo>
                      <a:pt x="78421" y="243924"/>
                    </a:lnTo>
                    <a:cubicBezTo>
                      <a:pt x="78421" y="253925"/>
                      <a:pt x="72337" y="258497"/>
                      <a:pt x="64828" y="25421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0" name="Google Shape;470;p15"/>
              <p:cNvSpPr/>
              <p:nvPr/>
            </p:nvSpPr>
            <p:spPr>
              <a:xfrm>
                <a:off x="8099193" y="3142308"/>
                <a:ext cx="78420" cy="31696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316963" extrusionOk="0">
                    <a:moveTo>
                      <a:pt x="64828" y="315266"/>
                    </a:moveTo>
                    <a:lnTo>
                      <a:pt x="13593" y="285548"/>
                    </a:lnTo>
                    <a:cubicBezTo>
                      <a:pt x="5181" y="279557"/>
                      <a:pt x="124" y="269889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4" y="-2678"/>
                      <a:pt x="13593" y="1608"/>
                    </a:cubicBezTo>
                    <a:lnTo>
                      <a:pt x="64828" y="31230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305360"/>
                    </a:lnTo>
                    <a:cubicBezTo>
                      <a:pt x="78421" y="315266"/>
                      <a:pt x="72337" y="319648"/>
                      <a:pt x="64828" y="3152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71" name="Google Shape;471;p15"/>
            <p:cNvSpPr/>
            <p:nvPr/>
          </p:nvSpPr>
          <p:spPr>
            <a:xfrm>
              <a:off x="2810939" y="4355647"/>
              <a:ext cx="905825" cy="524291"/>
            </a:xfrm>
            <a:custGeom>
              <a:avLst/>
              <a:gdLst/>
              <a:ahLst/>
              <a:cxnLst/>
              <a:rect l="l" t="t" r="r" b="b"/>
              <a:pathLst>
                <a:path w="905825" h="524291" extrusionOk="0">
                  <a:moveTo>
                    <a:pt x="456810" y="505052"/>
                  </a:moveTo>
                  <a:lnTo>
                    <a:pt x="32483" y="259879"/>
                  </a:lnTo>
                  <a:cubicBezTo>
                    <a:pt x="-15615" y="231970"/>
                    <a:pt x="-9626" y="183679"/>
                    <a:pt x="45981" y="151294"/>
                  </a:cubicBezTo>
                  <a:lnTo>
                    <a:pt x="261376" y="26611"/>
                  </a:lnTo>
                  <a:cubicBezTo>
                    <a:pt x="316889" y="-5488"/>
                    <a:pt x="400632" y="-9298"/>
                    <a:pt x="449015" y="19277"/>
                  </a:cubicBezTo>
                  <a:lnTo>
                    <a:pt x="873342" y="264832"/>
                  </a:lnTo>
                  <a:cubicBezTo>
                    <a:pt x="921440" y="292645"/>
                    <a:pt x="915451" y="341032"/>
                    <a:pt x="859844" y="373322"/>
                  </a:cubicBezTo>
                  <a:lnTo>
                    <a:pt x="644449" y="498004"/>
                  </a:lnTo>
                  <a:cubicBezTo>
                    <a:pt x="588937" y="529627"/>
                    <a:pt x="505193" y="533627"/>
                    <a:pt x="456810" y="505052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15"/>
            <p:cNvSpPr/>
            <p:nvPr/>
          </p:nvSpPr>
          <p:spPr>
            <a:xfrm>
              <a:off x="2999385" y="3858955"/>
              <a:ext cx="906089" cy="910207"/>
            </a:xfrm>
            <a:custGeom>
              <a:avLst/>
              <a:gdLst/>
              <a:ahLst/>
              <a:cxnLst/>
              <a:rect l="l" t="t" r="r" b="b"/>
              <a:pathLst>
                <a:path w="906089" h="910207" extrusionOk="0">
                  <a:moveTo>
                    <a:pt x="906089" y="695706"/>
                  </a:moveTo>
                  <a:lnTo>
                    <a:pt x="906089" y="102203"/>
                  </a:lnTo>
                  <a:lnTo>
                    <a:pt x="23" y="0"/>
                  </a:lnTo>
                  <a:lnTo>
                    <a:pt x="23" y="597218"/>
                  </a:lnTo>
                  <a:lnTo>
                    <a:pt x="23" y="597218"/>
                  </a:lnTo>
                  <a:cubicBezTo>
                    <a:pt x="-547" y="615506"/>
                    <a:pt x="9528" y="632936"/>
                    <a:pt x="32342" y="645891"/>
                  </a:cubicBezTo>
                  <a:lnTo>
                    <a:pt x="456668" y="891445"/>
                  </a:lnTo>
                  <a:cubicBezTo>
                    <a:pt x="504766" y="919258"/>
                    <a:pt x="588795" y="915734"/>
                    <a:pt x="644307" y="883634"/>
                  </a:cubicBezTo>
                  <a:lnTo>
                    <a:pt x="859702" y="758952"/>
                  </a:lnTo>
                  <a:cubicBezTo>
                    <a:pt x="890975" y="740855"/>
                    <a:pt x="906565" y="717518"/>
                    <a:pt x="905614" y="6957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15"/>
            <p:cNvSpPr/>
            <p:nvPr/>
          </p:nvSpPr>
          <p:spPr>
            <a:xfrm>
              <a:off x="2999385" y="3718383"/>
              <a:ext cx="905566" cy="524522"/>
            </a:xfrm>
            <a:custGeom>
              <a:avLst/>
              <a:gdLst/>
              <a:ahLst/>
              <a:cxnLst/>
              <a:rect l="l" t="t" r="r" b="b"/>
              <a:pathLst>
                <a:path w="905566" h="524522" extrusionOk="0">
                  <a:moveTo>
                    <a:pt x="905519" y="307545"/>
                  </a:moveTo>
                  <a:lnTo>
                    <a:pt x="905519" y="242775"/>
                  </a:lnTo>
                  <a:lnTo>
                    <a:pt x="835843" y="242775"/>
                  </a:lnTo>
                  <a:lnTo>
                    <a:pt x="448874" y="18842"/>
                  </a:lnTo>
                  <a:cubicBezTo>
                    <a:pt x="400776" y="-9066"/>
                    <a:pt x="316747" y="-5542"/>
                    <a:pt x="261235" y="26557"/>
                  </a:cubicBezTo>
                  <a:lnTo>
                    <a:pt x="45839" y="151716"/>
                  </a:lnTo>
                  <a:cubicBezTo>
                    <a:pt x="42009" y="153897"/>
                    <a:pt x="38296" y="156279"/>
                    <a:pt x="34718" y="158860"/>
                  </a:cubicBezTo>
                  <a:lnTo>
                    <a:pt x="23" y="141048"/>
                  </a:lnTo>
                  <a:cubicBezTo>
                    <a:pt x="23" y="141048"/>
                    <a:pt x="23" y="209533"/>
                    <a:pt x="23" y="211819"/>
                  </a:cubicBezTo>
                  <a:lnTo>
                    <a:pt x="23" y="211819"/>
                  </a:lnTo>
                  <a:cubicBezTo>
                    <a:pt x="-547" y="229916"/>
                    <a:pt x="9528" y="247347"/>
                    <a:pt x="32342" y="260301"/>
                  </a:cubicBezTo>
                  <a:lnTo>
                    <a:pt x="456668" y="505760"/>
                  </a:lnTo>
                  <a:cubicBezTo>
                    <a:pt x="504766" y="533573"/>
                    <a:pt x="588795" y="530049"/>
                    <a:pt x="644307" y="497950"/>
                  </a:cubicBezTo>
                  <a:lnTo>
                    <a:pt x="859702" y="373363"/>
                  </a:lnTo>
                  <a:cubicBezTo>
                    <a:pt x="891926" y="354313"/>
                    <a:pt x="907230" y="330500"/>
                    <a:pt x="905424" y="308021"/>
                  </a:cubicBezTo>
                  <a:close/>
                </a:path>
              </a:pathLst>
            </a:custGeom>
            <a:solidFill>
              <a:srgbClr val="ED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15"/>
            <p:cNvSpPr/>
            <p:nvPr/>
          </p:nvSpPr>
          <p:spPr>
            <a:xfrm>
              <a:off x="2999243" y="3647851"/>
              <a:ext cx="905825" cy="524031"/>
            </a:xfrm>
            <a:custGeom>
              <a:avLst/>
              <a:gdLst/>
              <a:ahLst/>
              <a:cxnLst/>
              <a:rect l="l" t="t" r="r" b="b"/>
              <a:pathLst>
                <a:path w="905825" h="524031" extrusionOk="0">
                  <a:moveTo>
                    <a:pt x="456810" y="505236"/>
                  </a:moveTo>
                  <a:lnTo>
                    <a:pt x="32483" y="259777"/>
                  </a:lnTo>
                  <a:cubicBezTo>
                    <a:pt x="-15615" y="231964"/>
                    <a:pt x="-9626" y="183577"/>
                    <a:pt x="45981" y="151192"/>
                  </a:cubicBezTo>
                  <a:lnTo>
                    <a:pt x="261376" y="26605"/>
                  </a:lnTo>
                  <a:cubicBezTo>
                    <a:pt x="316889" y="-5589"/>
                    <a:pt x="400917" y="-9018"/>
                    <a:pt x="449015" y="18795"/>
                  </a:cubicBezTo>
                  <a:lnTo>
                    <a:pt x="873342" y="264254"/>
                  </a:lnTo>
                  <a:cubicBezTo>
                    <a:pt x="921440" y="292067"/>
                    <a:pt x="915451" y="340454"/>
                    <a:pt x="859844" y="372839"/>
                  </a:cubicBezTo>
                  <a:lnTo>
                    <a:pt x="644449" y="497426"/>
                  </a:lnTo>
                  <a:cubicBezTo>
                    <a:pt x="588937" y="529620"/>
                    <a:pt x="504908" y="533050"/>
                    <a:pt x="456810" y="505236"/>
                  </a:cubicBezTo>
                  <a:close/>
                </a:path>
              </a:pathLst>
            </a:custGeom>
            <a:solidFill>
              <a:srgbClr val="E2E5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15"/>
            <p:cNvSpPr/>
            <p:nvPr/>
          </p:nvSpPr>
          <p:spPr>
            <a:xfrm>
              <a:off x="3230772" y="3780524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293" y="12575"/>
                    <a:pt x="13716" y="14395"/>
                    <a:pt x="11312" y="16424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15"/>
            <p:cNvSpPr/>
            <p:nvPr/>
          </p:nvSpPr>
          <p:spPr>
            <a:xfrm>
              <a:off x="3230772" y="3756847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8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8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15"/>
            <p:cNvSpPr/>
            <p:nvPr/>
          </p:nvSpPr>
          <p:spPr>
            <a:xfrm>
              <a:off x="3393243" y="3872036"/>
              <a:ext cx="129623" cy="74995"/>
            </a:xfrm>
            <a:custGeom>
              <a:avLst/>
              <a:gdLst/>
              <a:ahLst/>
              <a:cxnLst/>
              <a:rect l="l" t="t" r="r" b="b"/>
              <a:pathLst>
                <a:path w="129623" h="74995" extrusionOk="0">
                  <a:moveTo>
                    <a:pt x="128018" y="45689"/>
                  </a:moveTo>
                  <a:cubicBezTo>
                    <a:pt x="124482" y="53623"/>
                    <a:pt x="118341" y="60110"/>
                    <a:pt x="110623" y="64072"/>
                  </a:cubicBezTo>
                  <a:cubicBezTo>
                    <a:pt x="81812" y="78636"/>
                    <a:pt x="47801" y="78636"/>
                    <a:pt x="18990" y="64072"/>
                  </a:cubicBezTo>
                  <a:cubicBezTo>
                    <a:pt x="11271" y="60110"/>
                    <a:pt x="5131" y="53623"/>
                    <a:pt x="1595" y="45689"/>
                  </a:cubicBezTo>
                  <a:cubicBezTo>
                    <a:pt x="-3158" y="33497"/>
                    <a:pt x="2735" y="20448"/>
                    <a:pt x="18990" y="10923"/>
                  </a:cubicBezTo>
                  <a:cubicBezTo>
                    <a:pt x="47801" y="-3641"/>
                    <a:pt x="81812" y="-3641"/>
                    <a:pt x="110623" y="10923"/>
                  </a:cubicBezTo>
                  <a:cubicBezTo>
                    <a:pt x="126972" y="19971"/>
                    <a:pt x="132771" y="33021"/>
                    <a:pt x="128018" y="456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15"/>
            <p:cNvSpPr/>
            <p:nvPr/>
          </p:nvSpPr>
          <p:spPr>
            <a:xfrm>
              <a:off x="3395112" y="3888323"/>
              <a:ext cx="126148" cy="58707"/>
            </a:xfrm>
            <a:custGeom>
              <a:avLst/>
              <a:gdLst/>
              <a:ahLst/>
              <a:cxnLst/>
              <a:rect l="l" t="t" r="r" b="b"/>
              <a:pathLst>
                <a:path w="126148" h="58707" extrusionOk="0">
                  <a:moveTo>
                    <a:pt x="126149" y="29401"/>
                  </a:moveTo>
                  <a:cubicBezTo>
                    <a:pt x="122613" y="37336"/>
                    <a:pt x="116472" y="43822"/>
                    <a:pt x="108754" y="47784"/>
                  </a:cubicBezTo>
                  <a:cubicBezTo>
                    <a:pt x="79942" y="62348"/>
                    <a:pt x="45932" y="62348"/>
                    <a:pt x="17120" y="47784"/>
                  </a:cubicBezTo>
                  <a:cubicBezTo>
                    <a:pt x="6959" y="47051"/>
                    <a:pt x="-683" y="38202"/>
                    <a:pt x="48" y="28030"/>
                  </a:cubicBezTo>
                  <a:cubicBezTo>
                    <a:pt x="704" y="18867"/>
                    <a:pt x="7976" y="11580"/>
                    <a:pt x="17120" y="10923"/>
                  </a:cubicBezTo>
                  <a:cubicBezTo>
                    <a:pt x="45932" y="-3641"/>
                    <a:pt x="79942" y="-3641"/>
                    <a:pt x="108754" y="10923"/>
                  </a:cubicBezTo>
                  <a:cubicBezTo>
                    <a:pt x="116491" y="14904"/>
                    <a:pt x="122632" y="21429"/>
                    <a:pt x="126149" y="294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15"/>
            <p:cNvSpPr/>
            <p:nvPr/>
          </p:nvSpPr>
          <p:spPr>
            <a:xfrm>
              <a:off x="3543979" y="3964737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321" y="12585"/>
                    <a:pt x="13745" y="14366"/>
                    <a:pt x="11312" y="16328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15"/>
            <p:cNvSpPr/>
            <p:nvPr/>
          </p:nvSpPr>
          <p:spPr>
            <a:xfrm>
              <a:off x="3543979" y="3941061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9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9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15"/>
            <p:cNvSpPr/>
            <p:nvPr/>
          </p:nvSpPr>
          <p:spPr>
            <a:xfrm>
              <a:off x="5673026" y="4464079"/>
              <a:ext cx="468241" cy="270891"/>
            </a:xfrm>
            <a:custGeom>
              <a:avLst/>
              <a:gdLst/>
              <a:ahLst/>
              <a:cxnLst/>
              <a:rect l="l" t="t" r="r" b="b"/>
              <a:pathLst>
                <a:path w="468241" h="270891" extrusionOk="0">
                  <a:moveTo>
                    <a:pt x="468242" y="135445"/>
                  </a:moveTo>
                  <a:cubicBezTo>
                    <a:pt x="468242" y="210250"/>
                    <a:pt x="363422" y="270891"/>
                    <a:pt x="234121" y="270891"/>
                  </a:cubicBezTo>
                  <a:cubicBezTo>
                    <a:pt x="104819" y="270891"/>
                    <a:pt x="0" y="210250"/>
                    <a:pt x="0" y="135445"/>
                  </a:cubicBezTo>
                  <a:cubicBezTo>
                    <a:pt x="0" y="60641"/>
                    <a:pt x="104819" y="0"/>
                    <a:pt x="234121" y="0"/>
                  </a:cubicBezTo>
                  <a:cubicBezTo>
                    <a:pt x="363422" y="0"/>
                    <a:pt x="468242" y="60641"/>
                    <a:pt x="468242" y="1354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15"/>
            <p:cNvSpPr/>
            <p:nvPr/>
          </p:nvSpPr>
          <p:spPr>
            <a:xfrm>
              <a:off x="5819482" y="3280817"/>
              <a:ext cx="243195" cy="356577"/>
            </a:xfrm>
            <a:custGeom>
              <a:avLst/>
              <a:gdLst/>
              <a:ahLst/>
              <a:cxnLst/>
              <a:rect l="l" t="t" r="r" b="b"/>
              <a:pathLst>
                <a:path w="243195" h="356577" extrusionOk="0">
                  <a:moveTo>
                    <a:pt x="85669" y="11781"/>
                  </a:moveTo>
                  <a:cubicBezTo>
                    <a:pt x="95174" y="-3744"/>
                    <a:pt x="169318" y="-14031"/>
                    <a:pt x="193652" y="48738"/>
                  </a:cubicBezTo>
                  <a:cubicBezTo>
                    <a:pt x="203157" y="72551"/>
                    <a:pt x="201446" y="133416"/>
                    <a:pt x="209145" y="171611"/>
                  </a:cubicBezTo>
                  <a:cubicBezTo>
                    <a:pt x="216845" y="209806"/>
                    <a:pt x="235000" y="231523"/>
                    <a:pt x="241559" y="262479"/>
                  </a:cubicBezTo>
                  <a:cubicBezTo>
                    <a:pt x="248118" y="293436"/>
                    <a:pt x="237472" y="345442"/>
                    <a:pt x="162854" y="354681"/>
                  </a:cubicBezTo>
                  <a:cubicBezTo>
                    <a:pt x="88236" y="363921"/>
                    <a:pt x="30917" y="337632"/>
                    <a:pt x="13332" y="313819"/>
                  </a:cubicBezTo>
                  <a:cubicBezTo>
                    <a:pt x="-4253" y="290007"/>
                    <a:pt x="-4634" y="239334"/>
                    <a:pt x="13332" y="212092"/>
                  </a:cubicBezTo>
                  <a:cubicBezTo>
                    <a:pt x="31297" y="184851"/>
                    <a:pt x="45556" y="162848"/>
                    <a:pt x="45080" y="12741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15"/>
            <p:cNvSpPr/>
            <p:nvPr/>
          </p:nvSpPr>
          <p:spPr>
            <a:xfrm>
              <a:off x="5837923" y="3277536"/>
              <a:ext cx="116085" cy="143945"/>
            </a:xfrm>
            <a:custGeom>
              <a:avLst/>
              <a:gdLst/>
              <a:ahLst/>
              <a:cxnLst/>
              <a:rect l="l" t="t" r="r" b="b"/>
              <a:pathLst>
                <a:path w="116085" h="143945" extrusionOk="0">
                  <a:moveTo>
                    <a:pt x="116086" y="4300"/>
                  </a:moveTo>
                  <a:cubicBezTo>
                    <a:pt x="116086" y="4300"/>
                    <a:pt x="60383" y="-11798"/>
                    <a:pt x="26639" y="18301"/>
                  </a:cubicBezTo>
                  <a:cubicBezTo>
                    <a:pt x="3978" y="39285"/>
                    <a:pt x="-5176" y="71137"/>
                    <a:pt x="2875" y="100979"/>
                  </a:cubicBezTo>
                  <a:cubicBezTo>
                    <a:pt x="7343" y="118600"/>
                    <a:pt x="16373" y="142603"/>
                    <a:pt x="30346" y="143936"/>
                  </a:cubicBezTo>
                  <a:cubicBezTo>
                    <a:pt x="44319" y="145270"/>
                    <a:pt x="116086" y="4300"/>
                    <a:pt x="116086" y="4300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15"/>
            <p:cNvSpPr/>
            <p:nvPr/>
          </p:nvSpPr>
          <p:spPr>
            <a:xfrm>
              <a:off x="5860663" y="3433950"/>
              <a:ext cx="143677" cy="161015"/>
            </a:xfrm>
            <a:custGeom>
              <a:avLst/>
              <a:gdLst/>
              <a:ahLst/>
              <a:cxnLst/>
              <a:rect l="l" t="t" r="r" b="b"/>
              <a:pathLst>
                <a:path w="143677" h="161015" extrusionOk="0">
                  <a:moveTo>
                    <a:pt x="114638" y="0"/>
                  </a:moveTo>
                  <a:cubicBezTo>
                    <a:pt x="114638" y="0"/>
                    <a:pt x="110931" y="62103"/>
                    <a:pt x="112072" y="66675"/>
                  </a:cubicBezTo>
                  <a:cubicBezTo>
                    <a:pt x="113212" y="71247"/>
                    <a:pt x="136406" y="76200"/>
                    <a:pt x="142965" y="81153"/>
                  </a:cubicBezTo>
                  <a:cubicBezTo>
                    <a:pt x="149524" y="86106"/>
                    <a:pt x="109220" y="149638"/>
                    <a:pt x="88783" y="158972"/>
                  </a:cubicBezTo>
                  <a:cubicBezTo>
                    <a:pt x="68346" y="168307"/>
                    <a:pt x="4944" y="144399"/>
                    <a:pt x="477" y="112871"/>
                  </a:cubicBezTo>
                  <a:cubicBezTo>
                    <a:pt x="-3515" y="83725"/>
                    <a:pt x="18632" y="61151"/>
                    <a:pt x="27187" y="53245"/>
                  </a:cubicBezTo>
                  <a:cubicBezTo>
                    <a:pt x="32995" y="52692"/>
                    <a:pt x="38841" y="52531"/>
                    <a:pt x="44678" y="52769"/>
                  </a:cubicBezTo>
                  <a:lnTo>
                    <a:pt x="46579" y="22670"/>
                  </a:lnTo>
                  <a:cubicBezTo>
                    <a:pt x="74335" y="13811"/>
                    <a:pt x="114638" y="0"/>
                    <a:pt x="114638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15"/>
            <p:cNvSpPr/>
            <p:nvPr/>
          </p:nvSpPr>
          <p:spPr>
            <a:xfrm>
              <a:off x="5729287" y="3551002"/>
              <a:ext cx="121787" cy="284211"/>
            </a:xfrm>
            <a:custGeom>
              <a:avLst/>
              <a:gdLst/>
              <a:ahLst/>
              <a:cxnLst/>
              <a:rect l="l" t="t" r="r" b="b"/>
              <a:pathLst>
                <a:path w="121787" h="284211" extrusionOk="0">
                  <a:moveTo>
                    <a:pt x="96303" y="391"/>
                  </a:moveTo>
                  <a:cubicBezTo>
                    <a:pt x="96303" y="-1418"/>
                    <a:pt x="86797" y="3630"/>
                    <a:pt x="86797" y="3725"/>
                  </a:cubicBezTo>
                  <a:cubicBezTo>
                    <a:pt x="86797" y="3820"/>
                    <a:pt x="82330" y="163269"/>
                    <a:pt x="74535" y="177747"/>
                  </a:cubicBezTo>
                  <a:lnTo>
                    <a:pt x="74535" y="177747"/>
                  </a:lnTo>
                  <a:cubicBezTo>
                    <a:pt x="54669" y="211560"/>
                    <a:pt x="2103" y="268901"/>
                    <a:pt x="772" y="275283"/>
                  </a:cubicBezTo>
                  <a:cubicBezTo>
                    <a:pt x="-3125" y="294333"/>
                    <a:pt x="8092" y="277283"/>
                    <a:pt x="26152" y="275283"/>
                  </a:cubicBezTo>
                  <a:cubicBezTo>
                    <a:pt x="36323" y="274044"/>
                    <a:pt x="96113" y="213466"/>
                    <a:pt x="109516" y="199654"/>
                  </a:cubicBezTo>
                  <a:lnTo>
                    <a:pt x="110371" y="200131"/>
                  </a:lnTo>
                  <a:lnTo>
                    <a:pt x="110371" y="198607"/>
                  </a:lnTo>
                  <a:lnTo>
                    <a:pt x="112082" y="196797"/>
                  </a:lnTo>
                  <a:cubicBezTo>
                    <a:pt x="112424" y="192482"/>
                    <a:pt x="112424" y="188158"/>
                    <a:pt x="112082" y="183843"/>
                  </a:cubicBezTo>
                  <a:cubicBezTo>
                    <a:pt x="137272" y="10583"/>
                    <a:pt x="106664" y="-942"/>
                    <a:pt x="96303" y="39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15"/>
            <p:cNvSpPr/>
            <p:nvPr/>
          </p:nvSpPr>
          <p:spPr>
            <a:xfrm>
              <a:off x="5818929" y="3486611"/>
              <a:ext cx="209320" cy="241045"/>
            </a:xfrm>
            <a:custGeom>
              <a:avLst/>
              <a:gdLst/>
              <a:ahLst/>
              <a:cxnLst/>
              <a:rect l="l" t="t" r="r" b="b"/>
              <a:pathLst>
                <a:path w="209320" h="241045" extrusionOk="0">
                  <a:moveTo>
                    <a:pt x="164832" y="20110"/>
                  </a:moveTo>
                  <a:cubicBezTo>
                    <a:pt x="182322" y="22777"/>
                    <a:pt x="202189" y="32111"/>
                    <a:pt x="204945" y="41636"/>
                  </a:cubicBezTo>
                  <a:cubicBezTo>
                    <a:pt x="212141" y="76098"/>
                    <a:pt x="210439" y="111835"/>
                    <a:pt x="200002" y="145459"/>
                  </a:cubicBezTo>
                  <a:cubicBezTo>
                    <a:pt x="184889" y="185464"/>
                    <a:pt x="174718" y="210895"/>
                    <a:pt x="165973" y="228136"/>
                  </a:cubicBezTo>
                  <a:cubicBezTo>
                    <a:pt x="165973" y="228136"/>
                    <a:pt x="90594" y="260521"/>
                    <a:pt x="29758" y="222706"/>
                  </a:cubicBezTo>
                  <a:cubicBezTo>
                    <a:pt x="29758" y="222706"/>
                    <a:pt x="25576" y="179844"/>
                    <a:pt x="25291" y="156889"/>
                  </a:cubicBezTo>
                  <a:cubicBezTo>
                    <a:pt x="-30792" y="107835"/>
                    <a:pt x="17211" y="47351"/>
                    <a:pt x="64739" y="393"/>
                  </a:cubicBezTo>
                  <a:cubicBezTo>
                    <a:pt x="70433" y="-131"/>
                    <a:pt x="76155" y="-131"/>
                    <a:pt x="81849" y="393"/>
                  </a:cubicBezTo>
                  <a:cubicBezTo>
                    <a:pt x="81849" y="393"/>
                    <a:pt x="39454" y="50685"/>
                    <a:pt x="68921" y="79260"/>
                  </a:cubicBezTo>
                  <a:cubicBezTo>
                    <a:pt x="132133" y="59638"/>
                    <a:pt x="144680" y="31063"/>
                    <a:pt x="164832" y="2011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15"/>
            <p:cNvSpPr/>
            <p:nvPr/>
          </p:nvSpPr>
          <p:spPr>
            <a:xfrm>
              <a:off x="5856166" y="3289038"/>
              <a:ext cx="154042" cy="190250"/>
            </a:xfrm>
            <a:custGeom>
              <a:avLst/>
              <a:gdLst/>
              <a:ahLst/>
              <a:cxnLst/>
              <a:rect l="l" t="t" r="r" b="b"/>
              <a:pathLst>
                <a:path w="154042" h="190250" extrusionOk="0">
                  <a:moveTo>
                    <a:pt x="3263" y="67854"/>
                  </a:moveTo>
                  <a:lnTo>
                    <a:pt x="3263" y="67854"/>
                  </a:lnTo>
                  <a:cubicBezTo>
                    <a:pt x="9442" y="27945"/>
                    <a:pt x="38244" y="-2250"/>
                    <a:pt x="79308" y="132"/>
                  </a:cubicBezTo>
                  <a:cubicBezTo>
                    <a:pt x="122872" y="2484"/>
                    <a:pt x="156274" y="39784"/>
                    <a:pt x="153926" y="83437"/>
                  </a:cubicBezTo>
                  <a:cubicBezTo>
                    <a:pt x="152586" y="108288"/>
                    <a:pt x="139668" y="131053"/>
                    <a:pt x="119041" y="144912"/>
                  </a:cubicBezTo>
                  <a:cubicBezTo>
                    <a:pt x="117624" y="150960"/>
                    <a:pt x="115486" y="156808"/>
                    <a:pt x="112672" y="162342"/>
                  </a:cubicBezTo>
                  <a:cubicBezTo>
                    <a:pt x="98129" y="179297"/>
                    <a:pt x="59441" y="190060"/>
                    <a:pt x="46704" y="190251"/>
                  </a:cubicBezTo>
                  <a:cubicBezTo>
                    <a:pt x="35677" y="190251"/>
                    <a:pt x="26172" y="180059"/>
                    <a:pt x="15811" y="162914"/>
                  </a:cubicBezTo>
                  <a:cubicBezTo>
                    <a:pt x="-5672" y="127195"/>
                    <a:pt x="-158" y="87571"/>
                    <a:pt x="3263" y="6785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p15"/>
            <p:cNvSpPr/>
            <p:nvPr/>
          </p:nvSpPr>
          <p:spPr>
            <a:xfrm>
              <a:off x="5862376" y="3287995"/>
              <a:ext cx="154704" cy="145954"/>
            </a:xfrm>
            <a:custGeom>
              <a:avLst/>
              <a:gdLst/>
              <a:ahLst/>
              <a:cxnLst/>
              <a:rect l="l" t="t" r="r" b="b"/>
              <a:pathLst>
                <a:path w="154704" h="145954" extrusionOk="0">
                  <a:moveTo>
                    <a:pt x="85930" y="1937"/>
                  </a:moveTo>
                  <a:cubicBezTo>
                    <a:pt x="114447" y="7557"/>
                    <a:pt x="138400" y="15748"/>
                    <a:pt x="146290" y="44038"/>
                  </a:cubicBezTo>
                  <a:cubicBezTo>
                    <a:pt x="151613" y="63659"/>
                    <a:pt x="158647" y="101188"/>
                    <a:pt x="151993" y="116523"/>
                  </a:cubicBezTo>
                  <a:lnTo>
                    <a:pt x="147811" y="127857"/>
                  </a:lnTo>
                  <a:lnTo>
                    <a:pt x="112926" y="145955"/>
                  </a:lnTo>
                  <a:cubicBezTo>
                    <a:pt x="112926" y="145955"/>
                    <a:pt x="96576" y="132334"/>
                    <a:pt x="101709" y="92424"/>
                  </a:cubicBezTo>
                  <a:cubicBezTo>
                    <a:pt x="101510" y="87043"/>
                    <a:pt x="99798" y="81823"/>
                    <a:pt x="96766" y="77375"/>
                  </a:cubicBezTo>
                  <a:cubicBezTo>
                    <a:pt x="94580" y="73594"/>
                    <a:pt x="92954" y="69517"/>
                    <a:pt x="91919" y="65278"/>
                  </a:cubicBezTo>
                  <a:cubicBezTo>
                    <a:pt x="87774" y="54496"/>
                    <a:pt x="79685" y="45704"/>
                    <a:pt x="69295" y="40704"/>
                  </a:cubicBezTo>
                  <a:cubicBezTo>
                    <a:pt x="43345" y="26130"/>
                    <a:pt x="5323" y="38704"/>
                    <a:pt x="0" y="44038"/>
                  </a:cubicBezTo>
                  <a:cubicBezTo>
                    <a:pt x="15142" y="11452"/>
                    <a:pt x="50959" y="-6102"/>
                    <a:pt x="85930" y="193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15"/>
            <p:cNvSpPr/>
            <p:nvPr/>
          </p:nvSpPr>
          <p:spPr>
            <a:xfrm>
              <a:off x="5888298" y="4552945"/>
              <a:ext cx="121626" cy="93085"/>
            </a:xfrm>
            <a:custGeom>
              <a:avLst/>
              <a:gdLst/>
              <a:ahLst/>
              <a:cxnLst/>
              <a:rect l="l" t="t" r="r" b="b"/>
              <a:pathLst>
                <a:path w="121626" h="93085" extrusionOk="0">
                  <a:moveTo>
                    <a:pt x="112478" y="2"/>
                  </a:moveTo>
                  <a:cubicBezTo>
                    <a:pt x="97840" y="11908"/>
                    <a:pt x="75121" y="3717"/>
                    <a:pt x="74456" y="4765"/>
                  </a:cubicBezTo>
                  <a:cubicBezTo>
                    <a:pt x="57422" y="19395"/>
                    <a:pt x="39590" y="33073"/>
                    <a:pt x="21035" y="45722"/>
                  </a:cubicBezTo>
                  <a:cubicBezTo>
                    <a:pt x="11529" y="52866"/>
                    <a:pt x="-2254" y="62486"/>
                    <a:pt x="313" y="76202"/>
                  </a:cubicBezTo>
                  <a:cubicBezTo>
                    <a:pt x="4875" y="100872"/>
                    <a:pt x="44228" y="93347"/>
                    <a:pt x="59057" y="85727"/>
                  </a:cubicBezTo>
                  <a:cubicBezTo>
                    <a:pt x="73886" y="78107"/>
                    <a:pt x="86053" y="65725"/>
                    <a:pt x="100121" y="57152"/>
                  </a:cubicBezTo>
                  <a:cubicBezTo>
                    <a:pt x="110102" y="50961"/>
                    <a:pt x="119987" y="47627"/>
                    <a:pt x="121604" y="35054"/>
                  </a:cubicBezTo>
                  <a:cubicBezTo>
                    <a:pt x="122079" y="27149"/>
                    <a:pt x="115045" y="-284"/>
                    <a:pt x="11247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15"/>
            <p:cNvSpPr/>
            <p:nvPr/>
          </p:nvSpPr>
          <p:spPr>
            <a:xfrm>
              <a:off x="5888421" y="4582665"/>
              <a:ext cx="121131" cy="63346"/>
            </a:xfrm>
            <a:custGeom>
              <a:avLst/>
              <a:gdLst/>
              <a:ahLst/>
              <a:cxnLst/>
              <a:rect l="l" t="t" r="r" b="b"/>
              <a:pathLst>
                <a:path w="121131" h="63346" extrusionOk="0">
                  <a:moveTo>
                    <a:pt x="120910" y="0"/>
                  </a:moveTo>
                  <a:cubicBezTo>
                    <a:pt x="118914" y="12192"/>
                    <a:pt x="109219" y="15526"/>
                    <a:pt x="99238" y="21717"/>
                  </a:cubicBezTo>
                  <a:cubicBezTo>
                    <a:pt x="84979" y="30575"/>
                    <a:pt x="72432" y="43434"/>
                    <a:pt x="57604" y="50959"/>
                  </a:cubicBezTo>
                  <a:cubicBezTo>
                    <a:pt x="42775" y="58484"/>
                    <a:pt x="9601" y="64770"/>
                    <a:pt x="0" y="47244"/>
                  </a:cubicBezTo>
                  <a:cubicBezTo>
                    <a:pt x="5228" y="70961"/>
                    <a:pt x="43916" y="63532"/>
                    <a:pt x="58554" y="56007"/>
                  </a:cubicBezTo>
                  <a:cubicBezTo>
                    <a:pt x="73193" y="48482"/>
                    <a:pt x="85550" y="36004"/>
                    <a:pt x="99618" y="27432"/>
                  </a:cubicBezTo>
                  <a:cubicBezTo>
                    <a:pt x="109599" y="21241"/>
                    <a:pt x="119484" y="17907"/>
                    <a:pt x="121101" y="5334"/>
                  </a:cubicBezTo>
                  <a:cubicBezTo>
                    <a:pt x="121177" y="3553"/>
                    <a:pt x="121110" y="1772"/>
                    <a:pt x="12091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15"/>
            <p:cNvSpPr/>
            <p:nvPr/>
          </p:nvSpPr>
          <p:spPr>
            <a:xfrm>
              <a:off x="5795742" y="4532466"/>
              <a:ext cx="111395" cy="86487"/>
            </a:xfrm>
            <a:custGeom>
              <a:avLst/>
              <a:gdLst/>
              <a:ahLst/>
              <a:cxnLst/>
              <a:rect l="l" t="t" r="r" b="b"/>
              <a:pathLst>
                <a:path w="111395" h="86487" extrusionOk="0">
                  <a:moveTo>
                    <a:pt x="102659" y="2"/>
                  </a:moveTo>
                  <a:cubicBezTo>
                    <a:pt x="89257" y="10956"/>
                    <a:pt x="69105" y="4765"/>
                    <a:pt x="68154" y="5812"/>
                  </a:cubicBezTo>
                  <a:cubicBezTo>
                    <a:pt x="52537" y="19109"/>
                    <a:pt x="36225" y="31578"/>
                    <a:pt x="19296" y="43151"/>
                  </a:cubicBezTo>
                  <a:cubicBezTo>
                    <a:pt x="10931" y="49723"/>
                    <a:pt x="-2091" y="58486"/>
                    <a:pt x="285" y="71059"/>
                  </a:cubicBezTo>
                  <a:cubicBezTo>
                    <a:pt x="4467" y="93633"/>
                    <a:pt x="40493" y="86680"/>
                    <a:pt x="54181" y="79822"/>
                  </a:cubicBezTo>
                  <a:cubicBezTo>
                    <a:pt x="67869" y="72964"/>
                    <a:pt x="78800" y="61438"/>
                    <a:pt x="91728" y="53437"/>
                  </a:cubicBezTo>
                  <a:cubicBezTo>
                    <a:pt x="101234" y="47722"/>
                    <a:pt x="109884" y="44770"/>
                    <a:pt x="111309" y="33149"/>
                  </a:cubicBezTo>
                  <a:cubicBezTo>
                    <a:pt x="112260" y="26101"/>
                    <a:pt x="105036" y="-283"/>
                    <a:pt x="102659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15"/>
            <p:cNvSpPr/>
            <p:nvPr/>
          </p:nvSpPr>
          <p:spPr>
            <a:xfrm>
              <a:off x="5796313" y="4560948"/>
              <a:ext cx="110894" cy="58013"/>
            </a:xfrm>
            <a:custGeom>
              <a:avLst/>
              <a:gdLst/>
              <a:ahLst/>
              <a:cxnLst/>
              <a:rect l="l" t="t" r="r" b="b"/>
              <a:pathLst>
                <a:path w="110894" h="58013" extrusionOk="0">
                  <a:moveTo>
                    <a:pt x="110644" y="0"/>
                  </a:moveTo>
                  <a:cubicBezTo>
                    <a:pt x="108838" y="11144"/>
                    <a:pt x="99903" y="14192"/>
                    <a:pt x="90778" y="19812"/>
                  </a:cubicBezTo>
                  <a:cubicBezTo>
                    <a:pt x="77755" y="28004"/>
                    <a:pt x="66254" y="39719"/>
                    <a:pt x="52756" y="46672"/>
                  </a:cubicBezTo>
                  <a:cubicBezTo>
                    <a:pt x="39258" y="53626"/>
                    <a:pt x="8840" y="59341"/>
                    <a:pt x="0" y="43244"/>
                  </a:cubicBezTo>
                  <a:cubicBezTo>
                    <a:pt x="4753" y="64961"/>
                    <a:pt x="40208" y="58198"/>
                    <a:pt x="53706" y="51340"/>
                  </a:cubicBezTo>
                  <a:cubicBezTo>
                    <a:pt x="67204" y="44482"/>
                    <a:pt x="78325" y="32956"/>
                    <a:pt x="91253" y="24955"/>
                  </a:cubicBezTo>
                  <a:cubicBezTo>
                    <a:pt x="100758" y="19240"/>
                    <a:pt x="109408" y="16288"/>
                    <a:pt x="110834" y="4667"/>
                  </a:cubicBezTo>
                  <a:cubicBezTo>
                    <a:pt x="110958" y="3105"/>
                    <a:pt x="110891" y="1543"/>
                    <a:pt x="11064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15"/>
            <p:cNvSpPr/>
            <p:nvPr/>
          </p:nvSpPr>
          <p:spPr>
            <a:xfrm>
              <a:off x="5813683" y="3728558"/>
              <a:ext cx="237954" cy="833275"/>
            </a:xfrm>
            <a:custGeom>
              <a:avLst/>
              <a:gdLst/>
              <a:ahLst/>
              <a:cxnLst/>
              <a:rect l="l" t="t" r="r" b="b"/>
              <a:pathLst>
                <a:path w="237954" h="833275" extrusionOk="0">
                  <a:moveTo>
                    <a:pt x="6013" y="123825"/>
                  </a:moveTo>
                  <a:cubicBezTo>
                    <a:pt x="12477" y="73342"/>
                    <a:pt x="31013" y="0"/>
                    <a:pt x="31013" y="0"/>
                  </a:cubicBezTo>
                  <a:cubicBezTo>
                    <a:pt x="48541" y="8201"/>
                    <a:pt x="67495" y="12897"/>
                    <a:pt x="86810" y="13811"/>
                  </a:cubicBezTo>
                  <a:cubicBezTo>
                    <a:pt x="115136" y="13716"/>
                    <a:pt x="143396" y="10973"/>
                    <a:pt x="171219" y="5620"/>
                  </a:cubicBezTo>
                  <a:cubicBezTo>
                    <a:pt x="180287" y="21517"/>
                    <a:pt x="190220" y="36909"/>
                    <a:pt x="200971" y="51721"/>
                  </a:cubicBezTo>
                  <a:cubicBezTo>
                    <a:pt x="215515" y="71914"/>
                    <a:pt x="243746" y="116109"/>
                    <a:pt x="236902" y="193357"/>
                  </a:cubicBezTo>
                  <a:cubicBezTo>
                    <a:pt x="232435" y="243840"/>
                    <a:pt x="204203" y="458248"/>
                    <a:pt x="204203" y="458248"/>
                  </a:cubicBezTo>
                  <a:cubicBezTo>
                    <a:pt x="215201" y="494290"/>
                    <a:pt x="221056" y="531714"/>
                    <a:pt x="221598" y="569405"/>
                  </a:cubicBezTo>
                  <a:cubicBezTo>
                    <a:pt x="218937" y="614229"/>
                    <a:pt x="213024" y="658796"/>
                    <a:pt x="203918" y="702755"/>
                  </a:cubicBezTo>
                  <a:lnTo>
                    <a:pt x="187093" y="824389"/>
                  </a:lnTo>
                  <a:cubicBezTo>
                    <a:pt x="187093" y="824389"/>
                    <a:pt x="164660" y="840676"/>
                    <a:pt x="149071" y="829151"/>
                  </a:cubicBezTo>
                  <a:lnTo>
                    <a:pt x="151067" y="710089"/>
                  </a:lnTo>
                  <a:cubicBezTo>
                    <a:pt x="149166" y="680942"/>
                    <a:pt x="146219" y="637984"/>
                    <a:pt x="144413" y="610552"/>
                  </a:cubicBezTo>
                  <a:cubicBezTo>
                    <a:pt x="141371" y="565785"/>
                    <a:pt x="133387" y="494824"/>
                    <a:pt x="131106" y="477202"/>
                  </a:cubicBezTo>
                  <a:cubicBezTo>
                    <a:pt x="128824" y="459581"/>
                    <a:pt x="123121" y="428434"/>
                    <a:pt x="120364" y="393763"/>
                  </a:cubicBezTo>
                  <a:cubicBezTo>
                    <a:pt x="117608" y="359092"/>
                    <a:pt x="104680" y="182594"/>
                    <a:pt x="104680" y="182594"/>
                  </a:cubicBezTo>
                  <a:lnTo>
                    <a:pt x="102874" y="215646"/>
                  </a:lnTo>
                  <a:cubicBezTo>
                    <a:pt x="102874" y="215646"/>
                    <a:pt x="101068" y="269272"/>
                    <a:pt x="93369" y="335470"/>
                  </a:cubicBezTo>
                  <a:cubicBezTo>
                    <a:pt x="85669" y="401669"/>
                    <a:pt x="83008" y="430720"/>
                    <a:pt x="83008" y="430720"/>
                  </a:cubicBezTo>
                  <a:cubicBezTo>
                    <a:pt x="90308" y="444074"/>
                    <a:pt x="95412" y="458514"/>
                    <a:pt x="98121" y="473488"/>
                  </a:cubicBezTo>
                  <a:cubicBezTo>
                    <a:pt x="99452" y="487775"/>
                    <a:pt x="115707" y="600932"/>
                    <a:pt x="106011" y="658463"/>
                  </a:cubicBezTo>
                  <a:lnTo>
                    <a:pt x="85954" y="804863"/>
                  </a:lnTo>
                  <a:cubicBezTo>
                    <a:pt x="75869" y="811882"/>
                    <a:pt x="63018" y="813587"/>
                    <a:pt x="51449" y="809434"/>
                  </a:cubicBezTo>
                  <a:lnTo>
                    <a:pt x="39663" y="661892"/>
                  </a:lnTo>
                  <a:cubicBezTo>
                    <a:pt x="31773" y="605790"/>
                    <a:pt x="15043" y="486823"/>
                    <a:pt x="12477" y="471392"/>
                  </a:cubicBezTo>
                  <a:cubicBezTo>
                    <a:pt x="6773" y="440226"/>
                    <a:pt x="3408" y="408670"/>
                    <a:pt x="2401" y="376999"/>
                  </a:cubicBezTo>
                  <a:cubicBezTo>
                    <a:pt x="-1782" y="312991"/>
                    <a:pt x="-451" y="174212"/>
                    <a:pt x="6013" y="12382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15"/>
            <p:cNvSpPr/>
            <p:nvPr/>
          </p:nvSpPr>
          <p:spPr>
            <a:xfrm>
              <a:off x="5803516" y="3708175"/>
              <a:ext cx="253612" cy="553963"/>
            </a:xfrm>
            <a:custGeom>
              <a:avLst/>
              <a:gdLst/>
              <a:ahLst/>
              <a:cxnLst/>
              <a:rect l="l" t="t" r="r" b="b"/>
              <a:pathLst>
                <a:path w="253612" h="553963" extrusionOk="0">
                  <a:moveTo>
                    <a:pt x="181386" y="6572"/>
                  </a:moveTo>
                  <a:lnTo>
                    <a:pt x="224731" y="93726"/>
                  </a:lnTo>
                  <a:cubicBezTo>
                    <a:pt x="224731" y="93726"/>
                    <a:pt x="291270" y="190690"/>
                    <a:pt x="222355" y="439960"/>
                  </a:cubicBezTo>
                  <a:lnTo>
                    <a:pt x="235187" y="516922"/>
                  </a:lnTo>
                  <a:cubicBezTo>
                    <a:pt x="235187" y="516922"/>
                    <a:pt x="105532" y="600265"/>
                    <a:pt x="18746" y="516922"/>
                  </a:cubicBezTo>
                  <a:cubicBezTo>
                    <a:pt x="18746" y="516922"/>
                    <a:pt x="-11291" y="286512"/>
                    <a:pt x="4678" y="180308"/>
                  </a:cubicBezTo>
                  <a:cubicBezTo>
                    <a:pt x="13613" y="119272"/>
                    <a:pt x="27121" y="59007"/>
                    <a:pt x="45077" y="0"/>
                  </a:cubicBezTo>
                  <a:cubicBezTo>
                    <a:pt x="45077" y="0"/>
                    <a:pt x="66369" y="23527"/>
                    <a:pt x="175683" y="8001"/>
                  </a:cubicBezTo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15"/>
            <p:cNvSpPr/>
            <p:nvPr/>
          </p:nvSpPr>
          <p:spPr>
            <a:xfrm>
              <a:off x="5812662" y="3486508"/>
              <a:ext cx="71005" cy="74600"/>
            </a:xfrm>
            <a:custGeom>
              <a:avLst/>
              <a:gdLst/>
              <a:ahLst/>
              <a:cxnLst/>
              <a:rect l="l" t="t" r="r" b="b"/>
              <a:pathLst>
                <a:path w="71005" h="74600" extrusionOk="0">
                  <a:moveTo>
                    <a:pt x="71006" y="496"/>
                  </a:moveTo>
                  <a:cubicBezTo>
                    <a:pt x="71006" y="496"/>
                    <a:pt x="36596" y="-10077"/>
                    <a:pt x="0" y="66409"/>
                  </a:cubicBezTo>
                  <a:lnTo>
                    <a:pt x="13688" y="74600"/>
                  </a:lnTo>
                  <a:cubicBezTo>
                    <a:pt x="13688" y="74600"/>
                    <a:pt x="49714" y="20117"/>
                    <a:pt x="71006" y="49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15"/>
            <p:cNvSpPr/>
            <p:nvPr/>
          </p:nvSpPr>
          <p:spPr>
            <a:xfrm>
              <a:off x="5614947" y="3815235"/>
              <a:ext cx="254367" cy="147732"/>
            </a:xfrm>
            <a:custGeom>
              <a:avLst/>
              <a:gdLst/>
              <a:ahLst/>
              <a:cxnLst/>
              <a:rect l="l" t="t" r="r" b="b"/>
              <a:pathLst>
                <a:path w="254367" h="147732" extrusionOk="0">
                  <a:moveTo>
                    <a:pt x="0" y="86201"/>
                  </a:moveTo>
                  <a:lnTo>
                    <a:pt x="148096" y="0"/>
                  </a:lnTo>
                  <a:lnTo>
                    <a:pt x="254368" y="61436"/>
                  </a:lnTo>
                  <a:lnTo>
                    <a:pt x="106272" y="147733"/>
                  </a:lnTo>
                  <a:lnTo>
                    <a:pt x="0" y="8620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15"/>
            <p:cNvSpPr/>
            <p:nvPr/>
          </p:nvSpPr>
          <p:spPr>
            <a:xfrm>
              <a:off x="5694413" y="3821487"/>
              <a:ext cx="53706" cy="44771"/>
            </a:xfrm>
            <a:custGeom>
              <a:avLst/>
              <a:gdLst/>
              <a:ahLst/>
              <a:cxnLst/>
              <a:rect l="l" t="t" r="r" b="b"/>
              <a:pathLst>
                <a:path w="53706" h="44771" extrusionOk="0">
                  <a:moveTo>
                    <a:pt x="49524" y="35"/>
                  </a:moveTo>
                  <a:cubicBezTo>
                    <a:pt x="40237" y="968"/>
                    <a:pt x="31254" y="3892"/>
                    <a:pt x="23194" y="8607"/>
                  </a:cubicBezTo>
                  <a:cubicBezTo>
                    <a:pt x="20228" y="11198"/>
                    <a:pt x="17053" y="13522"/>
                    <a:pt x="13688" y="15561"/>
                  </a:cubicBezTo>
                  <a:cubicBezTo>
                    <a:pt x="12262" y="16227"/>
                    <a:pt x="10836" y="17180"/>
                    <a:pt x="9315" y="17846"/>
                  </a:cubicBezTo>
                  <a:cubicBezTo>
                    <a:pt x="7053" y="18675"/>
                    <a:pt x="5000" y="20009"/>
                    <a:pt x="3327" y="21752"/>
                  </a:cubicBezTo>
                  <a:cubicBezTo>
                    <a:pt x="1673" y="24200"/>
                    <a:pt x="780" y="27086"/>
                    <a:pt x="760" y="30038"/>
                  </a:cubicBezTo>
                  <a:cubicBezTo>
                    <a:pt x="0" y="33572"/>
                    <a:pt x="-190" y="37211"/>
                    <a:pt x="190" y="40802"/>
                  </a:cubicBezTo>
                  <a:cubicBezTo>
                    <a:pt x="1521" y="46136"/>
                    <a:pt x="7034" y="45660"/>
                    <a:pt x="9696" y="41945"/>
                  </a:cubicBezTo>
                  <a:cubicBezTo>
                    <a:pt x="11141" y="40088"/>
                    <a:pt x="11968" y="37821"/>
                    <a:pt x="12072" y="35468"/>
                  </a:cubicBezTo>
                  <a:cubicBezTo>
                    <a:pt x="12234" y="30905"/>
                    <a:pt x="14562" y="26686"/>
                    <a:pt x="18346" y="24133"/>
                  </a:cubicBezTo>
                  <a:lnTo>
                    <a:pt x="53706" y="2130"/>
                  </a:lnTo>
                  <a:cubicBezTo>
                    <a:pt x="52870" y="644"/>
                    <a:pt x="51216" y="-184"/>
                    <a:pt x="49524" y="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15"/>
            <p:cNvSpPr/>
            <p:nvPr/>
          </p:nvSpPr>
          <p:spPr>
            <a:xfrm>
              <a:off x="5775008" y="3530248"/>
              <a:ext cx="253611" cy="322722"/>
            </a:xfrm>
            <a:custGeom>
              <a:avLst/>
              <a:gdLst/>
              <a:ahLst/>
              <a:cxnLst/>
              <a:rect l="l" t="t" r="r" b="b"/>
              <a:pathLst>
                <a:path w="253611" h="322722" extrusionOk="0">
                  <a:moveTo>
                    <a:pt x="250673" y="25527"/>
                  </a:moveTo>
                  <a:cubicBezTo>
                    <a:pt x="245826" y="5334"/>
                    <a:pt x="230046" y="11811"/>
                    <a:pt x="216453" y="0"/>
                  </a:cubicBezTo>
                  <a:cubicBezTo>
                    <a:pt x="184990" y="44672"/>
                    <a:pt x="205902" y="165449"/>
                    <a:pt x="210180" y="178308"/>
                  </a:cubicBezTo>
                  <a:lnTo>
                    <a:pt x="89270" y="255556"/>
                  </a:lnTo>
                  <a:lnTo>
                    <a:pt x="89270" y="255556"/>
                  </a:lnTo>
                  <a:lnTo>
                    <a:pt x="81095" y="260604"/>
                  </a:lnTo>
                  <a:cubicBezTo>
                    <a:pt x="67331" y="269662"/>
                    <a:pt x="52131" y="276301"/>
                    <a:pt x="36134" y="280225"/>
                  </a:cubicBezTo>
                  <a:cubicBezTo>
                    <a:pt x="24062" y="281654"/>
                    <a:pt x="17788" y="298704"/>
                    <a:pt x="4860" y="300228"/>
                  </a:cubicBezTo>
                  <a:cubicBezTo>
                    <a:pt x="2075" y="300333"/>
                    <a:pt x="-92" y="302666"/>
                    <a:pt x="3" y="305457"/>
                  </a:cubicBezTo>
                  <a:cubicBezTo>
                    <a:pt x="51" y="306753"/>
                    <a:pt x="602" y="307991"/>
                    <a:pt x="1533" y="308896"/>
                  </a:cubicBezTo>
                  <a:cubicBezTo>
                    <a:pt x="6667" y="313849"/>
                    <a:pt x="20545" y="309753"/>
                    <a:pt x="30050" y="298704"/>
                  </a:cubicBezTo>
                  <a:cubicBezTo>
                    <a:pt x="30002" y="298952"/>
                    <a:pt x="30002" y="299218"/>
                    <a:pt x="30050" y="299466"/>
                  </a:cubicBezTo>
                  <a:cubicBezTo>
                    <a:pt x="30202" y="303057"/>
                    <a:pt x="32227" y="306314"/>
                    <a:pt x="35373" y="308038"/>
                  </a:cubicBezTo>
                  <a:cubicBezTo>
                    <a:pt x="36067" y="308458"/>
                    <a:pt x="36846" y="308724"/>
                    <a:pt x="37655" y="308800"/>
                  </a:cubicBezTo>
                  <a:cubicBezTo>
                    <a:pt x="37655" y="309610"/>
                    <a:pt x="37883" y="310401"/>
                    <a:pt x="38320" y="311087"/>
                  </a:cubicBezTo>
                  <a:cubicBezTo>
                    <a:pt x="39708" y="313925"/>
                    <a:pt x="42417" y="315887"/>
                    <a:pt x="45544" y="316325"/>
                  </a:cubicBezTo>
                  <a:lnTo>
                    <a:pt x="45544" y="316325"/>
                  </a:lnTo>
                  <a:cubicBezTo>
                    <a:pt x="46941" y="320335"/>
                    <a:pt x="50820" y="322945"/>
                    <a:pt x="55050" y="322707"/>
                  </a:cubicBezTo>
                  <a:cubicBezTo>
                    <a:pt x="57825" y="322564"/>
                    <a:pt x="60439" y="321373"/>
                    <a:pt x="62369" y="319373"/>
                  </a:cubicBezTo>
                  <a:cubicBezTo>
                    <a:pt x="72682" y="315430"/>
                    <a:pt x="81789" y="308867"/>
                    <a:pt x="88794" y="300323"/>
                  </a:cubicBezTo>
                  <a:cubicBezTo>
                    <a:pt x="94982" y="293875"/>
                    <a:pt x="101522" y="287769"/>
                    <a:pt x="108375" y="282035"/>
                  </a:cubicBezTo>
                  <a:cubicBezTo>
                    <a:pt x="141170" y="267843"/>
                    <a:pt x="239552" y="225742"/>
                    <a:pt x="243924" y="219742"/>
                  </a:cubicBezTo>
                  <a:cubicBezTo>
                    <a:pt x="250768" y="210693"/>
                    <a:pt x="257707" y="54102"/>
                    <a:pt x="250673" y="2552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15"/>
            <p:cNvSpPr/>
            <p:nvPr/>
          </p:nvSpPr>
          <p:spPr>
            <a:xfrm>
              <a:off x="5965891" y="3514431"/>
              <a:ext cx="72720" cy="103595"/>
            </a:xfrm>
            <a:custGeom>
              <a:avLst/>
              <a:gdLst/>
              <a:ahLst/>
              <a:cxnLst/>
              <a:rect l="l" t="t" r="r" b="b"/>
              <a:pathLst>
                <a:path w="72720" h="103595" extrusionOk="0">
                  <a:moveTo>
                    <a:pt x="70816" y="95541"/>
                  </a:moveTo>
                  <a:cubicBezTo>
                    <a:pt x="70816" y="95541"/>
                    <a:pt x="32129" y="112876"/>
                    <a:pt x="0" y="96684"/>
                  </a:cubicBezTo>
                  <a:lnTo>
                    <a:pt x="4658" y="36009"/>
                  </a:lnTo>
                  <a:cubicBezTo>
                    <a:pt x="4658" y="36009"/>
                    <a:pt x="5133" y="3434"/>
                    <a:pt x="34125" y="195"/>
                  </a:cubicBezTo>
                  <a:cubicBezTo>
                    <a:pt x="63117" y="-3043"/>
                    <a:pt x="78325" y="34200"/>
                    <a:pt x="70816" y="9554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00" name="Google Shape;500;p15"/>
            <p:cNvGrpSpPr/>
            <p:nvPr/>
          </p:nvGrpSpPr>
          <p:grpSpPr>
            <a:xfrm flipH="1">
              <a:off x="2865273" y="3434801"/>
              <a:ext cx="598186" cy="1340314"/>
              <a:chOff x="4210728" y="4525714"/>
              <a:chExt cx="546438" cy="1224366"/>
            </a:xfrm>
          </p:grpSpPr>
          <p:sp>
            <p:nvSpPr>
              <p:cNvPr id="501" name="Google Shape;501;p15"/>
              <p:cNvSpPr/>
              <p:nvPr/>
            </p:nvSpPr>
            <p:spPr>
              <a:xfrm>
                <a:off x="4672107" y="4726590"/>
                <a:ext cx="85002" cy="305847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2" name="Google Shape;502;p15"/>
              <p:cNvSpPr/>
              <p:nvPr/>
            </p:nvSpPr>
            <p:spPr>
              <a:xfrm>
                <a:off x="4408366" y="5679962"/>
                <a:ext cx="123900" cy="70118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3" name="Google Shape;503;p15"/>
              <p:cNvSpPr/>
              <p:nvPr/>
            </p:nvSpPr>
            <p:spPr>
              <a:xfrm>
                <a:off x="4408245" y="5691663"/>
                <a:ext cx="121939" cy="58416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4" name="Google Shape;504;p15"/>
              <p:cNvSpPr/>
              <p:nvPr/>
            </p:nvSpPr>
            <p:spPr>
              <a:xfrm>
                <a:off x="4566152" y="5600798"/>
                <a:ext cx="119416" cy="67472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5" name="Google Shape;505;p15"/>
              <p:cNvSpPr/>
              <p:nvPr/>
            </p:nvSpPr>
            <p:spPr>
              <a:xfrm>
                <a:off x="4566197" y="5611939"/>
                <a:ext cx="117340" cy="56332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6" name="Google Shape;506;p15"/>
              <p:cNvSpPr/>
              <p:nvPr/>
            </p:nvSpPr>
            <p:spPr>
              <a:xfrm>
                <a:off x="4483409" y="4968525"/>
                <a:ext cx="238054" cy="732926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7" name="Google Shape;507;p15"/>
              <p:cNvSpPr/>
              <p:nvPr/>
            </p:nvSpPr>
            <p:spPr>
              <a:xfrm>
                <a:off x="4484426" y="4968525"/>
                <a:ext cx="236925" cy="409866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8" name="Google Shape;508;p15"/>
              <p:cNvSpPr/>
              <p:nvPr/>
            </p:nvSpPr>
            <p:spPr>
              <a:xfrm>
                <a:off x="4531702" y="4525767"/>
                <a:ext cx="160521" cy="258577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" name="Google Shape;509;p15"/>
              <p:cNvSpPr/>
              <p:nvPr/>
            </p:nvSpPr>
            <p:spPr>
              <a:xfrm>
                <a:off x="4695825" y="4756088"/>
                <a:ext cx="61341" cy="108805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0" name="Google Shape;510;p15"/>
              <p:cNvSpPr/>
              <p:nvPr/>
            </p:nvSpPr>
            <p:spPr>
              <a:xfrm>
                <a:off x="4523612" y="4724507"/>
                <a:ext cx="191546" cy="273865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1" name="Google Shape;511;p15"/>
              <p:cNvSpPr/>
              <p:nvPr/>
            </p:nvSpPr>
            <p:spPr>
              <a:xfrm>
                <a:off x="4210728" y="4780936"/>
                <a:ext cx="368747" cy="265455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2" name="Google Shape;512;p15"/>
              <p:cNvSpPr/>
              <p:nvPr/>
            </p:nvSpPr>
            <p:spPr>
              <a:xfrm>
                <a:off x="4484370" y="4765472"/>
                <a:ext cx="100785" cy="104755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3" name="Google Shape;513;p15"/>
              <p:cNvSpPr/>
              <p:nvPr/>
            </p:nvSpPr>
            <p:spPr>
              <a:xfrm>
                <a:off x="4524935" y="4525714"/>
                <a:ext cx="201012" cy="328692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IN" dirty="0"/>
              <a:t>EXAMPLES</a:t>
            </a:r>
            <a:endParaRPr dirty="0"/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grpSp>
        <p:nvGrpSpPr>
          <p:cNvPr id="597" name="Google Shape;597;p17"/>
          <p:cNvGrpSpPr/>
          <p:nvPr/>
        </p:nvGrpSpPr>
        <p:grpSpPr>
          <a:xfrm>
            <a:off x="6262576" y="2169042"/>
            <a:ext cx="2462655" cy="2543926"/>
            <a:chOff x="2183550" y="65875"/>
            <a:chExt cx="4483981" cy="4807045"/>
          </a:xfrm>
        </p:grpSpPr>
        <p:sp>
          <p:nvSpPr>
            <p:cNvPr id="598" name="Google Shape;598;p17"/>
            <p:cNvSpPr/>
            <p:nvPr/>
          </p:nvSpPr>
          <p:spPr>
            <a:xfrm>
              <a:off x="3889897" y="3280283"/>
              <a:ext cx="998038" cy="577710"/>
            </a:xfrm>
            <a:custGeom>
              <a:avLst/>
              <a:gdLst/>
              <a:ahLst/>
              <a:cxnLst/>
              <a:rect l="l" t="t" r="r" b="b"/>
              <a:pathLst>
                <a:path w="998038" h="577710" extrusionOk="0">
                  <a:moveTo>
                    <a:pt x="461327" y="569588"/>
                  </a:moveTo>
                  <a:lnTo>
                    <a:pt x="14055" y="310699"/>
                  </a:lnTo>
                  <a:cubicBezTo>
                    <a:pt x="-6751" y="298602"/>
                    <a:pt x="-4186" y="277552"/>
                    <a:pt x="19945" y="263645"/>
                  </a:cubicBezTo>
                  <a:lnTo>
                    <a:pt x="455437" y="11519"/>
                  </a:lnTo>
                  <a:cubicBezTo>
                    <a:pt x="479568" y="-2388"/>
                    <a:pt x="515954" y="-3912"/>
                    <a:pt x="536759" y="8090"/>
                  </a:cubicBezTo>
                  <a:lnTo>
                    <a:pt x="983936" y="266979"/>
                  </a:lnTo>
                  <a:cubicBezTo>
                    <a:pt x="1004837" y="279076"/>
                    <a:pt x="1002177" y="300126"/>
                    <a:pt x="978141" y="314033"/>
                  </a:cubicBezTo>
                  <a:lnTo>
                    <a:pt x="542554" y="566159"/>
                  </a:lnTo>
                  <a:cubicBezTo>
                    <a:pt x="518519" y="580161"/>
                    <a:pt x="482133" y="581590"/>
                    <a:pt x="461327" y="56958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599;p17"/>
            <p:cNvSpPr/>
            <p:nvPr/>
          </p:nvSpPr>
          <p:spPr>
            <a:xfrm>
              <a:off x="2372415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600;p17"/>
            <p:cNvSpPr/>
            <p:nvPr/>
          </p:nvSpPr>
          <p:spPr>
            <a:xfrm>
              <a:off x="3921527" y="3261804"/>
              <a:ext cx="998857" cy="577329"/>
            </a:xfrm>
            <a:custGeom>
              <a:avLst/>
              <a:gdLst/>
              <a:ahLst/>
              <a:cxnLst/>
              <a:rect l="l" t="t" r="r" b="b"/>
              <a:pathLst>
                <a:path w="998857" h="577329" extrusionOk="0">
                  <a:moveTo>
                    <a:pt x="998097" y="255644"/>
                  </a:moveTo>
                  <a:lnTo>
                    <a:pt x="976057" y="262407"/>
                  </a:lnTo>
                  <a:lnTo>
                    <a:pt x="536860" y="8090"/>
                  </a:lnTo>
                  <a:cubicBezTo>
                    <a:pt x="516054" y="-3912"/>
                    <a:pt x="479858" y="-2388"/>
                    <a:pt x="455632" y="11519"/>
                  </a:cubicBezTo>
                  <a:lnTo>
                    <a:pt x="20046" y="263645"/>
                  </a:lnTo>
                  <a:lnTo>
                    <a:pt x="19001" y="264312"/>
                  </a:lnTo>
                  <a:lnTo>
                    <a:pt x="0" y="258502"/>
                  </a:lnTo>
                  <a:lnTo>
                    <a:pt x="0" y="287077"/>
                  </a:lnTo>
                  <a:cubicBezTo>
                    <a:pt x="0" y="288125"/>
                    <a:pt x="0" y="289173"/>
                    <a:pt x="0" y="290316"/>
                  </a:cubicBezTo>
                  <a:lnTo>
                    <a:pt x="0" y="292601"/>
                  </a:lnTo>
                  <a:lnTo>
                    <a:pt x="0" y="292601"/>
                  </a:lnTo>
                  <a:cubicBezTo>
                    <a:pt x="1596" y="300307"/>
                    <a:pt x="6641" y="306841"/>
                    <a:pt x="13680" y="310318"/>
                  </a:cubicBezTo>
                  <a:lnTo>
                    <a:pt x="460953" y="569208"/>
                  </a:lnTo>
                  <a:cubicBezTo>
                    <a:pt x="481758" y="581209"/>
                    <a:pt x="517954" y="579780"/>
                    <a:pt x="542275" y="565778"/>
                  </a:cubicBezTo>
                  <a:lnTo>
                    <a:pt x="979097" y="314033"/>
                  </a:lnTo>
                  <a:cubicBezTo>
                    <a:pt x="989404" y="309413"/>
                    <a:pt x="996786" y="300012"/>
                    <a:pt x="998857" y="288887"/>
                  </a:cubicBezTo>
                  <a:lnTo>
                    <a:pt x="998857" y="288887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601;p17"/>
            <p:cNvSpPr/>
            <p:nvPr/>
          </p:nvSpPr>
          <p:spPr>
            <a:xfrm>
              <a:off x="3922039" y="3231825"/>
              <a:ext cx="998054" cy="577388"/>
            </a:xfrm>
            <a:custGeom>
              <a:avLst/>
              <a:gdLst/>
              <a:ahLst/>
              <a:cxnLst/>
              <a:rect l="l" t="t" r="r" b="b"/>
              <a:pathLst>
                <a:path w="998054" h="577388" extrusionOk="0">
                  <a:moveTo>
                    <a:pt x="461295" y="569183"/>
                  </a:moveTo>
                  <a:lnTo>
                    <a:pt x="14023" y="310674"/>
                  </a:lnTo>
                  <a:cubicBezTo>
                    <a:pt x="-6783" y="298673"/>
                    <a:pt x="-4123" y="277623"/>
                    <a:pt x="19913" y="263716"/>
                  </a:cubicBezTo>
                  <a:lnTo>
                    <a:pt x="455500" y="11589"/>
                  </a:lnTo>
                  <a:cubicBezTo>
                    <a:pt x="479536" y="-2412"/>
                    <a:pt x="515922" y="-3936"/>
                    <a:pt x="536727" y="8160"/>
                  </a:cubicBezTo>
                  <a:lnTo>
                    <a:pt x="984000" y="267050"/>
                  </a:lnTo>
                  <a:cubicBezTo>
                    <a:pt x="1004805" y="279147"/>
                    <a:pt x="1002240" y="300197"/>
                    <a:pt x="978110" y="314103"/>
                  </a:cubicBezTo>
                  <a:lnTo>
                    <a:pt x="542618" y="566230"/>
                  </a:lnTo>
                  <a:cubicBezTo>
                    <a:pt x="518487" y="579756"/>
                    <a:pt x="482101" y="581280"/>
                    <a:pt x="461295" y="56918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Google Shape;602;p17"/>
            <p:cNvSpPr/>
            <p:nvPr/>
          </p:nvSpPr>
          <p:spPr>
            <a:xfrm>
              <a:off x="4231770" y="3400376"/>
              <a:ext cx="378145" cy="218912"/>
            </a:xfrm>
            <a:custGeom>
              <a:avLst/>
              <a:gdLst/>
              <a:ahLst/>
              <a:cxnLst/>
              <a:rect l="l" t="t" r="r" b="b"/>
              <a:pathLst>
                <a:path w="378145" h="218912" extrusionOk="0">
                  <a:moveTo>
                    <a:pt x="377956" y="96880"/>
                  </a:moveTo>
                  <a:lnTo>
                    <a:pt x="377956" y="58780"/>
                  </a:lnTo>
                  <a:lnTo>
                    <a:pt x="323804" y="73067"/>
                  </a:lnTo>
                  <a:lnTo>
                    <a:pt x="203341" y="3058"/>
                  </a:lnTo>
                  <a:cubicBezTo>
                    <a:pt x="193461" y="-1447"/>
                    <a:pt x="182023" y="-952"/>
                    <a:pt x="172560" y="4392"/>
                  </a:cubicBezTo>
                  <a:lnTo>
                    <a:pt x="55422" y="72210"/>
                  </a:lnTo>
                  <a:lnTo>
                    <a:pt x="36" y="57541"/>
                  </a:lnTo>
                  <a:lnTo>
                    <a:pt x="36" y="98594"/>
                  </a:lnTo>
                  <a:lnTo>
                    <a:pt x="36" y="98594"/>
                  </a:lnTo>
                  <a:lnTo>
                    <a:pt x="36" y="108119"/>
                  </a:lnTo>
                  <a:cubicBezTo>
                    <a:pt x="-12" y="108500"/>
                    <a:pt x="-12" y="108881"/>
                    <a:pt x="36" y="109262"/>
                  </a:cubicBezTo>
                  <a:lnTo>
                    <a:pt x="36" y="110215"/>
                  </a:lnTo>
                  <a:lnTo>
                    <a:pt x="36" y="110215"/>
                  </a:lnTo>
                  <a:cubicBezTo>
                    <a:pt x="644" y="113139"/>
                    <a:pt x="2572" y="115606"/>
                    <a:pt x="5261" y="116882"/>
                  </a:cubicBezTo>
                  <a:lnTo>
                    <a:pt x="174840" y="215847"/>
                  </a:lnTo>
                  <a:cubicBezTo>
                    <a:pt x="184721" y="220333"/>
                    <a:pt x="196130" y="219876"/>
                    <a:pt x="205621" y="214608"/>
                  </a:cubicBezTo>
                  <a:lnTo>
                    <a:pt x="370736" y="119358"/>
                  </a:lnTo>
                  <a:cubicBezTo>
                    <a:pt x="374621" y="117606"/>
                    <a:pt x="377395" y="114044"/>
                    <a:pt x="378146" y="109833"/>
                  </a:cubicBezTo>
                  <a:lnTo>
                    <a:pt x="378146" y="109833"/>
                  </a:lnTo>
                  <a:lnTo>
                    <a:pt x="378146" y="97261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Google Shape;603;p17"/>
            <p:cNvSpPr/>
            <p:nvPr/>
          </p:nvSpPr>
          <p:spPr>
            <a:xfrm>
              <a:off x="4231502" y="3348848"/>
              <a:ext cx="378432" cy="218803"/>
            </a:xfrm>
            <a:custGeom>
              <a:avLst/>
              <a:gdLst/>
              <a:ahLst/>
              <a:cxnLst/>
              <a:rect l="l" t="t" r="r" b="b"/>
              <a:pathLst>
                <a:path w="378432" h="218803" extrusionOk="0">
                  <a:moveTo>
                    <a:pt x="175108" y="215844"/>
                  </a:moveTo>
                  <a:lnTo>
                    <a:pt x="5339" y="117451"/>
                  </a:lnTo>
                  <a:cubicBezTo>
                    <a:pt x="-2547" y="112879"/>
                    <a:pt x="-1597" y="104878"/>
                    <a:pt x="7524" y="99639"/>
                  </a:cubicBezTo>
                  <a:lnTo>
                    <a:pt x="172638" y="4389"/>
                  </a:lnTo>
                  <a:cubicBezTo>
                    <a:pt x="182167" y="-992"/>
                    <a:pt x="193691" y="-1449"/>
                    <a:pt x="203609" y="3151"/>
                  </a:cubicBezTo>
                  <a:lnTo>
                    <a:pt x="373094" y="101259"/>
                  </a:lnTo>
                  <a:cubicBezTo>
                    <a:pt x="380979" y="105831"/>
                    <a:pt x="380029" y="113832"/>
                    <a:pt x="370909" y="119166"/>
                  </a:cubicBezTo>
                  <a:lnTo>
                    <a:pt x="205794" y="214416"/>
                  </a:lnTo>
                  <a:cubicBezTo>
                    <a:pt x="196360" y="219712"/>
                    <a:pt x="184988" y="220245"/>
                    <a:pt x="175108" y="215844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604;p17"/>
            <p:cNvSpPr/>
            <p:nvPr/>
          </p:nvSpPr>
          <p:spPr>
            <a:xfrm>
              <a:off x="3409843" y="2513133"/>
              <a:ext cx="2024410" cy="945165"/>
            </a:xfrm>
            <a:custGeom>
              <a:avLst/>
              <a:gdLst/>
              <a:ahLst/>
              <a:cxnLst/>
              <a:rect l="l" t="t" r="r" b="b"/>
              <a:pathLst>
                <a:path w="2024410" h="945165" extrusionOk="0">
                  <a:moveTo>
                    <a:pt x="1010828" y="945166"/>
                  </a:moveTo>
                  <a:lnTo>
                    <a:pt x="0" y="38005"/>
                  </a:lnTo>
                  <a:lnTo>
                    <a:pt x="2024411" y="0"/>
                  </a:lnTo>
                  <a:lnTo>
                    <a:pt x="1010828" y="945166"/>
                  </a:ln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605;p17"/>
            <p:cNvSpPr/>
            <p:nvPr/>
          </p:nvSpPr>
          <p:spPr>
            <a:xfrm>
              <a:off x="2963426" y="65875"/>
              <a:ext cx="2875158" cy="2882646"/>
            </a:xfrm>
            <a:custGeom>
              <a:avLst/>
              <a:gdLst/>
              <a:ahLst/>
              <a:cxnLst/>
              <a:rect l="l" t="t" r="r" b="b"/>
              <a:pathLst>
                <a:path w="2875158" h="2882646" extrusionOk="0">
                  <a:moveTo>
                    <a:pt x="2875159" y="1441323"/>
                  </a:moveTo>
                  <a:cubicBezTo>
                    <a:pt x="2875159" y="2237344"/>
                    <a:pt x="2231533" y="2882646"/>
                    <a:pt x="1437579" y="2882646"/>
                  </a:cubicBezTo>
                  <a:cubicBezTo>
                    <a:pt x="643626" y="2882646"/>
                    <a:pt x="0" y="2237344"/>
                    <a:pt x="0" y="1441323"/>
                  </a:cubicBezTo>
                  <a:cubicBezTo>
                    <a:pt x="0" y="645302"/>
                    <a:pt x="643626" y="0"/>
                    <a:pt x="1437579" y="0"/>
                  </a:cubicBezTo>
                  <a:cubicBezTo>
                    <a:pt x="2231532" y="0"/>
                    <a:pt x="2875159" y="645302"/>
                    <a:pt x="2875159" y="144132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606;p17"/>
            <p:cNvSpPr/>
            <p:nvPr/>
          </p:nvSpPr>
          <p:spPr>
            <a:xfrm>
              <a:off x="2986102" y="165506"/>
              <a:ext cx="2752826" cy="2463451"/>
            </a:xfrm>
            <a:custGeom>
              <a:avLst/>
              <a:gdLst/>
              <a:ahLst/>
              <a:cxnLst/>
              <a:rect l="l" t="t" r="r" b="b"/>
              <a:pathLst>
                <a:path w="2752826" h="2463451" extrusionOk="0">
                  <a:moveTo>
                    <a:pt x="1036794" y="484346"/>
                  </a:moveTo>
                  <a:lnTo>
                    <a:pt x="1041639" y="467297"/>
                  </a:lnTo>
                  <a:lnTo>
                    <a:pt x="1041639" y="430340"/>
                  </a:lnTo>
                  <a:cubicBezTo>
                    <a:pt x="1034789" y="431164"/>
                    <a:pt x="1027873" y="431164"/>
                    <a:pt x="1021023" y="430340"/>
                  </a:cubicBezTo>
                  <a:cubicBezTo>
                    <a:pt x="1017413" y="428720"/>
                    <a:pt x="1019883" y="418624"/>
                    <a:pt x="1019883" y="418624"/>
                  </a:cubicBezTo>
                  <a:lnTo>
                    <a:pt x="1036794" y="404051"/>
                  </a:lnTo>
                  <a:lnTo>
                    <a:pt x="1002878" y="411290"/>
                  </a:lnTo>
                  <a:lnTo>
                    <a:pt x="990717" y="430340"/>
                  </a:lnTo>
                  <a:lnTo>
                    <a:pt x="952716" y="453866"/>
                  </a:lnTo>
                  <a:lnTo>
                    <a:pt x="969722" y="463391"/>
                  </a:lnTo>
                  <a:lnTo>
                    <a:pt x="980647" y="470630"/>
                  </a:lnTo>
                  <a:lnTo>
                    <a:pt x="996988" y="473107"/>
                  </a:lnTo>
                  <a:lnTo>
                    <a:pt x="996988" y="462344"/>
                  </a:lnTo>
                  <a:cubicBezTo>
                    <a:pt x="996988" y="462344"/>
                    <a:pt x="1015988" y="457486"/>
                    <a:pt x="1020643" y="464725"/>
                  </a:cubicBezTo>
                  <a:lnTo>
                    <a:pt x="1018268" y="478155"/>
                  </a:lnTo>
                  <a:lnTo>
                    <a:pt x="1036794" y="484346"/>
                  </a:lnTo>
                  <a:close/>
                  <a:moveTo>
                    <a:pt x="616692" y="1010603"/>
                  </a:moveTo>
                  <a:cubicBezTo>
                    <a:pt x="606783" y="1006135"/>
                    <a:pt x="595440" y="1006135"/>
                    <a:pt x="585531" y="1010603"/>
                  </a:cubicBezTo>
                  <a:cubicBezTo>
                    <a:pt x="585702" y="1024414"/>
                    <a:pt x="574967" y="1035891"/>
                    <a:pt x="561211" y="1036606"/>
                  </a:cubicBezTo>
                  <a:lnTo>
                    <a:pt x="588951" y="1052132"/>
                  </a:lnTo>
                  <a:lnTo>
                    <a:pt x="616692" y="1041749"/>
                  </a:lnTo>
                  <a:lnTo>
                    <a:pt x="652983" y="1029653"/>
                  </a:lnTo>
                  <a:lnTo>
                    <a:pt x="684049" y="1052132"/>
                  </a:lnTo>
                  <a:cubicBezTo>
                    <a:pt x="707420" y="1023557"/>
                    <a:pt x="684049" y="1007078"/>
                    <a:pt x="684049" y="1007078"/>
                  </a:cubicBezTo>
                  <a:lnTo>
                    <a:pt x="616692" y="1010603"/>
                  </a:lnTo>
                  <a:close/>
                  <a:moveTo>
                    <a:pt x="1206658" y="1540478"/>
                  </a:moveTo>
                  <a:lnTo>
                    <a:pt x="1179773" y="1534763"/>
                  </a:lnTo>
                  <a:lnTo>
                    <a:pt x="1133031" y="1504950"/>
                  </a:lnTo>
                  <a:lnTo>
                    <a:pt x="1091990" y="1504950"/>
                  </a:lnTo>
                  <a:lnTo>
                    <a:pt x="1056554" y="1486567"/>
                  </a:lnTo>
                  <a:lnTo>
                    <a:pt x="1042399" y="1486567"/>
                  </a:lnTo>
                  <a:cubicBezTo>
                    <a:pt x="1042399" y="1486567"/>
                    <a:pt x="1045249" y="1466660"/>
                    <a:pt x="1040974" y="1465231"/>
                  </a:cubicBezTo>
                  <a:cubicBezTo>
                    <a:pt x="1036699" y="1463802"/>
                    <a:pt x="1005633" y="1445324"/>
                    <a:pt x="1005633" y="1445324"/>
                  </a:cubicBezTo>
                  <a:lnTo>
                    <a:pt x="981502" y="1453896"/>
                  </a:lnTo>
                  <a:lnTo>
                    <a:pt x="981502" y="1436846"/>
                  </a:lnTo>
                  <a:lnTo>
                    <a:pt x="964497" y="1429703"/>
                  </a:lnTo>
                  <a:lnTo>
                    <a:pt x="950341" y="1429703"/>
                  </a:lnTo>
                  <a:lnTo>
                    <a:pt x="951766" y="1415510"/>
                  </a:lnTo>
                  <a:cubicBezTo>
                    <a:pt x="951766" y="1415510"/>
                    <a:pt x="964497" y="1390269"/>
                    <a:pt x="957467" y="1385888"/>
                  </a:cubicBezTo>
                  <a:cubicBezTo>
                    <a:pt x="950436" y="1381506"/>
                    <a:pt x="924881" y="1324642"/>
                    <a:pt x="924881" y="1324642"/>
                  </a:cubicBezTo>
                  <a:lnTo>
                    <a:pt x="886880" y="1303306"/>
                  </a:lnTo>
                  <a:lnTo>
                    <a:pt x="845838" y="1303306"/>
                  </a:lnTo>
                  <a:lnTo>
                    <a:pt x="810403" y="1269302"/>
                  </a:lnTo>
                  <a:lnTo>
                    <a:pt x="775062" y="1240727"/>
                  </a:lnTo>
                  <a:lnTo>
                    <a:pt x="755206" y="1201007"/>
                  </a:lnTo>
                  <a:lnTo>
                    <a:pt x="733925" y="1186815"/>
                  </a:lnTo>
                  <a:cubicBezTo>
                    <a:pt x="733925" y="1186815"/>
                    <a:pt x="709890" y="1202436"/>
                    <a:pt x="704190" y="1201007"/>
                  </a:cubicBezTo>
                  <a:cubicBezTo>
                    <a:pt x="698489" y="1199579"/>
                    <a:pt x="663149" y="1186815"/>
                    <a:pt x="663149" y="1186815"/>
                  </a:cubicBezTo>
                  <a:lnTo>
                    <a:pt x="633413" y="1178338"/>
                  </a:lnTo>
                  <a:lnTo>
                    <a:pt x="596267" y="1195769"/>
                  </a:lnTo>
                  <a:lnTo>
                    <a:pt x="596267" y="1233869"/>
                  </a:lnTo>
                  <a:lnTo>
                    <a:pt x="582111" y="1224344"/>
                  </a:lnTo>
                  <a:lnTo>
                    <a:pt x="582111" y="1210056"/>
                  </a:lnTo>
                  <a:lnTo>
                    <a:pt x="594842" y="1185958"/>
                  </a:lnTo>
                  <a:lnTo>
                    <a:pt x="600542" y="1168908"/>
                  </a:lnTo>
                  <a:lnTo>
                    <a:pt x="587812" y="1163288"/>
                  </a:lnTo>
                  <a:lnTo>
                    <a:pt x="570806" y="1183100"/>
                  </a:lnTo>
                  <a:lnTo>
                    <a:pt x="528340" y="1195769"/>
                  </a:lnTo>
                  <a:lnTo>
                    <a:pt x="519790" y="1214247"/>
                  </a:lnTo>
                  <a:lnTo>
                    <a:pt x="499934" y="1232726"/>
                  </a:lnTo>
                  <a:lnTo>
                    <a:pt x="494329" y="1248347"/>
                  </a:lnTo>
                  <a:lnTo>
                    <a:pt x="463168" y="1222820"/>
                  </a:lnTo>
                  <a:cubicBezTo>
                    <a:pt x="452661" y="1228335"/>
                    <a:pt x="441773" y="1233078"/>
                    <a:pt x="430582" y="1237012"/>
                  </a:cubicBezTo>
                  <a:cubicBezTo>
                    <a:pt x="419096" y="1230897"/>
                    <a:pt x="408190" y="1223762"/>
                    <a:pt x="397996" y="1215676"/>
                  </a:cubicBezTo>
                  <a:lnTo>
                    <a:pt x="382416" y="1185863"/>
                  </a:lnTo>
                  <a:lnTo>
                    <a:pt x="390966" y="1146143"/>
                  </a:lnTo>
                  <a:lnTo>
                    <a:pt x="397996" y="1104900"/>
                  </a:lnTo>
                  <a:lnTo>
                    <a:pt x="371111" y="1087850"/>
                  </a:lnTo>
                  <a:lnTo>
                    <a:pt x="334250" y="1087850"/>
                  </a:lnTo>
                  <a:lnTo>
                    <a:pt x="305749" y="1079373"/>
                  </a:lnTo>
                  <a:lnTo>
                    <a:pt x="319049" y="1058037"/>
                  </a:lnTo>
                  <a:lnTo>
                    <a:pt x="334629" y="1026795"/>
                  </a:lnTo>
                  <a:lnTo>
                    <a:pt x="348785" y="1004126"/>
                  </a:lnTo>
                  <a:cubicBezTo>
                    <a:pt x="348785" y="1004126"/>
                    <a:pt x="352775" y="993743"/>
                    <a:pt x="357335" y="991362"/>
                  </a:cubicBezTo>
                  <a:cubicBezTo>
                    <a:pt x="375386" y="981837"/>
                    <a:pt x="357335" y="972884"/>
                    <a:pt x="357335" y="972884"/>
                  </a:cubicBezTo>
                  <a:cubicBezTo>
                    <a:pt x="357335" y="972884"/>
                    <a:pt x="319334" y="970026"/>
                    <a:pt x="313444" y="972884"/>
                  </a:cubicBezTo>
                  <a:cubicBezTo>
                    <a:pt x="307554" y="975741"/>
                    <a:pt x="292163" y="984218"/>
                    <a:pt x="292163" y="984218"/>
                  </a:cubicBezTo>
                  <a:lnTo>
                    <a:pt x="292163" y="1016889"/>
                  </a:lnTo>
                  <a:lnTo>
                    <a:pt x="263663" y="1029653"/>
                  </a:lnTo>
                  <a:lnTo>
                    <a:pt x="219771" y="1039178"/>
                  </a:lnTo>
                  <a:lnTo>
                    <a:pt x="190036" y="1009269"/>
                  </a:lnTo>
                  <a:cubicBezTo>
                    <a:pt x="185760" y="1005078"/>
                    <a:pt x="175880" y="958215"/>
                    <a:pt x="175880" y="958215"/>
                  </a:cubicBezTo>
                  <a:lnTo>
                    <a:pt x="194216" y="941165"/>
                  </a:lnTo>
                  <a:lnTo>
                    <a:pt x="202766" y="926973"/>
                  </a:lnTo>
                  <a:lnTo>
                    <a:pt x="204191" y="892874"/>
                  </a:lnTo>
                  <a:lnTo>
                    <a:pt x="222526" y="877253"/>
                  </a:lnTo>
                  <a:lnTo>
                    <a:pt x="229652" y="858774"/>
                  </a:lnTo>
                  <a:lnTo>
                    <a:pt x="250742" y="843344"/>
                  </a:lnTo>
                  <a:lnTo>
                    <a:pt x="270978" y="824770"/>
                  </a:lnTo>
                  <a:lnTo>
                    <a:pt x="289408" y="819150"/>
                  </a:lnTo>
                  <a:lnTo>
                    <a:pt x="314869" y="824770"/>
                  </a:lnTo>
                  <a:cubicBezTo>
                    <a:pt x="316294" y="815245"/>
                    <a:pt x="363035" y="819150"/>
                    <a:pt x="363035" y="819150"/>
                  </a:cubicBezTo>
                  <a:lnTo>
                    <a:pt x="381466" y="818198"/>
                  </a:lnTo>
                  <a:lnTo>
                    <a:pt x="380041" y="807815"/>
                  </a:lnTo>
                  <a:cubicBezTo>
                    <a:pt x="388591" y="800671"/>
                    <a:pt x="416902" y="807815"/>
                    <a:pt x="416902" y="807815"/>
                  </a:cubicBezTo>
                  <a:lnTo>
                    <a:pt x="454903" y="804577"/>
                  </a:lnTo>
                  <a:cubicBezTo>
                    <a:pt x="463263" y="806387"/>
                    <a:pt x="470293" y="823627"/>
                    <a:pt x="470293" y="823627"/>
                  </a:cubicBezTo>
                  <a:lnTo>
                    <a:pt x="453288" y="839248"/>
                  </a:lnTo>
                  <a:lnTo>
                    <a:pt x="464688" y="873252"/>
                  </a:lnTo>
                  <a:lnTo>
                    <a:pt x="475993" y="888873"/>
                  </a:lnTo>
                  <a:lnTo>
                    <a:pt x="471718" y="904494"/>
                  </a:lnTo>
                  <a:lnTo>
                    <a:pt x="498984" y="900494"/>
                  </a:lnTo>
                  <a:cubicBezTo>
                    <a:pt x="499427" y="891477"/>
                    <a:pt x="499871" y="882460"/>
                    <a:pt x="500314" y="873443"/>
                  </a:cubicBezTo>
                  <a:lnTo>
                    <a:pt x="501739" y="840772"/>
                  </a:lnTo>
                  <a:lnTo>
                    <a:pt x="497559" y="804958"/>
                  </a:lnTo>
                  <a:lnTo>
                    <a:pt x="523020" y="749903"/>
                  </a:lnTo>
                  <a:lnTo>
                    <a:pt x="626383" y="683228"/>
                  </a:lnTo>
                  <a:cubicBezTo>
                    <a:pt x="625908" y="675164"/>
                    <a:pt x="625432" y="667099"/>
                    <a:pt x="624957" y="659035"/>
                  </a:cubicBezTo>
                  <a:lnTo>
                    <a:pt x="631988" y="624269"/>
                  </a:lnTo>
                  <a:lnTo>
                    <a:pt x="650418" y="630650"/>
                  </a:lnTo>
                  <a:lnTo>
                    <a:pt x="683004" y="591884"/>
                  </a:lnTo>
                  <a:lnTo>
                    <a:pt x="725470" y="577787"/>
                  </a:lnTo>
                  <a:lnTo>
                    <a:pt x="750931" y="560451"/>
                  </a:lnTo>
                  <a:lnTo>
                    <a:pt x="763661" y="534829"/>
                  </a:lnTo>
                  <a:lnTo>
                    <a:pt x="810403" y="520637"/>
                  </a:lnTo>
                  <a:lnTo>
                    <a:pt x="857144" y="496538"/>
                  </a:lnTo>
                  <a:lnTo>
                    <a:pt x="835673" y="519494"/>
                  </a:lnTo>
                  <a:lnTo>
                    <a:pt x="832823" y="539401"/>
                  </a:lnTo>
                  <a:lnTo>
                    <a:pt x="858284" y="533686"/>
                  </a:lnTo>
                  <a:lnTo>
                    <a:pt x="880990" y="520922"/>
                  </a:lnTo>
                  <a:lnTo>
                    <a:pt x="900750" y="515302"/>
                  </a:lnTo>
                  <a:lnTo>
                    <a:pt x="919180" y="509588"/>
                  </a:lnTo>
                  <a:lnTo>
                    <a:pt x="924881" y="496824"/>
                  </a:lnTo>
                  <a:lnTo>
                    <a:pt x="912150" y="496824"/>
                  </a:lnTo>
                  <a:lnTo>
                    <a:pt x="892295" y="489680"/>
                  </a:lnTo>
                  <a:lnTo>
                    <a:pt x="863794" y="468440"/>
                  </a:lnTo>
                  <a:cubicBezTo>
                    <a:pt x="863196" y="463742"/>
                    <a:pt x="864734" y="459023"/>
                    <a:pt x="867974" y="455581"/>
                  </a:cubicBezTo>
                  <a:lnTo>
                    <a:pt x="880799" y="444056"/>
                  </a:lnTo>
                  <a:cubicBezTo>
                    <a:pt x="880799" y="444056"/>
                    <a:pt x="886405" y="437198"/>
                    <a:pt x="882224" y="437198"/>
                  </a:cubicBezTo>
                  <a:cubicBezTo>
                    <a:pt x="878044" y="437198"/>
                    <a:pt x="846789" y="430340"/>
                    <a:pt x="846789" y="430340"/>
                  </a:cubicBezTo>
                  <a:lnTo>
                    <a:pt x="812778" y="444056"/>
                  </a:lnTo>
                  <a:lnTo>
                    <a:pt x="793492" y="444056"/>
                  </a:lnTo>
                  <a:lnTo>
                    <a:pt x="817623" y="423005"/>
                  </a:lnTo>
                  <a:lnTo>
                    <a:pt x="844508" y="423005"/>
                  </a:lnTo>
                  <a:lnTo>
                    <a:pt x="874244" y="415862"/>
                  </a:lnTo>
                  <a:lnTo>
                    <a:pt x="935996" y="415862"/>
                  </a:lnTo>
                  <a:lnTo>
                    <a:pt x="970007" y="408718"/>
                  </a:lnTo>
                  <a:lnTo>
                    <a:pt x="994233" y="395669"/>
                  </a:lnTo>
                  <a:lnTo>
                    <a:pt x="1023968" y="392621"/>
                  </a:lnTo>
                  <a:lnTo>
                    <a:pt x="1032519" y="360712"/>
                  </a:lnTo>
                  <a:lnTo>
                    <a:pt x="1012663" y="343662"/>
                  </a:lnTo>
                  <a:lnTo>
                    <a:pt x="984162" y="328898"/>
                  </a:lnTo>
                  <a:lnTo>
                    <a:pt x="978462" y="295370"/>
                  </a:lnTo>
                  <a:lnTo>
                    <a:pt x="962882" y="261271"/>
                  </a:lnTo>
                  <a:lnTo>
                    <a:pt x="948726" y="261271"/>
                  </a:lnTo>
                  <a:lnTo>
                    <a:pt x="947301" y="279749"/>
                  </a:lnTo>
                  <a:lnTo>
                    <a:pt x="924691" y="279749"/>
                  </a:lnTo>
                  <a:lnTo>
                    <a:pt x="918991" y="291084"/>
                  </a:lnTo>
                  <a:lnTo>
                    <a:pt x="910535" y="296799"/>
                  </a:lnTo>
                  <a:lnTo>
                    <a:pt x="896380" y="299656"/>
                  </a:lnTo>
                  <a:lnTo>
                    <a:pt x="883555" y="286798"/>
                  </a:lnTo>
                  <a:lnTo>
                    <a:pt x="900560" y="268415"/>
                  </a:lnTo>
                  <a:lnTo>
                    <a:pt x="880799" y="249936"/>
                  </a:lnTo>
                  <a:lnTo>
                    <a:pt x="856669" y="237173"/>
                  </a:lnTo>
                  <a:lnTo>
                    <a:pt x="831493" y="237173"/>
                  </a:lnTo>
                  <a:lnTo>
                    <a:pt x="813063" y="242792"/>
                  </a:lnTo>
                  <a:lnTo>
                    <a:pt x="787602" y="272606"/>
                  </a:lnTo>
                  <a:lnTo>
                    <a:pt x="767746" y="289655"/>
                  </a:lnTo>
                  <a:lnTo>
                    <a:pt x="773447" y="305276"/>
                  </a:lnTo>
                  <a:lnTo>
                    <a:pt x="766226" y="328994"/>
                  </a:lnTo>
                  <a:lnTo>
                    <a:pt x="770501" y="338519"/>
                  </a:lnTo>
                  <a:lnTo>
                    <a:pt x="746371" y="347091"/>
                  </a:lnTo>
                  <a:lnTo>
                    <a:pt x="719485" y="352711"/>
                  </a:lnTo>
                  <a:lnTo>
                    <a:pt x="708180" y="349853"/>
                  </a:lnTo>
                  <a:lnTo>
                    <a:pt x="699629" y="361283"/>
                  </a:lnTo>
                  <a:lnTo>
                    <a:pt x="715210" y="393192"/>
                  </a:lnTo>
                  <a:lnTo>
                    <a:pt x="699629" y="403860"/>
                  </a:lnTo>
                  <a:lnTo>
                    <a:pt x="678444" y="403860"/>
                  </a:lnTo>
                  <a:lnTo>
                    <a:pt x="660488" y="380714"/>
                  </a:lnTo>
                  <a:lnTo>
                    <a:pt x="656213" y="367570"/>
                  </a:lnTo>
                  <a:lnTo>
                    <a:pt x="668944" y="360521"/>
                  </a:lnTo>
                  <a:lnTo>
                    <a:pt x="659443" y="343472"/>
                  </a:lnTo>
                  <a:lnTo>
                    <a:pt x="629708" y="342043"/>
                  </a:lnTo>
                  <a:lnTo>
                    <a:pt x="590091" y="317373"/>
                  </a:lnTo>
                  <a:lnTo>
                    <a:pt x="571661" y="317373"/>
                  </a:lnTo>
                  <a:lnTo>
                    <a:pt x="567386" y="302228"/>
                  </a:lnTo>
                  <a:lnTo>
                    <a:pt x="554656" y="296609"/>
                  </a:lnTo>
                  <a:lnTo>
                    <a:pt x="573086" y="275273"/>
                  </a:lnTo>
                  <a:lnTo>
                    <a:pt x="599972" y="259652"/>
                  </a:lnTo>
                  <a:lnTo>
                    <a:pt x="646713" y="242602"/>
                  </a:lnTo>
                  <a:lnTo>
                    <a:pt x="663718" y="236982"/>
                  </a:lnTo>
                  <a:lnTo>
                    <a:pt x="700485" y="228409"/>
                  </a:lnTo>
                  <a:lnTo>
                    <a:pt x="725185" y="214694"/>
                  </a:lnTo>
                  <a:lnTo>
                    <a:pt x="747796" y="194786"/>
                  </a:lnTo>
                  <a:lnTo>
                    <a:pt x="777532" y="194786"/>
                  </a:lnTo>
                  <a:lnTo>
                    <a:pt x="812968" y="185833"/>
                  </a:lnTo>
                  <a:lnTo>
                    <a:pt x="835673" y="185833"/>
                  </a:lnTo>
                  <a:lnTo>
                    <a:pt x="845174" y="159353"/>
                  </a:lnTo>
                  <a:lnTo>
                    <a:pt x="799857" y="159353"/>
                  </a:lnTo>
                  <a:lnTo>
                    <a:pt x="782852" y="172403"/>
                  </a:lnTo>
                  <a:lnTo>
                    <a:pt x="753116" y="172403"/>
                  </a:lnTo>
                  <a:cubicBezTo>
                    <a:pt x="746798" y="166154"/>
                    <a:pt x="738980" y="161657"/>
                    <a:pt x="730410" y="159353"/>
                  </a:cubicBezTo>
                  <a:lnTo>
                    <a:pt x="730410" y="148876"/>
                  </a:lnTo>
                  <a:lnTo>
                    <a:pt x="745991" y="134684"/>
                  </a:lnTo>
                  <a:lnTo>
                    <a:pt x="766226" y="119444"/>
                  </a:lnTo>
                  <a:cubicBezTo>
                    <a:pt x="773304" y="110380"/>
                    <a:pt x="779023" y="100338"/>
                    <a:pt x="783232" y="89630"/>
                  </a:cubicBezTo>
                  <a:lnTo>
                    <a:pt x="824273" y="103823"/>
                  </a:lnTo>
                  <a:lnTo>
                    <a:pt x="855339" y="102203"/>
                  </a:lnTo>
                  <a:lnTo>
                    <a:pt x="876714" y="100965"/>
                  </a:lnTo>
                  <a:lnTo>
                    <a:pt x="903600" y="102394"/>
                  </a:lnTo>
                  <a:lnTo>
                    <a:pt x="919180" y="108109"/>
                  </a:lnTo>
                  <a:cubicBezTo>
                    <a:pt x="914905" y="119444"/>
                    <a:pt x="897995" y="110966"/>
                    <a:pt x="897995" y="110966"/>
                  </a:cubicBezTo>
                  <a:lnTo>
                    <a:pt x="846979" y="116586"/>
                  </a:lnTo>
                  <a:lnTo>
                    <a:pt x="824273" y="128969"/>
                  </a:lnTo>
                  <a:lnTo>
                    <a:pt x="831398" y="113348"/>
                  </a:lnTo>
                  <a:lnTo>
                    <a:pt x="807267" y="114776"/>
                  </a:lnTo>
                  <a:lnTo>
                    <a:pt x="778767" y="133160"/>
                  </a:lnTo>
                  <a:lnTo>
                    <a:pt x="798622" y="143161"/>
                  </a:lnTo>
                  <a:lnTo>
                    <a:pt x="845364" y="143161"/>
                  </a:lnTo>
                  <a:lnTo>
                    <a:pt x="870824" y="152686"/>
                  </a:lnTo>
                  <a:lnTo>
                    <a:pt x="892105" y="144209"/>
                  </a:lnTo>
                  <a:lnTo>
                    <a:pt x="914715" y="152686"/>
                  </a:lnTo>
                  <a:lnTo>
                    <a:pt x="941696" y="161258"/>
                  </a:lnTo>
                  <a:lnTo>
                    <a:pt x="909110" y="171450"/>
                  </a:lnTo>
                  <a:lnTo>
                    <a:pt x="880609" y="184880"/>
                  </a:lnTo>
                  <a:lnTo>
                    <a:pt x="852109" y="191072"/>
                  </a:lnTo>
                  <a:lnTo>
                    <a:pt x="829498" y="199549"/>
                  </a:lnTo>
                  <a:lnTo>
                    <a:pt x="838998" y="219456"/>
                  </a:lnTo>
                  <a:lnTo>
                    <a:pt x="898470" y="218027"/>
                  </a:lnTo>
                  <a:lnTo>
                    <a:pt x="935996" y="241173"/>
                  </a:lnTo>
                  <a:lnTo>
                    <a:pt x="967157" y="241173"/>
                  </a:lnTo>
                  <a:lnTo>
                    <a:pt x="968582" y="228409"/>
                  </a:lnTo>
                  <a:lnTo>
                    <a:pt x="975612" y="215646"/>
                  </a:lnTo>
                  <a:lnTo>
                    <a:pt x="989862" y="212789"/>
                  </a:lnTo>
                  <a:lnTo>
                    <a:pt x="978462" y="197168"/>
                  </a:lnTo>
                  <a:lnTo>
                    <a:pt x="974282" y="185357"/>
                  </a:lnTo>
                  <a:lnTo>
                    <a:pt x="991192" y="185357"/>
                  </a:lnTo>
                  <a:lnTo>
                    <a:pt x="1005443" y="195739"/>
                  </a:lnTo>
                  <a:cubicBezTo>
                    <a:pt x="1016748" y="204311"/>
                    <a:pt x="1040784" y="185357"/>
                    <a:pt x="1040784" y="185357"/>
                  </a:cubicBezTo>
                  <a:lnTo>
                    <a:pt x="1076220" y="171926"/>
                  </a:lnTo>
                  <a:lnTo>
                    <a:pt x="1032329" y="158877"/>
                  </a:lnTo>
                  <a:lnTo>
                    <a:pt x="1018173" y="144685"/>
                  </a:lnTo>
                  <a:cubicBezTo>
                    <a:pt x="1022353" y="136112"/>
                    <a:pt x="971432" y="123349"/>
                    <a:pt x="971432" y="123349"/>
                  </a:cubicBezTo>
                  <a:lnTo>
                    <a:pt x="931721" y="99250"/>
                  </a:lnTo>
                  <a:lnTo>
                    <a:pt x="922221" y="89249"/>
                  </a:lnTo>
                  <a:lnTo>
                    <a:pt x="888495" y="89249"/>
                  </a:lnTo>
                  <a:lnTo>
                    <a:pt x="915380" y="77914"/>
                  </a:lnTo>
                  <a:lnTo>
                    <a:pt x="981882" y="84963"/>
                  </a:lnTo>
                  <a:lnTo>
                    <a:pt x="1015893" y="77914"/>
                  </a:lnTo>
                  <a:lnTo>
                    <a:pt x="1093795" y="58007"/>
                  </a:lnTo>
                  <a:lnTo>
                    <a:pt x="1146142" y="45244"/>
                  </a:lnTo>
                  <a:lnTo>
                    <a:pt x="1184143" y="31052"/>
                  </a:lnTo>
                  <a:lnTo>
                    <a:pt x="1140157" y="24194"/>
                  </a:lnTo>
                  <a:cubicBezTo>
                    <a:pt x="1140157" y="24194"/>
                    <a:pt x="1108996" y="32766"/>
                    <a:pt x="1104721" y="32766"/>
                  </a:cubicBezTo>
                  <a:cubicBezTo>
                    <a:pt x="1100445" y="32766"/>
                    <a:pt x="1063680" y="35623"/>
                    <a:pt x="1059404" y="35623"/>
                  </a:cubicBezTo>
                  <a:lnTo>
                    <a:pt x="960222" y="35623"/>
                  </a:lnTo>
                  <a:lnTo>
                    <a:pt x="929156" y="42672"/>
                  </a:lnTo>
                  <a:lnTo>
                    <a:pt x="957657" y="49816"/>
                  </a:lnTo>
                  <a:lnTo>
                    <a:pt x="940651" y="59341"/>
                  </a:lnTo>
                  <a:lnTo>
                    <a:pt x="910915" y="59341"/>
                  </a:lnTo>
                  <a:lnTo>
                    <a:pt x="893910" y="65056"/>
                  </a:lnTo>
                  <a:lnTo>
                    <a:pt x="916520" y="48006"/>
                  </a:lnTo>
                  <a:lnTo>
                    <a:pt x="892485" y="42291"/>
                  </a:lnTo>
                  <a:lnTo>
                    <a:pt x="862749" y="49435"/>
                  </a:lnTo>
                  <a:lnTo>
                    <a:pt x="825888" y="70675"/>
                  </a:lnTo>
                  <a:lnTo>
                    <a:pt x="842893" y="76390"/>
                  </a:lnTo>
                  <a:lnTo>
                    <a:pt x="867024" y="66865"/>
                  </a:lnTo>
                  <a:lnTo>
                    <a:pt x="886785" y="71057"/>
                  </a:lnTo>
                  <a:lnTo>
                    <a:pt x="865599" y="76772"/>
                  </a:lnTo>
                  <a:lnTo>
                    <a:pt x="857049" y="88106"/>
                  </a:lnTo>
                  <a:lnTo>
                    <a:pt x="871204" y="92393"/>
                  </a:lnTo>
                  <a:lnTo>
                    <a:pt x="833203" y="95250"/>
                  </a:lnTo>
                  <a:lnTo>
                    <a:pt x="766701" y="83915"/>
                  </a:lnTo>
                  <a:lnTo>
                    <a:pt x="739816" y="116491"/>
                  </a:lnTo>
                  <a:lnTo>
                    <a:pt x="685949" y="154591"/>
                  </a:lnTo>
                  <a:lnTo>
                    <a:pt x="700105" y="165925"/>
                  </a:lnTo>
                  <a:lnTo>
                    <a:pt x="690604" y="171926"/>
                  </a:lnTo>
                  <a:lnTo>
                    <a:pt x="677874" y="178689"/>
                  </a:lnTo>
                  <a:lnTo>
                    <a:pt x="641013" y="171926"/>
                  </a:lnTo>
                  <a:lnTo>
                    <a:pt x="590091" y="185357"/>
                  </a:lnTo>
                  <a:lnTo>
                    <a:pt x="477559" y="240252"/>
                  </a:lnTo>
                  <a:cubicBezTo>
                    <a:pt x="181848" y="530352"/>
                    <a:pt x="102036" y="696627"/>
                    <a:pt x="0" y="1091502"/>
                  </a:cubicBezTo>
                  <a:lnTo>
                    <a:pt x="114699" y="1064800"/>
                  </a:lnTo>
                  <a:lnTo>
                    <a:pt x="134554" y="1086041"/>
                  </a:lnTo>
                  <a:lnTo>
                    <a:pt x="168565" y="1091756"/>
                  </a:lnTo>
                  <a:lnTo>
                    <a:pt x="191271" y="1105948"/>
                  </a:lnTo>
                  <a:lnTo>
                    <a:pt x="215306" y="1096423"/>
                  </a:lnTo>
                  <a:lnTo>
                    <a:pt x="235162" y="1116330"/>
                  </a:lnTo>
                  <a:lnTo>
                    <a:pt x="279053" y="1140428"/>
                  </a:lnTo>
                  <a:lnTo>
                    <a:pt x="321519" y="1146143"/>
                  </a:lnTo>
                  <a:lnTo>
                    <a:pt x="334250" y="1188720"/>
                  </a:lnTo>
                  <a:cubicBezTo>
                    <a:pt x="334250" y="1188720"/>
                    <a:pt x="363985" y="1215676"/>
                    <a:pt x="362750" y="1221391"/>
                  </a:cubicBezTo>
                  <a:cubicBezTo>
                    <a:pt x="361515" y="1227106"/>
                    <a:pt x="372251" y="1252633"/>
                    <a:pt x="378331" y="1252633"/>
                  </a:cubicBezTo>
                  <a:cubicBezTo>
                    <a:pt x="392505" y="1257710"/>
                    <a:pt x="406252" y="1263891"/>
                    <a:pt x="419467" y="1271111"/>
                  </a:cubicBezTo>
                  <a:lnTo>
                    <a:pt x="443503" y="1273874"/>
                  </a:lnTo>
                  <a:lnTo>
                    <a:pt x="453003" y="1252633"/>
                  </a:lnTo>
                  <a:lnTo>
                    <a:pt x="474283" y="1252633"/>
                  </a:lnTo>
                  <a:lnTo>
                    <a:pt x="474283" y="1273874"/>
                  </a:lnTo>
                  <a:lnTo>
                    <a:pt x="482834" y="1285304"/>
                  </a:lnTo>
                  <a:lnTo>
                    <a:pt x="485589" y="1317879"/>
                  </a:lnTo>
                  <a:lnTo>
                    <a:pt x="494139" y="1342073"/>
                  </a:lnTo>
                  <a:lnTo>
                    <a:pt x="479983" y="1357694"/>
                  </a:lnTo>
                  <a:lnTo>
                    <a:pt x="457278" y="1386269"/>
                  </a:lnTo>
                  <a:lnTo>
                    <a:pt x="428777" y="1425797"/>
                  </a:lnTo>
                  <a:lnTo>
                    <a:pt x="431627" y="1463897"/>
                  </a:lnTo>
                  <a:lnTo>
                    <a:pt x="424502" y="1489424"/>
                  </a:lnTo>
                  <a:lnTo>
                    <a:pt x="445782" y="1496568"/>
                  </a:lnTo>
                  <a:lnTo>
                    <a:pt x="427352" y="1522095"/>
                  </a:lnTo>
                  <a:cubicBezTo>
                    <a:pt x="431114" y="1532801"/>
                    <a:pt x="434287" y="1543707"/>
                    <a:pt x="436852" y="1554766"/>
                  </a:cubicBezTo>
                  <a:cubicBezTo>
                    <a:pt x="441251" y="1566948"/>
                    <a:pt x="446457" y="1578816"/>
                    <a:pt x="452433" y="1590294"/>
                  </a:cubicBezTo>
                  <a:lnTo>
                    <a:pt x="472288" y="1607344"/>
                  </a:lnTo>
                  <a:lnTo>
                    <a:pt x="480838" y="1635919"/>
                  </a:lnTo>
                  <a:lnTo>
                    <a:pt x="529005" y="1735265"/>
                  </a:lnTo>
                  <a:lnTo>
                    <a:pt x="562921" y="1763840"/>
                  </a:lnTo>
                  <a:lnTo>
                    <a:pt x="612512" y="1789367"/>
                  </a:lnTo>
                  <a:cubicBezTo>
                    <a:pt x="612512" y="1789367"/>
                    <a:pt x="643673" y="1823466"/>
                    <a:pt x="645098" y="1827467"/>
                  </a:cubicBezTo>
                  <a:cubicBezTo>
                    <a:pt x="646523" y="1831467"/>
                    <a:pt x="662103" y="1894142"/>
                    <a:pt x="662103" y="1894142"/>
                  </a:cubicBezTo>
                  <a:cubicBezTo>
                    <a:pt x="661882" y="1905826"/>
                    <a:pt x="661660" y="1917510"/>
                    <a:pt x="661439" y="1929194"/>
                  </a:cubicBezTo>
                  <a:lnTo>
                    <a:pt x="670939" y="1966055"/>
                  </a:lnTo>
                  <a:lnTo>
                    <a:pt x="673789" y="2007299"/>
                  </a:lnTo>
                  <a:lnTo>
                    <a:pt x="678064" y="2064449"/>
                  </a:lnTo>
                  <a:lnTo>
                    <a:pt x="692219" y="2109883"/>
                  </a:lnTo>
                  <a:lnTo>
                    <a:pt x="704950" y="2169509"/>
                  </a:lnTo>
                  <a:lnTo>
                    <a:pt x="689369" y="2189417"/>
                  </a:lnTo>
                  <a:lnTo>
                    <a:pt x="698869" y="2218849"/>
                  </a:lnTo>
                  <a:lnTo>
                    <a:pt x="710270" y="2261807"/>
                  </a:lnTo>
                  <a:lnTo>
                    <a:pt x="730030" y="2283143"/>
                  </a:lnTo>
                  <a:cubicBezTo>
                    <a:pt x="729587" y="2294509"/>
                    <a:pt x="729143" y="2305876"/>
                    <a:pt x="728700" y="2317242"/>
                  </a:cubicBezTo>
                  <a:lnTo>
                    <a:pt x="732880" y="2351246"/>
                  </a:lnTo>
                  <a:lnTo>
                    <a:pt x="820758" y="2444972"/>
                  </a:lnTo>
                  <a:lnTo>
                    <a:pt x="837668" y="2463451"/>
                  </a:lnTo>
                  <a:lnTo>
                    <a:pt x="837668" y="2419445"/>
                  </a:lnTo>
                  <a:lnTo>
                    <a:pt x="866169" y="2402967"/>
                  </a:lnTo>
                  <a:lnTo>
                    <a:pt x="866169" y="2376869"/>
                  </a:lnTo>
                  <a:lnTo>
                    <a:pt x="837668" y="2364105"/>
                  </a:lnTo>
                  <a:lnTo>
                    <a:pt x="837668" y="2344198"/>
                  </a:lnTo>
                  <a:lnTo>
                    <a:pt x="851634" y="2331434"/>
                  </a:lnTo>
                  <a:lnTo>
                    <a:pt x="865694" y="2308670"/>
                  </a:lnTo>
                  <a:lnTo>
                    <a:pt x="865694" y="2290191"/>
                  </a:lnTo>
                  <a:cubicBezTo>
                    <a:pt x="877379" y="2286000"/>
                    <a:pt x="865694" y="2273141"/>
                    <a:pt x="865694" y="2273141"/>
                  </a:cubicBezTo>
                  <a:lnTo>
                    <a:pt x="846219" y="2273141"/>
                  </a:lnTo>
                  <a:lnTo>
                    <a:pt x="844793" y="2254758"/>
                  </a:lnTo>
                  <a:lnTo>
                    <a:pt x="863224" y="2254758"/>
                  </a:lnTo>
                  <a:lnTo>
                    <a:pt x="870824" y="2266093"/>
                  </a:lnTo>
                  <a:lnTo>
                    <a:pt x="885835" y="2254758"/>
                  </a:lnTo>
                  <a:lnTo>
                    <a:pt x="874529" y="2231993"/>
                  </a:lnTo>
                  <a:cubicBezTo>
                    <a:pt x="877379" y="2224945"/>
                    <a:pt x="897235" y="2231993"/>
                    <a:pt x="897235" y="2231993"/>
                  </a:cubicBezTo>
                  <a:lnTo>
                    <a:pt x="931151" y="2212086"/>
                  </a:lnTo>
                  <a:lnTo>
                    <a:pt x="945306" y="2195132"/>
                  </a:lnTo>
                  <a:lnTo>
                    <a:pt x="945306" y="2172367"/>
                  </a:lnTo>
                  <a:lnTo>
                    <a:pt x="929156" y="2157794"/>
                  </a:lnTo>
                  <a:lnTo>
                    <a:pt x="914905" y="2135029"/>
                  </a:lnTo>
                  <a:lnTo>
                    <a:pt x="931911" y="2135029"/>
                  </a:lnTo>
                  <a:cubicBezTo>
                    <a:pt x="931911" y="2135029"/>
                    <a:pt x="957467" y="2147888"/>
                    <a:pt x="965922" y="2135029"/>
                  </a:cubicBezTo>
                  <a:cubicBezTo>
                    <a:pt x="974377" y="2122170"/>
                    <a:pt x="987202" y="2105216"/>
                    <a:pt x="987202" y="2105216"/>
                  </a:cubicBezTo>
                  <a:lnTo>
                    <a:pt x="1002783" y="2068354"/>
                  </a:lnTo>
                  <a:cubicBezTo>
                    <a:pt x="1002783" y="2068354"/>
                    <a:pt x="1032519" y="2014347"/>
                    <a:pt x="1035369" y="2010061"/>
                  </a:cubicBezTo>
                  <a:cubicBezTo>
                    <a:pt x="1038219" y="2005774"/>
                    <a:pt x="1035369" y="1952911"/>
                    <a:pt x="1035369" y="1952911"/>
                  </a:cubicBezTo>
                  <a:lnTo>
                    <a:pt x="1082110" y="1914811"/>
                  </a:lnTo>
                  <a:lnTo>
                    <a:pt x="1113271" y="1914811"/>
                  </a:lnTo>
                  <a:lnTo>
                    <a:pt x="1138732" y="1872139"/>
                  </a:lnTo>
                  <a:lnTo>
                    <a:pt x="1158587" y="1844135"/>
                  </a:lnTo>
                  <a:lnTo>
                    <a:pt x="1158587" y="1796510"/>
                  </a:lnTo>
                  <a:lnTo>
                    <a:pt x="1165617" y="1751076"/>
                  </a:lnTo>
                  <a:lnTo>
                    <a:pt x="1154502" y="1706690"/>
                  </a:lnTo>
                  <a:lnTo>
                    <a:pt x="1194118" y="1654112"/>
                  </a:lnTo>
                  <a:lnTo>
                    <a:pt x="1223854" y="1625537"/>
                  </a:lnTo>
                  <a:lnTo>
                    <a:pt x="1212549" y="1573054"/>
                  </a:lnTo>
                  <a:lnTo>
                    <a:pt x="1206658" y="1540478"/>
                  </a:lnTo>
                  <a:close/>
                  <a:moveTo>
                    <a:pt x="1522257" y="424720"/>
                  </a:moveTo>
                  <a:lnTo>
                    <a:pt x="1531757" y="430340"/>
                  </a:lnTo>
                  <a:lnTo>
                    <a:pt x="1544678" y="419100"/>
                  </a:lnTo>
                  <a:lnTo>
                    <a:pt x="1563013" y="419100"/>
                  </a:lnTo>
                  <a:lnTo>
                    <a:pt x="1579924" y="413385"/>
                  </a:lnTo>
                  <a:lnTo>
                    <a:pt x="1587524" y="402907"/>
                  </a:lnTo>
                  <a:lnTo>
                    <a:pt x="1583914" y="388430"/>
                  </a:lnTo>
                  <a:lnTo>
                    <a:pt x="1591134" y="380714"/>
                  </a:lnTo>
                  <a:cubicBezTo>
                    <a:pt x="1591989" y="368999"/>
                    <a:pt x="1573463" y="360521"/>
                    <a:pt x="1573463" y="360521"/>
                  </a:cubicBezTo>
                  <a:lnTo>
                    <a:pt x="1563013" y="360521"/>
                  </a:lnTo>
                  <a:lnTo>
                    <a:pt x="1550093" y="375476"/>
                  </a:lnTo>
                  <a:lnTo>
                    <a:pt x="1536412" y="375476"/>
                  </a:lnTo>
                  <a:lnTo>
                    <a:pt x="1531567" y="392430"/>
                  </a:lnTo>
                  <a:lnTo>
                    <a:pt x="1533562" y="405194"/>
                  </a:lnTo>
                  <a:lnTo>
                    <a:pt x="1522257" y="412242"/>
                  </a:lnTo>
                  <a:lnTo>
                    <a:pt x="1522257" y="424720"/>
                  </a:lnTo>
                  <a:close/>
                  <a:moveTo>
                    <a:pt x="1607759" y="317373"/>
                  </a:moveTo>
                  <a:lnTo>
                    <a:pt x="1593319" y="323850"/>
                  </a:lnTo>
                  <a:lnTo>
                    <a:pt x="1593319" y="345662"/>
                  </a:lnTo>
                  <a:lnTo>
                    <a:pt x="1594934" y="351282"/>
                  </a:lnTo>
                  <a:cubicBezTo>
                    <a:pt x="1595988" y="355778"/>
                    <a:pt x="1596530" y="360379"/>
                    <a:pt x="1596549" y="364998"/>
                  </a:cubicBezTo>
                  <a:lnTo>
                    <a:pt x="1606999" y="372237"/>
                  </a:lnTo>
                  <a:lnTo>
                    <a:pt x="1617450" y="378714"/>
                  </a:lnTo>
                  <a:lnTo>
                    <a:pt x="1622295" y="388239"/>
                  </a:lnTo>
                  <a:cubicBezTo>
                    <a:pt x="1622295" y="388239"/>
                    <a:pt x="1620680" y="397764"/>
                    <a:pt x="1615075" y="397764"/>
                  </a:cubicBezTo>
                  <a:lnTo>
                    <a:pt x="1602154" y="401860"/>
                  </a:lnTo>
                  <a:lnTo>
                    <a:pt x="1606999" y="410718"/>
                  </a:lnTo>
                  <a:cubicBezTo>
                    <a:pt x="1606999" y="410718"/>
                    <a:pt x="1597499" y="415576"/>
                    <a:pt x="1596549" y="419576"/>
                  </a:cubicBezTo>
                  <a:lnTo>
                    <a:pt x="1605384" y="426053"/>
                  </a:lnTo>
                  <a:lnTo>
                    <a:pt x="1597309" y="434150"/>
                  </a:lnTo>
                  <a:lnTo>
                    <a:pt x="1579639" y="434150"/>
                  </a:lnTo>
                  <a:lnTo>
                    <a:pt x="1579639" y="443675"/>
                  </a:lnTo>
                  <a:lnTo>
                    <a:pt x="1616690" y="443675"/>
                  </a:lnTo>
                  <a:lnTo>
                    <a:pt x="1631985" y="434150"/>
                  </a:lnTo>
                  <a:lnTo>
                    <a:pt x="1654501" y="438150"/>
                  </a:lnTo>
                  <a:cubicBezTo>
                    <a:pt x="1654501" y="438150"/>
                    <a:pt x="1673026" y="434150"/>
                    <a:pt x="1677016" y="434150"/>
                  </a:cubicBezTo>
                  <a:lnTo>
                    <a:pt x="1673786" y="430054"/>
                  </a:lnTo>
                  <a:lnTo>
                    <a:pt x="1679486" y="422815"/>
                  </a:lnTo>
                  <a:lnTo>
                    <a:pt x="1688322" y="412337"/>
                  </a:lnTo>
                  <a:lnTo>
                    <a:pt x="1677016" y="407765"/>
                  </a:lnTo>
                  <a:lnTo>
                    <a:pt x="1664191" y="403765"/>
                  </a:lnTo>
                  <a:lnTo>
                    <a:pt x="1665806" y="390049"/>
                  </a:lnTo>
                  <a:lnTo>
                    <a:pt x="1653646" y="380524"/>
                  </a:lnTo>
                  <a:lnTo>
                    <a:pt x="1635215" y="370427"/>
                  </a:lnTo>
                  <a:lnTo>
                    <a:pt x="1633600" y="351854"/>
                  </a:lnTo>
                  <a:lnTo>
                    <a:pt x="1635215" y="335756"/>
                  </a:lnTo>
                  <a:lnTo>
                    <a:pt x="1616215" y="335756"/>
                  </a:lnTo>
                  <a:lnTo>
                    <a:pt x="1612224" y="327660"/>
                  </a:lnTo>
                  <a:lnTo>
                    <a:pt x="1623435" y="317182"/>
                  </a:lnTo>
                  <a:lnTo>
                    <a:pt x="1607759" y="317373"/>
                  </a:lnTo>
                  <a:close/>
                  <a:moveTo>
                    <a:pt x="1713212" y="386810"/>
                  </a:moveTo>
                  <a:lnTo>
                    <a:pt x="1713212" y="380714"/>
                  </a:lnTo>
                  <a:lnTo>
                    <a:pt x="1726133" y="380714"/>
                  </a:lnTo>
                  <a:lnTo>
                    <a:pt x="1733353" y="375476"/>
                  </a:lnTo>
                  <a:lnTo>
                    <a:pt x="1733353" y="355282"/>
                  </a:lnTo>
                  <a:lnTo>
                    <a:pt x="1742853" y="350425"/>
                  </a:lnTo>
                  <a:lnTo>
                    <a:pt x="1739623" y="334328"/>
                  </a:lnTo>
                  <a:lnTo>
                    <a:pt x="1724518" y="328994"/>
                  </a:lnTo>
                  <a:lnTo>
                    <a:pt x="1702002" y="336232"/>
                  </a:lnTo>
                  <a:lnTo>
                    <a:pt x="1702002" y="348044"/>
                  </a:lnTo>
                  <a:lnTo>
                    <a:pt x="1688322" y="349663"/>
                  </a:lnTo>
                  <a:lnTo>
                    <a:pt x="1685092" y="360521"/>
                  </a:lnTo>
                  <a:lnTo>
                    <a:pt x="1694592" y="364998"/>
                  </a:lnTo>
                  <a:lnTo>
                    <a:pt x="1679296" y="373856"/>
                  </a:lnTo>
                  <a:lnTo>
                    <a:pt x="1675211" y="380714"/>
                  </a:lnTo>
                  <a:lnTo>
                    <a:pt x="1688132" y="392430"/>
                  </a:lnTo>
                  <a:lnTo>
                    <a:pt x="1713212" y="386810"/>
                  </a:lnTo>
                  <a:close/>
                  <a:moveTo>
                    <a:pt x="2524534" y="876110"/>
                  </a:moveTo>
                  <a:lnTo>
                    <a:pt x="2577736" y="904685"/>
                  </a:lnTo>
                  <a:lnTo>
                    <a:pt x="2605192" y="894017"/>
                  </a:lnTo>
                  <a:lnTo>
                    <a:pt x="2623432" y="919925"/>
                  </a:lnTo>
                  <a:lnTo>
                    <a:pt x="2672169" y="930688"/>
                  </a:lnTo>
                  <a:lnTo>
                    <a:pt x="2693449" y="941356"/>
                  </a:lnTo>
                  <a:lnTo>
                    <a:pt x="2752826" y="809593"/>
                  </a:lnTo>
                  <a:cubicBezTo>
                    <a:pt x="2662503" y="608118"/>
                    <a:pt x="2543606" y="384419"/>
                    <a:pt x="2300883" y="208344"/>
                  </a:cubicBezTo>
                  <a:lnTo>
                    <a:pt x="2251877" y="211265"/>
                  </a:lnTo>
                  <a:lnTo>
                    <a:pt x="2241237" y="232696"/>
                  </a:lnTo>
                  <a:lnTo>
                    <a:pt x="2218531" y="224219"/>
                  </a:lnTo>
                  <a:lnTo>
                    <a:pt x="2207796" y="205169"/>
                  </a:lnTo>
                  <a:lnTo>
                    <a:pt x="2186420" y="205169"/>
                  </a:lnTo>
                  <a:lnTo>
                    <a:pt x="2195920" y="214694"/>
                  </a:lnTo>
                  <a:lnTo>
                    <a:pt x="2203616" y="230029"/>
                  </a:lnTo>
                  <a:lnTo>
                    <a:pt x="2170080" y="230029"/>
                  </a:lnTo>
                  <a:lnTo>
                    <a:pt x="2170080" y="248983"/>
                  </a:lnTo>
                  <a:lnTo>
                    <a:pt x="2146139" y="245459"/>
                  </a:lnTo>
                  <a:lnTo>
                    <a:pt x="2131604" y="243269"/>
                  </a:lnTo>
                  <a:lnTo>
                    <a:pt x="2123433" y="247364"/>
                  </a:lnTo>
                  <a:lnTo>
                    <a:pt x="2131034" y="252031"/>
                  </a:lnTo>
                  <a:lnTo>
                    <a:pt x="2141579" y="254413"/>
                  </a:lnTo>
                  <a:lnTo>
                    <a:pt x="2132079" y="257937"/>
                  </a:lnTo>
                  <a:lnTo>
                    <a:pt x="2119348" y="252794"/>
                  </a:lnTo>
                  <a:lnTo>
                    <a:pt x="2103483" y="247459"/>
                  </a:lnTo>
                  <a:lnTo>
                    <a:pt x="2098733" y="236887"/>
                  </a:lnTo>
                  <a:lnTo>
                    <a:pt x="2087048" y="227362"/>
                  </a:lnTo>
                  <a:lnTo>
                    <a:pt x="2073557" y="225552"/>
                  </a:lnTo>
                  <a:lnTo>
                    <a:pt x="2064057" y="214408"/>
                  </a:lnTo>
                  <a:lnTo>
                    <a:pt x="2084768" y="216218"/>
                  </a:lnTo>
                  <a:lnTo>
                    <a:pt x="2103008" y="224409"/>
                  </a:lnTo>
                  <a:lnTo>
                    <a:pt x="2118208" y="226219"/>
                  </a:lnTo>
                  <a:cubicBezTo>
                    <a:pt x="2118208" y="226219"/>
                    <a:pt x="2127709" y="223837"/>
                    <a:pt x="2128754" y="225552"/>
                  </a:cubicBezTo>
                  <a:cubicBezTo>
                    <a:pt x="2136021" y="227877"/>
                    <a:pt x="2143498" y="229473"/>
                    <a:pt x="2151079" y="230315"/>
                  </a:cubicBezTo>
                  <a:lnTo>
                    <a:pt x="2163430" y="220790"/>
                  </a:lnTo>
                  <a:lnTo>
                    <a:pt x="2142529" y="205169"/>
                  </a:lnTo>
                  <a:lnTo>
                    <a:pt x="2105478" y="194215"/>
                  </a:lnTo>
                  <a:lnTo>
                    <a:pt x="2040306" y="185833"/>
                  </a:lnTo>
                  <a:cubicBezTo>
                    <a:pt x="2031376" y="183581"/>
                    <a:pt x="2022560" y="180879"/>
                    <a:pt x="2013895" y="177737"/>
                  </a:cubicBezTo>
                  <a:lnTo>
                    <a:pt x="1992235" y="172403"/>
                  </a:lnTo>
                  <a:lnTo>
                    <a:pt x="1944734" y="172403"/>
                  </a:lnTo>
                  <a:lnTo>
                    <a:pt x="1872531" y="185833"/>
                  </a:lnTo>
                  <a:lnTo>
                    <a:pt x="1832631" y="211265"/>
                  </a:lnTo>
                  <a:lnTo>
                    <a:pt x="1785129" y="254222"/>
                  </a:lnTo>
                  <a:lnTo>
                    <a:pt x="1741713" y="260699"/>
                  </a:lnTo>
                  <a:cubicBezTo>
                    <a:pt x="1734977" y="266327"/>
                    <a:pt x="1728631" y="272405"/>
                    <a:pt x="1722712" y="278892"/>
                  </a:cubicBezTo>
                  <a:lnTo>
                    <a:pt x="1732213" y="299561"/>
                  </a:lnTo>
                  <a:lnTo>
                    <a:pt x="1729838" y="309086"/>
                  </a:lnTo>
                  <a:lnTo>
                    <a:pt x="1736298" y="314325"/>
                  </a:lnTo>
                  <a:lnTo>
                    <a:pt x="1741048" y="323850"/>
                  </a:lnTo>
                  <a:lnTo>
                    <a:pt x="1747508" y="333375"/>
                  </a:lnTo>
                  <a:lnTo>
                    <a:pt x="1771544" y="329851"/>
                  </a:lnTo>
                  <a:lnTo>
                    <a:pt x="1797385" y="315182"/>
                  </a:lnTo>
                  <a:lnTo>
                    <a:pt x="1817335" y="325755"/>
                  </a:lnTo>
                  <a:lnTo>
                    <a:pt x="1832631" y="352235"/>
                  </a:lnTo>
                  <a:lnTo>
                    <a:pt x="1835481" y="368141"/>
                  </a:lnTo>
                  <a:lnTo>
                    <a:pt x="1853721" y="371666"/>
                  </a:lnTo>
                  <a:lnTo>
                    <a:pt x="1866071" y="361093"/>
                  </a:lnTo>
                  <a:lnTo>
                    <a:pt x="1878992" y="358140"/>
                  </a:lnTo>
                  <a:lnTo>
                    <a:pt x="1886022" y="336899"/>
                  </a:lnTo>
                  <a:lnTo>
                    <a:pt x="1887162" y="320421"/>
                  </a:lnTo>
                  <a:lnTo>
                    <a:pt x="1904833" y="315182"/>
                  </a:lnTo>
                  <a:lnTo>
                    <a:pt x="1904833" y="304324"/>
                  </a:lnTo>
                  <a:lnTo>
                    <a:pt x="1898372" y="299656"/>
                  </a:lnTo>
                  <a:lnTo>
                    <a:pt x="1890107" y="294323"/>
                  </a:lnTo>
                  <a:lnTo>
                    <a:pt x="1887162" y="275273"/>
                  </a:lnTo>
                  <a:lnTo>
                    <a:pt x="1914048" y="258223"/>
                  </a:lnTo>
                  <a:cubicBezTo>
                    <a:pt x="1914048" y="258223"/>
                    <a:pt x="1928298" y="245269"/>
                    <a:pt x="1928298" y="242983"/>
                  </a:cubicBezTo>
                  <a:cubicBezTo>
                    <a:pt x="1928298" y="240697"/>
                    <a:pt x="1935328" y="232886"/>
                    <a:pt x="1935328" y="232886"/>
                  </a:cubicBezTo>
                  <a:cubicBezTo>
                    <a:pt x="1935328" y="232886"/>
                    <a:pt x="1946539" y="233553"/>
                    <a:pt x="1950054" y="234125"/>
                  </a:cubicBezTo>
                  <a:cubicBezTo>
                    <a:pt x="1953569" y="234696"/>
                    <a:pt x="1972284" y="241173"/>
                    <a:pt x="1972284" y="241173"/>
                  </a:cubicBezTo>
                  <a:lnTo>
                    <a:pt x="1979409" y="246507"/>
                  </a:lnTo>
                  <a:lnTo>
                    <a:pt x="1957654" y="257080"/>
                  </a:lnTo>
                  <a:lnTo>
                    <a:pt x="1944829" y="270034"/>
                  </a:lnTo>
                  <a:lnTo>
                    <a:pt x="1935328" y="276511"/>
                  </a:lnTo>
                  <a:lnTo>
                    <a:pt x="1944164" y="297085"/>
                  </a:lnTo>
                  <a:lnTo>
                    <a:pt x="1967059" y="308896"/>
                  </a:lnTo>
                  <a:lnTo>
                    <a:pt x="1987580" y="304705"/>
                  </a:lnTo>
                  <a:lnTo>
                    <a:pt x="2020166" y="303086"/>
                  </a:lnTo>
                  <a:cubicBezTo>
                    <a:pt x="2020166" y="303086"/>
                    <a:pt x="2057502" y="310610"/>
                    <a:pt x="2059212" y="311849"/>
                  </a:cubicBezTo>
                  <a:cubicBezTo>
                    <a:pt x="2060922" y="313087"/>
                    <a:pt x="2048476" y="317087"/>
                    <a:pt x="2048476" y="317087"/>
                  </a:cubicBezTo>
                  <a:lnTo>
                    <a:pt x="2033941" y="321183"/>
                  </a:lnTo>
                  <a:lnTo>
                    <a:pt x="2025771" y="326517"/>
                  </a:lnTo>
                  <a:lnTo>
                    <a:pt x="2011900" y="319469"/>
                  </a:lnTo>
                  <a:cubicBezTo>
                    <a:pt x="2006305" y="315543"/>
                    <a:pt x="1999721" y="313296"/>
                    <a:pt x="1992900" y="312992"/>
                  </a:cubicBezTo>
                  <a:cubicBezTo>
                    <a:pt x="1987152" y="314112"/>
                    <a:pt x="1981728" y="316521"/>
                    <a:pt x="1977034" y="320040"/>
                  </a:cubicBezTo>
                  <a:lnTo>
                    <a:pt x="1985870" y="333566"/>
                  </a:lnTo>
                  <a:lnTo>
                    <a:pt x="1998125" y="341852"/>
                  </a:lnTo>
                  <a:cubicBezTo>
                    <a:pt x="1998125" y="341852"/>
                    <a:pt x="1992900" y="357092"/>
                    <a:pt x="1989385" y="356521"/>
                  </a:cubicBezTo>
                  <a:cubicBezTo>
                    <a:pt x="1985870" y="355949"/>
                    <a:pt x="1979885" y="345377"/>
                    <a:pt x="1979885" y="345377"/>
                  </a:cubicBezTo>
                  <a:lnTo>
                    <a:pt x="1966299" y="340043"/>
                  </a:lnTo>
                  <a:lnTo>
                    <a:pt x="1957559" y="345377"/>
                  </a:lnTo>
                  <a:lnTo>
                    <a:pt x="1958699" y="358331"/>
                  </a:lnTo>
                  <a:lnTo>
                    <a:pt x="1954899" y="376619"/>
                  </a:lnTo>
                  <a:lnTo>
                    <a:pt x="1940268" y="386144"/>
                  </a:lnTo>
                  <a:lnTo>
                    <a:pt x="1929628" y="394430"/>
                  </a:lnTo>
                  <a:lnTo>
                    <a:pt x="1915568" y="386144"/>
                  </a:lnTo>
                  <a:lnTo>
                    <a:pt x="1897422" y="391478"/>
                  </a:lnTo>
                  <a:lnTo>
                    <a:pt x="1865691" y="389668"/>
                  </a:lnTo>
                  <a:lnTo>
                    <a:pt x="1858661" y="396145"/>
                  </a:lnTo>
                  <a:lnTo>
                    <a:pt x="1847451" y="391478"/>
                  </a:lnTo>
                  <a:cubicBezTo>
                    <a:pt x="1847451" y="391478"/>
                    <a:pt x="1819900" y="392621"/>
                    <a:pt x="1818095" y="393192"/>
                  </a:cubicBezTo>
                  <a:cubicBezTo>
                    <a:pt x="1811797" y="391068"/>
                    <a:pt x="1805716" y="388324"/>
                    <a:pt x="1799950" y="385001"/>
                  </a:cubicBezTo>
                  <a:lnTo>
                    <a:pt x="1792920" y="369094"/>
                  </a:lnTo>
                  <a:lnTo>
                    <a:pt x="1801660" y="358521"/>
                  </a:lnTo>
                  <a:lnTo>
                    <a:pt x="1797575" y="353759"/>
                  </a:lnTo>
                  <a:lnTo>
                    <a:pt x="1794060" y="344996"/>
                  </a:lnTo>
                  <a:lnTo>
                    <a:pt x="1799950" y="337852"/>
                  </a:lnTo>
                  <a:lnTo>
                    <a:pt x="1791114" y="335566"/>
                  </a:lnTo>
                  <a:lnTo>
                    <a:pt x="1776484" y="350234"/>
                  </a:lnTo>
                  <a:cubicBezTo>
                    <a:pt x="1776262" y="354965"/>
                    <a:pt x="1776041" y="359696"/>
                    <a:pt x="1775819" y="364427"/>
                  </a:cubicBezTo>
                  <a:cubicBezTo>
                    <a:pt x="1775819" y="364427"/>
                    <a:pt x="1783514" y="377952"/>
                    <a:pt x="1784084" y="379667"/>
                  </a:cubicBezTo>
                  <a:cubicBezTo>
                    <a:pt x="1784521" y="383779"/>
                    <a:pt x="1784711" y="387914"/>
                    <a:pt x="1784654" y="392049"/>
                  </a:cubicBezTo>
                  <a:lnTo>
                    <a:pt x="1770024" y="397955"/>
                  </a:lnTo>
                  <a:lnTo>
                    <a:pt x="1754158" y="402622"/>
                  </a:lnTo>
                  <a:lnTo>
                    <a:pt x="1757103" y="408527"/>
                  </a:lnTo>
                  <a:lnTo>
                    <a:pt x="1773539" y="411480"/>
                  </a:lnTo>
                  <a:lnTo>
                    <a:pt x="1768219" y="421005"/>
                  </a:lnTo>
                  <a:lnTo>
                    <a:pt x="1758719" y="421577"/>
                  </a:lnTo>
                  <a:lnTo>
                    <a:pt x="1754063" y="433388"/>
                  </a:lnTo>
                  <a:lnTo>
                    <a:pt x="1751118" y="439865"/>
                  </a:lnTo>
                  <a:lnTo>
                    <a:pt x="1738198" y="436340"/>
                  </a:lnTo>
                  <a:lnTo>
                    <a:pt x="1738768" y="428054"/>
                  </a:lnTo>
                  <a:lnTo>
                    <a:pt x="1739338" y="417481"/>
                  </a:lnTo>
                  <a:lnTo>
                    <a:pt x="1734113" y="412147"/>
                  </a:lnTo>
                  <a:lnTo>
                    <a:pt x="1726418" y="420434"/>
                  </a:lnTo>
                  <a:lnTo>
                    <a:pt x="1718247" y="431006"/>
                  </a:lnTo>
                  <a:lnTo>
                    <a:pt x="1699247" y="434531"/>
                  </a:lnTo>
                  <a:lnTo>
                    <a:pt x="1690412" y="441579"/>
                  </a:lnTo>
                  <a:lnTo>
                    <a:pt x="1684522" y="454533"/>
                  </a:lnTo>
                  <a:lnTo>
                    <a:pt x="1670461" y="461010"/>
                  </a:lnTo>
                  <a:lnTo>
                    <a:pt x="1659346" y="468059"/>
                  </a:lnTo>
                  <a:lnTo>
                    <a:pt x="1642245" y="459296"/>
                  </a:lnTo>
                  <a:lnTo>
                    <a:pt x="1639965" y="463391"/>
                  </a:lnTo>
                  <a:lnTo>
                    <a:pt x="1643480" y="472154"/>
                  </a:lnTo>
                  <a:lnTo>
                    <a:pt x="1639395" y="476917"/>
                  </a:lnTo>
                  <a:lnTo>
                    <a:pt x="1617070" y="475107"/>
                  </a:lnTo>
                  <a:lnTo>
                    <a:pt x="1604719" y="473393"/>
                  </a:lnTo>
                  <a:lnTo>
                    <a:pt x="1602914" y="489871"/>
                  </a:lnTo>
                  <a:lnTo>
                    <a:pt x="1624670" y="493395"/>
                  </a:lnTo>
                  <a:lnTo>
                    <a:pt x="1635215" y="502920"/>
                  </a:lnTo>
                  <a:cubicBezTo>
                    <a:pt x="1635215" y="502920"/>
                    <a:pt x="1643480" y="512921"/>
                    <a:pt x="1645190" y="512921"/>
                  </a:cubicBezTo>
                  <a:cubicBezTo>
                    <a:pt x="1646900" y="512921"/>
                    <a:pt x="1658776" y="515874"/>
                    <a:pt x="1658776" y="515874"/>
                  </a:cubicBezTo>
                  <a:lnTo>
                    <a:pt x="1654026" y="541782"/>
                  </a:lnTo>
                  <a:lnTo>
                    <a:pt x="1643480" y="565880"/>
                  </a:lnTo>
                  <a:lnTo>
                    <a:pt x="1599399" y="565309"/>
                  </a:lnTo>
                  <a:lnTo>
                    <a:pt x="1551328" y="564166"/>
                  </a:lnTo>
                  <a:lnTo>
                    <a:pt x="1536032" y="569976"/>
                  </a:lnTo>
                  <a:lnTo>
                    <a:pt x="1531282" y="583502"/>
                  </a:lnTo>
                  <a:lnTo>
                    <a:pt x="1535462" y="597694"/>
                  </a:lnTo>
                  <a:lnTo>
                    <a:pt x="1526912" y="624269"/>
                  </a:lnTo>
                  <a:lnTo>
                    <a:pt x="1523397" y="638461"/>
                  </a:lnTo>
                  <a:cubicBezTo>
                    <a:pt x="1523416" y="643299"/>
                    <a:pt x="1523958" y="648122"/>
                    <a:pt x="1525012" y="652844"/>
                  </a:cubicBezTo>
                  <a:cubicBezTo>
                    <a:pt x="1526247" y="654558"/>
                    <a:pt x="1533277" y="666941"/>
                    <a:pt x="1533277" y="666941"/>
                  </a:cubicBezTo>
                  <a:lnTo>
                    <a:pt x="1527957" y="686943"/>
                  </a:lnTo>
                  <a:lnTo>
                    <a:pt x="1543823" y="691706"/>
                  </a:lnTo>
                  <a:lnTo>
                    <a:pt x="1570233" y="693420"/>
                  </a:lnTo>
                  <a:lnTo>
                    <a:pt x="1584294" y="701135"/>
                  </a:lnTo>
                  <a:lnTo>
                    <a:pt x="1594934" y="702850"/>
                  </a:lnTo>
                  <a:lnTo>
                    <a:pt x="1612510" y="695230"/>
                  </a:lnTo>
                  <a:lnTo>
                    <a:pt x="1638920" y="691706"/>
                  </a:lnTo>
                  <a:lnTo>
                    <a:pt x="1663621" y="671036"/>
                  </a:lnTo>
                  <a:lnTo>
                    <a:pt x="1659536" y="645795"/>
                  </a:lnTo>
                  <a:lnTo>
                    <a:pt x="1674736" y="626745"/>
                  </a:lnTo>
                  <a:lnTo>
                    <a:pt x="1707037" y="606171"/>
                  </a:lnTo>
                  <a:lnTo>
                    <a:pt x="1721098" y="601409"/>
                  </a:lnTo>
                  <a:lnTo>
                    <a:pt x="1719387" y="580263"/>
                  </a:lnTo>
                  <a:lnTo>
                    <a:pt x="1738388" y="569024"/>
                  </a:lnTo>
                  <a:lnTo>
                    <a:pt x="1757388" y="575501"/>
                  </a:lnTo>
                  <a:lnTo>
                    <a:pt x="1770309" y="568452"/>
                  </a:lnTo>
                  <a:lnTo>
                    <a:pt x="1810020" y="556260"/>
                  </a:lnTo>
                  <a:lnTo>
                    <a:pt x="1849351" y="592836"/>
                  </a:lnTo>
                  <a:lnTo>
                    <a:pt x="1903313" y="629888"/>
                  </a:lnTo>
                  <a:cubicBezTo>
                    <a:pt x="1903313" y="629888"/>
                    <a:pt x="1914523" y="652272"/>
                    <a:pt x="1915093" y="653987"/>
                  </a:cubicBezTo>
                  <a:cubicBezTo>
                    <a:pt x="1912946" y="659405"/>
                    <a:pt x="1910172" y="664553"/>
                    <a:pt x="1906828" y="669322"/>
                  </a:cubicBezTo>
                  <a:lnTo>
                    <a:pt x="1876522" y="669322"/>
                  </a:lnTo>
                  <a:lnTo>
                    <a:pt x="1865121" y="671894"/>
                  </a:lnTo>
                  <a:cubicBezTo>
                    <a:pt x="1865121" y="671894"/>
                    <a:pt x="1868637" y="680657"/>
                    <a:pt x="1870917" y="680657"/>
                  </a:cubicBezTo>
                  <a:cubicBezTo>
                    <a:pt x="1873197" y="680657"/>
                    <a:pt x="1897422" y="691896"/>
                    <a:pt x="1897422" y="691896"/>
                  </a:cubicBezTo>
                  <a:lnTo>
                    <a:pt x="1905022" y="697802"/>
                  </a:lnTo>
                  <a:lnTo>
                    <a:pt x="1909108" y="696563"/>
                  </a:lnTo>
                  <a:lnTo>
                    <a:pt x="1908538" y="685419"/>
                  </a:lnTo>
                  <a:lnTo>
                    <a:pt x="1910913" y="674846"/>
                  </a:lnTo>
                  <a:lnTo>
                    <a:pt x="1919083" y="675989"/>
                  </a:lnTo>
                  <a:cubicBezTo>
                    <a:pt x="1922417" y="672357"/>
                    <a:pt x="1925372" y="668401"/>
                    <a:pt x="1927918" y="664178"/>
                  </a:cubicBezTo>
                  <a:cubicBezTo>
                    <a:pt x="1930379" y="658963"/>
                    <a:pt x="1933105" y="653877"/>
                    <a:pt x="1936088" y="648938"/>
                  </a:cubicBezTo>
                  <a:lnTo>
                    <a:pt x="1929628" y="636556"/>
                  </a:lnTo>
                  <a:lnTo>
                    <a:pt x="1933238" y="628269"/>
                  </a:lnTo>
                  <a:lnTo>
                    <a:pt x="1942739" y="629507"/>
                  </a:lnTo>
                  <a:lnTo>
                    <a:pt x="1943879" y="641794"/>
                  </a:lnTo>
                  <a:lnTo>
                    <a:pt x="1947394" y="641794"/>
                  </a:lnTo>
                  <a:lnTo>
                    <a:pt x="1946254" y="626555"/>
                  </a:lnTo>
                  <a:lnTo>
                    <a:pt x="1936753" y="620649"/>
                  </a:lnTo>
                  <a:lnTo>
                    <a:pt x="1924023" y="612172"/>
                  </a:lnTo>
                  <a:lnTo>
                    <a:pt x="1915188" y="599313"/>
                  </a:lnTo>
                  <a:lnTo>
                    <a:pt x="1899892" y="595122"/>
                  </a:lnTo>
                  <a:lnTo>
                    <a:pt x="1882317" y="582740"/>
                  </a:lnTo>
                  <a:lnTo>
                    <a:pt x="1878232" y="568643"/>
                  </a:lnTo>
                  <a:lnTo>
                    <a:pt x="1861796" y="560451"/>
                  </a:lnTo>
                  <a:lnTo>
                    <a:pt x="1857521" y="547497"/>
                  </a:lnTo>
                  <a:lnTo>
                    <a:pt x="1862271" y="533971"/>
                  </a:lnTo>
                  <a:lnTo>
                    <a:pt x="1872816" y="532162"/>
                  </a:lnTo>
                  <a:cubicBezTo>
                    <a:pt x="1873006" y="536480"/>
                    <a:pt x="1873197" y="540798"/>
                    <a:pt x="1873387" y="545116"/>
                  </a:cubicBezTo>
                  <a:lnTo>
                    <a:pt x="1883932" y="548640"/>
                  </a:lnTo>
                  <a:lnTo>
                    <a:pt x="1891057" y="544544"/>
                  </a:lnTo>
                  <a:lnTo>
                    <a:pt x="1901603" y="563594"/>
                  </a:lnTo>
                  <a:lnTo>
                    <a:pt x="1923263" y="575882"/>
                  </a:lnTo>
                  <a:lnTo>
                    <a:pt x="1940363" y="585407"/>
                  </a:lnTo>
                  <a:lnTo>
                    <a:pt x="1950909" y="586645"/>
                  </a:lnTo>
                  <a:lnTo>
                    <a:pt x="1968484" y="605695"/>
                  </a:lnTo>
                  <a:lnTo>
                    <a:pt x="1972664" y="630365"/>
                  </a:lnTo>
                  <a:lnTo>
                    <a:pt x="2005535" y="664559"/>
                  </a:lnTo>
                  <a:lnTo>
                    <a:pt x="2010190" y="688658"/>
                  </a:lnTo>
                  <a:lnTo>
                    <a:pt x="2033656" y="705136"/>
                  </a:lnTo>
                  <a:lnTo>
                    <a:pt x="2040116" y="699802"/>
                  </a:lnTo>
                  <a:lnTo>
                    <a:pt x="2036601" y="684562"/>
                  </a:lnTo>
                  <a:lnTo>
                    <a:pt x="2049521" y="677513"/>
                  </a:lnTo>
                  <a:lnTo>
                    <a:pt x="2045436" y="666845"/>
                  </a:lnTo>
                  <a:lnTo>
                    <a:pt x="2032421" y="662369"/>
                  </a:lnTo>
                  <a:lnTo>
                    <a:pt x="2027101" y="651796"/>
                  </a:lnTo>
                  <a:lnTo>
                    <a:pt x="2029476" y="634651"/>
                  </a:lnTo>
                  <a:lnTo>
                    <a:pt x="2021876" y="625888"/>
                  </a:lnTo>
                  <a:lnTo>
                    <a:pt x="2028906" y="627031"/>
                  </a:lnTo>
                  <a:lnTo>
                    <a:pt x="2034131" y="633508"/>
                  </a:lnTo>
                  <a:lnTo>
                    <a:pt x="2042396" y="622364"/>
                  </a:lnTo>
                  <a:lnTo>
                    <a:pt x="2056457" y="622935"/>
                  </a:lnTo>
                  <a:lnTo>
                    <a:pt x="2070612" y="628841"/>
                  </a:lnTo>
                  <a:lnTo>
                    <a:pt x="2081157" y="643319"/>
                  </a:lnTo>
                  <a:lnTo>
                    <a:pt x="2091703" y="659797"/>
                  </a:lnTo>
                  <a:cubicBezTo>
                    <a:pt x="2091703" y="659797"/>
                    <a:pt x="2084673" y="663893"/>
                    <a:pt x="2084102" y="665702"/>
                  </a:cubicBezTo>
                  <a:cubicBezTo>
                    <a:pt x="2085499" y="670258"/>
                    <a:pt x="2087475" y="674613"/>
                    <a:pt x="2089993" y="678656"/>
                  </a:cubicBezTo>
                  <a:lnTo>
                    <a:pt x="2103483" y="690944"/>
                  </a:lnTo>
                  <a:lnTo>
                    <a:pt x="2114028" y="705803"/>
                  </a:lnTo>
                  <a:lnTo>
                    <a:pt x="2135119" y="705231"/>
                  </a:lnTo>
                  <a:lnTo>
                    <a:pt x="2137494" y="714756"/>
                  </a:lnTo>
                  <a:lnTo>
                    <a:pt x="2152789" y="716471"/>
                  </a:lnTo>
                  <a:lnTo>
                    <a:pt x="2167420" y="712946"/>
                  </a:lnTo>
                  <a:lnTo>
                    <a:pt x="2171600" y="703421"/>
                  </a:lnTo>
                  <a:lnTo>
                    <a:pt x="2178060" y="712280"/>
                  </a:lnTo>
                  <a:lnTo>
                    <a:pt x="2195065" y="718185"/>
                  </a:lnTo>
                  <a:lnTo>
                    <a:pt x="2209696" y="717042"/>
                  </a:lnTo>
                  <a:lnTo>
                    <a:pt x="2222046" y="703421"/>
                  </a:lnTo>
                  <a:lnTo>
                    <a:pt x="2233162" y="708184"/>
                  </a:lnTo>
                  <a:lnTo>
                    <a:pt x="2241427" y="713423"/>
                  </a:lnTo>
                  <a:lnTo>
                    <a:pt x="2238482" y="725234"/>
                  </a:lnTo>
                  <a:lnTo>
                    <a:pt x="2245797" y="749427"/>
                  </a:lnTo>
                  <a:lnTo>
                    <a:pt x="2235157" y="773906"/>
                  </a:lnTo>
                  <a:lnTo>
                    <a:pt x="2235157" y="805910"/>
                  </a:lnTo>
                  <a:lnTo>
                    <a:pt x="2171030" y="805910"/>
                  </a:lnTo>
                  <a:lnTo>
                    <a:pt x="2146709" y="815435"/>
                  </a:lnTo>
                  <a:lnTo>
                    <a:pt x="2107283" y="795719"/>
                  </a:lnTo>
                  <a:lnTo>
                    <a:pt x="2081442" y="798767"/>
                  </a:lnTo>
                  <a:lnTo>
                    <a:pt x="2037266" y="782765"/>
                  </a:lnTo>
                  <a:lnTo>
                    <a:pt x="2002305" y="782765"/>
                  </a:lnTo>
                  <a:lnTo>
                    <a:pt x="1991665" y="792290"/>
                  </a:lnTo>
                  <a:lnTo>
                    <a:pt x="1997745" y="809054"/>
                  </a:lnTo>
                  <a:lnTo>
                    <a:pt x="1984065" y="822769"/>
                  </a:lnTo>
                  <a:lnTo>
                    <a:pt x="1949009" y="801434"/>
                  </a:lnTo>
                  <a:lnTo>
                    <a:pt x="1921648" y="804482"/>
                  </a:lnTo>
                  <a:lnTo>
                    <a:pt x="1911008" y="786194"/>
                  </a:lnTo>
                  <a:lnTo>
                    <a:pt x="1869871" y="774002"/>
                  </a:lnTo>
                  <a:lnTo>
                    <a:pt x="1841371" y="760190"/>
                  </a:lnTo>
                  <a:lnTo>
                    <a:pt x="1819520" y="749427"/>
                  </a:lnTo>
                  <a:lnTo>
                    <a:pt x="1845361" y="718947"/>
                  </a:lnTo>
                  <a:lnTo>
                    <a:pt x="1837761" y="693039"/>
                  </a:lnTo>
                  <a:lnTo>
                    <a:pt x="1819520" y="682276"/>
                  </a:lnTo>
                  <a:lnTo>
                    <a:pt x="1711407" y="694563"/>
                  </a:lnTo>
                  <a:lnTo>
                    <a:pt x="1668846" y="711327"/>
                  </a:lnTo>
                  <a:lnTo>
                    <a:pt x="1641390" y="712851"/>
                  </a:lnTo>
                  <a:lnTo>
                    <a:pt x="1612890" y="723519"/>
                  </a:lnTo>
                  <a:lnTo>
                    <a:pt x="1577929" y="715899"/>
                  </a:lnTo>
                  <a:lnTo>
                    <a:pt x="1555033" y="743331"/>
                  </a:lnTo>
                  <a:lnTo>
                    <a:pt x="1527672" y="761619"/>
                  </a:lnTo>
                  <a:lnTo>
                    <a:pt x="1502971" y="813530"/>
                  </a:lnTo>
                  <a:lnTo>
                    <a:pt x="1509432" y="836390"/>
                  </a:lnTo>
                  <a:lnTo>
                    <a:pt x="1477511" y="866966"/>
                  </a:lnTo>
                  <a:lnTo>
                    <a:pt x="1445590" y="879158"/>
                  </a:lnTo>
                  <a:lnTo>
                    <a:pt x="1430389" y="907733"/>
                  </a:lnTo>
                  <a:cubicBezTo>
                    <a:pt x="1430389" y="907733"/>
                    <a:pt x="1396854" y="982504"/>
                    <a:pt x="1393814" y="988600"/>
                  </a:cubicBezTo>
                  <a:cubicBezTo>
                    <a:pt x="1390773" y="994696"/>
                    <a:pt x="1393814" y="1032891"/>
                    <a:pt x="1393814" y="1032891"/>
                  </a:cubicBezTo>
                  <a:lnTo>
                    <a:pt x="1407494" y="1077087"/>
                  </a:lnTo>
                  <a:lnTo>
                    <a:pt x="1375573" y="1151858"/>
                  </a:lnTo>
                  <a:lnTo>
                    <a:pt x="1387733" y="1188530"/>
                  </a:lnTo>
                  <a:lnTo>
                    <a:pt x="1404454" y="1222058"/>
                  </a:lnTo>
                  <a:lnTo>
                    <a:pt x="1448630" y="1284637"/>
                  </a:lnTo>
                  <a:cubicBezTo>
                    <a:pt x="1448187" y="1295114"/>
                    <a:pt x="1447743" y="1305592"/>
                    <a:pt x="1447300" y="1316069"/>
                  </a:cubicBezTo>
                  <a:lnTo>
                    <a:pt x="1538312" y="1385507"/>
                  </a:lnTo>
                  <a:lnTo>
                    <a:pt x="1599304" y="1360932"/>
                  </a:lnTo>
                  <a:lnTo>
                    <a:pt x="1658016" y="1379601"/>
                  </a:lnTo>
                  <a:lnTo>
                    <a:pt x="1730978" y="1339977"/>
                  </a:lnTo>
                  <a:cubicBezTo>
                    <a:pt x="1730978" y="1339977"/>
                    <a:pt x="1755393" y="1339977"/>
                    <a:pt x="1762994" y="1353693"/>
                  </a:cubicBezTo>
                  <a:cubicBezTo>
                    <a:pt x="1770594" y="1367409"/>
                    <a:pt x="1775154" y="1379601"/>
                    <a:pt x="1802515" y="1379601"/>
                  </a:cubicBezTo>
                  <a:cubicBezTo>
                    <a:pt x="1829875" y="1379601"/>
                    <a:pt x="1843651" y="1410176"/>
                    <a:pt x="1843651" y="1410176"/>
                  </a:cubicBezTo>
                  <a:lnTo>
                    <a:pt x="1831491" y="1445228"/>
                  </a:lnTo>
                  <a:lnTo>
                    <a:pt x="1837571" y="1463516"/>
                  </a:lnTo>
                  <a:lnTo>
                    <a:pt x="1825410" y="1492091"/>
                  </a:lnTo>
                  <a:lnTo>
                    <a:pt x="1853911" y="1551527"/>
                  </a:lnTo>
                  <a:lnTo>
                    <a:pt x="1875192" y="1597343"/>
                  </a:lnTo>
                  <a:lnTo>
                    <a:pt x="1895047" y="1641634"/>
                  </a:lnTo>
                  <a:lnTo>
                    <a:pt x="1899607" y="1698022"/>
                  </a:lnTo>
                  <a:lnTo>
                    <a:pt x="1895047" y="1730121"/>
                  </a:lnTo>
                  <a:lnTo>
                    <a:pt x="1859991" y="1791176"/>
                  </a:lnTo>
                  <a:lnTo>
                    <a:pt x="1870632" y="1885760"/>
                  </a:lnTo>
                  <a:lnTo>
                    <a:pt x="1882792" y="1907095"/>
                  </a:lnTo>
                  <a:lnTo>
                    <a:pt x="1878232" y="1922336"/>
                  </a:lnTo>
                  <a:lnTo>
                    <a:pt x="1899607" y="1945291"/>
                  </a:lnTo>
                  <a:lnTo>
                    <a:pt x="1913288" y="1998631"/>
                  </a:lnTo>
                  <a:lnTo>
                    <a:pt x="1901127" y="2049018"/>
                  </a:lnTo>
                  <a:lnTo>
                    <a:pt x="1919368" y="2087118"/>
                  </a:lnTo>
                  <a:cubicBezTo>
                    <a:pt x="1919368" y="2087118"/>
                    <a:pt x="1936088" y="2128361"/>
                    <a:pt x="1937608" y="2132933"/>
                  </a:cubicBezTo>
                  <a:cubicBezTo>
                    <a:pt x="1939128" y="2137505"/>
                    <a:pt x="1949769" y="2152745"/>
                    <a:pt x="1948249" y="2160365"/>
                  </a:cubicBezTo>
                  <a:cubicBezTo>
                    <a:pt x="1946729" y="2167985"/>
                    <a:pt x="1942169" y="2187893"/>
                    <a:pt x="1942169" y="2187893"/>
                  </a:cubicBezTo>
                  <a:lnTo>
                    <a:pt x="1948249" y="2218373"/>
                  </a:lnTo>
                  <a:lnTo>
                    <a:pt x="2025866" y="2218373"/>
                  </a:lnTo>
                  <a:lnTo>
                    <a:pt x="2062442" y="2206181"/>
                  </a:lnTo>
                  <a:lnTo>
                    <a:pt x="2152219" y="2114645"/>
                  </a:lnTo>
                  <a:cubicBezTo>
                    <a:pt x="2160428" y="2104920"/>
                    <a:pt x="2168037" y="2094709"/>
                    <a:pt x="2175020" y="2084070"/>
                  </a:cubicBezTo>
                  <a:cubicBezTo>
                    <a:pt x="2176540" y="2079498"/>
                    <a:pt x="2188700" y="2023110"/>
                    <a:pt x="2188700" y="2023110"/>
                  </a:cubicBezTo>
                  <a:lnTo>
                    <a:pt x="2252637" y="1997107"/>
                  </a:lnTo>
                  <a:lnTo>
                    <a:pt x="2252637" y="1947291"/>
                  </a:lnTo>
                  <a:lnTo>
                    <a:pt x="2238957" y="1907572"/>
                  </a:lnTo>
                  <a:lnTo>
                    <a:pt x="2272398" y="1875568"/>
                  </a:lnTo>
                  <a:lnTo>
                    <a:pt x="2362270" y="1823657"/>
                  </a:lnTo>
                  <a:lnTo>
                    <a:pt x="2369870" y="1783937"/>
                  </a:lnTo>
                  <a:lnTo>
                    <a:pt x="2369870" y="1715357"/>
                  </a:lnTo>
                  <a:lnTo>
                    <a:pt x="2353055" y="1663446"/>
                  </a:lnTo>
                  <a:lnTo>
                    <a:pt x="2357615" y="1631442"/>
                  </a:lnTo>
                  <a:lnTo>
                    <a:pt x="2342035" y="1617631"/>
                  </a:lnTo>
                  <a:lnTo>
                    <a:pt x="2371010" y="1574959"/>
                  </a:lnTo>
                  <a:lnTo>
                    <a:pt x="2381651" y="1518476"/>
                  </a:lnTo>
                  <a:lnTo>
                    <a:pt x="2424212" y="1492568"/>
                  </a:lnTo>
                  <a:lnTo>
                    <a:pt x="2433712" y="1466564"/>
                  </a:lnTo>
                  <a:lnTo>
                    <a:pt x="2511329" y="1385888"/>
                  </a:lnTo>
                  <a:lnTo>
                    <a:pt x="2535745" y="1309116"/>
                  </a:lnTo>
                  <a:lnTo>
                    <a:pt x="2558546" y="1266730"/>
                  </a:lnTo>
                  <a:lnTo>
                    <a:pt x="2558546" y="1220915"/>
                  </a:lnTo>
                  <a:lnTo>
                    <a:pt x="2537265" y="1213295"/>
                  </a:lnTo>
                  <a:lnTo>
                    <a:pt x="2512849" y="1233107"/>
                  </a:lnTo>
                  <a:lnTo>
                    <a:pt x="2479408" y="1236155"/>
                  </a:lnTo>
                  <a:lnTo>
                    <a:pt x="2444447" y="1245680"/>
                  </a:lnTo>
                  <a:lnTo>
                    <a:pt x="2415472" y="1227296"/>
                  </a:lnTo>
                  <a:lnTo>
                    <a:pt x="2418511" y="1204436"/>
                  </a:lnTo>
                  <a:lnTo>
                    <a:pt x="2382031" y="1163288"/>
                  </a:lnTo>
                  <a:lnTo>
                    <a:pt x="2345454" y="1141857"/>
                  </a:lnTo>
                  <a:lnTo>
                    <a:pt x="2328734" y="1086993"/>
                  </a:lnTo>
                  <a:lnTo>
                    <a:pt x="2293013" y="1052894"/>
                  </a:lnTo>
                  <a:lnTo>
                    <a:pt x="2289973" y="1010221"/>
                  </a:lnTo>
                  <a:lnTo>
                    <a:pt x="2264037" y="972121"/>
                  </a:lnTo>
                  <a:lnTo>
                    <a:pt x="2232116" y="900494"/>
                  </a:lnTo>
                  <a:lnTo>
                    <a:pt x="2198581" y="866966"/>
                  </a:lnTo>
                  <a:lnTo>
                    <a:pt x="2195540" y="839438"/>
                  </a:lnTo>
                  <a:lnTo>
                    <a:pt x="2209316" y="845630"/>
                  </a:lnTo>
                  <a:lnTo>
                    <a:pt x="2224516" y="857821"/>
                  </a:lnTo>
                  <a:lnTo>
                    <a:pt x="2230596" y="880682"/>
                  </a:lnTo>
                  <a:cubicBezTo>
                    <a:pt x="2242757" y="880682"/>
                    <a:pt x="2247317" y="857821"/>
                    <a:pt x="2247317" y="857821"/>
                  </a:cubicBezTo>
                  <a:lnTo>
                    <a:pt x="2257957" y="880682"/>
                  </a:lnTo>
                  <a:lnTo>
                    <a:pt x="2268597" y="909257"/>
                  </a:lnTo>
                  <a:lnTo>
                    <a:pt x="2302133" y="959644"/>
                  </a:lnTo>
                  <a:lnTo>
                    <a:pt x="2320374" y="962692"/>
                  </a:lnTo>
                  <a:lnTo>
                    <a:pt x="2341654" y="1006983"/>
                  </a:lnTo>
                  <a:lnTo>
                    <a:pt x="2340134" y="1026795"/>
                  </a:lnTo>
                  <a:lnTo>
                    <a:pt x="2401031" y="1089374"/>
                  </a:lnTo>
                  <a:lnTo>
                    <a:pt x="2411671" y="1147286"/>
                  </a:lnTo>
                  <a:lnTo>
                    <a:pt x="2422312" y="1173290"/>
                  </a:lnTo>
                  <a:lnTo>
                    <a:pt x="2442167" y="1193102"/>
                  </a:lnTo>
                  <a:lnTo>
                    <a:pt x="2533465" y="1168718"/>
                  </a:lnTo>
                  <a:lnTo>
                    <a:pt x="2550185" y="1153382"/>
                  </a:lnTo>
                  <a:lnTo>
                    <a:pt x="2589706" y="1141190"/>
                  </a:lnTo>
                  <a:lnTo>
                    <a:pt x="2589706" y="1122902"/>
                  </a:lnTo>
                  <a:lnTo>
                    <a:pt x="2635403" y="1092422"/>
                  </a:lnTo>
                  <a:lnTo>
                    <a:pt x="2654403" y="1056989"/>
                  </a:lnTo>
                  <a:lnTo>
                    <a:pt x="2665423" y="1038987"/>
                  </a:lnTo>
                  <a:lnTo>
                    <a:pt x="2680719" y="1017651"/>
                  </a:lnTo>
                  <a:lnTo>
                    <a:pt x="2655543" y="982885"/>
                  </a:lnTo>
                  <a:lnTo>
                    <a:pt x="2620392" y="953071"/>
                  </a:lnTo>
                  <a:lnTo>
                    <a:pt x="2609182" y="924496"/>
                  </a:lnTo>
                  <a:lnTo>
                    <a:pt x="2596262" y="927544"/>
                  </a:lnTo>
                  <a:lnTo>
                    <a:pt x="2586761" y="954977"/>
                  </a:lnTo>
                  <a:lnTo>
                    <a:pt x="2551800" y="964502"/>
                  </a:lnTo>
                  <a:lnTo>
                    <a:pt x="2533560" y="952310"/>
                  </a:lnTo>
                  <a:lnTo>
                    <a:pt x="2527479" y="926402"/>
                  </a:lnTo>
                  <a:lnTo>
                    <a:pt x="2515319" y="929450"/>
                  </a:lnTo>
                  <a:lnTo>
                    <a:pt x="2496984" y="895826"/>
                  </a:lnTo>
                  <a:lnTo>
                    <a:pt x="2480263" y="886301"/>
                  </a:lnTo>
                  <a:lnTo>
                    <a:pt x="2458983" y="851249"/>
                  </a:lnTo>
                  <a:lnTo>
                    <a:pt x="2474183" y="834390"/>
                  </a:lnTo>
                  <a:lnTo>
                    <a:pt x="2524534" y="876110"/>
                  </a:lnTo>
                  <a:close/>
                  <a:moveTo>
                    <a:pt x="1812015" y="651510"/>
                  </a:moveTo>
                  <a:lnTo>
                    <a:pt x="1815245" y="636937"/>
                  </a:lnTo>
                  <a:lnTo>
                    <a:pt x="1815245" y="615982"/>
                  </a:lnTo>
                  <a:cubicBezTo>
                    <a:pt x="1811948" y="613046"/>
                    <a:pt x="1807901" y="611098"/>
                    <a:pt x="1803560" y="610362"/>
                  </a:cubicBezTo>
                  <a:cubicBezTo>
                    <a:pt x="1800444" y="610367"/>
                    <a:pt x="1797432" y="611519"/>
                    <a:pt x="1795104" y="613601"/>
                  </a:cubicBezTo>
                  <a:lnTo>
                    <a:pt x="1795104" y="636937"/>
                  </a:lnTo>
                  <a:cubicBezTo>
                    <a:pt x="1795921" y="641759"/>
                    <a:pt x="1795921" y="646688"/>
                    <a:pt x="1795104" y="651510"/>
                  </a:cubicBezTo>
                  <a:lnTo>
                    <a:pt x="1812015" y="651510"/>
                  </a:lnTo>
                  <a:close/>
                  <a:moveTo>
                    <a:pt x="1812015" y="588550"/>
                  </a:moveTo>
                  <a:cubicBezTo>
                    <a:pt x="1812642" y="583327"/>
                    <a:pt x="1808927" y="578583"/>
                    <a:pt x="1803721" y="577954"/>
                  </a:cubicBezTo>
                  <a:cubicBezTo>
                    <a:pt x="1802714" y="577832"/>
                    <a:pt x="1801698" y="577872"/>
                    <a:pt x="1800710" y="578072"/>
                  </a:cubicBezTo>
                  <a:lnTo>
                    <a:pt x="1795104" y="594169"/>
                  </a:lnTo>
                  <a:lnTo>
                    <a:pt x="1800710" y="606266"/>
                  </a:lnTo>
                  <a:lnTo>
                    <a:pt x="1812015" y="606266"/>
                  </a:lnTo>
                  <a:lnTo>
                    <a:pt x="1812015" y="588550"/>
                  </a:lnTo>
                  <a:close/>
                  <a:moveTo>
                    <a:pt x="1396854" y="171926"/>
                  </a:moveTo>
                  <a:lnTo>
                    <a:pt x="1453855" y="171926"/>
                  </a:lnTo>
                  <a:lnTo>
                    <a:pt x="1484921" y="127063"/>
                  </a:lnTo>
                  <a:lnTo>
                    <a:pt x="1556458" y="127063"/>
                  </a:lnTo>
                  <a:lnTo>
                    <a:pt x="1567953" y="98488"/>
                  </a:lnTo>
                  <a:lnTo>
                    <a:pt x="1611939" y="75152"/>
                  </a:lnTo>
                  <a:cubicBezTo>
                    <a:pt x="1632745" y="56960"/>
                    <a:pt x="1611939" y="24003"/>
                    <a:pt x="1611939" y="24003"/>
                  </a:cubicBezTo>
                  <a:lnTo>
                    <a:pt x="1522257" y="12764"/>
                  </a:lnTo>
                  <a:lnTo>
                    <a:pt x="1433145" y="24194"/>
                  </a:lnTo>
                  <a:lnTo>
                    <a:pt x="1303561" y="0"/>
                  </a:lnTo>
                  <a:lnTo>
                    <a:pt x="1223664" y="36385"/>
                  </a:lnTo>
                  <a:cubicBezTo>
                    <a:pt x="1223664" y="36385"/>
                    <a:pt x="1166187" y="67532"/>
                    <a:pt x="1158397" y="64961"/>
                  </a:cubicBezTo>
                  <a:cubicBezTo>
                    <a:pt x="1142874" y="63646"/>
                    <a:pt x="1127274" y="63646"/>
                    <a:pt x="1111751" y="64961"/>
                  </a:cubicBezTo>
                  <a:cubicBezTo>
                    <a:pt x="1111751" y="64961"/>
                    <a:pt x="1140252" y="90869"/>
                    <a:pt x="1153172" y="93536"/>
                  </a:cubicBezTo>
                  <a:cubicBezTo>
                    <a:pt x="1162615" y="94992"/>
                    <a:pt x="1172229" y="94992"/>
                    <a:pt x="1181673" y="93536"/>
                  </a:cubicBezTo>
                  <a:cubicBezTo>
                    <a:pt x="1181673" y="93536"/>
                    <a:pt x="1181673" y="118872"/>
                    <a:pt x="1186898" y="124682"/>
                  </a:cubicBezTo>
                  <a:cubicBezTo>
                    <a:pt x="1205043" y="145542"/>
                    <a:pt x="1167897" y="161068"/>
                    <a:pt x="1167897" y="161068"/>
                  </a:cubicBezTo>
                  <a:lnTo>
                    <a:pt x="1167897" y="185642"/>
                  </a:lnTo>
                  <a:cubicBezTo>
                    <a:pt x="1167897" y="185642"/>
                    <a:pt x="1171982" y="232029"/>
                    <a:pt x="1179678" y="229933"/>
                  </a:cubicBezTo>
                  <a:cubicBezTo>
                    <a:pt x="1187373" y="227838"/>
                    <a:pt x="1200008" y="254603"/>
                    <a:pt x="1200008" y="254603"/>
                  </a:cubicBezTo>
                  <a:lnTo>
                    <a:pt x="1223854" y="280606"/>
                  </a:lnTo>
                  <a:lnTo>
                    <a:pt x="1267460" y="280606"/>
                  </a:lnTo>
                  <a:lnTo>
                    <a:pt x="1321897" y="215646"/>
                  </a:lnTo>
                  <a:lnTo>
                    <a:pt x="1375478" y="192310"/>
                  </a:lnTo>
                  <a:lnTo>
                    <a:pt x="1396854" y="171926"/>
                  </a:lnTo>
                  <a:close/>
                  <a:moveTo>
                    <a:pt x="2516459" y="1725835"/>
                  </a:moveTo>
                  <a:lnTo>
                    <a:pt x="2509429" y="1706785"/>
                  </a:lnTo>
                  <a:lnTo>
                    <a:pt x="2501354" y="1714786"/>
                  </a:lnTo>
                  <a:lnTo>
                    <a:pt x="2494324" y="1730978"/>
                  </a:lnTo>
                  <a:lnTo>
                    <a:pt x="2478268" y="1740503"/>
                  </a:lnTo>
                  <a:lnTo>
                    <a:pt x="2471238" y="1761744"/>
                  </a:lnTo>
                  <a:lnTo>
                    <a:pt x="2461168" y="1786890"/>
                  </a:lnTo>
                  <a:lnTo>
                    <a:pt x="2421932" y="1798987"/>
                  </a:lnTo>
                  <a:lnTo>
                    <a:pt x="2404831" y="1828229"/>
                  </a:lnTo>
                  <a:lnTo>
                    <a:pt x="2400841" y="1876616"/>
                  </a:lnTo>
                  <a:lnTo>
                    <a:pt x="2386781" y="1900619"/>
                  </a:lnTo>
                  <a:lnTo>
                    <a:pt x="2370725" y="1917764"/>
                  </a:lnTo>
                  <a:lnTo>
                    <a:pt x="2376710" y="1946339"/>
                  </a:lnTo>
                  <a:lnTo>
                    <a:pt x="2387826" y="1959483"/>
                  </a:lnTo>
                  <a:lnTo>
                    <a:pt x="2376710" y="1974533"/>
                  </a:lnTo>
                  <a:lnTo>
                    <a:pt x="2387826" y="1984058"/>
                  </a:lnTo>
                  <a:lnTo>
                    <a:pt x="2424972" y="1984058"/>
                  </a:lnTo>
                  <a:lnTo>
                    <a:pt x="2446062" y="1952816"/>
                  </a:lnTo>
                  <a:cubicBezTo>
                    <a:pt x="2446062" y="1952816"/>
                    <a:pt x="2463163" y="1916525"/>
                    <a:pt x="2463163" y="1913477"/>
                  </a:cubicBezTo>
                  <a:cubicBezTo>
                    <a:pt x="2463163" y="1910429"/>
                    <a:pt x="2471238" y="1877187"/>
                    <a:pt x="2471238" y="1877187"/>
                  </a:cubicBezTo>
                  <a:lnTo>
                    <a:pt x="2500309" y="1839087"/>
                  </a:lnTo>
                  <a:lnTo>
                    <a:pt x="2500309" y="1786319"/>
                  </a:lnTo>
                  <a:lnTo>
                    <a:pt x="2520449" y="1786319"/>
                  </a:lnTo>
                  <a:lnTo>
                    <a:pt x="2514464" y="1748981"/>
                  </a:lnTo>
                  <a:lnTo>
                    <a:pt x="2516459" y="1725835"/>
                  </a:lnTo>
                  <a:close/>
                  <a:moveTo>
                    <a:pt x="487109" y="952881"/>
                  </a:moveTo>
                  <a:lnTo>
                    <a:pt x="443027" y="937832"/>
                  </a:lnTo>
                  <a:cubicBezTo>
                    <a:pt x="443027" y="937832"/>
                    <a:pt x="430772" y="939546"/>
                    <a:pt x="416427" y="942975"/>
                  </a:cubicBezTo>
                  <a:cubicBezTo>
                    <a:pt x="405872" y="945099"/>
                    <a:pt x="395564" y="948290"/>
                    <a:pt x="385646" y="952500"/>
                  </a:cubicBezTo>
                  <a:lnTo>
                    <a:pt x="448158" y="973836"/>
                  </a:lnTo>
                  <a:lnTo>
                    <a:pt x="473428" y="973836"/>
                  </a:lnTo>
                  <a:lnTo>
                    <a:pt x="515609" y="1010221"/>
                  </a:lnTo>
                  <a:lnTo>
                    <a:pt x="544110" y="1010221"/>
                  </a:lnTo>
                  <a:cubicBezTo>
                    <a:pt x="544110" y="1010221"/>
                    <a:pt x="567386" y="999839"/>
                    <a:pt x="559596" y="981646"/>
                  </a:cubicBezTo>
                  <a:lnTo>
                    <a:pt x="523400" y="968597"/>
                  </a:lnTo>
                  <a:lnTo>
                    <a:pt x="487109" y="952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607;p17"/>
            <p:cNvSpPr/>
            <p:nvPr/>
          </p:nvSpPr>
          <p:spPr>
            <a:xfrm>
              <a:off x="2963026" y="773963"/>
              <a:ext cx="2815611" cy="2175092"/>
            </a:xfrm>
            <a:custGeom>
              <a:avLst/>
              <a:gdLst/>
              <a:ahLst/>
              <a:cxnLst/>
              <a:rect l="l" t="t" r="r" b="b"/>
              <a:pathLst>
                <a:path w="2815611" h="2175092" extrusionOk="0">
                  <a:moveTo>
                    <a:pt x="1577728" y="1854137"/>
                  </a:moveTo>
                  <a:cubicBezTo>
                    <a:pt x="783307" y="1853603"/>
                    <a:pt x="139725" y="1207484"/>
                    <a:pt x="140258" y="410994"/>
                  </a:cubicBezTo>
                  <a:cubicBezTo>
                    <a:pt x="140350" y="271815"/>
                    <a:pt x="160537" y="133380"/>
                    <a:pt x="200190" y="0"/>
                  </a:cubicBezTo>
                  <a:cubicBezTo>
                    <a:pt x="-203778" y="685400"/>
                    <a:pt x="22925" y="1569358"/>
                    <a:pt x="706545" y="1974380"/>
                  </a:cubicBezTo>
                  <a:cubicBezTo>
                    <a:pt x="1390164" y="2379402"/>
                    <a:pt x="2271836" y="2152107"/>
                    <a:pt x="2675797" y="1466707"/>
                  </a:cubicBezTo>
                  <a:cubicBezTo>
                    <a:pt x="2735230" y="1365885"/>
                    <a:pt x="2782181" y="1258167"/>
                    <a:pt x="2815612" y="1145953"/>
                  </a:cubicBezTo>
                  <a:cubicBezTo>
                    <a:pt x="2557081" y="1585036"/>
                    <a:pt x="2086286" y="1854375"/>
                    <a:pt x="1577728" y="1854137"/>
                  </a:cubicBezTo>
                  <a:close/>
                </a:path>
              </a:pathLst>
            </a:custGeom>
            <a:solidFill>
              <a:srgbClr val="000000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Google Shape;608;p17"/>
            <p:cNvSpPr/>
            <p:nvPr/>
          </p:nvSpPr>
          <p:spPr>
            <a:xfrm>
              <a:off x="2183550" y="4458424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609;p17"/>
            <p:cNvSpPr/>
            <p:nvPr/>
          </p:nvSpPr>
          <p:spPr>
            <a:xfrm>
              <a:off x="2233331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p17"/>
            <p:cNvSpPr/>
            <p:nvPr/>
          </p:nvSpPr>
          <p:spPr>
            <a:xfrm>
              <a:off x="2233331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611;p17"/>
            <p:cNvSpPr/>
            <p:nvPr/>
          </p:nvSpPr>
          <p:spPr>
            <a:xfrm>
              <a:off x="2447182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Google Shape;612;p17"/>
            <p:cNvSpPr/>
            <p:nvPr/>
          </p:nvSpPr>
          <p:spPr>
            <a:xfrm>
              <a:off x="2726476" y="4553957"/>
              <a:ext cx="159649" cy="89989"/>
            </a:xfrm>
            <a:custGeom>
              <a:avLst/>
              <a:gdLst/>
              <a:ahLst/>
              <a:cxnLst/>
              <a:rect l="l" t="t" r="r" b="b"/>
              <a:pathLst>
                <a:path w="159649" h="89989" extrusionOk="0">
                  <a:moveTo>
                    <a:pt x="8089" y="21720"/>
                  </a:moveTo>
                  <a:cubicBezTo>
                    <a:pt x="26619" y="26806"/>
                    <a:pt x="46400" y="24415"/>
                    <a:pt x="63190" y="15052"/>
                  </a:cubicBezTo>
                  <a:cubicBezTo>
                    <a:pt x="76395" y="15052"/>
                    <a:pt x="148692" y="-15523"/>
                    <a:pt x="158193" y="10480"/>
                  </a:cubicBezTo>
                  <a:cubicBezTo>
                    <a:pt x="166743" y="33150"/>
                    <a:pt x="135582" y="54200"/>
                    <a:pt x="118862" y="58105"/>
                  </a:cubicBezTo>
                  <a:cubicBezTo>
                    <a:pt x="82476" y="66963"/>
                    <a:pt x="55590" y="85156"/>
                    <a:pt x="40959" y="88204"/>
                  </a:cubicBezTo>
                  <a:cubicBezTo>
                    <a:pt x="30034" y="90490"/>
                    <a:pt x="15974" y="92014"/>
                    <a:pt x="7329" y="83442"/>
                  </a:cubicBezTo>
                  <a:cubicBezTo>
                    <a:pt x="-3027" y="73345"/>
                    <a:pt x="-2077" y="35245"/>
                    <a:pt x="8089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613;p17"/>
            <p:cNvSpPr/>
            <p:nvPr/>
          </p:nvSpPr>
          <p:spPr>
            <a:xfrm>
              <a:off x="2729149" y="4569009"/>
              <a:ext cx="157010" cy="75128"/>
            </a:xfrm>
            <a:custGeom>
              <a:avLst/>
              <a:gdLst/>
              <a:ahLst/>
              <a:cxnLst/>
              <a:rect l="l" t="t" r="r" b="b"/>
              <a:pathLst>
                <a:path w="157010" h="75128" extrusionOk="0">
                  <a:moveTo>
                    <a:pt x="38381" y="67056"/>
                  </a:moveTo>
                  <a:cubicBezTo>
                    <a:pt x="53011" y="63913"/>
                    <a:pt x="79897" y="45815"/>
                    <a:pt x="116283" y="36957"/>
                  </a:cubicBezTo>
                  <a:cubicBezTo>
                    <a:pt x="130249" y="33528"/>
                    <a:pt x="154284" y="17907"/>
                    <a:pt x="156754" y="0"/>
                  </a:cubicBezTo>
                  <a:cubicBezTo>
                    <a:pt x="159984" y="20860"/>
                    <a:pt x="131864" y="39434"/>
                    <a:pt x="116283" y="43244"/>
                  </a:cubicBezTo>
                  <a:cubicBezTo>
                    <a:pt x="79897" y="52102"/>
                    <a:pt x="53011" y="70295"/>
                    <a:pt x="38381" y="73343"/>
                  </a:cubicBezTo>
                  <a:cubicBezTo>
                    <a:pt x="27456" y="75629"/>
                    <a:pt x="13395" y="77153"/>
                    <a:pt x="4750" y="68580"/>
                  </a:cubicBezTo>
                  <a:cubicBezTo>
                    <a:pt x="2496" y="66075"/>
                    <a:pt x="867" y="63075"/>
                    <a:pt x="0" y="59817"/>
                  </a:cubicBezTo>
                  <a:cubicBezTo>
                    <a:pt x="10928" y="68189"/>
                    <a:pt x="25166" y="70876"/>
                    <a:pt x="38381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614;p17"/>
            <p:cNvSpPr/>
            <p:nvPr/>
          </p:nvSpPr>
          <p:spPr>
            <a:xfrm>
              <a:off x="2596621" y="4484615"/>
              <a:ext cx="159662" cy="89989"/>
            </a:xfrm>
            <a:custGeom>
              <a:avLst/>
              <a:gdLst/>
              <a:ahLst/>
              <a:cxnLst/>
              <a:rect l="l" t="t" r="r" b="b"/>
              <a:pathLst>
                <a:path w="159662" h="89989" extrusionOk="0">
                  <a:moveTo>
                    <a:pt x="8075" y="21720"/>
                  </a:moveTo>
                  <a:cubicBezTo>
                    <a:pt x="26602" y="26863"/>
                    <a:pt x="46403" y="24463"/>
                    <a:pt x="63177" y="15052"/>
                  </a:cubicBezTo>
                  <a:cubicBezTo>
                    <a:pt x="76382" y="15052"/>
                    <a:pt x="148679" y="-15523"/>
                    <a:pt x="158179" y="10480"/>
                  </a:cubicBezTo>
                  <a:cubicBezTo>
                    <a:pt x="166825" y="33245"/>
                    <a:pt x="135569" y="54295"/>
                    <a:pt x="118943" y="58105"/>
                  </a:cubicBezTo>
                  <a:cubicBezTo>
                    <a:pt x="82557" y="66963"/>
                    <a:pt x="55672" y="85156"/>
                    <a:pt x="41041" y="88204"/>
                  </a:cubicBezTo>
                  <a:cubicBezTo>
                    <a:pt x="30116" y="90490"/>
                    <a:pt x="16055" y="92014"/>
                    <a:pt x="7410" y="83442"/>
                  </a:cubicBezTo>
                  <a:cubicBezTo>
                    <a:pt x="-3040" y="73345"/>
                    <a:pt x="-2090" y="35245"/>
                    <a:pt x="8075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615;p17"/>
            <p:cNvSpPr/>
            <p:nvPr/>
          </p:nvSpPr>
          <p:spPr>
            <a:xfrm>
              <a:off x="2599186" y="4499667"/>
              <a:ext cx="157105" cy="75128"/>
            </a:xfrm>
            <a:custGeom>
              <a:avLst/>
              <a:gdLst/>
              <a:ahLst/>
              <a:cxnLst/>
              <a:rect l="l" t="t" r="r" b="b"/>
              <a:pathLst>
                <a:path w="157105" h="75128" extrusionOk="0">
                  <a:moveTo>
                    <a:pt x="38476" y="67056"/>
                  </a:moveTo>
                  <a:cubicBezTo>
                    <a:pt x="53106" y="64008"/>
                    <a:pt x="79992" y="45815"/>
                    <a:pt x="116378" y="36957"/>
                  </a:cubicBezTo>
                  <a:cubicBezTo>
                    <a:pt x="130344" y="33528"/>
                    <a:pt x="154379" y="17907"/>
                    <a:pt x="156849" y="0"/>
                  </a:cubicBezTo>
                  <a:cubicBezTo>
                    <a:pt x="160079" y="20955"/>
                    <a:pt x="131959" y="39434"/>
                    <a:pt x="116378" y="43244"/>
                  </a:cubicBezTo>
                  <a:cubicBezTo>
                    <a:pt x="79992" y="52102"/>
                    <a:pt x="53106" y="70295"/>
                    <a:pt x="38476" y="73343"/>
                  </a:cubicBezTo>
                  <a:cubicBezTo>
                    <a:pt x="27551" y="75629"/>
                    <a:pt x="13490" y="77153"/>
                    <a:pt x="4845" y="68580"/>
                  </a:cubicBezTo>
                  <a:cubicBezTo>
                    <a:pt x="2578" y="66113"/>
                    <a:pt x="919" y="63141"/>
                    <a:pt x="0" y="59912"/>
                  </a:cubicBezTo>
                  <a:cubicBezTo>
                    <a:pt x="10998" y="68209"/>
                    <a:pt x="25243" y="70856"/>
                    <a:pt x="38476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p17"/>
            <p:cNvSpPr/>
            <p:nvPr/>
          </p:nvSpPr>
          <p:spPr>
            <a:xfrm>
              <a:off x="2302147" y="4142110"/>
              <a:ext cx="514696" cy="443940"/>
            </a:xfrm>
            <a:custGeom>
              <a:avLst/>
              <a:gdLst/>
              <a:ahLst/>
              <a:cxnLst/>
              <a:rect l="l" t="t" r="r" b="b"/>
              <a:pathLst>
                <a:path w="514696" h="443940" extrusionOk="0">
                  <a:moveTo>
                    <a:pt x="99908" y="274309"/>
                  </a:moveTo>
                  <a:cubicBezTo>
                    <a:pt x="156055" y="299074"/>
                    <a:pt x="209066" y="302884"/>
                    <a:pt x="252388" y="279643"/>
                  </a:cubicBezTo>
                  <a:lnTo>
                    <a:pt x="297134" y="253735"/>
                  </a:lnTo>
                  <a:cubicBezTo>
                    <a:pt x="299794" y="311647"/>
                    <a:pt x="302359" y="367273"/>
                    <a:pt x="302359" y="367273"/>
                  </a:cubicBezTo>
                  <a:cubicBezTo>
                    <a:pt x="302359" y="367273"/>
                    <a:pt x="336655" y="393371"/>
                    <a:pt x="363351" y="370130"/>
                  </a:cubicBezTo>
                  <a:cubicBezTo>
                    <a:pt x="363351" y="370130"/>
                    <a:pt x="368956" y="288787"/>
                    <a:pt x="374656" y="208872"/>
                  </a:cubicBezTo>
                  <a:lnTo>
                    <a:pt x="421872" y="181440"/>
                  </a:lnTo>
                  <a:cubicBezTo>
                    <a:pt x="420813" y="185707"/>
                    <a:pt x="420239" y="190089"/>
                    <a:pt x="420162" y="194489"/>
                  </a:cubicBezTo>
                  <a:cubicBezTo>
                    <a:pt x="420162" y="209729"/>
                    <a:pt x="430992" y="435472"/>
                    <a:pt x="430992" y="435472"/>
                  </a:cubicBezTo>
                  <a:cubicBezTo>
                    <a:pt x="430992" y="435472"/>
                    <a:pt x="465573" y="456141"/>
                    <a:pt x="492269" y="432900"/>
                  </a:cubicBezTo>
                  <a:cubicBezTo>
                    <a:pt x="492269" y="432900"/>
                    <a:pt x="510225" y="171248"/>
                    <a:pt x="514405" y="129434"/>
                  </a:cubicBezTo>
                  <a:cubicBezTo>
                    <a:pt x="519060" y="82475"/>
                    <a:pt x="466903" y="59329"/>
                    <a:pt x="434033" y="71331"/>
                  </a:cubicBezTo>
                  <a:lnTo>
                    <a:pt x="383681" y="90381"/>
                  </a:lnTo>
                  <a:cubicBezTo>
                    <a:pt x="384726" y="77236"/>
                    <a:pt x="385581" y="67045"/>
                    <a:pt x="386151" y="61330"/>
                  </a:cubicBezTo>
                  <a:cubicBezTo>
                    <a:pt x="390806" y="14276"/>
                    <a:pt x="338650" y="-8870"/>
                    <a:pt x="305874" y="3132"/>
                  </a:cubicBezTo>
                  <a:cubicBezTo>
                    <a:pt x="275853" y="14086"/>
                    <a:pt x="73213" y="90286"/>
                    <a:pt x="73213" y="90286"/>
                  </a:cubicBezTo>
                  <a:cubicBezTo>
                    <a:pt x="74494" y="109831"/>
                    <a:pt x="76873" y="129300"/>
                    <a:pt x="80338" y="148579"/>
                  </a:cubicBezTo>
                  <a:lnTo>
                    <a:pt x="346" y="141816"/>
                  </a:lnTo>
                  <a:cubicBezTo>
                    <a:pt x="-4594" y="217254"/>
                    <a:pt x="44142" y="249544"/>
                    <a:pt x="99908" y="274309"/>
                  </a:cubicBezTo>
                  <a:close/>
                  <a:moveTo>
                    <a:pt x="240132" y="144293"/>
                  </a:moveTo>
                  <a:lnTo>
                    <a:pt x="293714" y="113241"/>
                  </a:lnTo>
                  <a:cubicBezTo>
                    <a:pt x="292795" y="117022"/>
                    <a:pt x="292191" y="120880"/>
                    <a:pt x="291909" y="124766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617;p17"/>
            <p:cNvSpPr/>
            <p:nvPr/>
          </p:nvSpPr>
          <p:spPr>
            <a:xfrm>
              <a:off x="2258507" y="4054849"/>
              <a:ext cx="110678" cy="194691"/>
            </a:xfrm>
            <a:custGeom>
              <a:avLst/>
              <a:gdLst/>
              <a:ahLst/>
              <a:cxnLst/>
              <a:rect l="l" t="t" r="r" b="b"/>
              <a:pathLst>
                <a:path w="110678" h="194691" extrusionOk="0">
                  <a:moveTo>
                    <a:pt x="0" y="0"/>
                  </a:moveTo>
                  <a:cubicBezTo>
                    <a:pt x="0" y="0"/>
                    <a:pt x="6555" y="99917"/>
                    <a:pt x="19666" y="114300"/>
                  </a:cubicBezTo>
                  <a:cubicBezTo>
                    <a:pt x="32776" y="128683"/>
                    <a:pt x="76667" y="138493"/>
                    <a:pt x="76667" y="138493"/>
                  </a:cubicBezTo>
                  <a:lnTo>
                    <a:pt x="110678" y="194691"/>
                  </a:lnTo>
                  <a:cubicBezTo>
                    <a:pt x="110678" y="194691"/>
                    <a:pt x="79612" y="16192"/>
                    <a:pt x="72677" y="11906"/>
                  </a:cubicBezTo>
                  <a:cubicBezTo>
                    <a:pt x="65742" y="762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618;p17"/>
            <p:cNvSpPr/>
            <p:nvPr/>
          </p:nvSpPr>
          <p:spPr>
            <a:xfrm>
              <a:off x="2250051" y="3940511"/>
              <a:ext cx="73912" cy="142900"/>
            </a:xfrm>
            <a:custGeom>
              <a:avLst/>
              <a:gdLst/>
              <a:ahLst/>
              <a:cxnLst/>
              <a:rect l="l" t="t" r="r" b="b"/>
              <a:pathLst>
                <a:path w="73912" h="142900" extrusionOk="0">
                  <a:moveTo>
                    <a:pt x="73912" y="3467"/>
                  </a:moveTo>
                  <a:cubicBezTo>
                    <a:pt x="56731" y="-4505"/>
                    <a:pt x="36318" y="1677"/>
                    <a:pt x="26411" y="17850"/>
                  </a:cubicBezTo>
                  <a:cubicBezTo>
                    <a:pt x="13965" y="38614"/>
                    <a:pt x="950" y="109957"/>
                    <a:pt x="0" y="122149"/>
                  </a:cubicBezTo>
                  <a:cubicBezTo>
                    <a:pt x="0" y="122149"/>
                    <a:pt x="17575" y="146533"/>
                    <a:pt x="43891" y="1424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17"/>
            <p:cNvSpPr/>
            <p:nvPr/>
          </p:nvSpPr>
          <p:spPr>
            <a:xfrm>
              <a:off x="2326123" y="3751123"/>
              <a:ext cx="169201" cy="272154"/>
            </a:xfrm>
            <a:custGeom>
              <a:avLst/>
              <a:gdLst/>
              <a:ahLst/>
              <a:cxnLst/>
              <a:rect l="l" t="t" r="r" b="b"/>
              <a:pathLst>
                <a:path w="169201" h="272154" extrusionOk="0">
                  <a:moveTo>
                    <a:pt x="9431" y="194093"/>
                  </a:moveTo>
                  <a:cubicBezTo>
                    <a:pt x="26626" y="194951"/>
                    <a:pt x="39452" y="199427"/>
                    <a:pt x="41542" y="194093"/>
                  </a:cubicBezTo>
                  <a:cubicBezTo>
                    <a:pt x="43431" y="185197"/>
                    <a:pt x="44764" y="176196"/>
                    <a:pt x="45532" y="167138"/>
                  </a:cubicBezTo>
                  <a:cubicBezTo>
                    <a:pt x="43537" y="162185"/>
                    <a:pt x="41827" y="156755"/>
                    <a:pt x="41827" y="156755"/>
                  </a:cubicBezTo>
                  <a:cubicBezTo>
                    <a:pt x="20166" y="143420"/>
                    <a:pt x="13326" y="119989"/>
                    <a:pt x="10571" y="92748"/>
                  </a:cubicBezTo>
                  <a:cubicBezTo>
                    <a:pt x="5726" y="46170"/>
                    <a:pt x="30806" y="5308"/>
                    <a:pt x="77073" y="450"/>
                  </a:cubicBezTo>
                  <a:cubicBezTo>
                    <a:pt x="120774" y="-4122"/>
                    <a:pt x="153075" y="26644"/>
                    <a:pt x="161530" y="68935"/>
                  </a:cubicBezTo>
                  <a:cubicBezTo>
                    <a:pt x="166185" y="89890"/>
                    <a:pt x="175400" y="129324"/>
                    <a:pt x="162955" y="163613"/>
                  </a:cubicBezTo>
                  <a:cubicBezTo>
                    <a:pt x="156020" y="182663"/>
                    <a:pt x="146995" y="198094"/>
                    <a:pt x="138064" y="201047"/>
                  </a:cubicBezTo>
                  <a:cubicBezTo>
                    <a:pt x="129411" y="200818"/>
                    <a:pt x="120781" y="200056"/>
                    <a:pt x="112224" y="198761"/>
                  </a:cubicBezTo>
                  <a:lnTo>
                    <a:pt x="112224" y="198761"/>
                  </a:lnTo>
                  <a:cubicBezTo>
                    <a:pt x="112224" y="198761"/>
                    <a:pt x="109943" y="211715"/>
                    <a:pt x="108328" y="220097"/>
                  </a:cubicBezTo>
                  <a:cubicBezTo>
                    <a:pt x="106713" y="228479"/>
                    <a:pt x="107378" y="232765"/>
                    <a:pt x="123814" y="242957"/>
                  </a:cubicBezTo>
                  <a:cubicBezTo>
                    <a:pt x="140249" y="253149"/>
                    <a:pt x="98923" y="274103"/>
                    <a:pt x="71847" y="272008"/>
                  </a:cubicBezTo>
                  <a:cubicBezTo>
                    <a:pt x="44772" y="269912"/>
                    <a:pt x="14276" y="253625"/>
                    <a:pt x="5916" y="236003"/>
                  </a:cubicBezTo>
                  <a:cubicBezTo>
                    <a:pt x="-2825" y="216668"/>
                    <a:pt x="-2065" y="193522"/>
                    <a:pt x="9431" y="194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20" name="Google Shape;620;p17"/>
            <p:cNvGrpSpPr/>
            <p:nvPr/>
          </p:nvGrpSpPr>
          <p:grpSpPr>
            <a:xfrm>
              <a:off x="2428704" y="3970322"/>
              <a:ext cx="350131" cy="370523"/>
              <a:chOff x="4512354" y="4952197"/>
              <a:chExt cx="350131" cy="370523"/>
            </a:xfrm>
          </p:grpSpPr>
          <p:grpSp>
            <p:nvGrpSpPr>
              <p:cNvPr id="621" name="Google Shape;621;p17"/>
              <p:cNvGrpSpPr/>
              <p:nvPr/>
            </p:nvGrpSpPr>
            <p:grpSpPr>
              <a:xfrm>
                <a:off x="4512354" y="5116449"/>
                <a:ext cx="343196" cy="206271"/>
                <a:chOff x="4512354" y="5116449"/>
                <a:chExt cx="343196" cy="206271"/>
              </a:xfrm>
            </p:grpSpPr>
            <p:sp>
              <p:nvSpPr>
                <p:cNvPr id="622" name="Google Shape;622;p17"/>
                <p:cNvSpPr/>
                <p:nvPr/>
              </p:nvSpPr>
              <p:spPr>
                <a:xfrm>
                  <a:off x="4512496" y="5200650"/>
                  <a:ext cx="343054" cy="122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54" h="122070" extrusionOk="0">
                      <a:moveTo>
                        <a:pt x="343054" y="31909"/>
                      </a:moveTo>
                      <a:lnTo>
                        <a:pt x="343054" y="31909"/>
                      </a:lnTo>
                      <a:cubicBezTo>
                        <a:pt x="343053" y="36890"/>
                        <a:pt x="340413" y="41500"/>
                        <a:pt x="336119" y="44005"/>
                      </a:cubicBezTo>
                      <a:lnTo>
                        <a:pt x="204921" y="120205"/>
                      </a:lnTo>
                      <a:cubicBezTo>
                        <a:pt x="200594" y="122692"/>
                        <a:pt x="195282" y="122692"/>
                        <a:pt x="190955" y="120205"/>
                      </a:cubicBezTo>
                      <a:lnTo>
                        <a:pt x="7030" y="13526"/>
                      </a:lnTo>
                      <a:cubicBezTo>
                        <a:pt x="2686" y="11059"/>
                        <a:pt x="0" y="6439"/>
                        <a:pt x="0" y="1429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3" name="Google Shape;623;p17"/>
                <p:cNvSpPr/>
                <p:nvPr/>
              </p:nvSpPr>
              <p:spPr>
                <a:xfrm>
                  <a:off x="4710387" y="5232749"/>
                  <a:ext cx="145163" cy="89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163" h="89916" extrusionOk="0">
                      <a:moveTo>
                        <a:pt x="138229" y="11906"/>
                      </a:moveTo>
                      <a:lnTo>
                        <a:pt x="7030" y="88106"/>
                      </a:lnTo>
                      <a:cubicBezTo>
                        <a:pt x="4885" y="89316"/>
                        <a:pt x="2461" y="89945"/>
                        <a:pt x="0" y="89916"/>
                      </a:cubicBezTo>
                      <a:lnTo>
                        <a:pt x="0" y="0"/>
                      </a:lnTo>
                      <a:lnTo>
                        <a:pt x="145164" y="0"/>
                      </a:lnTo>
                      <a:cubicBezTo>
                        <a:pt x="145097" y="4915"/>
                        <a:pt x="142464" y="9430"/>
                        <a:pt x="138229" y="11906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4" name="Google Shape;624;p17"/>
                <p:cNvSpPr/>
                <p:nvPr/>
              </p:nvSpPr>
              <p:spPr>
                <a:xfrm>
                  <a:off x="4512354" y="5116449"/>
                  <a:ext cx="343006" cy="198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06" h="198541" extrusionOk="0">
                      <a:moveTo>
                        <a:pt x="202973" y="197263"/>
                      </a:moveTo>
                      <a:cubicBezTo>
                        <a:pt x="200034" y="198968"/>
                        <a:pt x="196412" y="198968"/>
                        <a:pt x="193473" y="197263"/>
                      </a:cubicBezTo>
                      <a:lnTo>
                        <a:pt x="1853" y="86582"/>
                      </a:lnTo>
                      <a:cubicBezTo>
                        <a:pt x="-618" y="85249"/>
                        <a:pt x="-618" y="82963"/>
                        <a:pt x="1853" y="81534"/>
                      </a:cubicBezTo>
                      <a:lnTo>
                        <a:pt x="142551" y="0"/>
                      </a:lnTo>
                      <a:lnTo>
                        <a:pt x="343007" y="116110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625" name="Google Shape;625;p17"/>
                <p:cNvGrpSpPr/>
                <p:nvPr/>
              </p:nvGrpSpPr>
              <p:grpSpPr>
                <a:xfrm>
                  <a:off x="4592868" y="5212556"/>
                  <a:ext cx="96807" cy="56007"/>
                  <a:chOff x="4592868" y="5212556"/>
                  <a:chExt cx="96807" cy="56007"/>
                </a:xfrm>
              </p:grpSpPr>
              <p:sp>
                <p:nvSpPr>
                  <p:cNvPr id="626" name="Google Shape;626;p17"/>
                  <p:cNvSpPr/>
                  <p:nvPr/>
                </p:nvSpPr>
                <p:spPr>
                  <a:xfrm>
                    <a:off x="4592868" y="5212556"/>
                    <a:ext cx="96807" cy="560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6807" h="56007" extrusionOk="0">
                        <a:moveTo>
                          <a:pt x="0" y="20003"/>
                        </a:moveTo>
                        <a:lnTo>
                          <a:pt x="950" y="20479"/>
                        </a:lnTo>
                        <a:lnTo>
                          <a:pt x="62227" y="56007"/>
                        </a:lnTo>
                        <a:lnTo>
                          <a:pt x="95858" y="36481"/>
                        </a:lnTo>
                        <a:lnTo>
                          <a:pt x="96808" y="36004"/>
                        </a:lnTo>
                        <a:lnTo>
                          <a:pt x="34581" y="0"/>
                        </a:lnTo>
                        <a:lnTo>
                          <a:pt x="0" y="20003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27" name="Google Shape;627;p17"/>
                  <p:cNvSpPr/>
                  <p:nvPr/>
                </p:nvSpPr>
                <p:spPr>
                  <a:xfrm>
                    <a:off x="4593818" y="5213603"/>
                    <a:ext cx="94907" cy="54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907" h="54959" extrusionOk="0">
                        <a:moveTo>
                          <a:pt x="0" y="19431"/>
                        </a:moveTo>
                        <a:lnTo>
                          <a:pt x="61277" y="54959"/>
                        </a:lnTo>
                        <a:lnTo>
                          <a:pt x="94908" y="35433"/>
                        </a:lnTo>
                        <a:lnTo>
                          <a:pt x="33631" y="0"/>
                        </a:lnTo>
                        <a:lnTo>
                          <a:pt x="0" y="1943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28" name="Google Shape;628;p17"/>
                <p:cNvSpPr/>
                <p:nvPr/>
              </p:nvSpPr>
              <p:spPr>
                <a:xfrm>
                  <a:off x="4803130" y="5231915"/>
                  <a:ext cx="21235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120"/>
                      </a:lnTo>
                      <a:cubicBezTo>
                        <a:pt x="21449" y="7120"/>
                        <a:pt x="21449" y="5882"/>
                        <a:pt x="20594" y="550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215"/>
                        <a:pt x="-211" y="5882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9" name="Google Shape;629;p17"/>
                <p:cNvSpPr/>
                <p:nvPr/>
              </p:nvSpPr>
              <p:spPr>
                <a:xfrm>
                  <a:off x="4790604" y="52242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0" name="Google Shape;630;p17"/>
                <p:cNvSpPr/>
                <p:nvPr/>
              </p:nvSpPr>
              <p:spPr>
                <a:xfrm>
                  <a:off x="4778123" y="5216961"/>
                  <a:ext cx="2119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97" h="12299" extrusionOk="0">
                      <a:moveTo>
                        <a:pt x="475" y="6834"/>
                      </a:moveTo>
                      <a:lnTo>
                        <a:pt x="9310" y="11978"/>
                      </a:lnTo>
                      <a:cubicBezTo>
                        <a:pt x="10212" y="12406"/>
                        <a:pt x="11259" y="12406"/>
                        <a:pt x="12160" y="11978"/>
                      </a:cubicBezTo>
                      <a:lnTo>
                        <a:pt x="20521" y="7120"/>
                      </a:lnTo>
                      <a:cubicBezTo>
                        <a:pt x="21376" y="6644"/>
                        <a:pt x="21471" y="5881"/>
                        <a:pt x="20521" y="5501"/>
                      </a:cubicBezTo>
                      <a:lnTo>
                        <a:pt x="11685" y="357"/>
                      </a:lnTo>
                      <a:cubicBezTo>
                        <a:pt x="10794" y="-119"/>
                        <a:pt x="9726" y="-119"/>
                        <a:pt x="8835" y="357"/>
                      </a:cubicBezTo>
                      <a:lnTo>
                        <a:pt x="380" y="5215"/>
                      </a:lnTo>
                      <a:cubicBezTo>
                        <a:pt x="-95" y="5691"/>
                        <a:pt x="-190" y="6358"/>
                        <a:pt x="47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1" name="Google Shape;631;p17"/>
                <p:cNvSpPr/>
                <p:nvPr/>
              </p:nvSpPr>
              <p:spPr>
                <a:xfrm>
                  <a:off x="4765618" y="520972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2" name="Google Shape;632;p17"/>
                <p:cNvSpPr/>
                <p:nvPr/>
              </p:nvSpPr>
              <p:spPr>
                <a:xfrm>
                  <a:off x="4753078" y="520248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3" name="Google Shape;633;p17"/>
                <p:cNvSpPr/>
                <p:nvPr/>
              </p:nvSpPr>
              <p:spPr>
                <a:xfrm>
                  <a:off x="4740609" y="5195244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405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4" name="Google Shape;634;p17"/>
                <p:cNvSpPr/>
                <p:nvPr/>
              </p:nvSpPr>
              <p:spPr>
                <a:xfrm>
                  <a:off x="4728092" y="518800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5" name="Google Shape;635;p17"/>
                <p:cNvSpPr/>
                <p:nvPr/>
              </p:nvSpPr>
              <p:spPr>
                <a:xfrm>
                  <a:off x="4715552" y="518076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6" name="Google Shape;636;p17"/>
                <p:cNvSpPr/>
                <p:nvPr/>
              </p:nvSpPr>
              <p:spPr>
                <a:xfrm>
                  <a:off x="4703083" y="517352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7" name="Google Shape;637;p17"/>
                <p:cNvSpPr/>
                <p:nvPr/>
              </p:nvSpPr>
              <p:spPr>
                <a:xfrm>
                  <a:off x="4690566" y="5166324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39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8" name="Google Shape;638;p17"/>
                <p:cNvSpPr/>
                <p:nvPr/>
              </p:nvSpPr>
              <p:spPr>
                <a:xfrm>
                  <a:off x="4678026" y="515908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72" y="12371"/>
                        <a:pt x="11319" y="12371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656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9" name="Google Shape;639;p17"/>
                <p:cNvSpPr/>
                <p:nvPr/>
              </p:nvSpPr>
              <p:spPr>
                <a:xfrm>
                  <a:off x="4665615" y="5151846"/>
                  <a:ext cx="21342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42" h="12263" extrusionOk="0">
                      <a:moveTo>
                        <a:pt x="596" y="6798"/>
                      </a:moveTo>
                      <a:lnTo>
                        <a:pt x="9431" y="11942"/>
                      </a:lnTo>
                      <a:cubicBezTo>
                        <a:pt x="10333" y="12371"/>
                        <a:pt x="11380" y="12371"/>
                        <a:pt x="12281" y="11942"/>
                      </a:cubicBezTo>
                      <a:lnTo>
                        <a:pt x="20736" y="7084"/>
                      </a:lnTo>
                      <a:cubicBezTo>
                        <a:pt x="21496" y="6608"/>
                        <a:pt x="21591" y="5846"/>
                        <a:pt x="20736" y="5465"/>
                      </a:cubicBezTo>
                      <a:lnTo>
                        <a:pt x="11901" y="322"/>
                      </a:lnTo>
                      <a:cubicBezTo>
                        <a:pt x="10999" y="-107"/>
                        <a:pt x="9953" y="-107"/>
                        <a:pt x="9051" y="322"/>
                      </a:cubicBezTo>
                      <a:lnTo>
                        <a:pt x="691" y="5274"/>
                      </a:lnTo>
                      <a:cubicBezTo>
                        <a:pt x="-164" y="5656"/>
                        <a:pt x="-259" y="6322"/>
                        <a:pt x="59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0" name="Google Shape;640;p17"/>
                <p:cNvSpPr/>
                <p:nvPr/>
              </p:nvSpPr>
              <p:spPr>
                <a:xfrm>
                  <a:off x="4653040" y="51445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1" name="Google Shape;641;p17"/>
                <p:cNvSpPr/>
                <p:nvPr/>
              </p:nvSpPr>
              <p:spPr>
                <a:xfrm>
                  <a:off x="4634503" y="5133808"/>
                  <a:ext cx="27254" cy="15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4" h="15763" extrusionOk="0">
                      <a:moveTo>
                        <a:pt x="546" y="6834"/>
                      </a:moveTo>
                      <a:lnTo>
                        <a:pt x="15367" y="15407"/>
                      </a:lnTo>
                      <a:cubicBezTo>
                        <a:pt x="16258" y="15883"/>
                        <a:pt x="17326" y="15883"/>
                        <a:pt x="18217" y="15407"/>
                      </a:cubicBezTo>
                      <a:lnTo>
                        <a:pt x="26577" y="10549"/>
                      </a:lnTo>
                      <a:cubicBezTo>
                        <a:pt x="27432" y="10073"/>
                        <a:pt x="27527" y="9311"/>
                        <a:pt x="26577" y="8930"/>
                      </a:cubicBezTo>
                      <a:lnTo>
                        <a:pt x="11662" y="357"/>
                      </a:lnTo>
                      <a:cubicBezTo>
                        <a:pt x="10805" y="-119"/>
                        <a:pt x="9763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691"/>
                        <a:pt x="-214" y="6453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2" name="Google Shape;642;p17"/>
                <p:cNvSpPr/>
                <p:nvPr/>
              </p:nvSpPr>
              <p:spPr>
                <a:xfrm>
                  <a:off x="4772458" y="522766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44" y="-107"/>
                        <a:pt x="9797" y="-107"/>
                        <a:pt x="8895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3" name="Google Shape;643;p17"/>
                <p:cNvSpPr/>
                <p:nvPr/>
              </p:nvSpPr>
              <p:spPr>
                <a:xfrm>
                  <a:off x="4759918" y="522042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4" name="Google Shape;644;p17"/>
                <p:cNvSpPr/>
                <p:nvPr/>
              </p:nvSpPr>
              <p:spPr>
                <a:xfrm>
                  <a:off x="4747378" y="5212806"/>
                  <a:ext cx="21257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8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179"/>
                      </a:lnTo>
                      <a:cubicBezTo>
                        <a:pt x="-130" y="6036"/>
                        <a:pt x="-225" y="6894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5" name="Google Shape;645;p17"/>
                <p:cNvSpPr/>
                <p:nvPr/>
              </p:nvSpPr>
              <p:spPr>
                <a:xfrm>
                  <a:off x="4734837" y="52059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6" name="Google Shape;646;p17"/>
                <p:cNvSpPr/>
                <p:nvPr/>
              </p:nvSpPr>
              <p:spPr>
                <a:xfrm>
                  <a:off x="4722523" y="5198768"/>
                  <a:ext cx="2141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11" h="12299" extrusionOk="0">
                      <a:moveTo>
                        <a:pt x="689" y="6834"/>
                      </a:moveTo>
                      <a:lnTo>
                        <a:pt x="9524" y="11978"/>
                      </a:lnTo>
                      <a:cubicBezTo>
                        <a:pt x="10426" y="12406"/>
                        <a:pt x="11473" y="12406"/>
                        <a:pt x="12374" y="11978"/>
                      </a:cubicBezTo>
                      <a:lnTo>
                        <a:pt x="20734" y="7120"/>
                      </a:lnTo>
                      <a:cubicBezTo>
                        <a:pt x="21589" y="7120"/>
                        <a:pt x="21684" y="5882"/>
                        <a:pt x="20734" y="5501"/>
                      </a:cubicBezTo>
                      <a:lnTo>
                        <a:pt x="11899" y="357"/>
                      </a:lnTo>
                      <a:cubicBezTo>
                        <a:pt x="11008" y="-119"/>
                        <a:pt x="9940" y="-119"/>
                        <a:pt x="9049" y="357"/>
                      </a:cubicBezTo>
                      <a:lnTo>
                        <a:pt x="594" y="5215"/>
                      </a:lnTo>
                      <a:cubicBezTo>
                        <a:pt x="-166" y="5691"/>
                        <a:pt x="-261" y="6358"/>
                        <a:pt x="689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7" name="Google Shape;647;p17"/>
                <p:cNvSpPr/>
                <p:nvPr/>
              </p:nvSpPr>
              <p:spPr>
                <a:xfrm>
                  <a:off x="4709923" y="5191470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7084"/>
                        <a:pt x="21459" y="5846"/>
                        <a:pt x="20604" y="5465"/>
                      </a:cubicBezTo>
                      <a:lnTo>
                        <a:pt x="11769" y="322"/>
                      </a:lnTo>
                      <a:cubicBezTo>
                        <a:pt x="10868" y="-107"/>
                        <a:pt x="9821" y="-107"/>
                        <a:pt x="8919" y="322"/>
                      </a:cubicBezTo>
                      <a:lnTo>
                        <a:pt x="464" y="5274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8" name="Google Shape;648;p17"/>
                <p:cNvSpPr/>
                <p:nvPr/>
              </p:nvSpPr>
              <p:spPr>
                <a:xfrm>
                  <a:off x="4697392" y="5184231"/>
                  <a:ext cx="21235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8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449" y="5846"/>
                        <a:pt x="20594" y="5465"/>
                      </a:cubicBezTo>
                      <a:lnTo>
                        <a:pt x="11759" y="321"/>
                      </a:lnTo>
                      <a:cubicBezTo>
                        <a:pt x="10858" y="-107"/>
                        <a:pt x="9811" y="-107"/>
                        <a:pt x="8909" y="321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894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9" name="Google Shape;649;p17"/>
                <p:cNvSpPr/>
                <p:nvPr/>
              </p:nvSpPr>
              <p:spPr>
                <a:xfrm>
                  <a:off x="4684958" y="5176992"/>
                  <a:ext cx="2097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76" h="12299" extrusionOk="0">
                      <a:moveTo>
                        <a:pt x="253" y="6799"/>
                      </a:moveTo>
                      <a:lnTo>
                        <a:pt x="9089" y="11942"/>
                      </a:lnTo>
                      <a:cubicBezTo>
                        <a:pt x="9946" y="12418"/>
                        <a:pt x="10987" y="12418"/>
                        <a:pt x="11844" y="11942"/>
                      </a:cubicBezTo>
                      <a:lnTo>
                        <a:pt x="20299" y="7084"/>
                      </a:lnTo>
                      <a:cubicBezTo>
                        <a:pt x="21154" y="6608"/>
                        <a:pt x="21249" y="5846"/>
                        <a:pt x="20299" y="5465"/>
                      </a:cubicBezTo>
                      <a:lnTo>
                        <a:pt x="11464" y="321"/>
                      </a:lnTo>
                      <a:cubicBezTo>
                        <a:pt x="10562" y="-107"/>
                        <a:pt x="9515" y="-107"/>
                        <a:pt x="8614" y="321"/>
                      </a:cubicBezTo>
                      <a:lnTo>
                        <a:pt x="253" y="5179"/>
                      </a:lnTo>
                      <a:cubicBezTo>
                        <a:pt x="253" y="5655"/>
                        <a:pt x="-317" y="6417"/>
                        <a:pt x="253" y="679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0" name="Google Shape;650;p17"/>
                <p:cNvSpPr/>
                <p:nvPr/>
              </p:nvSpPr>
              <p:spPr>
                <a:xfrm>
                  <a:off x="4672326" y="516971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9"/>
                        <a:pt x="21531" y="5882"/>
                        <a:pt x="20581" y="5406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1" name="Google Shape;651;p17"/>
                <p:cNvSpPr/>
                <p:nvPr/>
              </p:nvSpPr>
              <p:spPr>
                <a:xfrm>
                  <a:off x="4659785" y="516247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2" name="Google Shape;652;p17"/>
                <p:cNvSpPr/>
                <p:nvPr/>
              </p:nvSpPr>
              <p:spPr>
                <a:xfrm>
                  <a:off x="4647352" y="5155656"/>
                  <a:ext cx="21150" cy="123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50" h="12358" extrusionOk="0">
                      <a:moveTo>
                        <a:pt x="428" y="6894"/>
                      </a:moveTo>
                      <a:lnTo>
                        <a:pt x="9263" y="12037"/>
                      </a:lnTo>
                      <a:cubicBezTo>
                        <a:pt x="10164" y="12466"/>
                        <a:pt x="11211" y="12466"/>
                        <a:pt x="12113" y="12037"/>
                      </a:cubicBezTo>
                      <a:lnTo>
                        <a:pt x="20473" y="7084"/>
                      </a:lnTo>
                      <a:cubicBezTo>
                        <a:pt x="21328" y="7084"/>
                        <a:pt x="21423" y="5941"/>
                        <a:pt x="20473" y="5465"/>
                      </a:cubicBezTo>
                      <a:lnTo>
                        <a:pt x="11638" y="321"/>
                      </a:lnTo>
                      <a:cubicBezTo>
                        <a:pt x="10769" y="-107"/>
                        <a:pt x="9752" y="-107"/>
                        <a:pt x="8883" y="321"/>
                      </a:cubicBezTo>
                      <a:lnTo>
                        <a:pt x="428" y="5179"/>
                      </a:lnTo>
                      <a:cubicBezTo>
                        <a:pt x="-143" y="5274"/>
                        <a:pt x="-143" y="6036"/>
                        <a:pt x="428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3" name="Google Shape;653;p17"/>
                <p:cNvSpPr/>
                <p:nvPr/>
              </p:nvSpPr>
              <p:spPr>
                <a:xfrm>
                  <a:off x="4634693" y="5148036"/>
                  <a:ext cx="21269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63" extrusionOk="0">
                      <a:moveTo>
                        <a:pt x="546" y="6798"/>
                      </a:moveTo>
                      <a:lnTo>
                        <a:pt x="9381" y="11942"/>
                      </a:lnTo>
                      <a:cubicBezTo>
                        <a:pt x="10283" y="12371"/>
                        <a:pt x="11330" y="12371"/>
                        <a:pt x="12232" y="11942"/>
                      </a:cubicBezTo>
                      <a:lnTo>
                        <a:pt x="20592" y="7084"/>
                      </a:lnTo>
                      <a:cubicBezTo>
                        <a:pt x="21447" y="6608"/>
                        <a:pt x="21542" y="5846"/>
                        <a:pt x="20592" y="5465"/>
                      </a:cubicBezTo>
                      <a:lnTo>
                        <a:pt x="11757" y="322"/>
                      </a:lnTo>
                      <a:cubicBezTo>
                        <a:pt x="10855" y="-107"/>
                        <a:pt x="9808" y="-107"/>
                        <a:pt x="8906" y="322"/>
                      </a:cubicBezTo>
                      <a:lnTo>
                        <a:pt x="451" y="5179"/>
                      </a:lnTo>
                      <a:cubicBezTo>
                        <a:pt x="-119" y="5656"/>
                        <a:pt x="-214" y="6417"/>
                        <a:pt x="54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4" name="Google Shape;654;p17"/>
                <p:cNvSpPr/>
                <p:nvPr/>
              </p:nvSpPr>
              <p:spPr>
                <a:xfrm>
                  <a:off x="4784985" y="5234904"/>
                  <a:ext cx="27256" cy="158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6" h="15823" extrusionOk="0">
                      <a:moveTo>
                        <a:pt x="454" y="6894"/>
                      </a:moveTo>
                      <a:lnTo>
                        <a:pt x="15369" y="15466"/>
                      </a:lnTo>
                      <a:cubicBezTo>
                        <a:pt x="16226" y="15942"/>
                        <a:pt x="17267" y="15942"/>
                        <a:pt x="18124" y="15466"/>
                      </a:cubicBezTo>
                      <a:lnTo>
                        <a:pt x="26580" y="10608"/>
                      </a:lnTo>
                      <a:cubicBezTo>
                        <a:pt x="27435" y="10132"/>
                        <a:pt x="27530" y="9370"/>
                        <a:pt x="26580" y="8989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513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5" name="Google Shape;655;p17"/>
                <p:cNvSpPr/>
                <p:nvPr/>
              </p:nvSpPr>
              <p:spPr>
                <a:xfrm>
                  <a:off x="4610064" y="5140680"/>
                  <a:ext cx="3353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535" h="17487" extrusionOk="0">
                      <a:moveTo>
                        <a:pt x="24131" y="343"/>
                      </a:moveTo>
                      <a:lnTo>
                        <a:pt x="32966" y="5487"/>
                      </a:lnTo>
                      <a:cubicBezTo>
                        <a:pt x="33726" y="5487"/>
                        <a:pt x="33726" y="6534"/>
                        <a:pt x="32966" y="6915"/>
                      </a:cubicBezTo>
                      <a:lnTo>
                        <a:pt x="24036" y="12154"/>
                      </a:lnTo>
                      <a:cubicBezTo>
                        <a:pt x="23222" y="12535"/>
                        <a:pt x="22284" y="12535"/>
                        <a:pt x="21471" y="12154"/>
                      </a:cubicBezTo>
                      <a:lnTo>
                        <a:pt x="20711" y="11678"/>
                      </a:lnTo>
                      <a:cubicBezTo>
                        <a:pt x="19963" y="11306"/>
                        <a:pt x="19083" y="11306"/>
                        <a:pt x="18336" y="11678"/>
                      </a:cubicBezTo>
                      <a:lnTo>
                        <a:pt x="8835" y="17202"/>
                      </a:lnTo>
                      <a:cubicBezTo>
                        <a:pt x="7990" y="17583"/>
                        <a:pt x="7021" y="17583"/>
                        <a:pt x="6175" y="17202"/>
                      </a:cubicBezTo>
                      <a:lnTo>
                        <a:pt x="570" y="13964"/>
                      </a:lnTo>
                      <a:cubicBezTo>
                        <a:pt x="-190" y="13487"/>
                        <a:pt x="-190" y="12821"/>
                        <a:pt x="570" y="12440"/>
                      </a:cubicBezTo>
                      <a:lnTo>
                        <a:pt x="9405" y="7296"/>
                      </a:lnTo>
                      <a:lnTo>
                        <a:pt x="11210" y="6248"/>
                      </a:lnTo>
                      <a:lnTo>
                        <a:pt x="12540" y="5487"/>
                      </a:lnTo>
                      <a:lnTo>
                        <a:pt x="13870" y="4725"/>
                      </a:lnTo>
                      <a:lnTo>
                        <a:pt x="21471" y="343"/>
                      </a:lnTo>
                      <a:cubicBezTo>
                        <a:pt x="22298" y="-114"/>
                        <a:pt x="23302" y="-114"/>
                        <a:pt x="24131" y="343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6" name="Google Shape;656;p17"/>
                <p:cNvSpPr/>
                <p:nvPr/>
              </p:nvSpPr>
              <p:spPr>
                <a:xfrm>
                  <a:off x="4754598" y="525944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7025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7" name="Google Shape;657;p17"/>
                <p:cNvSpPr/>
                <p:nvPr/>
              </p:nvSpPr>
              <p:spPr>
                <a:xfrm>
                  <a:off x="4742212" y="5252239"/>
                  <a:ext cx="2074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46" h="12299" extrusionOk="0">
                      <a:moveTo>
                        <a:pt x="0" y="6798"/>
                      </a:moveTo>
                      <a:lnTo>
                        <a:pt x="8835" y="11942"/>
                      </a:lnTo>
                      <a:cubicBezTo>
                        <a:pt x="9726" y="12418"/>
                        <a:pt x="10794" y="12418"/>
                        <a:pt x="11685" y="11942"/>
                      </a:cubicBezTo>
                      <a:lnTo>
                        <a:pt x="20141" y="7084"/>
                      </a:lnTo>
                      <a:cubicBezTo>
                        <a:pt x="20901" y="7084"/>
                        <a:pt x="20996" y="5846"/>
                        <a:pt x="20141" y="5465"/>
                      </a:cubicBezTo>
                      <a:lnTo>
                        <a:pt x="11305" y="322"/>
                      </a:lnTo>
                      <a:cubicBezTo>
                        <a:pt x="10404" y="-107"/>
                        <a:pt x="9357" y="-107"/>
                        <a:pt x="8455" y="322"/>
                      </a:cubicBezTo>
                      <a:lnTo>
                        <a:pt x="0" y="5179"/>
                      </a:lnTo>
                      <a:cubicBezTo>
                        <a:pt x="0" y="5560"/>
                        <a:pt x="0" y="6417"/>
                        <a:pt x="0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8" name="Google Shape;658;p17"/>
                <p:cNvSpPr/>
                <p:nvPr/>
              </p:nvSpPr>
              <p:spPr>
                <a:xfrm>
                  <a:off x="4729612" y="52450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9" name="Google Shape;659;p17"/>
                <p:cNvSpPr/>
                <p:nvPr/>
              </p:nvSpPr>
              <p:spPr>
                <a:xfrm>
                  <a:off x="4623423" y="5183528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9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0" name="Google Shape;660;p17"/>
                <p:cNvSpPr/>
                <p:nvPr/>
              </p:nvSpPr>
              <p:spPr>
                <a:xfrm>
                  <a:off x="4610954" y="51763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1" name="Google Shape;661;p17"/>
                <p:cNvSpPr/>
                <p:nvPr/>
              </p:nvSpPr>
              <p:spPr>
                <a:xfrm>
                  <a:off x="4598509" y="516908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2" name="Google Shape;662;p17"/>
                <p:cNvSpPr/>
                <p:nvPr/>
              </p:nvSpPr>
              <p:spPr>
                <a:xfrm>
                  <a:off x="4586039" y="516190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3" name="Google Shape;663;p17"/>
                <p:cNvSpPr/>
                <p:nvPr/>
              </p:nvSpPr>
              <p:spPr>
                <a:xfrm>
                  <a:off x="4713902" y="5236011"/>
                  <a:ext cx="2452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23" h="14108" extrusionOk="0">
                      <a:moveTo>
                        <a:pt x="570" y="6739"/>
                      </a:moveTo>
                      <a:lnTo>
                        <a:pt x="12635" y="13787"/>
                      </a:lnTo>
                      <a:cubicBezTo>
                        <a:pt x="13505" y="14216"/>
                        <a:pt x="14521" y="14216"/>
                        <a:pt x="15390" y="13787"/>
                      </a:cubicBezTo>
                      <a:lnTo>
                        <a:pt x="23846" y="8930"/>
                      </a:lnTo>
                      <a:cubicBezTo>
                        <a:pt x="24701" y="8453"/>
                        <a:pt x="24796" y="7691"/>
                        <a:pt x="23846" y="7310"/>
                      </a:cubicBezTo>
                      <a:lnTo>
                        <a:pt x="11780" y="357"/>
                      </a:lnTo>
                      <a:cubicBezTo>
                        <a:pt x="10923" y="-119"/>
                        <a:pt x="9882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596"/>
                        <a:pt x="-190" y="6358"/>
                        <a:pt x="570" y="673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4" name="Google Shape;664;p17"/>
                <p:cNvSpPr/>
                <p:nvPr/>
              </p:nvSpPr>
              <p:spPr>
                <a:xfrm>
                  <a:off x="4635943" y="5190803"/>
                  <a:ext cx="2441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13" h="14108" extrusionOk="0">
                      <a:moveTo>
                        <a:pt x="436" y="6798"/>
                      </a:moveTo>
                      <a:lnTo>
                        <a:pt x="12502" y="13752"/>
                      </a:lnTo>
                      <a:cubicBezTo>
                        <a:pt x="13393" y="14228"/>
                        <a:pt x="14461" y="14228"/>
                        <a:pt x="15352" y="13752"/>
                      </a:cubicBezTo>
                      <a:lnTo>
                        <a:pt x="23807" y="8894"/>
                      </a:lnTo>
                      <a:cubicBezTo>
                        <a:pt x="24567" y="8418"/>
                        <a:pt x="24662" y="7656"/>
                        <a:pt x="23807" y="7275"/>
                      </a:cubicBezTo>
                      <a:lnTo>
                        <a:pt x="11932" y="322"/>
                      </a:lnTo>
                      <a:cubicBezTo>
                        <a:pt x="11030" y="-107"/>
                        <a:pt x="9983" y="-107"/>
                        <a:pt x="9082" y="322"/>
                      </a:cubicBezTo>
                      <a:lnTo>
                        <a:pt x="721" y="5179"/>
                      </a:lnTo>
                      <a:cubicBezTo>
                        <a:pt x="-134" y="5656"/>
                        <a:pt x="-229" y="6418"/>
                        <a:pt x="43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5" name="Google Shape;665;p17"/>
                <p:cNvSpPr/>
                <p:nvPr/>
              </p:nvSpPr>
              <p:spPr>
                <a:xfrm>
                  <a:off x="4651601" y="5199816"/>
                  <a:ext cx="71148" cy="411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148" h="41195" extrusionOk="0">
                      <a:moveTo>
                        <a:pt x="454" y="6834"/>
                      </a:moveTo>
                      <a:lnTo>
                        <a:pt x="59260" y="40839"/>
                      </a:lnTo>
                      <a:cubicBezTo>
                        <a:pt x="60117" y="41315"/>
                        <a:pt x="61159" y="41315"/>
                        <a:pt x="62016" y="40839"/>
                      </a:cubicBezTo>
                      <a:lnTo>
                        <a:pt x="70471" y="35981"/>
                      </a:lnTo>
                      <a:cubicBezTo>
                        <a:pt x="71326" y="35505"/>
                        <a:pt x="71421" y="34742"/>
                        <a:pt x="70471" y="3436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6" name="Google Shape;666;p17"/>
                <p:cNvSpPr/>
                <p:nvPr/>
              </p:nvSpPr>
              <p:spPr>
                <a:xfrm>
                  <a:off x="4756949" y="5232713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275"/>
                      </a:lnTo>
                      <a:cubicBezTo>
                        <a:pt x="-106" y="6036"/>
                        <a:pt x="-201" y="6036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7" name="Google Shape;667;p17"/>
                <p:cNvSpPr/>
                <p:nvPr/>
              </p:nvSpPr>
              <p:spPr>
                <a:xfrm>
                  <a:off x="4744433" y="5225534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8" name="Google Shape;668;p17"/>
                <p:cNvSpPr/>
                <p:nvPr/>
              </p:nvSpPr>
              <p:spPr>
                <a:xfrm>
                  <a:off x="4732035" y="5218330"/>
                  <a:ext cx="21424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24" h="12263" extrusionOk="0">
                      <a:moveTo>
                        <a:pt x="677" y="6798"/>
                      </a:moveTo>
                      <a:lnTo>
                        <a:pt x="9513" y="11942"/>
                      </a:lnTo>
                      <a:cubicBezTo>
                        <a:pt x="10414" y="12371"/>
                        <a:pt x="11461" y="12371"/>
                        <a:pt x="12363" y="11942"/>
                      </a:cubicBezTo>
                      <a:lnTo>
                        <a:pt x="20818" y="7084"/>
                      </a:lnTo>
                      <a:cubicBezTo>
                        <a:pt x="21578" y="6608"/>
                        <a:pt x="21673" y="5846"/>
                        <a:pt x="20818" y="5465"/>
                      </a:cubicBezTo>
                      <a:lnTo>
                        <a:pt x="11983" y="322"/>
                      </a:lnTo>
                      <a:cubicBezTo>
                        <a:pt x="11081" y="-107"/>
                        <a:pt x="10034" y="-107"/>
                        <a:pt x="9133" y="322"/>
                      </a:cubicBezTo>
                      <a:lnTo>
                        <a:pt x="677" y="5179"/>
                      </a:lnTo>
                      <a:cubicBezTo>
                        <a:pt x="-178" y="5656"/>
                        <a:pt x="-273" y="6417"/>
                        <a:pt x="677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9" name="Google Shape;669;p17"/>
                <p:cNvSpPr/>
                <p:nvPr/>
              </p:nvSpPr>
              <p:spPr>
                <a:xfrm>
                  <a:off x="4719447" y="5211091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941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0" name="Google Shape;670;p17"/>
                <p:cNvSpPr/>
                <p:nvPr/>
              </p:nvSpPr>
              <p:spPr>
                <a:xfrm>
                  <a:off x="4706978" y="5203817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8"/>
                        <a:pt x="21459" y="5882"/>
                        <a:pt x="20604" y="5405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1" name="Google Shape;671;p17"/>
                <p:cNvSpPr/>
                <p:nvPr/>
              </p:nvSpPr>
              <p:spPr>
                <a:xfrm>
                  <a:off x="4694711" y="5196578"/>
                  <a:ext cx="20722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22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05" y="12406"/>
                        <a:pt x="10721" y="12406"/>
                        <a:pt x="11590" y="11978"/>
                      </a:cubicBezTo>
                      <a:lnTo>
                        <a:pt x="20046" y="7025"/>
                      </a:lnTo>
                      <a:cubicBezTo>
                        <a:pt x="20901" y="6549"/>
                        <a:pt x="20996" y="5882"/>
                        <a:pt x="20046" y="5406"/>
                      </a:cubicBezTo>
                      <a:lnTo>
                        <a:pt x="11210" y="357"/>
                      </a:lnTo>
                      <a:cubicBezTo>
                        <a:pt x="10353" y="-119"/>
                        <a:pt x="9312" y="-119"/>
                        <a:pt x="8455" y="357"/>
                      </a:cubicBezTo>
                      <a:lnTo>
                        <a:pt x="0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2" name="Google Shape;672;p17"/>
                <p:cNvSpPr/>
                <p:nvPr/>
              </p:nvSpPr>
              <p:spPr>
                <a:xfrm>
                  <a:off x="4681992" y="5189338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9"/>
                        <a:pt x="21459" y="5882"/>
                        <a:pt x="20604" y="5406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453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3" name="Google Shape;673;p17"/>
                <p:cNvSpPr/>
                <p:nvPr/>
              </p:nvSpPr>
              <p:spPr>
                <a:xfrm>
                  <a:off x="4669476" y="51821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4" name="Google Shape;674;p17"/>
                <p:cNvSpPr/>
                <p:nvPr/>
              </p:nvSpPr>
              <p:spPr>
                <a:xfrm>
                  <a:off x="4656900" y="5174765"/>
                  <a:ext cx="2131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16" h="12299" extrusionOk="0">
                      <a:moveTo>
                        <a:pt x="570" y="6834"/>
                      </a:moveTo>
                      <a:lnTo>
                        <a:pt x="9405" y="11978"/>
                      </a:lnTo>
                      <a:cubicBezTo>
                        <a:pt x="10307" y="12406"/>
                        <a:pt x="11354" y="12406"/>
                        <a:pt x="12255" y="11978"/>
                      </a:cubicBezTo>
                      <a:lnTo>
                        <a:pt x="20711" y="7120"/>
                      </a:lnTo>
                      <a:cubicBezTo>
                        <a:pt x="21471" y="7120"/>
                        <a:pt x="21566" y="5882"/>
                        <a:pt x="20711" y="5501"/>
                      </a:cubicBezTo>
                      <a:lnTo>
                        <a:pt x="11875" y="357"/>
                      </a:lnTo>
                      <a:cubicBezTo>
                        <a:pt x="10984" y="-119"/>
                        <a:pt x="9916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787"/>
                        <a:pt x="-190" y="6834"/>
                        <a:pt x="57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5" name="Google Shape;675;p17"/>
                <p:cNvSpPr/>
                <p:nvPr/>
              </p:nvSpPr>
              <p:spPr>
                <a:xfrm>
                  <a:off x="4644490" y="516765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6" name="Google Shape;676;p17"/>
                <p:cNvSpPr/>
                <p:nvPr/>
              </p:nvSpPr>
              <p:spPr>
                <a:xfrm>
                  <a:off x="4632021" y="5160418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179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7" name="Google Shape;677;p17"/>
                <p:cNvSpPr/>
                <p:nvPr/>
              </p:nvSpPr>
              <p:spPr>
                <a:xfrm>
                  <a:off x="4619504" y="5153179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59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8" name="Google Shape;678;p17"/>
                <p:cNvSpPr/>
                <p:nvPr/>
              </p:nvSpPr>
              <p:spPr>
                <a:xfrm>
                  <a:off x="4769418" y="5240428"/>
                  <a:ext cx="30663" cy="17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63" h="17728" extrusionOk="0">
                      <a:moveTo>
                        <a:pt x="535" y="6417"/>
                      </a:moveTo>
                      <a:lnTo>
                        <a:pt x="18775" y="17371"/>
                      </a:lnTo>
                      <a:cubicBezTo>
                        <a:pt x="19667" y="17847"/>
                        <a:pt x="20734" y="17847"/>
                        <a:pt x="21626" y="17371"/>
                      </a:cubicBezTo>
                      <a:lnTo>
                        <a:pt x="29986" y="12513"/>
                      </a:lnTo>
                      <a:cubicBezTo>
                        <a:pt x="30841" y="12037"/>
                        <a:pt x="30936" y="11370"/>
                        <a:pt x="29986" y="10894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275"/>
                        <a:pt x="-225" y="5941"/>
                        <a:pt x="535" y="641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9" name="Google Shape;679;p17"/>
                <p:cNvSpPr/>
                <p:nvPr/>
              </p:nvSpPr>
              <p:spPr>
                <a:xfrm>
                  <a:off x="4751035" y="5243345"/>
                  <a:ext cx="214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00" h="12299" extrusionOk="0">
                      <a:moveTo>
                        <a:pt x="677" y="6834"/>
                      </a:moveTo>
                      <a:lnTo>
                        <a:pt x="9513" y="11978"/>
                      </a:lnTo>
                      <a:cubicBezTo>
                        <a:pt x="10382" y="12406"/>
                        <a:pt x="11398" y="12406"/>
                        <a:pt x="12268" y="11978"/>
                      </a:cubicBezTo>
                      <a:lnTo>
                        <a:pt x="20723" y="7025"/>
                      </a:lnTo>
                      <a:cubicBezTo>
                        <a:pt x="21578" y="7025"/>
                        <a:pt x="21673" y="5882"/>
                        <a:pt x="20723" y="5405"/>
                      </a:cubicBezTo>
                      <a:lnTo>
                        <a:pt x="11888" y="357"/>
                      </a:lnTo>
                      <a:cubicBezTo>
                        <a:pt x="11031" y="-119"/>
                        <a:pt x="9990" y="-119"/>
                        <a:pt x="9133" y="357"/>
                      </a:cubicBezTo>
                      <a:lnTo>
                        <a:pt x="677" y="4929"/>
                      </a:lnTo>
                      <a:cubicBezTo>
                        <a:pt x="-178" y="5691"/>
                        <a:pt x="-273" y="6453"/>
                        <a:pt x="677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0" name="Google Shape;680;p17"/>
                <p:cNvSpPr/>
                <p:nvPr/>
              </p:nvSpPr>
              <p:spPr>
                <a:xfrm>
                  <a:off x="4738529" y="5236106"/>
                  <a:ext cx="212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00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025"/>
                      </a:lnTo>
                      <a:cubicBezTo>
                        <a:pt x="21354" y="6549"/>
                        <a:pt x="21449" y="5882"/>
                        <a:pt x="20594" y="5406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1" name="Google Shape;681;p17"/>
                <p:cNvSpPr/>
                <p:nvPr/>
              </p:nvSpPr>
              <p:spPr>
                <a:xfrm>
                  <a:off x="4726002" y="522886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2" name="Google Shape;682;p17"/>
                <p:cNvSpPr/>
                <p:nvPr/>
              </p:nvSpPr>
              <p:spPr>
                <a:xfrm>
                  <a:off x="4713712" y="5221628"/>
                  <a:ext cx="2078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81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37" y="12406"/>
                        <a:pt x="10784" y="12406"/>
                        <a:pt x="11685" y="11978"/>
                      </a:cubicBezTo>
                      <a:lnTo>
                        <a:pt x="20141" y="7120"/>
                      </a:lnTo>
                      <a:cubicBezTo>
                        <a:pt x="20996" y="6644"/>
                        <a:pt x="20996" y="5882"/>
                        <a:pt x="20141" y="5501"/>
                      </a:cubicBezTo>
                      <a:lnTo>
                        <a:pt x="11305" y="357"/>
                      </a:lnTo>
                      <a:cubicBezTo>
                        <a:pt x="10414" y="-119"/>
                        <a:pt x="9346" y="-119"/>
                        <a:pt x="8455" y="357"/>
                      </a:cubicBezTo>
                      <a:lnTo>
                        <a:pt x="95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3" name="Google Shape;683;p17"/>
                <p:cNvSpPr/>
                <p:nvPr/>
              </p:nvSpPr>
              <p:spPr>
                <a:xfrm>
                  <a:off x="4701016" y="52144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4" name="Google Shape;684;p17"/>
                <p:cNvSpPr/>
                <p:nvPr/>
              </p:nvSpPr>
              <p:spPr>
                <a:xfrm>
                  <a:off x="4688557" y="5207186"/>
                  <a:ext cx="2127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71" h="12299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544" y="5846"/>
                        <a:pt x="20594" y="5465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274"/>
                      </a:lnTo>
                      <a:cubicBezTo>
                        <a:pt x="-116" y="5751"/>
                        <a:pt x="-211" y="6417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5" name="Google Shape;685;p17"/>
                <p:cNvSpPr/>
                <p:nvPr/>
              </p:nvSpPr>
              <p:spPr>
                <a:xfrm>
                  <a:off x="4675924" y="5199947"/>
                  <a:ext cx="2136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64" h="12299" extrusionOk="0">
                      <a:moveTo>
                        <a:pt x="641" y="6894"/>
                      </a:moveTo>
                      <a:lnTo>
                        <a:pt x="9477" y="11942"/>
                      </a:lnTo>
                      <a:cubicBezTo>
                        <a:pt x="10368" y="12418"/>
                        <a:pt x="11435" y="12418"/>
                        <a:pt x="12327" y="11942"/>
                      </a:cubicBezTo>
                      <a:lnTo>
                        <a:pt x="20687" y="7084"/>
                      </a:lnTo>
                      <a:cubicBezTo>
                        <a:pt x="21542" y="6608"/>
                        <a:pt x="21637" y="5846"/>
                        <a:pt x="20687" y="5465"/>
                      </a:cubicBezTo>
                      <a:lnTo>
                        <a:pt x="11852" y="321"/>
                      </a:lnTo>
                      <a:cubicBezTo>
                        <a:pt x="10982" y="-107"/>
                        <a:pt x="9966" y="-107"/>
                        <a:pt x="9096" y="321"/>
                      </a:cubicBezTo>
                      <a:lnTo>
                        <a:pt x="641" y="5275"/>
                      </a:lnTo>
                      <a:cubicBezTo>
                        <a:pt x="-214" y="5751"/>
                        <a:pt x="-214" y="6417"/>
                        <a:pt x="641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6" name="Google Shape;686;p17"/>
                <p:cNvSpPr/>
                <p:nvPr/>
              </p:nvSpPr>
              <p:spPr>
                <a:xfrm>
                  <a:off x="4663585" y="519270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7" name="Google Shape;687;p17"/>
                <p:cNvSpPr/>
                <p:nvPr/>
              </p:nvSpPr>
              <p:spPr>
                <a:xfrm>
                  <a:off x="4651034" y="5185529"/>
                  <a:ext cx="21269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99" extrusionOk="0">
                      <a:moveTo>
                        <a:pt x="546" y="6834"/>
                      </a:moveTo>
                      <a:lnTo>
                        <a:pt x="9381" y="11978"/>
                      </a:lnTo>
                      <a:cubicBezTo>
                        <a:pt x="10283" y="12406"/>
                        <a:pt x="11330" y="12406"/>
                        <a:pt x="12232" y="11978"/>
                      </a:cubicBezTo>
                      <a:lnTo>
                        <a:pt x="20592" y="7120"/>
                      </a:lnTo>
                      <a:cubicBezTo>
                        <a:pt x="21447" y="6644"/>
                        <a:pt x="21542" y="5882"/>
                        <a:pt x="20592" y="5501"/>
                      </a:cubicBezTo>
                      <a:lnTo>
                        <a:pt x="11757" y="357"/>
                      </a:lnTo>
                      <a:cubicBezTo>
                        <a:pt x="10865" y="-119"/>
                        <a:pt x="9798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596"/>
                        <a:pt x="-214" y="6358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8" name="Google Shape;688;p17"/>
                <p:cNvSpPr/>
                <p:nvPr/>
              </p:nvSpPr>
              <p:spPr>
                <a:xfrm>
                  <a:off x="4638600" y="517832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40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9" name="Google Shape;689;p17"/>
                <p:cNvSpPr/>
                <p:nvPr/>
              </p:nvSpPr>
              <p:spPr>
                <a:xfrm>
                  <a:off x="4626083" y="5171051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8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0" name="Google Shape;690;p17"/>
                <p:cNvSpPr/>
                <p:nvPr/>
              </p:nvSpPr>
              <p:spPr>
                <a:xfrm>
                  <a:off x="4598129" y="5154858"/>
                  <a:ext cx="36743" cy="21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743" h="21252" extrusionOk="0">
                      <a:moveTo>
                        <a:pt x="535" y="6834"/>
                      </a:moveTo>
                      <a:lnTo>
                        <a:pt x="24856" y="20931"/>
                      </a:lnTo>
                      <a:cubicBezTo>
                        <a:pt x="25725" y="21360"/>
                        <a:pt x="26741" y="21360"/>
                        <a:pt x="27611" y="20931"/>
                      </a:cubicBezTo>
                      <a:lnTo>
                        <a:pt x="36066" y="15978"/>
                      </a:lnTo>
                      <a:cubicBezTo>
                        <a:pt x="36921" y="15502"/>
                        <a:pt x="37016" y="14835"/>
                        <a:pt x="36066" y="14359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1" name="Google Shape;691;p17"/>
                <p:cNvSpPr/>
                <p:nvPr/>
              </p:nvSpPr>
              <p:spPr>
                <a:xfrm>
                  <a:off x="4763493" y="5250906"/>
                  <a:ext cx="24428" cy="142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28" h="14204" extrusionOk="0">
                      <a:moveTo>
                        <a:pt x="475" y="6894"/>
                      </a:moveTo>
                      <a:lnTo>
                        <a:pt x="12540" y="13847"/>
                      </a:lnTo>
                      <a:cubicBezTo>
                        <a:pt x="13431" y="14323"/>
                        <a:pt x="14499" y="14323"/>
                        <a:pt x="15390" y="13847"/>
                      </a:cubicBezTo>
                      <a:lnTo>
                        <a:pt x="23751" y="8989"/>
                      </a:lnTo>
                      <a:cubicBezTo>
                        <a:pt x="24606" y="8513"/>
                        <a:pt x="24701" y="7751"/>
                        <a:pt x="23751" y="7370"/>
                      </a:cubicBezTo>
                      <a:lnTo>
                        <a:pt x="11685" y="321"/>
                      </a:lnTo>
                      <a:cubicBezTo>
                        <a:pt x="10784" y="-107"/>
                        <a:pt x="9737" y="-107"/>
                        <a:pt x="8835" y="321"/>
                      </a:cubicBezTo>
                      <a:lnTo>
                        <a:pt x="380" y="5179"/>
                      </a:lnTo>
                      <a:cubicBezTo>
                        <a:pt x="-95" y="5370"/>
                        <a:pt x="-190" y="6132"/>
                        <a:pt x="47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92" name="Google Shape;692;p17"/>
              <p:cNvGrpSpPr/>
              <p:nvPr/>
            </p:nvGrpSpPr>
            <p:grpSpPr>
              <a:xfrm>
                <a:off x="4655095" y="4952197"/>
                <a:ext cx="207390" cy="280361"/>
                <a:chOff x="4655095" y="4952197"/>
                <a:chExt cx="207390" cy="280361"/>
              </a:xfrm>
            </p:grpSpPr>
            <p:grpSp>
              <p:nvGrpSpPr>
                <p:cNvPr id="693" name="Google Shape;693;p17"/>
                <p:cNvGrpSpPr/>
                <p:nvPr/>
              </p:nvGrpSpPr>
              <p:grpSpPr>
                <a:xfrm>
                  <a:off x="4655095" y="4952197"/>
                  <a:ext cx="207390" cy="280361"/>
                  <a:chOff x="4655095" y="4952197"/>
                  <a:chExt cx="207390" cy="280361"/>
                </a:xfrm>
              </p:grpSpPr>
              <p:sp>
                <p:nvSpPr>
                  <p:cNvPr id="694" name="Google Shape;694;p17"/>
                  <p:cNvSpPr/>
                  <p:nvPr/>
                </p:nvSpPr>
                <p:spPr>
                  <a:xfrm>
                    <a:off x="4655095" y="4952197"/>
                    <a:ext cx="207390" cy="2803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7390" h="280361" extrusionOk="0">
                        <a:moveTo>
                          <a:pt x="200455" y="280361"/>
                        </a:moveTo>
                        <a:lnTo>
                          <a:pt x="200455" y="280361"/>
                        </a:lnTo>
                        <a:lnTo>
                          <a:pt x="0" y="164251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4734" y="110530"/>
                          <a:pt x="207375" y="115102"/>
                          <a:pt x="207391" y="120055"/>
                        </a:cubicBezTo>
                        <a:lnTo>
                          <a:pt x="207391" y="268360"/>
                        </a:lnTo>
                        <a:cubicBezTo>
                          <a:pt x="206156" y="275980"/>
                          <a:pt x="204731" y="277885"/>
                          <a:pt x="200455" y="280361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5" name="Google Shape;695;p17"/>
                  <p:cNvSpPr/>
                  <p:nvPr/>
                </p:nvSpPr>
                <p:spPr>
                  <a:xfrm>
                    <a:off x="4655095" y="4952197"/>
                    <a:ext cx="205775" cy="1271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5775" h="127104" extrusionOk="0">
                        <a:moveTo>
                          <a:pt x="182120" y="127104"/>
                        </a:moveTo>
                        <a:lnTo>
                          <a:pt x="0" y="11470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2698" y="109330"/>
                          <a:pt x="204541" y="111216"/>
                          <a:pt x="205776" y="113483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6" name="Google Shape;696;p17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7" name="Google Shape;697;p17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8" name="Google Shape;698;p17"/>
                  <p:cNvSpPr/>
                  <p:nvPr/>
                </p:nvSpPr>
                <p:spPr>
                  <a:xfrm>
                    <a:off x="4655095" y="5110733"/>
                    <a:ext cx="200455" cy="1218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121824" extrusionOk="0">
                        <a:moveTo>
                          <a:pt x="200455" y="121825"/>
                        </a:moveTo>
                        <a:lnTo>
                          <a:pt x="200455" y="116014"/>
                        </a:lnTo>
                        <a:lnTo>
                          <a:pt x="0" y="0"/>
                        </a:lnTo>
                        <a:lnTo>
                          <a:pt x="0" y="5715"/>
                        </a:lnTo>
                        <a:lnTo>
                          <a:pt x="200455" y="121825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99" name="Google Shape;699;p17"/>
                <p:cNvSpPr/>
                <p:nvPr/>
              </p:nvSpPr>
              <p:spPr>
                <a:xfrm>
                  <a:off x="4660320" y="4963096"/>
                  <a:ext cx="2375" cy="144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5" h="144970" extrusionOk="0">
                      <a:moveTo>
                        <a:pt x="0" y="144971"/>
                      </a:moveTo>
                      <a:lnTo>
                        <a:pt x="0" y="0"/>
                      </a:lnTo>
                      <a:lnTo>
                        <a:pt x="2375" y="1429"/>
                      </a:lnTo>
                      <a:lnTo>
                        <a:pt x="2375" y="143732"/>
                      </a:lnTo>
                      <a:lnTo>
                        <a:pt x="0" y="14497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0" name="Google Shape;700;p17"/>
                <p:cNvSpPr/>
                <p:nvPr/>
              </p:nvSpPr>
              <p:spPr>
                <a:xfrm>
                  <a:off x="4662695" y="4964525"/>
                  <a:ext cx="186490" cy="249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490" h="249936" extrusionOk="0">
                      <a:moveTo>
                        <a:pt x="0" y="0"/>
                      </a:moveTo>
                      <a:lnTo>
                        <a:pt x="0" y="142304"/>
                      </a:lnTo>
                      <a:lnTo>
                        <a:pt x="186490" y="249936"/>
                      </a:lnTo>
                      <a:lnTo>
                        <a:pt x="186490" y="10791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1" name="Google Shape;701;p17"/>
                <p:cNvSpPr/>
                <p:nvPr/>
              </p:nvSpPr>
              <p:spPr>
                <a:xfrm>
                  <a:off x="4660320" y="5106828"/>
                  <a:ext cx="188865" cy="110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865" h="110490" extrusionOk="0">
                      <a:moveTo>
                        <a:pt x="0" y="1238"/>
                      </a:moveTo>
                      <a:lnTo>
                        <a:pt x="188865" y="110490"/>
                      </a:lnTo>
                      <a:lnTo>
                        <a:pt x="188865" y="107633"/>
                      </a:lnTo>
                      <a:lnTo>
                        <a:pt x="2375" y="0"/>
                      </a:lnTo>
                      <a:lnTo>
                        <a:pt x="0" y="123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702" name="Google Shape;702;p17"/>
            <p:cNvSpPr/>
            <p:nvPr/>
          </p:nvSpPr>
          <p:spPr>
            <a:xfrm>
              <a:off x="2270876" y="3943763"/>
              <a:ext cx="260754" cy="432930"/>
            </a:xfrm>
            <a:custGeom>
              <a:avLst/>
              <a:gdLst/>
              <a:ahLst/>
              <a:cxnLst/>
              <a:rect l="l" t="t" r="r" b="b"/>
              <a:pathLst>
                <a:path w="260754" h="432930" extrusionOk="0">
                  <a:moveTo>
                    <a:pt x="89949" y="4025"/>
                  </a:moveTo>
                  <a:cubicBezTo>
                    <a:pt x="85198" y="15931"/>
                    <a:pt x="97264" y="30504"/>
                    <a:pt x="129565" y="40696"/>
                  </a:cubicBezTo>
                  <a:cubicBezTo>
                    <a:pt x="161866" y="50888"/>
                    <a:pt x="164811" y="37839"/>
                    <a:pt x="164811" y="37839"/>
                  </a:cubicBezTo>
                  <a:cubicBezTo>
                    <a:pt x="186348" y="47478"/>
                    <a:pt x="207342" y="58289"/>
                    <a:pt x="227702" y="70224"/>
                  </a:cubicBezTo>
                  <a:cubicBezTo>
                    <a:pt x="246703" y="83844"/>
                    <a:pt x="255633" y="123183"/>
                    <a:pt x="258293" y="189667"/>
                  </a:cubicBezTo>
                  <a:cubicBezTo>
                    <a:pt x="261333" y="266534"/>
                    <a:pt x="261523" y="380167"/>
                    <a:pt x="259053" y="400265"/>
                  </a:cubicBezTo>
                  <a:cubicBezTo>
                    <a:pt x="259053" y="400265"/>
                    <a:pt x="222762" y="436460"/>
                    <a:pt x="176401" y="432650"/>
                  </a:cubicBezTo>
                  <a:cubicBezTo>
                    <a:pt x="130040" y="428840"/>
                    <a:pt x="51948" y="387692"/>
                    <a:pt x="32947" y="355878"/>
                  </a:cubicBezTo>
                  <a:cubicBezTo>
                    <a:pt x="33517" y="288441"/>
                    <a:pt x="41307" y="277488"/>
                    <a:pt x="30477" y="238626"/>
                  </a:cubicBezTo>
                  <a:cubicBezTo>
                    <a:pt x="5586" y="149757"/>
                    <a:pt x="-7524" y="113372"/>
                    <a:pt x="4541" y="54317"/>
                  </a:cubicBezTo>
                  <a:cubicBezTo>
                    <a:pt x="14517" y="5644"/>
                    <a:pt x="28482" y="-452"/>
                    <a:pt x="47672" y="24"/>
                  </a:cubicBezTo>
                  <a:cubicBezTo>
                    <a:pt x="61825" y="605"/>
                    <a:pt x="75937" y="1939"/>
                    <a:pt x="89949" y="40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" name="Google Shape;703;p17"/>
            <p:cNvSpPr/>
            <p:nvPr/>
          </p:nvSpPr>
          <p:spPr>
            <a:xfrm>
              <a:off x="2458935" y="4016678"/>
              <a:ext cx="330765" cy="258321"/>
            </a:xfrm>
            <a:custGeom>
              <a:avLst/>
              <a:gdLst/>
              <a:ahLst/>
              <a:cxnLst/>
              <a:rect l="l" t="t" r="r" b="b"/>
              <a:pathLst>
                <a:path w="330765" h="258321" extrusionOk="0">
                  <a:moveTo>
                    <a:pt x="146521" y="199144"/>
                  </a:moveTo>
                  <a:cubicBezTo>
                    <a:pt x="108520" y="208669"/>
                    <a:pt x="99495" y="184666"/>
                    <a:pt x="94460" y="164759"/>
                  </a:cubicBezTo>
                  <a:cubicBezTo>
                    <a:pt x="82394" y="116467"/>
                    <a:pt x="75459" y="72938"/>
                    <a:pt x="66814" y="45506"/>
                  </a:cubicBezTo>
                  <a:cubicBezTo>
                    <a:pt x="56174" y="13216"/>
                    <a:pt x="45058" y="8073"/>
                    <a:pt x="29383" y="1786"/>
                  </a:cubicBezTo>
                  <a:cubicBezTo>
                    <a:pt x="11047" y="-5643"/>
                    <a:pt x="-4818" y="9977"/>
                    <a:pt x="1357" y="51031"/>
                  </a:cubicBezTo>
                  <a:cubicBezTo>
                    <a:pt x="8834" y="98770"/>
                    <a:pt x="20501" y="145747"/>
                    <a:pt x="36223" y="191429"/>
                  </a:cubicBezTo>
                  <a:cubicBezTo>
                    <a:pt x="40973" y="206478"/>
                    <a:pt x="51614" y="233148"/>
                    <a:pt x="67479" y="246102"/>
                  </a:cubicBezTo>
                  <a:cubicBezTo>
                    <a:pt x="87144" y="262009"/>
                    <a:pt x="116690" y="261342"/>
                    <a:pt x="161437" y="250103"/>
                  </a:cubicBezTo>
                  <a:cubicBezTo>
                    <a:pt x="180437" y="245340"/>
                    <a:pt x="201528" y="233910"/>
                    <a:pt x="237439" y="217051"/>
                  </a:cubicBezTo>
                  <a:cubicBezTo>
                    <a:pt x="246939" y="212479"/>
                    <a:pt x="254634" y="209526"/>
                    <a:pt x="273255" y="200763"/>
                  </a:cubicBezTo>
                  <a:cubicBezTo>
                    <a:pt x="291856" y="192334"/>
                    <a:pt x="308153" y="179523"/>
                    <a:pt x="320756" y="163425"/>
                  </a:cubicBezTo>
                  <a:cubicBezTo>
                    <a:pt x="330256" y="149328"/>
                    <a:pt x="331776" y="142661"/>
                    <a:pt x="330256" y="139423"/>
                  </a:cubicBezTo>
                  <a:cubicBezTo>
                    <a:pt x="328736" y="136184"/>
                    <a:pt x="323321" y="136279"/>
                    <a:pt x="318096" y="142185"/>
                  </a:cubicBezTo>
                  <a:cubicBezTo>
                    <a:pt x="310637" y="152300"/>
                    <a:pt x="301357" y="160920"/>
                    <a:pt x="290735" y="167616"/>
                  </a:cubicBezTo>
                  <a:cubicBezTo>
                    <a:pt x="290735" y="167616"/>
                    <a:pt x="302800" y="155139"/>
                    <a:pt x="309261" y="147042"/>
                  </a:cubicBezTo>
                  <a:cubicBezTo>
                    <a:pt x="315140" y="139908"/>
                    <a:pt x="320001" y="131993"/>
                    <a:pt x="323701" y="123516"/>
                  </a:cubicBezTo>
                  <a:cubicBezTo>
                    <a:pt x="327121" y="115229"/>
                    <a:pt x="319996" y="103989"/>
                    <a:pt x="314201" y="109895"/>
                  </a:cubicBezTo>
                  <a:cubicBezTo>
                    <a:pt x="308406" y="115800"/>
                    <a:pt x="306221" y="121801"/>
                    <a:pt x="296340" y="133612"/>
                  </a:cubicBezTo>
                  <a:cubicBezTo>
                    <a:pt x="291172" y="139918"/>
                    <a:pt x="285271" y="145576"/>
                    <a:pt x="278765" y="150471"/>
                  </a:cubicBezTo>
                  <a:cubicBezTo>
                    <a:pt x="284870" y="142194"/>
                    <a:pt x="290302" y="133431"/>
                    <a:pt x="295010" y="124277"/>
                  </a:cubicBezTo>
                  <a:cubicBezTo>
                    <a:pt x="299192" y="117096"/>
                    <a:pt x="301237" y="108866"/>
                    <a:pt x="300900" y="100560"/>
                  </a:cubicBezTo>
                  <a:cubicBezTo>
                    <a:pt x="300900" y="96274"/>
                    <a:pt x="294535" y="91035"/>
                    <a:pt x="288835" y="99322"/>
                  </a:cubicBezTo>
                  <a:cubicBezTo>
                    <a:pt x="283306" y="110552"/>
                    <a:pt x="276448" y="121077"/>
                    <a:pt x="268409" y="130659"/>
                  </a:cubicBezTo>
                  <a:cubicBezTo>
                    <a:pt x="259669" y="139708"/>
                    <a:pt x="252354" y="144852"/>
                    <a:pt x="252069" y="142375"/>
                  </a:cubicBezTo>
                  <a:cubicBezTo>
                    <a:pt x="251784" y="139899"/>
                    <a:pt x="257389" y="134946"/>
                    <a:pt x="260429" y="124373"/>
                  </a:cubicBezTo>
                  <a:cubicBezTo>
                    <a:pt x="263469" y="113800"/>
                    <a:pt x="260429" y="102656"/>
                    <a:pt x="254634" y="101513"/>
                  </a:cubicBezTo>
                  <a:cubicBezTo>
                    <a:pt x="248839" y="100370"/>
                    <a:pt x="249979" y="100560"/>
                    <a:pt x="245134" y="110466"/>
                  </a:cubicBezTo>
                  <a:cubicBezTo>
                    <a:pt x="238797" y="120601"/>
                    <a:pt x="233117" y="131126"/>
                    <a:pt x="228128" y="141994"/>
                  </a:cubicBezTo>
                  <a:cubicBezTo>
                    <a:pt x="225144" y="152138"/>
                    <a:pt x="219767" y="161416"/>
                    <a:pt x="212453" y="169045"/>
                  </a:cubicBezTo>
                  <a:cubicBezTo>
                    <a:pt x="203428" y="178951"/>
                    <a:pt x="182717" y="190000"/>
                    <a:pt x="146521" y="19914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4" name="Google Shape;704;p17"/>
            <p:cNvSpPr/>
            <p:nvPr/>
          </p:nvSpPr>
          <p:spPr>
            <a:xfrm>
              <a:off x="2447141" y="4011203"/>
              <a:ext cx="100743" cy="148055"/>
            </a:xfrm>
            <a:custGeom>
              <a:avLst/>
              <a:gdLst/>
              <a:ahLst/>
              <a:cxnLst/>
              <a:rect l="l" t="t" r="r" b="b"/>
              <a:pathLst>
                <a:path w="100743" h="148055" extrusionOk="0">
                  <a:moveTo>
                    <a:pt x="27117" y="689"/>
                  </a:moveTo>
                  <a:cubicBezTo>
                    <a:pt x="52482" y="-3121"/>
                    <a:pt x="70438" y="8404"/>
                    <a:pt x="81743" y="46981"/>
                  </a:cubicBezTo>
                  <a:cubicBezTo>
                    <a:pt x="93049" y="85557"/>
                    <a:pt x="100744" y="117370"/>
                    <a:pt x="100744" y="117370"/>
                  </a:cubicBezTo>
                  <a:cubicBezTo>
                    <a:pt x="90684" y="132001"/>
                    <a:pt x="75423" y="142231"/>
                    <a:pt x="58088" y="145945"/>
                  </a:cubicBezTo>
                  <a:cubicBezTo>
                    <a:pt x="27687" y="153375"/>
                    <a:pt x="16761" y="138801"/>
                    <a:pt x="16761" y="138801"/>
                  </a:cubicBezTo>
                  <a:cubicBezTo>
                    <a:pt x="16761" y="138801"/>
                    <a:pt x="8306" y="98320"/>
                    <a:pt x="3081" y="70793"/>
                  </a:cubicBezTo>
                  <a:cubicBezTo>
                    <a:pt x="-2144" y="43266"/>
                    <a:pt x="-4329" y="5356"/>
                    <a:pt x="27117" y="68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5" name="Google Shape;705;p17"/>
            <p:cNvSpPr/>
            <p:nvPr/>
          </p:nvSpPr>
          <p:spPr>
            <a:xfrm>
              <a:off x="2331622" y="3739152"/>
              <a:ext cx="164429" cy="181621"/>
            </a:xfrm>
            <a:custGeom>
              <a:avLst/>
              <a:gdLst/>
              <a:ahLst/>
              <a:cxnLst/>
              <a:rect l="l" t="t" r="r" b="b"/>
              <a:pathLst>
                <a:path w="164429" h="181621" extrusionOk="0">
                  <a:moveTo>
                    <a:pt x="155175" y="75001"/>
                  </a:moveTo>
                  <a:cubicBezTo>
                    <a:pt x="155175" y="75001"/>
                    <a:pt x="195362" y="13755"/>
                    <a:pt x="108244" y="1277"/>
                  </a:cubicBezTo>
                  <a:cubicBezTo>
                    <a:pt x="45447" y="-7771"/>
                    <a:pt x="5166" y="32710"/>
                    <a:pt x="511" y="76620"/>
                  </a:cubicBezTo>
                  <a:cubicBezTo>
                    <a:pt x="-3954" y="118530"/>
                    <a:pt x="21792" y="162345"/>
                    <a:pt x="40412" y="179300"/>
                  </a:cubicBezTo>
                  <a:cubicBezTo>
                    <a:pt x="58682" y="183929"/>
                    <a:pt x="78014" y="181586"/>
                    <a:pt x="94659" y="172727"/>
                  </a:cubicBezTo>
                  <a:cubicBezTo>
                    <a:pt x="95657" y="161326"/>
                    <a:pt x="96038" y="149877"/>
                    <a:pt x="95799" y="138437"/>
                  </a:cubicBezTo>
                  <a:cubicBezTo>
                    <a:pt x="95799" y="138437"/>
                    <a:pt x="65208" y="73858"/>
                    <a:pt x="155175" y="7500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6" name="Google Shape;706;p17"/>
            <p:cNvSpPr/>
            <p:nvPr/>
          </p:nvSpPr>
          <p:spPr>
            <a:xfrm>
              <a:off x="2515394" y="4404988"/>
              <a:ext cx="145638" cy="201549"/>
            </a:xfrm>
            <a:custGeom>
              <a:avLst/>
              <a:gdLst/>
              <a:ahLst/>
              <a:cxnLst/>
              <a:rect l="l" t="t" r="r" b="b"/>
              <a:pathLst>
                <a:path w="145638" h="201549" extrusionOk="0">
                  <a:moveTo>
                    <a:pt x="145639" y="183928"/>
                  </a:moveTo>
                  <a:lnTo>
                    <a:pt x="145639" y="0"/>
                  </a:lnTo>
                  <a:lnTo>
                    <a:pt x="0" y="85249"/>
                  </a:lnTo>
                  <a:lnTo>
                    <a:pt x="56052" y="201549"/>
                  </a:lnTo>
                  <a:lnTo>
                    <a:pt x="145639" y="183928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" name="Google Shape;707;p17"/>
            <p:cNvSpPr/>
            <p:nvPr/>
          </p:nvSpPr>
          <p:spPr>
            <a:xfrm>
              <a:off x="2565555" y="4383081"/>
              <a:ext cx="95477" cy="55816"/>
            </a:xfrm>
            <a:custGeom>
              <a:avLst/>
              <a:gdLst/>
              <a:ahLst/>
              <a:cxnLst/>
              <a:rect l="l" t="t" r="r" b="b"/>
              <a:pathLst>
                <a:path w="95477" h="55816" extrusionOk="0">
                  <a:moveTo>
                    <a:pt x="0" y="32480"/>
                  </a:moveTo>
                  <a:lnTo>
                    <a:pt x="55862" y="0"/>
                  </a:lnTo>
                  <a:lnTo>
                    <a:pt x="95478" y="22860"/>
                  </a:lnTo>
                  <a:lnTo>
                    <a:pt x="37526" y="55816"/>
                  </a:lnTo>
                  <a:lnTo>
                    <a:pt x="0" y="32480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" name="Google Shape;708;p17"/>
            <p:cNvSpPr/>
            <p:nvPr/>
          </p:nvSpPr>
          <p:spPr>
            <a:xfrm>
              <a:off x="4383145" y="3435820"/>
              <a:ext cx="77712" cy="44958"/>
            </a:xfrm>
            <a:custGeom>
              <a:avLst/>
              <a:gdLst/>
              <a:ahLst/>
              <a:cxnLst/>
              <a:rect l="l" t="t" r="r" b="b"/>
              <a:pathLst>
                <a:path w="77712" h="44958" extrusionOk="0">
                  <a:moveTo>
                    <a:pt x="77712" y="22479"/>
                  </a:moveTo>
                  <a:cubicBezTo>
                    <a:pt x="77712" y="34894"/>
                    <a:pt x="60316" y="44958"/>
                    <a:pt x="38856" y="44958"/>
                  </a:cubicBezTo>
                  <a:cubicBezTo>
                    <a:pt x="17396" y="44958"/>
                    <a:pt x="0" y="34894"/>
                    <a:pt x="0" y="22479"/>
                  </a:cubicBezTo>
                  <a:cubicBezTo>
                    <a:pt x="0" y="10064"/>
                    <a:pt x="17397" y="0"/>
                    <a:pt x="38856" y="0"/>
                  </a:cubicBezTo>
                  <a:cubicBezTo>
                    <a:pt x="60316" y="0"/>
                    <a:pt x="77712" y="10064"/>
                    <a:pt x="77712" y="22479"/>
                  </a:cubicBez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" name="Google Shape;709;p17"/>
            <p:cNvSpPr/>
            <p:nvPr/>
          </p:nvSpPr>
          <p:spPr>
            <a:xfrm flipH="1">
              <a:off x="4682927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" name="Google Shape;710;p17"/>
            <p:cNvSpPr/>
            <p:nvPr/>
          </p:nvSpPr>
          <p:spPr>
            <a:xfrm rot="10800000">
              <a:off x="6022844" y="4502970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711;p17"/>
            <p:cNvSpPr/>
            <p:nvPr/>
          </p:nvSpPr>
          <p:spPr>
            <a:xfrm flipH="1">
              <a:off x="6190049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p17"/>
            <p:cNvSpPr/>
            <p:nvPr/>
          </p:nvSpPr>
          <p:spPr>
            <a:xfrm flipH="1">
              <a:off x="6403900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Google Shape;713;p17"/>
            <p:cNvSpPr/>
            <p:nvPr/>
          </p:nvSpPr>
          <p:spPr>
            <a:xfrm flipH="1">
              <a:off x="6190049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4" name="Google Shape;714;p17"/>
            <p:cNvSpPr/>
            <p:nvPr/>
          </p:nvSpPr>
          <p:spPr>
            <a:xfrm>
              <a:off x="6351541" y="3874743"/>
              <a:ext cx="217302" cy="317702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5" name="Google Shape;715;p17"/>
            <p:cNvSpPr/>
            <p:nvPr/>
          </p:nvSpPr>
          <p:spPr>
            <a:xfrm>
              <a:off x="6368017" y="3871983"/>
              <a:ext cx="104086" cy="12826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6" name="Google Shape;716;p17"/>
            <p:cNvSpPr/>
            <p:nvPr/>
          </p:nvSpPr>
          <p:spPr>
            <a:xfrm>
              <a:off x="6388363" y="4011215"/>
              <a:ext cx="128390" cy="14369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7" name="Google Shape;717;p17"/>
            <p:cNvSpPr/>
            <p:nvPr/>
          </p:nvSpPr>
          <p:spPr>
            <a:xfrm>
              <a:off x="6169126" y="4068541"/>
              <a:ext cx="242294" cy="344916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8" name="Google Shape;718;p17"/>
            <p:cNvSpPr/>
            <p:nvPr/>
          </p:nvSpPr>
          <p:spPr>
            <a:xfrm>
              <a:off x="6350989" y="4058254"/>
              <a:ext cx="187162" cy="24687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9" name="Google Shape;719;p17"/>
            <p:cNvSpPr/>
            <p:nvPr/>
          </p:nvSpPr>
          <p:spPr>
            <a:xfrm>
              <a:off x="6384325" y="3881810"/>
              <a:ext cx="137686" cy="169616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0" name="Google Shape;720;p17"/>
            <p:cNvSpPr/>
            <p:nvPr/>
          </p:nvSpPr>
          <p:spPr>
            <a:xfrm>
              <a:off x="6389913" y="3881145"/>
              <a:ext cx="138230" cy="13009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1" name="Google Shape;721;p17"/>
            <p:cNvSpPr/>
            <p:nvPr/>
          </p:nvSpPr>
          <p:spPr>
            <a:xfrm>
              <a:off x="6223986" y="4735273"/>
              <a:ext cx="108702" cy="82916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" name="Google Shape;722;p17"/>
            <p:cNvSpPr/>
            <p:nvPr/>
          </p:nvSpPr>
          <p:spPr>
            <a:xfrm>
              <a:off x="6224466" y="4761723"/>
              <a:ext cx="108209" cy="5649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3" name="Google Shape;723;p17"/>
            <p:cNvSpPr/>
            <p:nvPr/>
          </p:nvSpPr>
          <p:spPr>
            <a:xfrm>
              <a:off x="6169601" y="4699543"/>
              <a:ext cx="99502" cy="77082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4" name="Google Shape;724;p17"/>
            <p:cNvSpPr/>
            <p:nvPr/>
          </p:nvSpPr>
          <p:spPr>
            <a:xfrm>
              <a:off x="6170058" y="4724979"/>
              <a:ext cx="99108" cy="51736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5" name="Google Shape;725;p17"/>
            <p:cNvSpPr/>
            <p:nvPr/>
          </p:nvSpPr>
          <p:spPr>
            <a:xfrm>
              <a:off x="6206498" y="4301929"/>
              <a:ext cx="236938" cy="40866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6" name="Google Shape;726;p17"/>
            <p:cNvSpPr/>
            <p:nvPr/>
          </p:nvSpPr>
          <p:spPr>
            <a:xfrm>
              <a:off x="6271102" y="4302737"/>
              <a:ext cx="235887" cy="442489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7" name="Google Shape;727;p17"/>
            <p:cNvSpPr/>
            <p:nvPr/>
          </p:nvSpPr>
          <p:spPr>
            <a:xfrm>
              <a:off x="6183254" y="4274877"/>
              <a:ext cx="352749" cy="324700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8" name="Google Shape;728;p17"/>
            <p:cNvSpPr/>
            <p:nvPr/>
          </p:nvSpPr>
          <p:spPr>
            <a:xfrm>
              <a:off x="6466820" y="4083042"/>
              <a:ext cx="122590" cy="42978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9" name="Google Shape;729;p17"/>
            <p:cNvSpPr/>
            <p:nvPr/>
          </p:nvSpPr>
          <p:spPr>
            <a:xfrm>
              <a:off x="6490841" y="4077626"/>
              <a:ext cx="74124" cy="94270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0" name="Google Shape;730;p17"/>
            <p:cNvSpPr/>
            <p:nvPr/>
          </p:nvSpPr>
          <p:spPr>
            <a:xfrm>
              <a:off x="6345497" y="4058119"/>
              <a:ext cx="63405" cy="6657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31" name="Google Shape;731;p17"/>
            <p:cNvGrpSpPr/>
            <p:nvPr/>
          </p:nvGrpSpPr>
          <p:grpSpPr>
            <a:xfrm>
              <a:off x="6161836" y="4215479"/>
              <a:ext cx="350682" cy="265782"/>
              <a:chOff x="6621095" y="1452181"/>
              <a:chExt cx="330894" cy="250785"/>
            </a:xfrm>
          </p:grpSpPr>
          <p:sp>
            <p:nvSpPr>
              <p:cNvPr id="732" name="Google Shape;732;p1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3" name="Google Shape;733;p1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4" name="Google Shape;734;p1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5" name="Google Shape;735;p1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6" name="Google Shape;736;p1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B98B31D6-BAD2-4273-BF29-40C46FD8DB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47" y="1689925"/>
            <a:ext cx="5591175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3147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IN" dirty="0"/>
              <a:t>DELETE</a:t>
            </a:r>
            <a:endParaRPr dirty="0"/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grpSp>
        <p:nvGrpSpPr>
          <p:cNvPr id="597" name="Google Shape;597;p17"/>
          <p:cNvGrpSpPr/>
          <p:nvPr/>
        </p:nvGrpSpPr>
        <p:grpSpPr>
          <a:xfrm>
            <a:off x="6262576" y="2169042"/>
            <a:ext cx="2462655" cy="2543926"/>
            <a:chOff x="2183550" y="65875"/>
            <a:chExt cx="4483981" cy="4807045"/>
          </a:xfrm>
        </p:grpSpPr>
        <p:sp>
          <p:nvSpPr>
            <p:cNvPr id="598" name="Google Shape;598;p17"/>
            <p:cNvSpPr/>
            <p:nvPr/>
          </p:nvSpPr>
          <p:spPr>
            <a:xfrm>
              <a:off x="3889897" y="3280283"/>
              <a:ext cx="998038" cy="577710"/>
            </a:xfrm>
            <a:custGeom>
              <a:avLst/>
              <a:gdLst/>
              <a:ahLst/>
              <a:cxnLst/>
              <a:rect l="l" t="t" r="r" b="b"/>
              <a:pathLst>
                <a:path w="998038" h="577710" extrusionOk="0">
                  <a:moveTo>
                    <a:pt x="461327" y="569588"/>
                  </a:moveTo>
                  <a:lnTo>
                    <a:pt x="14055" y="310699"/>
                  </a:lnTo>
                  <a:cubicBezTo>
                    <a:pt x="-6751" y="298602"/>
                    <a:pt x="-4186" y="277552"/>
                    <a:pt x="19945" y="263645"/>
                  </a:cubicBezTo>
                  <a:lnTo>
                    <a:pt x="455437" y="11519"/>
                  </a:lnTo>
                  <a:cubicBezTo>
                    <a:pt x="479568" y="-2388"/>
                    <a:pt x="515954" y="-3912"/>
                    <a:pt x="536759" y="8090"/>
                  </a:cubicBezTo>
                  <a:lnTo>
                    <a:pt x="983936" y="266979"/>
                  </a:lnTo>
                  <a:cubicBezTo>
                    <a:pt x="1004837" y="279076"/>
                    <a:pt x="1002177" y="300126"/>
                    <a:pt x="978141" y="314033"/>
                  </a:cubicBezTo>
                  <a:lnTo>
                    <a:pt x="542554" y="566159"/>
                  </a:lnTo>
                  <a:cubicBezTo>
                    <a:pt x="518519" y="580161"/>
                    <a:pt x="482133" y="581590"/>
                    <a:pt x="461327" y="56958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599;p17"/>
            <p:cNvSpPr/>
            <p:nvPr/>
          </p:nvSpPr>
          <p:spPr>
            <a:xfrm>
              <a:off x="2372415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600;p17"/>
            <p:cNvSpPr/>
            <p:nvPr/>
          </p:nvSpPr>
          <p:spPr>
            <a:xfrm>
              <a:off x="3921527" y="3261804"/>
              <a:ext cx="998857" cy="577329"/>
            </a:xfrm>
            <a:custGeom>
              <a:avLst/>
              <a:gdLst/>
              <a:ahLst/>
              <a:cxnLst/>
              <a:rect l="l" t="t" r="r" b="b"/>
              <a:pathLst>
                <a:path w="998857" h="577329" extrusionOk="0">
                  <a:moveTo>
                    <a:pt x="998097" y="255644"/>
                  </a:moveTo>
                  <a:lnTo>
                    <a:pt x="976057" y="262407"/>
                  </a:lnTo>
                  <a:lnTo>
                    <a:pt x="536860" y="8090"/>
                  </a:lnTo>
                  <a:cubicBezTo>
                    <a:pt x="516054" y="-3912"/>
                    <a:pt x="479858" y="-2388"/>
                    <a:pt x="455632" y="11519"/>
                  </a:cubicBezTo>
                  <a:lnTo>
                    <a:pt x="20046" y="263645"/>
                  </a:lnTo>
                  <a:lnTo>
                    <a:pt x="19001" y="264312"/>
                  </a:lnTo>
                  <a:lnTo>
                    <a:pt x="0" y="258502"/>
                  </a:lnTo>
                  <a:lnTo>
                    <a:pt x="0" y="287077"/>
                  </a:lnTo>
                  <a:cubicBezTo>
                    <a:pt x="0" y="288125"/>
                    <a:pt x="0" y="289173"/>
                    <a:pt x="0" y="290316"/>
                  </a:cubicBezTo>
                  <a:lnTo>
                    <a:pt x="0" y="292601"/>
                  </a:lnTo>
                  <a:lnTo>
                    <a:pt x="0" y="292601"/>
                  </a:lnTo>
                  <a:cubicBezTo>
                    <a:pt x="1596" y="300307"/>
                    <a:pt x="6641" y="306841"/>
                    <a:pt x="13680" y="310318"/>
                  </a:cubicBezTo>
                  <a:lnTo>
                    <a:pt x="460953" y="569208"/>
                  </a:lnTo>
                  <a:cubicBezTo>
                    <a:pt x="481758" y="581209"/>
                    <a:pt x="517954" y="579780"/>
                    <a:pt x="542275" y="565778"/>
                  </a:cubicBezTo>
                  <a:lnTo>
                    <a:pt x="979097" y="314033"/>
                  </a:lnTo>
                  <a:cubicBezTo>
                    <a:pt x="989404" y="309413"/>
                    <a:pt x="996786" y="300012"/>
                    <a:pt x="998857" y="288887"/>
                  </a:cubicBezTo>
                  <a:lnTo>
                    <a:pt x="998857" y="288887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601;p17"/>
            <p:cNvSpPr/>
            <p:nvPr/>
          </p:nvSpPr>
          <p:spPr>
            <a:xfrm>
              <a:off x="3922039" y="3231825"/>
              <a:ext cx="998054" cy="577388"/>
            </a:xfrm>
            <a:custGeom>
              <a:avLst/>
              <a:gdLst/>
              <a:ahLst/>
              <a:cxnLst/>
              <a:rect l="l" t="t" r="r" b="b"/>
              <a:pathLst>
                <a:path w="998054" h="577388" extrusionOk="0">
                  <a:moveTo>
                    <a:pt x="461295" y="569183"/>
                  </a:moveTo>
                  <a:lnTo>
                    <a:pt x="14023" y="310674"/>
                  </a:lnTo>
                  <a:cubicBezTo>
                    <a:pt x="-6783" y="298673"/>
                    <a:pt x="-4123" y="277623"/>
                    <a:pt x="19913" y="263716"/>
                  </a:cubicBezTo>
                  <a:lnTo>
                    <a:pt x="455500" y="11589"/>
                  </a:lnTo>
                  <a:cubicBezTo>
                    <a:pt x="479536" y="-2412"/>
                    <a:pt x="515922" y="-3936"/>
                    <a:pt x="536727" y="8160"/>
                  </a:cubicBezTo>
                  <a:lnTo>
                    <a:pt x="984000" y="267050"/>
                  </a:lnTo>
                  <a:cubicBezTo>
                    <a:pt x="1004805" y="279147"/>
                    <a:pt x="1002240" y="300197"/>
                    <a:pt x="978110" y="314103"/>
                  </a:cubicBezTo>
                  <a:lnTo>
                    <a:pt x="542618" y="566230"/>
                  </a:lnTo>
                  <a:cubicBezTo>
                    <a:pt x="518487" y="579756"/>
                    <a:pt x="482101" y="581280"/>
                    <a:pt x="461295" y="56918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Google Shape;602;p17"/>
            <p:cNvSpPr/>
            <p:nvPr/>
          </p:nvSpPr>
          <p:spPr>
            <a:xfrm>
              <a:off x="4231770" y="3400376"/>
              <a:ext cx="378145" cy="218912"/>
            </a:xfrm>
            <a:custGeom>
              <a:avLst/>
              <a:gdLst/>
              <a:ahLst/>
              <a:cxnLst/>
              <a:rect l="l" t="t" r="r" b="b"/>
              <a:pathLst>
                <a:path w="378145" h="218912" extrusionOk="0">
                  <a:moveTo>
                    <a:pt x="377956" y="96880"/>
                  </a:moveTo>
                  <a:lnTo>
                    <a:pt x="377956" y="58780"/>
                  </a:lnTo>
                  <a:lnTo>
                    <a:pt x="323804" y="73067"/>
                  </a:lnTo>
                  <a:lnTo>
                    <a:pt x="203341" y="3058"/>
                  </a:lnTo>
                  <a:cubicBezTo>
                    <a:pt x="193461" y="-1447"/>
                    <a:pt x="182023" y="-952"/>
                    <a:pt x="172560" y="4392"/>
                  </a:cubicBezTo>
                  <a:lnTo>
                    <a:pt x="55422" y="72210"/>
                  </a:lnTo>
                  <a:lnTo>
                    <a:pt x="36" y="57541"/>
                  </a:lnTo>
                  <a:lnTo>
                    <a:pt x="36" y="98594"/>
                  </a:lnTo>
                  <a:lnTo>
                    <a:pt x="36" y="98594"/>
                  </a:lnTo>
                  <a:lnTo>
                    <a:pt x="36" y="108119"/>
                  </a:lnTo>
                  <a:cubicBezTo>
                    <a:pt x="-12" y="108500"/>
                    <a:pt x="-12" y="108881"/>
                    <a:pt x="36" y="109262"/>
                  </a:cubicBezTo>
                  <a:lnTo>
                    <a:pt x="36" y="110215"/>
                  </a:lnTo>
                  <a:lnTo>
                    <a:pt x="36" y="110215"/>
                  </a:lnTo>
                  <a:cubicBezTo>
                    <a:pt x="644" y="113139"/>
                    <a:pt x="2572" y="115606"/>
                    <a:pt x="5261" y="116882"/>
                  </a:cubicBezTo>
                  <a:lnTo>
                    <a:pt x="174840" y="215847"/>
                  </a:lnTo>
                  <a:cubicBezTo>
                    <a:pt x="184721" y="220333"/>
                    <a:pt x="196130" y="219876"/>
                    <a:pt x="205621" y="214608"/>
                  </a:cubicBezTo>
                  <a:lnTo>
                    <a:pt x="370736" y="119358"/>
                  </a:lnTo>
                  <a:cubicBezTo>
                    <a:pt x="374621" y="117606"/>
                    <a:pt x="377395" y="114044"/>
                    <a:pt x="378146" y="109833"/>
                  </a:cubicBezTo>
                  <a:lnTo>
                    <a:pt x="378146" y="109833"/>
                  </a:lnTo>
                  <a:lnTo>
                    <a:pt x="378146" y="97261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Google Shape;603;p17"/>
            <p:cNvSpPr/>
            <p:nvPr/>
          </p:nvSpPr>
          <p:spPr>
            <a:xfrm>
              <a:off x="4231502" y="3348848"/>
              <a:ext cx="378432" cy="218803"/>
            </a:xfrm>
            <a:custGeom>
              <a:avLst/>
              <a:gdLst/>
              <a:ahLst/>
              <a:cxnLst/>
              <a:rect l="l" t="t" r="r" b="b"/>
              <a:pathLst>
                <a:path w="378432" h="218803" extrusionOk="0">
                  <a:moveTo>
                    <a:pt x="175108" y="215844"/>
                  </a:moveTo>
                  <a:lnTo>
                    <a:pt x="5339" y="117451"/>
                  </a:lnTo>
                  <a:cubicBezTo>
                    <a:pt x="-2547" y="112879"/>
                    <a:pt x="-1597" y="104878"/>
                    <a:pt x="7524" y="99639"/>
                  </a:cubicBezTo>
                  <a:lnTo>
                    <a:pt x="172638" y="4389"/>
                  </a:lnTo>
                  <a:cubicBezTo>
                    <a:pt x="182167" y="-992"/>
                    <a:pt x="193691" y="-1449"/>
                    <a:pt x="203609" y="3151"/>
                  </a:cubicBezTo>
                  <a:lnTo>
                    <a:pt x="373094" y="101259"/>
                  </a:lnTo>
                  <a:cubicBezTo>
                    <a:pt x="380979" y="105831"/>
                    <a:pt x="380029" y="113832"/>
                    <a:pt x="370909" y="119166"/>
                  </a:cubicBezTo>
                  <a:lnTo>
                    <a:pt x="205794" y="214416"/>
                  </a:lnTo>
                  <a:cubicBezTo>
                    <a:pt x="196360" y="219712"/>
                    <a:pt x="184988" y="220245"/>
                    <a:pt x="175108" y="215844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604;p17"/>
            <p:cNvSpPr/>
            <p:nvPr/>
          </p:nvSpPr>
          <p:spPr>
            <a:xfrm>
              <a:off x="3409843" y="2513133"/>
              <a:ext cx="2024410" cy="945165"/>
            </a:xfrm>
            <a:custGeom>
              <a:avLst/>
              <a:gdLst/>
              <a:ahLst/>
              <a:cxnLst/>
              <a:rect l="l" t="t" r="r" b="b"/>
              <a:pathLst>
                <a:path w="2024410" h="945165" extrusionOk="0">
                  <a:moveTo>
                    <a:pt x="1010828" y="945166"/>
                  </a:moveTo>
                  <a:lnTo>
                    <a:pt x="0" y="38005"/>
                  </a:lnTo>
                  <a:lnTo>
                    <a:pt x="2024411" y="0"/>
                  </a:lnTo>
                  <a:lnTo>
                    <a:pt x="1010828" y="945166"/>
                  </a:ln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605;p17"/>
            <p:cNvSpPr/>
            <p:nvPr/>
          </p:nvSpPr>
          <p:spPr>
            <a:xfrm>
              <a:off x="2963426" y="65875"/>
              <a:ext cx="2875158" cy="2882646"/>
            </a:xfrm>
            <a:custGeom>
              <a:avLst/>
              <a:gdLst/>
              <a:ahLst/>
              <a:cxnLst/>
              <a:rect l="l" t="t" r="r" b="b"/>
              <a:pathLst>
                <a:path w="2875158" h="2882646" extrusionOk="0">
                  <a:moveTo>
                    <a:pt x="2875159" y="1441323"/>
                  </a:moveTo>
                  <a:cubicBezTo>
                    <a:pt x="2875159" y="2237344"/>
                    <a:pt x="2231533" y="2882646"/>
                    <a:pt x="1437579" y="2882646"/>
                  </a:cubicBezTo>
                  <a:cubicBezTo>
                    <a:pt x="643626" y="2882646"/>
                    <a:pt x="0" y="2237344"/>
                    <a:pt x="0" y="1441323"/>
                  </a:cubicBezTo>
                  <a:cubicBezTo>
                    <a:pt x="0" y="645302"/>
                    <a:pt x="643626" y="0"/>
                    <a:pt x="1437579" y="0"/>
                  </a:cubicBezTo>
                  <a:cubicBezTo>
                    <a:pt x="2231532" y="0"/>
                    <a:pt x="2875159" y="645302"/>
                    <a:pt x="2875159" y="144132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606;p17"/>
            <p:cNvSpPr/>
            <p:nvPr/>
          </p:nvSpPr>
          <p:spPr>
            <a:xfrm>
              <a:off x="2986102" y="165506"/>
              <a:ext cx="2752826" cy="2463451"/>
            </a:xfrm>
            <a:custGeom>
              <a:avLst/>
              <a:gdLst/>
              <a:ahLst/>
              <a:cxnLst/>
              <a:rect l="l" t="t" r="r" b="b"/>
              <a:pathLst>
                <a:path w="2752826" h="2463451" extrusionOk="0">
                  <a:moveTo>
                    <a:pt x="1036794" y="484346"/>
                  </a:moveTo>
                  <a:lnTo>
                    <a:pt x="1041639" y="467297"/>
                  </a:lnTo>
                  <a:lnTo>
                    <a:pt x="1041639" y="430340"/>
                  </a:lnTo>
                  <a:cubicBezTo>
                    <a:pt x="1034789" y="431164"/>
                    <a:pt x="1027873" y="431164"/>
                    <a:pt x="1021023" y="430340"/>
                  </a:cubicBezTo>
                  <a:cubicBezTo>
                    <a:pt x="1017413" y="428720"/>
                    <a:pt x="1019883" y="418624"/>
                    <a:pt x="1019883" y="418624"/>
                  </a:cubicBezTo>
                  <a:lnTo>
                    <a:pt x="1036794" y="404051"/>
                  </a:lnTo>
                  <a:lnTo>
                    <a:pt x="1002878" y="411290"/>
                  </a:lnTo>
                  <a:lnTo>
                    <a:pt x="990717" y="430340"/>
                  </a:lnTo>
                  <a:lnTo>
                    <a:pt x="952716" y="453866"/>
                  </a:lnTo>
                  <a:lnTo>
                    <a:pt x="969722" y="463391"/>
                  </a:lnTo>
                  <a:lnTo>
                    <a:pt x="980647" y="470630"/>
                  </a:lnTo>
                  <a:lnTo>
                    <a:pt x="996988" y="473107"/>
                  </a:lnTo>
                  <a:lnTo>
                    <a:pt x="996988" y="462344"/>
                  </a:lnTo>
                  <a:cubicBezTo>
                    <a:pt x="996988" y="462344"/>
                    <a:pt x="1015988" y="457486"/>
                    <a:pt x="1020643" y="464725"/>
                  </a:cubicBezTo>
                  <a:lnTo>
                    <a:pt x="1018268" y="478155"/>
                  </a:lnTo>
                  <a:lnTo>
                    <a:pt x="1036794" y="484346"/>
                  </a:lnTo>
                  <a:close/>
                  <a:moveTo>
                    <a:pt x="616692" y="1010603"/>
                  </a:moveTo>
                  <a:cubicBezTo>
                    <a:pt x="606783" y="1006135"/>
                    <a:pt x="595440" y="1006135"/>
                    <a:pt x="585531" y="1010603"/>
                  </a:cubicBezTo>
                  <a:cubicBezTo>
                    <a:pt x="585702" y="1024414"/>
                    <a:pt x="574967" y="1035891"/>
                    <a:pt x="561211" y="1036606"/>
                  </a:cubicBezTo>
                  <a:lnTo>
                    <a:pt x="588951" y="1052132"/>
                  </a:lnTo>
                  <a:lnTo>
                    <a:pt x="616692" y="1041749"/>
                  </a:lnTo>
                  <a:lnTo>
                    <a:pt x="652983" y="1029653"/>
                  </a:lnTo>
                  <a:lnTo>
                    <a:pt x="684049" y="1052132"/>
                  </a:lnTo>
                  <a:cubicBezTo>
                    <a:pt x="707420" y="1023557"/>
                    <a:pt x="684049" y="1007078"/>
                    <a:pt x="684049" y="1007078"/>
                  </a:cubicBezTo>
                  <a:lnTo>
                    <a:pt x="616692" y="1010603"/>
                  </a:lnTo>
                  <a:close/>
                  <a:moveTo>
                    <a:pt x="1206658" y="1540478"/>
                  </a:moveTo>
                  <a:lnTo>
                    <a:pt x="1179773" y="1534763"/>
                  </a:lnTo>
                  <a:lnTo>
                    <a:pt x="1133031" y="1504950"/>
                  </a:lnTo>
                  <a:lnTo>
                    <a:pt x="1091990" y="1504950"/>
                  </a:lnTo>
                  <a:lnTo>
                    <a:pt x="1056554" y="1486567"/>
                  </a:lnTo>
                  <a:lnTo>
                    <a:pt x="1042399" y="1486567"/>
                  </a:lnTo>
                  <a:cubicBezTo>
                    <a:pt x="1042399" y="1486567"/>
                    <a:pt x="1045249" y="1466660"/>
                    <a:pt x="1040974" y="1465231"/>
                  </a:cubicBezTo>
                  <a:cubicBezTo>
                    <a:pt x="1036699" y="1463802"/>
                    <a:pt x="1005633" y="1445324"/>
                    <a:pt x="1005633" y="1445324"/>
                  </a:cubicBezTo>
                  <a:lnTo>
                    <a:pt x="981502" y="1453896"/>
                  </a:lnTo>
                  <a:lnTo>
                    <a:pt x="981502" y="1436846"/>
                  </a:lnTo>
                  <a:lnTo>
                    <a:pt x="964497" y="1429703"/>
                  </a:lnTo>
                  <a:lnTo>
                    <a:pt x="950341" y="1429703"/>
                  </a:lnTo>
                  <a:lnTo>
                    <a:pt x="951766" y="1415510"/>
                  </a:lnTo>
                  <a:cubicBezTo>
                    <a:pt x="951766" y="1415510"/>
                    <a:pt x="964497" y="1390269"/>
                    <a:pt x="957467" y="1385888"/>
                  </a:cubicBezTo>
                  <a:cubicBezTo>
                    <a:pt x="950436" y="1381506"/>
                    <a:pt x="924881" y="1324642"/>
                    <a:pt x="924881" y="1324642"/>
                  </a:cubicBezTo>
                  <a:lnTo>
                    <a:pt x="886880" y="1303306"/>
                  </a:lnTo>
                  <a:lnTo>
                    <a:pt x="845838" y="1303306"/>
                  </a:lnTo>
                  <a:lnTo>
                    <a:pt x="810403" y="1269302"/>
                  </a:lnTo>
                  <a:lnTo>
                    <a:pt x="775062" y="1240727"/>
                  </a:lnTo>
                  <a:lnTo>
                    <a:pt x="755206" y="1201007"/>
                  </a:lnTo>
                  <a:lnTo>
                    <a:pt x="733925" y="1186815"/>
                  </a:lnTo>
                  <a:cubicBezTo>
                    <a:pt x="733925" y="1186815"/>
                    <a:pt x="709890" y="1202436"/>
                    <a:pt x="704190" y="1201007"/>
                  </a:cubicBezTo>
                  <a:cubicBezTo>
                    <a:pt x="698489" y="1199579"/>
                    <a:pt x="663149" y="1186815"/>
                    <a:pt x="663149" y="1186815"/>
                  </a:cubicBezTo>
                  <a:lnTo>
                    <a:pt x="633413" y="1178338"/>
                  </a:lnTo>
                  <a:lnTo>
                    <a:pt x="596267" y="1195769"/>
                  </a:lnTo>
                  <a:lnTo>
                    <a:pt x="596267" y="1233869"/>
                  </a:lnTo>
                  <a:lnTo>
                    <a:pt x="582111" y="1224344"/>
                  </a:lnTo>
                  <a:lnTo>
                    <a:pt x="582111" y="1210056"/>
                  </a:lnTo>
                  <a:lnTo>
                    <a:pt x="594842" y="1185958"/>
                  </a:lnTo>
                  <a:lnTo>
                    <a:pt x="600542" y="1168908"/>
                  </a:lnTo>
                  <a:lnTo>
                    <a:pt x="587812" y="1163288"/>
                  </a:lnTo>
                  <a:lnTo>
                    <a:pt x="570806" y="1183100"/>
                  </a:lnTo>
                  <a:lnTo>
                    <a:pt x="528340" y="1195769"/>
                  </a:lnTo>
                  <a:lnTo>
                    <a:pt x="519790" y="1214247"/>
                  </a:lnTo>
                  <a:lnTo>
                    <a:pt x="499934" y="1232726"/>
                  </a:lnTo>
                  <a:lnTo>
                    <a:pt x="494329" y="1248347"/>
                  </a:lnTo>
                  <a:lnTo>
                    <a:pt x="463168" y="1222820"/>
                  </a:lnTo>
                  <a:cubicBezTo>
                    <a:pt x="452661" y="1228335"/>
                    <a:pt x="441773" y="1233078"/>
                    <a:pt x="430582" y="1237012"/>
                  </a:cubicBezTo>
                  <a:cubicBezTo>
                    <a:pt x="419096" y="1230897"/>
                    <a:pt x="408190" y="1223762"/>
                    <a:pt x="397996" y="1215676"/>
                  </a:cubicBezTo>
                  <a:lnTo>
                    <a:pt x="382416" y="1185863"/>
                  </a:lnTo>
                  <a:lnTo>
                    <a:pt x="390966" y="1146143"/>
                  </a:lnTo>
                  <a:lnTo>
                    <a:pt x="397996" y="1104900"/>
                  </a:lnTo>
                  <a:lnTo>
                    <a:pt x="371111" y="1087850"/>
                  </a:lnTo>
                  <a:lnTo>
                    <a:pt x="334250" y="1087850"/>
                  </a:lnTo>
                  <a:lnTo>
                    <a:pt x="305749" y="1079373"/>
                  </a:lnTo>
                  <a:lnTo>
                    <a:pt x="319049" y="1058037"/>
                  </a:lnTo>
                  <a:lnTo>
                    <a:pt x="334629" y="1026795"/>
                  </a:lnTo>
                  <a:lnTo>
                    <a:pt x="348785" y="1004126"/>
                  </a:lnTo>
                  <a:cubicBezTo>
                    <a:pt x="348785" y="1004126"/>
                    <a:pt x="352775" y="993743"/>
                    <a:pt x="357335" y="991362"/>
                  </a:cubicBezTo>
                  <a:cubicBezTo>
                    <a:pt x="375386" y="981837"/>
                    <a:pt x="357335" y="972884"/>
                    <a:pt x="357335" y="972884"/>
                  </a:cubicBezTo>
                  <a:cubicBezTo>
                    <a:pt x="357335" y="972884"/>
                    <a:pt x="319334" y="970026"/>
                    <a:pt x="313444" y="972884"/>
                  </a:cubicBezTo>
                  <a:cubicBezTo>
                    <a:pt x="307554" y="975741"/>
                    <a:pt x="292163" y="984218"/>
                    <a:pt x="292163" y="984218"/>
                  </a:cubicBezTo>
                  <a:lnTo>
                    <a:pt x="292163" y="1016889"/>
                  </a:lnTo>
                  <a:lnTo>
                    <a:pt x="263663" y="1029653"/>
                  </a:lnTo>
                  <a:lnTo>
                    <a:pt x="219771" y="1039178"/>
                  </a:lnTo>
                  <a:lnTo>
                    <a:pt x="190036" y="1009269"/>
                  </a:lnTo>
                  <a:cubicBezTo>
                    <a:pt x="185760" y="1005078"/>
                    <a:pt x="175880" y="958215"/>
                    <a:pt x="175880" y="958215"/>
                  </a:cubicBezTo>
                  <a:lnTo>
                    <a:pt x="194216" y="941165"/>
                  </a:lnTo>
                  <a:lnTo>
                    <a:pt x="202766" y="926973"/>
                  </a:lnTo>
                  <a:lnTo>
                    <a:pt x="204191" y="892874"/>
                  </a:lnTo>
                  <a:lnTo>
                    <a:pt x="222526" y="877253"/>
                  </a:lnTo>
                  <a:lnTo>
                    <a:pt x="229652" y="858774"/>
                  </a:lnTo>
                  <a:lnTo>
                    <a:pt x="250742" y="843344"/>
                  </a:lnTo>
                  <a:lnTo>
                    <a:pt x="270978" y="824770"/>
                  </a:lnTo>
                  <a:lnTo>
                    <a:pt x="289408" y="819150"/>
                  </a:lnTo>
                  <a:lnTo>
                    <a:pt x="314869" y="824770"/>
                  </a:lnTo>
                  <a:cubicBezTo>
                    <a:pt x="316294" y="815245"/>
                    <a:pt x="363035" y="819150"/>
                    <a:pt x="363035" y="819150"/>
                  </a:cubicBezTo>
                  <a:lnTo>
                    <a:pt x="381466" y="818198"/>
                  </a:lnTo>
                  <a:lnTo>
                    <a:pt x="380041" y="807815"/>
                  </a:lnTo>
                  <a:cubicBezTo>
                    <a:pt x="388591" y="800671"/>
                    <a:pt x="416902" y="807815"/>
                    <a:pt x="416902" y="807815"/>
                  </a:cubicBezTo>
                  <a:lnTo>
                    <a:pt x="454903" y="804577"/>
                  </a:lnTo>
                  <a:cubicBezTo>
                    <a:pt x="463263" y="806387"/>
                    <a:pt x="470293" y="823627"/>
                    <a:pt x="470293" y="823627"/>
                  </a:cubicBezTo>
                  <a:lnTo>
                    <a:pt x="453288" y="839248"/>
                  </a:lnTo>
                  <a:lnTo>
                    <a:pt x="464688" y="873252"/>
                  </a:lnTo>
                  <a:lnTo>
                    <a:pt x="475993" y="888873"/>
                  </a:lnTo>
                  <a:lnTo>
                    <a:pt x="471718" y="904494"/>
                  </a:lnTo>
                  <a:lnTo>
                    <a:pt x="498984" y="900494"/>
                  </a:lnTo>
                  <a:cubicBezTo>
                    <a:pt x="499427" y="891477"/>
                    <a:pt x="499871" y="882460"/>
                    <a:pt x="500314" y="873443"/>
                  </a:cubicBezTo>
                  <a:lnTo>
                    <a:pt x="501739" y="840772"/>
                  </a:lnTo>
                  <a:lnTo>
                    <a:pt x="497559" y="804958"/>
                  </a:lnTo>
                  <a:lnTo>
                    <a:pt x="523020" y="749903"/>
                  </a:lnTo>
                  <a:lnTo>
                    <a:pt x="626383" y="683228"/>
                  </a:lnTo>
                  <a:cubicBezTo>
                    <a:pt x="625908" y="675164"/>
                    <a:pt x="625432" y="667099"/>
                    <a:pt x="624957" y="659035"/>
                  </a:cubicBezTo>
                  <a:lnTo>
                    <a:pt x="631988" y="624269"/>
                  </a:lnTo>
                  <a:lnTo>
                    <a:pt x="650418" y="630650"/>
                  </a:lnTo>
                  <a:lnTo>
                    <a:pt x="683004" y="591884"/>
                  </a:lnTo>
                  <a:lnTo>
                    <a:pt x="725470" y="577787"/>
                  </a:lnTo>
                  <a:lnTo>
                    <a:pt x="750931" y="560451"/>
                  </a:lnTo>
                  <a:lnTo>
                    <a:pt x="763661" y="534829"/>
                  </a:lnTo>
                  <a:lnTo>
                    <a:pt x="810403" y="520637"/>
                  </a:lnTo>
                  <a:lnTo>
                    <a:pt x="857144" y="496538"/>
                  </a:lnTo>
                  <a:lnTo>
                    <a:pt x="835673" y="519494"/>
                  </a:lnTo>
                  <a:lnTo>
                    <a:pt x="832823" y="539401"/>
                  </a:lnTo>
                  <a:lnTo>
                    <a:pt x="858284" y="533686"/>
                  </a:lnTo>
                  <a:lnTo>
                    <a:pt x="880990" y="520922"/>
                  </a:lnTo>
                  <a:lnTo>
                    <a:pt x="900750" y="515302"/>
                  </a:lnTo>
                  <a:lnTo>
                    <a:pt x="919180" y="509588"/>
                  </a:lnTo>
                  <a:lnTo>
                    <a:pt x="924881" y="496824"/>
                  </a:lnTo>
                  <a:lnTo>
                    <a:pt x="912150" y="496824"/>
                  </a:lnTo>
                  <a:lnTo>
                    <a:pt x="892295" y="489680"/>
                  </a:lnTo>
                  <a:lnTo>
                    <a:pt x="863794" y="468440"/>
                  </a:lnTo>
                  <a:cubicBezTo>
                    <a:pt x="863196" y="463742"/>
                    <a:pt x="864734" y="459023"/>
                    <a:pt x="867974" y="455581"/>
                  </a:cubicBezTo>
                  <a:lnTo>
                    <a:pt x="880799" y="444056"/>
                  </a:lnTo>
                  <a:cubicBezTo>
                    <a:pt x="880799" y="444056"/>
                    <a:pt x="886405" y="437198"/>
                    <a:pt x="882224" y="437198"/>
                  </a:cubicBezTo>
                  <a:cubicBezTo>
                    <a:pt x="878044" y="437198"/>
                    <a:pt x="846789" y="430340"/>
                    <a:pt x="846789" y="430340"/>
                  </a:cubicBezTo>
                  <a:lnTo>
                    <a:pt x="812778" y="444056"/>
                  </a:lnTo>
                  <a:lnTo>
                    <a:pt x="793492" y="444056"/>
                  </a:lnTo>
                  <a:lnTo>
                    <a:pt x="817623" y="423005"/>
                  </a:lnTo>
                  <a:lnTo>
                    <a:pt x="844508" y="423005"/>
                  </a:lnTo>
                  <a:lnTo>
                    <a:pt x="874244" y="415862"/>
                  </a:lnTo>
                  <a:lnTo>
                    <a:pt x="935996" y="415862"/>
                  </a:lnTo>
                  <a:lnTo>
                    <a:pt x="970007" y="408718"/>
                  </a:lnTo>
                  <a:lnTo>
                    <a:pt x="994233" y="395669"/>
                  </a:lnTo>
                  <a:lnTo>
                    <a:pt x="1023968" y="392621"/>
                  </a:lnTo>
                  <a:lnTo>
                    <a:pt x="1032519" y="360712"/>
                  </a:lnTo>
                  <a:lnTo>
                    <a:pt x="1012663" y="343662"/>
                  </a:lnTo>
                  <a:lnTo>
                    <a:pt x="984162" y="328898"/>
                  </a:lnTo>
                  <a:lnTo>
                    <a:pt x="978462" y="295370"/>
                  </a:lnTo>
                  <a:lnTo>
                    <a:pt x="962882" y="261271"/>
                  </a:lnTo>
                  <a:lnTo>
                    <a:pt x="948726" y="261271"/>
                  </a:lnTo>
                  <a:lnTo>
                    <a:pt x="947301" y="279749"/>
                  </a:lnTo>
                  <a:lnTo>
                    <a:pt x="924691" y="279749"/>
                  </a:lnTo>
                  <a:lnTo>
                    <a:pt x="918991" y="291084"/>
                  </a:lnTo>
                  <a:lnTo>
                    <a:pt x="910535" y="296799"/>
                  </a:lnTo>
                  <a:lnTo>
                    <a:pt x="896380" y="299656"/>
                  </a:lnTo>
                  <a:lnTo>
                    <a:pt x="883555" y="286798"/>
                  </a:lnTo>
                  <a:lnTo>
                    <a:pt x="900560" y="268415"/>
                  </a:lnTo>
                  <a:lnTo>
                    <a:pt x="880799" y="249936"/>
                  </a:lnTo>
                  <a:lnTo>
                    <a:pt x="856669" y="237173"/>
                  </a:lnTo>
                  <a:lnTo>
                    <a:pt x="831493" y="237173"/>
                  </a:lnTo>
                  <a:lnTo>
                    <a:pt x="813063" y="242792"/>
                  </a:lnTo>
                  <a:lnTo>
                    <a:pt x="787602" y="272606"/>
                  </a:lnTo>
                  <a:lnTo>
                    <a:pt x="767746" y="289655"/>
                  </a:lnTo>
                  <a:lnTo>
                    <a:pt x="773447" y="305276"/>
                  </a:lnTo>
                  <a:lnTo>
                    <a:pt x="766226" y="328994"/>
                  </a:lnTo>
                  <a:lnTo>
                    <a:pt x="770501" y="338519"/>
                  </a:lnTo>
                  <a:lnTo>
                    <a:pt x="746371" y="347091"/>
                  </a:lnTo>
                  <a:lnTo>
                    <a:pt x="719485" y="352711"/>
                  </a:lnTo>
                  <a:lnTo>
                    <a:pt x="708180" y="349853"/>
                  </a:lnTo>
                  <a:lnTo>
                    <a:pt x="699629" y="361283"/>
                  </a:lnTo>
                  <a:lnTo>
                    <a:pt x="715210" y="393192"/>
                  </a:lnTo>
                  <a:lnTo>
                    <a:pt x="699629" y="403860"/>
                  </a:lnTo>
                  <a:lnTo>
                    <a:pt x="678444" y="403860"/>
                  </a:lnTo>
                  <a:lnTo>
                    <a:pt x="660488" y="380714"/>
                  </a:lnTo>
                  <a:lnTo>
                    <a:pt x="656213" y="367570"/>
                  </a:lnTo>
                  <a:lnTo>
                    <a:pt x="668944" y="360521"/>
                  </a:lnTo>
                  <a:lnTo>
                    <a:pt x="659443" y="343472"/>
                  </a:lnTo>
                  <a:lnTo>
                    <a:pt x="629708" y="342043"/>
                  </a:lnTo>
                  <a:lnTo>
                    <a:pt x="590091" y="317373"/>
                  </a:lnTo>
                  <a:lnTo>
                    <a:pt x="571661" y="317373"/>
                  </a:lnTo>
                  <a:lnTo>
                    <a:pt x="567386" y="302228"/>
                  </a:lnTo>
                  <a:lnTo>
                    <a:pt x="554656" y="296609"/>
                  </a:lnTo>
                  <a:lnTo>
                    <a:pt x="573086" y="275273"/>
                  </a:lnTo>
                  <a:lnTo>
                    <a:pt x="599972" y="259652"/>
                  </a:lnTo>
                  <a:lnTo>
                    <a:pt x="646713" y="242602"/>
                  </a:lnTo>
                  <a:lnTo>
                    <a:pt x="663718" y="236982"/>
                  </a:lnTo>
                  <a:lnTo>
                    <a:pt x="700485" y="228409"/>
                  </a:lnTo>
                  <a:lnTo>
                    <a:pt x="725185" y="214694"/>
                  </a:lnTo>
                  <a:lnTo>
                    <a:pt x="747796" y="194786"/>
                  </a:lnTo>
                  <a:lnTo>
                    <a:pt x="777532" y="194786"/>
                  </a:lnTo>
                  <a:lnTo>
                    <a:pt x="812968" y="185833"/>
                  </a:lnTo>
                  <a:lnTo>
                    <a:pt x="835673" y="185833"/>
                  </a:lnTo>
                  <a:lnTo>
                    <a:pt x="845174" y="159353"/>
                  </a:lnTo>
                  <a:lnTo>
                    <a:pt x="799857" y="159353"/>
                  </a:lnTo>
                  <a:lnTo>
                    <a:pt x="782852" y="172403"/>
                  </a:lnTo>
                  <a:lnTo>
                    <a:pt x="753116" y="172403"/>
                  </a:lnTo>
                  <a:cubicBezTo>
                    <a:pt x="746798" y="166154"/>
                    <a:pt x="738980" y="161657"/>
                    <a:pt x="730410" y="159353"/>
                  </a:cubicBezTo>
                  <a:lnTo>
                    <a:pt x="730410" y="148876"/>
                  </a:lnTo>
                  <a:lnTo>
                    <a:pt x="745991" y="134684"/>
                  </a:lnTo>
                  <a:lnTo>
                    <a:pt x="766226" y="119444"/>
                  </a:lnTo>
                  <a:cubicBezTo>
                    <a:pt x="773304" y="110380"/>
                    <a:pt x="779023" y="100338"/>
                    <a:pt x="783232" y="89630"/>
                  </a:cubicBezTo>
                  <a:lnTo>
                    <a:pt x="824273" y="103823"/>
                  </a:lnTo>
                  <a:lnTo>
                    <a:pt x="855339" y="102203"/>
                  </a:lnTo>
                  <a:lnTo>
                    <a:pt x="876714" y="100965"/>
                  </a:lnTo>
                  <a:lnTo>
                    <a:pt x="903600" y="102394"/>
                  </a:lnTo>
                  <a:lnTo>
                    <a:pt x="919180" y="108109"/>
                  </a:lnTo>
                  <a:cubicBezTo>
                    <a:pt x="914905" y="119444"/>
                    <a:pt x="897995" y="110966"/>
                    <a:pt x="897995" y="110966"/>
                  </a:cubicBezTo>
                  <a:lnTo>
                    <a:pt x="846979" y="116586"/>
                  </a:lnTo>
                  <a:lnTo>
                    <a:pt x="824273" y="128969"/>
                  </a:lnTo>
                  <a:lnTo>
                    <a:pt x="831398" y="113348"/>
                  </a:lnTo>
                  <a:lnTo>
                    <a:pt x="807267" y="114776"/>
                  </a:lnTo>
                  <a:lnTo>
                    <a:pt x="778767" y="133160"/>
                  </a:lnTo>
                  <a:lnTo>
                    <a:pt x="798622" y="143161"/>
                  </a:lnTo>
                  <a:lnTo>
                    <a:pt x="845364" y="143161"/>
                  </a:lnTo>
                  <a:lnTo>
                    <a:pt x="870824" y="152686"/>
                  </a:lnTo>
                  <a:lnTo>
                    <a:pt x="892105" y="144209"/>
                  </a:lnTo>
                  <a:lnTo>
                    <a:pt x="914715" y="152686"/>
                  </a:lnTo>
                  <a:lnTo>
                    <a:pt x="941696" y="161258"/>
                  </a:lnTo>
                  <a:lnTo>
                    <a:pt x="909110" y="171450"/>
                  </a:lnTo>
                  <a:lnTo>
                    <a:pt x="880609" y="184880"/>
                  </a:lnTo>
                  <a:lnTo>
                    <a:pt x="852109" y="191072"/>
                  </a:lnTo>
                  <a:lnTo>
                    <a:pt x="829498" y="199549"/>
                  </a:lnTo>
                  <a:lnTo>
                    <a:pt x="838998" y="219456"/>
                  </a:lnTo>
                  <a:lnTo>
                    <a:pt x="898470" y="218027"/>
                  </a:lnTo>
                  <a:lnTo>
                    <a:pt x="935996" y="241173"/>
                  </a:lnTo>
                  <a:lnTo>
                    <a:pt x="967157" y="241173"/>
                  </a:lnTo>
                  <a:lnTo>
                    <a:pt x="968582" y="228409"/>
                  </a:lnTo>
                  <a:lnTo>
                    <a:pt x="975612" y="215646"/>
                  </a:lnTo>
                  <a:lnTo>
                    <a:pt x="989862" y="212789"/>
                  </a:lnTo>
                  <a:lnTo>
                    <a:pt x="978462" y="197168"/>
                  </a:lnTo>
                  <a:lnTo>
                    <a:pt x="974282" y="185357"/>
                  </a:lnTo>
                  <a:lnTo>
                    <a:pt x="991192" y="185357"/>
                  </a:lnTo>
                  <a:lnTo>
                    <a:pt x="1005443" y="195739"/>
                  </a:lnTo>
                  <a:cubicBezTo>
                    <a:pt x="1016748" y="204311"/>
                    <a:pt x="1040784" y="185357"/>
                    <a:pt x="1040784" y="185357"/>
                  </a:cubicBezTo>
                  <a:lnTo>
                    <a:pt x="1076220" y="171926"/>
                  </a:lnTo>
                  <a:lnTo>
                    <a:pt x="1032329" y="158877"/>
                  </a:lnTo>
                  <a:lnTo>
                    <a:pt x="1018173" y="144685"/>
                  </a:lnTo>
                  <a:cubicBezTo>
                    <a:pt x="1022353" y="136112"/>
                    <a:pt x="971432" y="123349"/>
                    <a:pt x="971432" y="123349"/>
                  </a:cubicBezTo>
                  <a:lnTo>
                    <a:pt x="931721" y="99250"/>
                  </a:lnTo>
                  <a:lnTo>
                    <a:pt x="922221" y="89249"/>
                  </a:lnTo>
                  <a:lnTo>
                    <a:pt x="888495" y="89249"/>
                  </a:lnTo>
                  <a:lnTo>
                    <a:pt x="915380" y="77914"/>
                  </a:lnTo>
                  <a:lnTo>
                    <a:pt x="981882" y="84963"/>
                  </a:lnTo>
                  <a:lnTo>
                    <a:pt x="1015893" y="77914"/>
                  </a:lnTo>
                  <a:lnTo>
                    <a:pt x="1093795" y="58007"/>
                  </a:lnTo>
                  <a:lnTo>
                    <a:pt x="1146142" y="45244"/>
                  </a:lnTo>
                  <a:lnTo>
                    <a:pt x="1184143" y="31052"/>
                  </a:lnTo>
                  <a:lnTo>
                    <a:pt x="1140157" y="24194"/>
                  </a:lnTo>
                  <a:cubicBezTo>
                    <a:pt x="1140157" y="24194"/>
                    <a:pt x="1108996" y="32766"/>
                    <a:pt x="1104721" y="32766"/>
                  </a:cubicBezTo>
                  <a:cubicBezTo>
                    <a:pt x="1100445" y="32766"/>
                    <a:pt x="1063680" y="35623"/>
                    <a:pt x="1059404" y="35623"/>
                  </a:cubicBezTo>
                  <a:lnTo>
                    <a:pt x="960222" y="35623"/>
                  </a:lnTo>
                  <a:lnTo>
                    <a:pt x="929156" y="42672"/>
                  </a:lnTo>
                  <a:lnTo>
                    <a:pt x="957657" y="49816"/>
                  </a:lnTo>
                  <a:lnTo>
                    <a:pt x="940651" y="59341"/>
                  </a:lnTo>
                  <a:lnTo>
                    <a:pt x="910915" y="59341"/>
                  </a:lnTo>
                  <a:lnTo>
                    <a:pt x="893910" y="65056"/>
                  </a:lnTo>
                  <a:lnTo>
                    <a:pt x="916520" y="48006"/>
                  </a:lnTo>
                  <a:lnTo>
                    <a:pt x="892485" y="42291"/>
                  </a:lnTo>
                  <a:lnTo>
                    <a:pt x="862749" y="49435"/>
                  </a:lnTo>
                  <a:lnTo>
                    <a:pt x="825888" y="70675"/>
                  </a:lnTo>
                  <a:lnTo>
                    <a:pt x="842893" y="76390"/>
                  </a:lnTo>
                  <a:lnTo>
                    <a:pt x="867024" y="66865"/>
                  </a:lnTo>
                  <a:lnTo>
                    <a:pt x="886785" y="71057"/>
                  </a:lnTo>
                  <a:lnTo>
                    <a:pt x="865599" y="76772"/>
                  </a:lnTo>
                  <a:lnTo>
                    <a:pt x="857049" y="88106"/>
                  </a:lnTo>
                  <a:lnTo>
                    <a:pt x="871204" y="92393"/>
                  </a:lnTo>
                  <a:lnTo>
                    <a:pt x="833203" y="95250"/>
                  </a:lnTo>
                  <a:lnTo>
                    <a:pt x="766701" y="83915"/>
                  </a:lnTo>
                  <a:lnTo>
                    <a:pt x="739816" y="116491"/>
                  </a:lnTo>
                  <a:lnTo>
                    <a:pt x="685949" y="154591"/>
                  </a:lnTo>
                  <a:lnTo>
                    <a:pt x="700105" y="165925"/>
                  </a:lnTo>
                  <a:lnTo>
                    <a:pt x="690604" y="171926"/>
                  </a:lnTo>
                  <a:lnTo>
                    <a:pt x="677874" y="178689"/>
                  </a:lnTo>
                  <a:lnTo>
                    <a:pt x="641013" y="171926"/>
                  </a:lnTo>
                  <a:lnTo>
                    <a:pt x="590091" y="185357"/>
                  </a:lnTo>
                  <a:lnTo>
                    <a:pt x="477559" y="240252"/>
                  </a:lnTo>
                  <a:cubicBezTo>
                    <a:pt x="181848" y="530352"/>
                    <a:pt x="102036" y="696627"/>
                    <a:pt x="0" y="1091502"/>
                  </a:cubicBezTo>
                  <a:lnTo>
                    <a:pt x="114699" y="1064800"/>
                  </a:lnTo>
                  <a:lnTo>
                    <a:pt x="134554" y="1086041"/>
                  </a:lnTo>
                  <a:lnTo>
                    <a:pt x="168565" y="1091756"/>
                  </a:lnTo>
                  <a:lnTo>
                    <a:pt x="191271" y="1105948"/>
                  </a:lnTo>
                  <a:lnTo>
                    <a:pt x="215306" y="1096423"/>
                  </a:lnTo>
                  <a:lnTo>
                    <a:pt x="235162" y="1116330"/>
                  </a:lnTo>
                  <a:lnTo>
                    <a:pt x="279053" y="1140428"/>
                  </a:lnTo>
                  <a:lnTo>
                    <a:pt x="321519" y="1146143"/>
                  </a:lnTo>
                  <a:lnTo>
                    <a:pt x="334250" y="1188720"/>
                  </a:lnTo>
                  <a:cubicBezTo>
                    <a:pt x="334250" y="1188720"/>
                    <a:pt x="363985" y="1215676"/>
                    <a:pt x="362750" y="1221391"/>
                  </a:cubicBezTo>
                  <a:cubicBezTo>
                    <a:pt x="361515" y="1227106"/>
                    <a:pt x="372251" y="1252633"/>
                    <a:pt x="378331" y="1252633"/>
                  </a:cubicBezTo>
                  <a:cubicBezTo>
                    <a:pt x="392505" y="1257710"/>
                    <a:pt x="406252" y="1263891"/>
                    <a:pt x="419467" y="1271111"/>
                  </a:cubicBezTo>
                  <a:lnTo>
                    <a:pt x="443503" y="1273874"/>
                  </a:lnTo>
                  <a:lnTo>
                    <a:pt x="453003" y="1252633"/>
                  </a:lnTo>
                  <a:lnTo>
                    <a:pt x="474283" y="1252633"/>
                  </a:lnTo>
                  <a:lnTo>
                    <a:pt x="474283" y="1273874"/>
                  </a:lnTo>
                  <a:lnTo>
                    <a:pt x="482834" y="1285304"/>
                  </a:lnTo>
                  <a:lnTo>
                    <a:pt x="485589" y="1317879"/>
                  </a:lnTo>
                  <a:lnTo>
                    <a:pt x="494139" y="1342073"/>
                  </a:lnTo>
                  <a:lnTo>
                    <a:pt x="479983" y="1357694"/>
                  </a:lnTo>
                  <a:lnTo>
                    <a:pt x="457278" y="1386269"/>
                  </a:lnTo>
                  <a:lnTo>
                    <a:pt x="428777" y="1425797"/>
                  </a:lnTo>
                  <a:lnTo>
                    <a:pt x="431627" y="1463897"/>
                  </a:lnTo>
                  <a:lnTo>
                    <a:pt x="424502" y="1489424"/>
                  </a:lnTo>
                  <a:lnTo>
                    <a:pt x="445782" y="1496568"/>
                  </a:lnTo>
                  <a:lnTo>
                    <a:pt x="427352" y="1522095"/>
                  </a:lnTo>
                  <a:cubicBezTo>
                    <a:pt x="431114" y="1532801"/>
                    <a:pt x="434287" y="1543707"/>
                    <a:pt x="436852" y="1554766"/>
                  </a:cubicBezTo>
                  <a:cubicBezTo>
                    <a:pt x="441251" y="1566948"/>
                    <a:pt x="446457" y="1578816"/>
                    <a:pt x="452433" y="1590294"/>
                  </a:cubicBezTo>
                  <a:lnTo>
                    <a:pt x="472288" y="1607344"/>
                  </a:lnTo>
                  <a:lnTo>
                    <a:pt x="480838" y="1635919"/>
                  </a:lnTo>
                  <a:lnTo>
                    <a:pt x="529005" y="1735265"/>
                  </a:lnTo>
                  <a:lnTo>
                    <a:pt x="562921" y="1763840"/>
                  </a:lnTo>
                  <a:lnTo>
                    <a:pt x="612512" y="1789367"/>
                  </a:lnTo>
                  <a:cubicBezTo>
                    <a:pt x="612512" y="1789367"/>
                    <a:pt x="643673" y="1823466"/>
                    <a:pt x="645098" y="1827467"/>
                  </a:cubicBezTo>
                  <a:cubicBezTo>
                    <a:pt x="646523" y="1831467"/>
                    <a:pt x="662103" y="1894142"/>
                    <a:pt x="662103" y="1894142"/>
                  </a:cubicBezTo>
                  <a:cubicBezTo>
                    <a:pt x="661882" y="1905826"/>
                    <a:pt x="661660" y="1917510"/>
                    <a:pt x="661439" y="1929194"/>
                  </a:cubicBezTo>
                  <a:lnTo>
                    <a:pt x="670939" y="1966055"/>
                  </a:lnTo>
                  <a:lnTo>
                    <a:pt x="673789" y="2007299"/>
                  </a:lnTo>
                  <a:lnTo>
                    <a:pt x="678064" y="2064449"/>
                  </a:lnTo>
                  <a:lnTo>
                    <a:pt x="692219" y="2109883"/>
                  </a:lnTo>
                  <a:lnTo>
                    <a:pt x="704950" y="2169509"/>
                  </a:lnTo>
                  <a:lnTo>
                    <a:pt x="689369" y="2189417"/>
                  </a:lnTo>
                  <a:lnTo>
                    <a:pt x="698869" y="2218849"/>
                  </a:lnTo>
                  <a:lnTo>
                    <a:pt x="710270" y="2261807"/>
                  </a:lnTo>
                  <a:lnTo>
                    <a:pt x="730030" y="2283143"/>
                  </a:lnTo>
                  <a:cubicBezTo>
                    <a:pt x="729587" y="2294509"/>
                    <a:pt x="729143" y="2305876"/>
                    <a:pt x="728700" y="2317242"/>
                  </a:cubicBezTo>
                  <a:lnTo>
                    <a:pt x="732880" y="2351246"/>
                  </a:lnTo>
                  <a:lnTo>
                    <a:pt x="820758" y="2444972"/>
                  </a:lnTo>
                  <a:lnTo>
                    <a:pt x="837668" y="2463451"/>
                  </a:lnTo>
                  <a:lnTo>
                    <a:pt x="837668" y="2419445"/>
                  </a:lnTo>
                  <a:lnTo>
                    <a:pt x="866169" y="2402967"/>
                  </a:lnTo>
                  <a:lnTo>
                    <a:pt x="866169" y="2376869"/>
                  </a:lnTo>
                  <a:lnTo>
                    <a:pt x="837668" y="2364105"/>
                  </a:lnTo>
                  <a:lnTo>
                    <a:pt x="837668" y="2344198"/>
                  </a:lnTo>
                  <a:lnTo>
                    <a:pt x="851634" y="2331434"/>
                  </a:lnTo>
                  <a:lnTo>
                    <a:pt x="865694" y="2308670"/>
                  </a:lnTo>
                  <a:lnTo>
                    <a:pt x="865694" y="2290191"/>
                  </a:lnTo>
                  <a:cubicBezTo>
                    <a:pt x="877379" y="2286000"/>
                    <a:pt x="865694" y="2273141"/>
                    <a:pt x="865694" y="2273141"/>
                  </a:cubicBezTo>
                  <a:lnTo>
                    <a:pt x="846219" y="2273141"/>
                  </a:lnTo>
                  <a:lnTo>
                    <a:pt x="844793" y="2254758"/>
                  </a:lnTo>
                  <a:lnTo>
                    <a:pt x="863224" y="2254758"/>
                  </a:lnTo>
                  <a:lnTo>
                    <a:pt x="870824" y="2266093"/>
                  </a:lnTo>
                  <a:lnTo>
                    <a:pt x="885835" y="2254758"/>
                  </a:lnTo>
                  <a:lnTo>
                    <a:pt x="874529" y="2231993"/>
                  </a:lnTo>
                  <a:cubicBezTo>
                    <a:pt x="877379" y="2224945"/>
                    <a:pt x="897235" y="2231993"/>
                    <a:pt x="897235" y="2231993"/>
                  </a:cubicBezTo>
                  <a:lnTo>
                    <a:pt x="931151" y="2212086"/>
                  </a:lnTo>
                  <a:lnTo>
                    <a:pt x="945306" y="2195132"/>
                  </a:lnTo>
                  <a:lnTo>
                    <a:pt x="945306" y="2172367"/>
                  </a:lnTo>
                  <a:lnTo>
                    <a:pt x="929156" y="2157794"/>
                  </a:lnTo>
                  <a:lnTo>
                    <a:pt x="914905" y="2135029"/>
                  </a:lnTo>
                  <a:lnTo>
                    <a:pt x="931911" y="2135029"/>
                  </a:lnTo>
                  <a:cubicBezTo>
                    <a:pt x="931911" y="2135029"/>
                    <a:pt x="957467" y="2147888"/>
                    <a:pt x="965922" y="2135029"/>
                  </a:cubicBezTo>
                  <a:cubicBezTo>
                    <a:pt x="974377" y="2122170"/>
                    <a:pt x="987202" y="2105216"/>
                    <a:pt x="987202" y="2105216"/>
                  </a:cubicBezTo>
                  <a:lnTo>
                    <a:pt x="1002783" y="2068354"/>
                  </a:lnTo>
                  <a:cubicBezTo>
                    <a:pt x="1002783" y="2068354"/>
                    <a:pt x="1032519" y="2014347"/>
                    <a:pt x="1035369" y="2010061"/>
                  </a:cubicBezTo>
                  <a:cubicBezTo>
                    <a:pt x="1038219" y="2005774"/>
                    <a:pt x="1035369" y="1952911"/>
                    <a:pt x="1035369" y="1952911"/>
                  </a:cubicBezTo>
                  <a:lnTo>
                    <a:pt x="1082110" y="1914811"/>
                  </a:lnTo>
                  <a:lnTo>
                    <a:pt x="1113271" y="1914811"/>
                  </a:lnTo>
                  <a:lnTo>
                    <a:pt x="1138732" y="1872139"/>
                  </a:lnTo>
                  <a:lnTo>
                    <a:pt x="1158587" y="1844135"/>
                  </a:lnTo>
                  <a:lnTo>
                    <a:pt x="1158587" y="1796510"/>
                  </a:lnTo>
                  <a:lnTo>
                    <a:pt x="1165617" y="1751076"/>
                  </a:lnTo>
                  <a:lnTo>
                    <a:pt x="1154502" y="1706690"/>
                  </a:lnTo>
                  <a:lnTo>
                    <a:pt x="1194118" y="1654112"/>
                  </a:lnTo>
                  <a:lnTo>
                    <a:pt x="1223854" y="1625537"/>
                  </a:lnTo>
                  <a:lnTo>
                    <a:pt x="1212549" y="1573054"/>
                  </a:lnTo>
                  <a:lnTo>
                    <a:pt x="1206658" y="1540478"/>
                  </a:lnTo>
                  <a:close/>
                  <a:moveTo>
                    <a:pt x="1522257" y="424720"/>
                  </a:moveTo>
                  <a:lnTo>
                    <a:pt x="1531757" y="430340"/>
                  </a:lnTo>
                  <a:lnTo>
                    <a:pt x="1544678" y="419100"/>
                  </a:lnTo>
                  <a:lnTo>
                    <a:pt x="1563013" y="419100"/>
                  </a:lnTo>
                  <a:lnTo>
                    <a:pt x="1579924" y="413385"/>
                  </a:lnTo>
                  <a:lnTo>
                    <a:pt x="1587524" y="402907"/>
                  </a:lnTo>
                  <a:lnTo>
                    <a:pt x="1583914" y="388430"/>
                  </a:lnTo>
                  <a:lnTo>
                    <a:pt x="1591134" y="380714"/>
                  </a:lnTo>
                  <a:cubicBezTo>
                    <a:pt x="1591989" y="368999"/>
                    <a:pt x="1573463" y="360521"/>
                    <a:pt x="1573463" y="360521"/>
                  </a:cubicBezTo>
                  <a:lnTo>
                    <a:pt x="1563013" y="360521"/>
                  </a:lnTo>
                  <a:lnTo>
                    <a:pt x="1550093" y="375476"/>
                  </a:lnTo>
                  <a:lnTo>
                    <a:pt x="1536412" y="375476"/>
                  </a:lnTo>
                  <a:lnTo>
                    <a:pt x="1531567" y="392430"/>
                  </a:lnTo>
                  <a:lnTo>
                    <a:pt x="1533562" y="405194"/>
                  </a:lnTo>
                  <a:lnTo>
                    <a:pt x="1522257" y="412242"/>
                  </a:lnTo>
                  <a:lnTo>
                    <a:pt x="1522257" y="424720"/>
                  </a:lnTo>
                  <a:close/>
                  <a:moveTo>
                    <a:pt x="1607759" y="317373"/>
                  </a:moveTo>
                  <a:lnTo>
                    <a:pt x="1593319" y="323850"/>
                  </a:lnTo>
                  <a:lnTo>
                    <a:pt x="1593319" y="345662"/>
                  </a:lnTo>
                  <a:lnTo>
                    <a:pt x="1594934" y="351282"/>
                  </a:lnTo>
                  <a:cubicBezTo>
                    <a:pt x="1595988" y="355778"/>
                    <a:pt x="1596530" y="360379"/>
                    <a:pt x="1596549" y="364998"/>
                  </a:cubicBezTo>
                  <a:lnTo>
                    <a:pt x="1606999" y="372237"/>
                  </a:lnTo>
                  <a:lnTo>
                    <a:pt x="1617450" y="378714"/>
                  </a:lnTo>
                  <a:lnTo>
                    <a:pt x="1622295" y="388239"/>
                  </a:lnTo>
                  <a:cubicBezTo>
                    <a:pt x="1622295" y="388239"/>
                    <a:pt x="1620680" y="397764"/>
                    <a:pt x="1615075" y="397764"/>
                  </a:cubicBezTo>
                  <a:lnTo>
                    <a:pt x="1602154" y="401860"/>
                  </a:lnTo>
                  <a:lnTo>
                    <a:pt x="1606999" y="410718"/>
                  </a:lnTo>
                  <a:cubicBezTo>
                    <a:pt x="1606999" y="410718"/>
                    <a:pt x="1597499" y="415576"/>
                    <a:pt x="1596549" y="419576"/>
                  </a:cubicBezTo>
                  <a:lnTo>
                    <a:pt x="1605384" y="426053"/>
                  </a:lnTo>
                  <a:lnTo>
                    <a:pt x="1597309" y="434150"/>
                  </a:lnTo>
                  <a:lnTo>
                    <a:pt x="1579639" y="434150"/>
                  </a:lnTo>
                  <a:lnTo>
                    <a:pt x="1579639" y="443675"/>
                  </a:lnTo>
                  <a:lnTo>
                    <a:pt x="1616690" y="443675"/>
                  </a:lnTo>
                  <a:lnTo>
                    <a:pt x="1631985" y="434150"/>
                  </a:lnTo>
                  <a:lnTo>
                    <a:pt x="1654501" y="438150"/>
                  </a:lnTo>
                  <a:cubicBezTo>
                    <a:pt x="1654501" y="438150"/>
                    <a:pt x="1673026" y="434150"/>
                    <a:pt x="1677016" y="434150"/>
                  </a:cubicBezTo>
                  <a:lnTo>
                    <a:pt x="1673786" y="430054"/>
                  </a:lnTo>
                  <a:lnTo>
                    <a:pt x="1679486" y="422815"/>
                  </a:lnTo>
                  <a:lnTo>
                    <a:pt x="1688322" y="412337"/>
                  </a:lnTo>
                  <a:lnTo>
                    <a:pt x="1677016" y="407765"/>
                  </a:lnTo>
                  <a:lnTo>
                    <a:pt x="1664191" y="403765"/>
                  </a:lnTo>
                  <a:lnTo>
                    <a:pt x="1665806" y="390049"/>
                  </a:lnTo>
                  <a:lnTo>
                    <a:pt x="1653646" y="380524"/>
                  </a:lnTo>
                  <a:lnTo>
                    <a:pt x="1635215" y="370427"/>
                  </a:lnTo>
                  <a:lnTo>
                    <a:pt x="1633600" y="351854"/>
                  </a:lnTo>
                  <a:lnTo>
                    <a:pt x="1635215" y="335756"/>
                  </a:lnTo>
                  <a:lnTo>
                    <a:pt x="1616215" y="335756"/>
                  </a:lnTo>
                  <a:lnTo>
                    <a:pt x="1612224" y="327660"/>
                  </a:lnTo>
                  <a:lnTo>
                    <a:pt x="1623435" y="317182"/>
                  </a:lnTo>
                  <a:lnTo>
                    <a:pt x="1607759" y="317373"/>
                  </a:lnTo>
                  <a:close/>
                  <a:moveTo>
                    <a:pt x="1713212" y="386810"/>
                  </a:moveTo>
                  <a:lnTo>
                    <a:pt x="1713212" y="380714"/>
                  </a:lnTo>
                  <a:lnTo>
                    <a:pt x="1726133" y="380714"/>
                  </a:lnTo>
                  <a:lnTo>
                    <a:pt x="1733353" y="375476"/>
                  </a:lnTo>
                  <a:lnTo>
                    <a:pt x="1733353" y="355282"/>
                  </a:lnTo>
                  <a:lnTo>
                    <a:pt x="1742853" y="350425"/>
                  </a:lnTo>
                  <a:lnTo>
                    <a:pt x="1739623" y="334328"/>
                  </a:lnTo>
                  <a:lnTo>
                    <a:pt x="1724518" y="328994"/>
                  </a:lnTo>
                  <a:lnTo>
                    <a:pt x="1702002" y="336232"/>
                  </a:lnTo>
                  <a:lnTo>
                    <a:pt x="1702002" y="348044"/>
                  </a:lnTo>
                  <a:lnTo>
                    <a:pt x="1688322" y="349663"/>
                  </a:lnTo>
                  <a:lnTo>
                    <a:pt x="1685092" y="360521"/>
                  </a:lnTo>
                  <a:lnTo>
                    <a:pt x="1694592" y="364998"/>
                  </a:lnTo>
                  <a:lnTo>
                    <a:pt x="1679296" y="373856"/>
                  </a:lnTo>
                  <a:lnTo>
                    <a:pt x="1675211" y="380714"/>
                  </a:lnTo>
                  <a:lnTo>
                    <a:pt x="1688132" y="392430"/>
                  </a:lnTo>
                  <a:lnTo>
                    <a:pt x="1713212" y="386810"/>
                  </a:lnTo>
                  <a:close/>
                  <a:moveTo>
                    <a:pt x="2524534" y="876110"/>
                  </a:moveTo>
                  <a:lnTo>
                    <a:pt x="2577736" y="904685"/>
                  </a:lnTo>
                  <a:lnTo>
                    <a:pt x="2605192" y="894017"/>
                  </a:lnTo>
                  <a:lnTo>
                    <a:pt x="2623432" y="919925"/>
                  </a:lnTo>
                  <a:lnTo>
                    <a:pt x="2672169" y="930688"/>
                  </a:lnTo>
                  <a:lnTo>
                    <a:pt x="2693449" y="941356"/>
                  </a:lnTo>
                  <a:lnTo>
                    <a:pt x="2752826" y="809593"/>
                  </a:lnTo>
                  <a:cubicBezTo>
                    <a:pt x="2662503" y="608118"/>
                    <a:pt x="2543606" y="384419"/>
                    <a:pt x="2300883" y="208344"/>
                  </a:cubicBezTo>
                  <a:lnTo>
                    <a:pt x="2251877" y="211265"/>
                  </a:lnTo>
                  <a:lnTo>
                    <a:pt x="2241237" y="232696"/>
                  </a:lnTo>
                  <a:lnTo>
                    <a:pt x="2218531" y="224219"/>
                  </a:lnTo>
                  <a:lnTo>
                    <a:pt x="2207796" y="205169"/>
                  </a:lnTo>
                  <a:lnTo>
                    <a:pt x="2186420" y="205169"/>
                  </a:lnTo>
                  <a:lnTo>
                    <a:pt x="2195920" y="214694"/>
                  </a:lnTo>
                  <a:lnTo>
                    <a:pt x="2203616" y="230029"/>
                  </a:lnTo>
                  <a:lnTo>
                    <a:pt x="2170080" y="230029"/>
                  </a:lnTo>
                  <a:lnTo>
                    <a:pt x="2170080" y="248983"/>
                  </a:lnTo>
                  <a:lnTo>
                    <a:pt x="2146139" y="245459"/>
                  </a:lnTo>
                  <a:lnTo>
                    <a:pt x="2131604" y="243269"/>
                  </a:lnTo>
                  <a:lnTo>
                    <a:pt x="2123433" y="247364"/>
                  </a:lnTo>
                  <a:lnTo>
                    <a:pt x="2131034" y="252031"/>
                  </a:lnTo>
                  <a:lnTo>
                    <a:pt x="2141579" y="254413"/>
                  </a:lnTo>
                  <a:lnTo>
                    <a:pt x="2132079" y="257937"/>
                  </a:lnTo>
                  <a:lnTo>
                    <a:pt x="2119348" y="252794"/>
                  </a:lnTo>
                  <a:lnTo>
                    <a:pt x="2103483" y="247459"/>
                  </a:lnTo>
                  <a:lnTo>
                    <a:pt x="2098733" y="236887"/>
                  </a:lnTo>
                  <a:lnTo>
                    <a:pt x="2087048" y="227362"/>
                  </a:lnTo>
                  <a:lnTo>
                    <a:pt x="2073557" y="225552"/>
                  </a:lnTo>
                  <a:lnTo>
                    <a:pt x="2064057" y="214408"/>
                  </a:lnTo>
                  <a:lnTo>
                    <a:pt x="2084768" y="216218"/>
                  </a:lnTo>
                  <a:lnTo>
                    <a:pt x="2103008" y="224409"/>
                  </a:lnTo>
                  <a:lnTo>
                    <a:pt x="2118208" y="226219"/>
                  </a:lnTo>
                  <a:cubicBezTo>
                    <a:pt x="2118208" y="226219"/>
                    <a:pt x="2127709" y="223837"/>
                    <a:pt x="2128754" y="225552"/>
                  </a:cubicBezTo>
                  <a:cubicBezTo>
                    <a:pt x="2136021" y="227877"/>
                    <a:pt x="2143498" y="229473"/>
                    <a:pt x="2151079" y="230315"/>
                  </a:cubicBezTo>
                  <a:lnTo>
                    <a:pt x="2163430" y="220790"/>
                  </a:lnTo>
                  <a:lnTo>
                    <a:pt x="2142529" y="205169"/>
                  </a:lnTo>
                  <a:lnTo>
                    <a:pt x="2105478" y="194215"/>
                  </a:lnTo>
                  <a:lnTo>
                    <a:pt x="2040306" y="185833"/>
                  </a:lnTo>
                  <a:cubicBezTo>
                    <a:pt x="2031376" y="183581"/>
                    <a:pt x="2022560" y="180879"/>
                    <a:pt x="2013895" y="177737"/>
                  </a:cubicBezTo>
                  <a:lnTo>
                    <a:pt x="1992235" y="172403"/>
                  </a:lnTo>
                  <a:lnTo>
                    <a:pt x="1944734" y="172403"/>
                  </a:lnTo>
                  <a:lnTo>
                    <a:pt x="1872531" y="185833"/>
                  </a:lnTo>
                  <a:lnTo>
                    <a:pt x="1832631" y="211265"/>
                  </a:lnTo>
                  <a:lnTo>
                    <a:pt x="1785129" y="254222"/>
                  </a:lnTo>
                  <a:lnTo>
                    <a:pt x="1741713" y="260699"/>
                  </a:lnTo>
                  <a:cubicBezTo>
                    <a:pt x="1734977" y="266327"/>
                    <a:pt x="1728631" y="272405"/>
                    <a:pt x="1722712" y="278892"/>
                  </a:cubicBezTo>
                  <a:lnTo>
                    <a:pt x="1732213" y="299561"/>
                  </a:lnTo>
                  <a:lnTo>
                    <a:pt x="1729838" y="309086"/>
                  </a:lnTo>
                  <a:lnTo>
                    <a:pt x="1736298" y="314325"/>
                  </a:lnTo>
                  <a:lnTo>
                    <a:pt x="1741048" y="323850"/>
                  </a:lnTo>
                  <a:lnTo>
                    <a:pt x="1747508" y="333375"/>
                  </a:lnTo>
                  <a:lnTo>
                    <a:pt x="1771544" y="329851"/>
                  </a:lnTo>
                  <a:lnTo>
                    <a:pt x="1797385" y="315182"/>
                  </a:lnTo>
                  <a:lnTo>
                    <a:pt x="1817335" y="325755"/>
                  </a:lnTo>
                  <a:lnTo>
                    <a:pt x="1832631" y="352235"/>
                  </a:lnTo>
                  <a:lnTo>
                    <a:pt x="1835481" y="368141"/>
                  </a:lnTo>
                  <a:lnTo>
                    <a:pt x="1853721" y="371666"/>
                  </a:lnTo>
                  <a:lnTo>
                    <a:pt x="1866071" y="361093"/>
                  </a:lnTo>
                  <a:lnTo>
                    <a:pt x="1878992" y="358140"/>
                  </a:lnTo>
                  <a:lnTo>
                    <a:pt x="1886022" y="336899"/>
                  </a:lnTo>
                  <a:lnTo>
                    <a:pt x="1887162" y="320421"/>
                  </a:lnTo>
                  <a:lnTo>
                    <a:pt x="1904833" y="315182"/>
                  </a:lnTo>
                  <a:lnTo>
                    <a:pt x="1904833" y="304324"/>
                  </a:lnTo>
                  <a:lnTo>
                    <a:pt x="1898372" y="299656"/>
                  </a:lnTo>
                  <a:lnTo>
                    <a:pt x="1890107" y="294323"/>
                  </a:lnTo>
                  <a:lnTo>
                    <a:pt x="1887162" y="275273"/>
                  </a:lnTo>
                  <a:lnTo>
                    <a:pt x="1914048" y="258223"/>
                  </a:lnTo>
                  <a:cubicBezTo>
                    <a:pt x="1914048" y="258223"/>
                    <a:pt x="1928298" y="245269"/>
                    <a:pt x="1928298" y="242983"/>
                  </a:cubicBezTo>
                  <a:cubicBezTo>
                    <a:pt x="1928298" y="240697"/>
                    <a:pt x="1935328" y="232886"/>
                    <a:pt x="1935328" y="232886"/>
                  </a:cubicBezTo>
                  <a:cubicBezTo>
                    <a:pt x="1935328" y="232886"/>
                    <a:pt x="1946539" y="233553"/>
                    <a:pt x="1950054" y="234125"/>
                  </a:cubicBezTo>
                  <a:cubicBezTo>
                    <a:pt x="1953569" y="234696"/>
                    <a:pt x="1972284" y="241173"/>
                    <a:pt x="1972284" y="241173"/>
                  </a:cubicBezTo>
                  <a:lnTo>
                    <a:pt x="1979409" y="246507"/>
                  </a:lnTo>
                  <a:lnTo>
                    <a:pt x="1957654" y="257080"/>
                  </a:lnTo>
                  <a:lnTo>
                    <a:pt x="1944829" y="270034"/>
                  </a:lnTo>
                  <a:lnTo>
                    <a:pt x="1935328" y="276511"/>
                  </a:lnTo>
                  <a:lnTo>
                    <a:pt x="1944164" y="297085"/>
                  </a:lnTo>
                  <a:lnTo>
                    <a:pt x="1967059" y="308896"/>
                  </a:lnTo>
                  <a:lnTo>
                    <a:pt x="1987580" y="304705"/>
                  </a:lnTo>
                  <a:lnTo>
                    <a:pt x="2020166" y="303086"/>
                  </a:lnTo>
                  <a:cubicBezTo>
                    <a:pt x="2020166" y="303086"/>
                    <a:pt x="2057502" y="310610"/>
                    <a:pt x="2059212" y="311849"/>
                  </a:cubicBezTo>
                  <a:cubicBezTo>
                    <a:pt x="2060922" y="313087"/>
                    <a:pt x="2048476" y="317087"/>
                    <a:pt x="2048476" y="317087"/>
                  </a:cubicBezTo>
                  <a:lnTo>
                    <a:pt x="2033941" y="321183"/>
                  </a:lnTo>
                  <a:lnTo>
                    <a:pt x="2025771" y="326517"/>
                  </a:lnTo>
                  <a:lnTo>
                    <a:pt x="2011900" y="319469"/>
                  </a:lnTo>
                  <a:cubicBezTo>
                    <a:pt x="2006305" y="315543"/>
                    <a:pt x="1999721" y="313296"/>
                    <a:pt x="1992900" y="312992"/>
                  </a:cubicBezTo>
                  <a:cubicBezTo>
                    <a:pt x="1987152" y="314112"/>
                    <a:pt x="1981728" y="316521"/>
                    <a:pt x="1977034" y="320040"/>
                  </a:cubicBezTo>
                  <a:lnTo>
                    <a:pt x="1985870" y="333566"/>
                  </a:lnTo>
                  <a:lnTo>
                    <a:pt x="1998125" y="341852"/>
                  </a:lnTo>
                  <a:cubicBezTo>
                    <a:pt x="1998125" y="341852"/>
                    <a:pt x="1992900" y="357092"/>
                    <a:pt x="1989385" y="356521"/>
                  </a:cubicBezTo>
                  <a:cubicBezTo>
                    <a:pt x="1985870" y="355949"/>
                    <a:pt x="1979885" y="345377"/>
                    <a:pt x="1979885" y="345377"/>
                  </a:cubicBezTo>
                  <a:lnTo>
                    <a:pt x="1966299" y="340043"/>
                  </a:lnTo>
                  <a:lnTo>
                    <a:pt x="1957559" y="345377"/>
                  </a:lnTo>
                  <a:lnTo>
                    <a:pt x="1958699" y="358331"/>
                  </a:lnTo>
                  <a:lnTo>
                    <a:pt x="1954899" y="376619"/>
                  </a:lnTo>
                  <a:lnTo>
                    <a:pt x="1940268" y="386144"/>
                  </a:lnTo>
                  <a:lnTo>
                    <a:pt x="1929628" y="394430"/>
                  </a:lnTo>
                  <a:lnTo>
                    <a:pt x="1915568" y="386144"/>
                  </a:lnTo>
                  <a:lnTo>
                    <a:pt x="1897422" y="391478"/>
                  </a:lnTo>
                  <a:lnTo>
                    <a:pt x="1865691" y="389668"/>
                  </a:lnTo>
                  <a:lnTo>
                    <a:pt x="1858661" y="396145"/>
                  </a:lnTo>
                  <a:lnTo>
                    <a:pt x="1847451" y="391478"/>
                  </a:lnTo>
                  <a:cubicBezTo>
                    <a:pt x="1847451" y="391478"/>
                    <a:pt x="1819900" y="392621"/>
                    <a:pt x="1818095" y="393192"/>
                  </a:cubicBezTo>
                  <a:cubicBezTo>
                    <a:pt x="1811797" y="391068"/>
                    <a:pt x="1805716" y="388324"/>
                    <a:pt x="1799950" y="385001"/>
                  </a:cubicBezTo>
                  <a:lnTo>
                    <a:pt x="1792920" y="369094"/>
                  </a:lnTo>
                  <a:lnTo>
                    <a:pt x="1801660" y="358521"/>
                  </a:lnTo>
                  <a:lnTo>
                    <a:pt x="1797575" y="353759"/>
                  </a:lnTo>
                  <a:lnTo>
                    <a:pt x="1794060" y="344996"/>
                  </a:lnTo>
                  <a:lnTo>
                    <a:pt x="1799950" y="337852"/>
                  </a:lnTo>
                  <a:lnTo>
                    <a:pt x="1791114" y="335566"/>
                  </a:lnTo>
                  <a:lnTo>
                    <a:pt x="1776484" y="350234"/>
                  </a:lnTo>
                  <a:cubicBezTo>
                    <a:pt x="1776262" y="354965"/>
                    <a:pt x="1776041" y="359696"/>
                    <a:pt x="1775819" y="364427"/>
                  </a:cubicBezTo>
                  <a:cubicBezTo>
                    <a:pt x="1775819" y="364427"/>
                    <a:pt x="1783514" y="377952"/>
                    <a:pt x="1784084" y="379667"/>
                  </a:cubicBezTo>
                  <a:cubicBezTo>
                    <a:pt x="1784521" y="383779"/>
                    <a:pt x="1784711" y="387914"/>
                    <a:pt x="1784654" y="392049"/>
                  </a:cubicBezTo>
                  <a:lnTo>
                    <a:pt x="1770024" y="397955"/>
                  </a:lnTo>
                  <a:lnTo>
                    <a:pt x="1754158" y="402622"/>
                  </a:lnTo>
                  <a:lnTo>
                    <a:pt x="1757103" y="408527"/>
                  </a:lnTo>
                  <a:lnTo>
                    <a:pt x="1773539" y="411480"/>
                  </a:lnTo>
                  <a:lnTo>
                    <a:pt x="1768219" y="421005"/>
                  </a:lnTo>
                  <a:lnTo>
                    <a:pt x="1758719" y="421577"/>
                  </a:lnTo>
                  <a:lnTo>
                    <a:pt x="1754063" y="433388"/>
                  </a:lnTo>
                  <a:lnTo>
                    <a:pt x="1751118" y="439865"/>
                  </a:lnTo>
                  <a:lnTo>
                    <a:pt x="1738198" y="436340"/>
                  </a:lnTo>
                  <a:lnTo>
                    <a:pt x="1738768" y="428054"/>
                  </a:lnTo>
                  <a:lnTo>
                    <a:pt x="1739338" y="417481"/>
                  </a:lnTo>
                  <a:lnTo>
                    <a:pt x="1734113" y="412147"/>
                  </a:lnTo>
                  <a:lnTo>
                    <a:pt x="1726418" y="420434"/>
                  </a:lnTo>
                  <a:lnTo>
                    <a:pt x="1718247" y="431006"/>
                  </a:lnTo>
                  <a:lnTo>
                    <a:pt x="1699247" y="434531"/>
                  </a:lnTo>
                  <a:lnTo>
                    <a:pt x="1690412" y="441579"/>
                  </a:lnTo>
                  <a:lnTo>
                    <a:pt x="1684522" y="454533"/>
                  </a:lnTo>
                  <a:lnTo>
                    <a:pt x="1670461" y="461010"/>
                  </a:lnTo>
                  <a:lnTo>
                    <a:pt x="1659346" y="468059"/>
                  </a:lnTo>
                  <a:lnTo>
                    <a:pt x="1642245" y="459296"/>
                  </a:lnTo>
                  <a:lnTo>
                    <a:pt x="1639965" y="463391"/>
                  </a:lnTo>
                  <a:lnTo>
                    <a:pt x="1643480" y="472154"/>
                  </a:lnTo>
                  <a:lnTo>
                    <a:pt x="1639395" y="476917"/>
                  </a:lnTo>
                  <a:lnTo>
                    <a:pt x="1617070" y="475107"/>
                  </a:lnTo>
                  <a:lnTo>
                    <a:pt x="1604719" y="473393"/>
                  </a:lnTo>
                  <a:lnTo>
                    <a:pt x="1602914" y="489871"/>
                  </a:lnTo>
                  <a:lnTo>
                    <a:pt x="1624670" y="493395"/>
                  </a:lnTo>
                  <a:lnTo>
                    <a:pt x="1635215" y="502920"/>
                  </a:lnTo>
                  <a:cubicBezTo>
                    <a:pt x="1635215" y="502920"/>
                    <a:pt x="1643480" y="512921"/>
                    <a:pt x="1645190" y="512921"/>
                  </a:cubicBezTo>
                  <a:cubicBezTo>
                    <a:pt x="1646900" y="512921"/>
                    <a:pt x="1658776" y="515874"/>
                    <a:pt x="1658776" y="515874"/>
                  </a:cubicBezTo>
                  <a:lnTo>
                    <a:pt x="1654026" y="541782"/>
                  </a:lnTo>
                  <a:lnTo>
                    <a:pt x="1643480" y="565880"/>
                  </a:lnTo>
                  <a:lnTo>
                    <a:pt x="1599399" y="565309"/>
                  </a:lnTo>
                  <a:lnTo>
                    <a:pt x="1551328" y="564166"/>
                  </a:lnTo>
                  <a:lnTo>
                    <a:pt x="1536032" y="569976"/>
                  </a:lnTo>
                  <a:lnTo>
                    <a:pt x="1531282" y="583502"/>
                  </a:lnTo>
                  <a:lnTo>
                    <a:pt x="1535462" y="597694"/>
                  </a:lnTo>
                  <a:lnTo>
                    <a:pt x="1526912" y="624269"/>
                  </a:lnTo>
                  <a:lnTo>
                    <a:pt x="1523397" y="638461"/>
                  </a:lnTo>
                  <a:cubicBezTo>
                    <a:pt x="1523416" y="643299"/>
                    <a:pt x="1523958" y="648122"/>
                    <a:pt x="1525012" y="652844"/>
                  </a:cubicBezTo>
                  <a:cubicBezTo>
                    <a:pt x="1526247" y="654558"/>
                    <a:pt x="1533277" y="666941"/>
                    <a:pt x="1533277" y="666941"/>
                  </a:cubicBezTo>
                  <a:lnTo>
                    <a:pt x="1527957" y="686943"/>
                  </a:lnTo>
                  <a:lnTo>
                    <a:pt x="1543823" y="691706"/>
                  </a:lnTo>
                  <a:lnTo>
                    <a:pt x="1570233" y="693420"/>
                  </a:lnTo>
                  <a:lnTo>
                    <a:pt x="1584294" y="701135"/>
                  </a:lnTo>
                  <a:lnTo>
                    <a:pt x="1594934" y="702850"/>
                  </a:lnTo>
                  <a:lnTo>
                    <a:pt x="1612510" y="695230"/>
                  </a:lnTo>
                  <a:lnTo>
                    <a:pt x="1638920" y="691706"/>
                  </a:lnTo>
                  <a:lnTo>
                    <a:pt x="1663621" y="671036"/>
                  </a:lnTo>
                  <a:lnTo>
                    <a:pt x="1659536" y="645795"/>
                  </a:lnTo>
                  <a:lnTo>
                    <a:pt x="1674736" y="626745"/>
                  </a:lnTo>
                  <a:lnTo>
                    <a:pt x="1707037" y="606171"/>
                  </a:lnTo>
                  <a:lnTo>
                    <a:pt x="1721098" y="601409"/>
                  </a:lnTo>
                  <a:lnTo>
                    <a:pt x="1719387" y="580263"/>
                  </a:lnTo>
                  <a:lnTo>
                    <a:pt x="1738388" y="569024"/>
                  </a:lnTo>
                  <a:lnTo>
                    <a:pt x="1757388" y="575501"/>
                  </a:lnTo>
                  <a:lnTo>
                    <a:pt x="1770309" y="568452"/>
                  </a:lnTo>
                  <a:lnTo>
                    <a:pt x="1810020" y="556260"/>
                  </a:lnTo>
                  <a:lnTo>
                    <a:pt x="1849351" y="592836"/>
                  </a:lnTo>
                  <a:lnTo>
                    <a:pt x="1903313" y="629888"/>
                  </a:lnTo>
                  <a:cubicBezTo>
                    <a:pt x="1903313" y="629888"/>
                    <a:pt x="1914523" y="652272"/>
                    <a:pt x="1915093" y="653987"/>
                  </a:cubicBezTo>
                  <a:cubicBezTo>
                    <a:pt x="1912946" y="659405"/>
                    <a:pt x="1910172" y="664553"/>
                    <a:pt x="1906828" y="669322"/>
                  </a:cubicBezTo>
                  <a:lnTo>
                    <a:pt x="1876522" y="669322"/>
                  </a:lnTo>
                  <a:lnTo>
                    <a:pt x="1865121" y="671894"/>
                  </a:lnTo>
                  <a:cubicBezTo>
                    <a:pt x="1865121" y="671894"/>
                    <a:pt x="1868637" y="680657"/>
                    <a:pt x="1870917" y="680657"/>
                  </a:cubicBezTo>
                  <a:cubicBezTo>
                    <a:pt x="1873197" y="680657"/>
                    <a:pt x="1897422" y="691896"/>
                    <a:pt x="1897422" y="691896"/>
                  </a:cubicBezTo>
                  <a:lnTo>
                    <a:pt x="1905022" y="697802"/>
                  </a:lnTo>
                  <a:lnTo>
                    <a:pt x="1909108" y="696563"/>
                  </a:lnTo>
                  <a:lnTo>
                    <a:pt x="1908538" y="685419"/>
                  </a:lnTo>
                  <a:lnTo>
                    <a:pt x="1910913" y="674846"/>
                  </a:lnTo>
                  <a:lnTo>
                    <a:pt x="1919083" y="675989"/>
                  </a:lnTo>
                  <a:cubicBezTo>
                    <a:pt x="1922417" y="672357"/>
                    <a:pt x="1925372" y="668401"/>
                    <a:pt x="1927918" y="664178"/>
                  </a:cubicBezTo>
                  <a:cubicBezTo>
                    <a:pt x="1930379" y="658963"/>
                    <a:pt x="1933105" y="653877"/>
                    <a:pt x="1936088" y="648938"/>
                  </a:cubicBezTo>
                  <a:lnTo>
                    <a:pt x="1929628" y="636556"/>
                  </a:lnTo>
                  <a:lnTo>
                    <a:pt x="1933238" y="628269"/>
                  </a:lnTo>
                  <a:lnTo>
                    <a:pt x="1942739" y="629507"/>
                  </a:lnTo>
                  <a:lnTo>
                    <a:pt x="1943879" y="641794"/>
                  </a:lnTo>
                  <a:lnTo>
                    <a:pt x="1947394" y="641794"/>
                  </a:lnTo>
                  <a:lnTo>
                    <a:pt x="1946254" y="626555"/>
                  </a:lnTo>
                  <a:lnTo>
                    <a:pt x="1936753" y="620649"/>
                  </a:lnTo>
                  <a:lnTo>
                    <a:pt x="1924023" y="612172"/>
                  </a:lnTo>
                  <a:lnTo>
                    <a:pt x="1915188" y="599313"/>
                  </a:lnTo>
                  <a:lnTo>
                    <a:pt x="1899892" y="595122"/>
                  </a:lnTo>
                  <a:lnTo>
                    <a:pt x="1882317" y="582740"/>
                  </a:lnTo>
                  <a:lnTo>
                    <a:pt x="1878232" y="568643"/>
                  </a:lnTo>
                  <a:lnTo>
                    <a:pt x="1861796" y="560451"/>
                  </a:lnTo>
                  <a:lnTo>
                    <a:pt x="1857521" y="547497"/>
                  </a:lnTo>
                  <a:lnTo>
                    <a:pt x="1862271" y="533971"/>
                  </a:lnTo>
                  <a:lnTo>
                    <a:pt x="1872816" y="532162"/>
                  </a:lnTo>
                  <a:cubicBezTo>
                    <a:pt x="1873006" y="536480"/>
                    <a:pt x="1873197" y="540798"/>
                    <a:pt x="1873387" y="545116"/>
                  </a:cubicBezTo>
                  <a:lnTo>
                    <a:pt x="1883932" y="548640"/>
                  </a:lnTo>
                  <a:lnTo>
                    <a:pt x="1891057" y="544544"/>
                  </a:lnTo>
                  <a:lnTo>
                    <a:pt x="1901603" y="563594"/>
                  </a:lnTo>
                  <a:lnTo>
                    <a:pt x="1923263" y="575882"/>
                  </a:lnTo>
                  <a:lnTo>
                    <a:pt x="1940363" y="585407"/>
                  </a:lnTo>
                  <a:lnTo>
                    <a:pt x="1950909" y="586645"/>
                  </a:lnTo>
                  <a:lnTo>
                    <a:pt x="1968484" y="605695"/>
                  </a:lnTo>
                  <a:lnTo>
                    <a:pt x="1972664" y="630365"/>
                  </a:lnTo>
                  <a:lnTo>
                    <a:pt x="2005535" y="664559"/>
                  </a:lnTo>
                  <a:lnTo>
                    <a:pt x="2010190" y="688658"/>
                  </a:lnTo>
                  <a:lnTo>
                    <a:pt x="2033656" y="705136"/>
                  </a:lnTo>
                  <a:lnTo>
                    <a:pt x="2040116" y="699802"/>
                  </a:lnTo>
                  <a:lnTo>
                    <a:pt x="2036601" y="684562"/>
                  </a:lnTo>
                  <a:lnTo>
                    <a:pt x="2049521" y="677513"/>
                  </a:lnTo>
                  <a:lnTo>
                    <a:pt x="2045436" y="666845"/>
                  </a:lnTo>
                  <a:lnTo>
                    <a:pt x="2032421" y="662369"/>
                  </a:lnTo>
                  <a:lnTo>
                    <a:pt x="2027101" y="651796"/>
                  </a:lnTo>
                  <a:lnTo>
                    <a:pt x="2029476" y="634651"/>
                  </a:lnTo>
                  <a:lnTo>
                    <a:pt x="2021876" y="625888"/>
                  </a:lnTo>
                  <a:lnTo>
                    <a:pt x="2028906" y="627031"/>
                  </a:lnTo>
                  <a:lnTo>
                    <a:pt x="2034131" y="633508"/>
                  </a:lnTo>
                  <a:lnTo>
                    <a:pt x="2042396" y="622364"/>
                  </a:lnTo>
                  <a:lnTo>
                    <a:pt x="2056457" y="622935"/>
                  </a:lnTo>
                  <a:lnTo>
                    <a:pt x="2070612" y="628841"/>
                  </a:lnTo>
                  <a:lnTo>
                    <a:pt x="2081157" y="643319"/>
                  </a:lnTo>
                  <a:lnTo>
                    <a:pt x="2091703" y="659797"/>
                  </a:lnTo>
                  <a:cubicBezTo>
                    <a:pt x="2091703" y="659797"/>
                    <a:pt x="2084673" y="663893"/>
                    <a:pt x="2084102" y="665702"/>
                  </a:cubicBezTo>
                  <a:cubicBezTo>
                    <a:pt x="2085499" y="670258"/>
                    <a:pt x="2087475" y="674613"/>
                    <a:pt x="2089993" y="678656"/>
                  </a:cubicBezTo>
                  <a:lnTo>
                    <a:pt x="2103483" y="690944"/>
                  </a:lnTo>
                  <a:lnTo>
                    <a:pt x="2114028" y="705803"/>
                  </a:lnTo>
                  <a:lnTo>
                    <a:pt x="2135119" y="705231"/>
                  </a:lnTo>
                  <a:lnTo>
                    <a:pt x="2137494" y="714756"/>
                  </a:lnTo>
                  <a:lnTo>
                    <a:pt x="2152789" y="716471"/>
                  </a:lnTo>
                  <a:lnTo>
                    <a:pt x="2167420" y="712946"/>
                  </a:lnTo>
                  <a:lnTo>
                    <a:pt x="2171600" y="703421"/>
                  </a:lnTo>
                  <a:lnTo>
                    <a:pt x="2178060" y="712280"/>
                  </a:lnTo>
                  <a:lnTo>
                    <a:pt x="2195065" y="718185"/>
                  </a:lnTo>
                  <a:lnTo>
                    <a:pt x="2209696" y="717042"/>
                  </a:lnTo>
                  <a:lnTo>
                    <a:pt x="2222046" y="703421"/>
                  </a:lnTo>
                  <a:lnTo>
                    <a:pt x="2233162" y="708184"/>
                  </a:lnTo>
                  <a:lnTo>
                    <a:pt x="2241427" y="713423"/>
                  </a:lnTo>
                  <a:lnTo>
                    <a:pt x="2238482" y="725234"/>
                  </a:lnTo>
                  <a:lnTo>
                    <a:pt x="2245797" y="749427"/>
                  </a:lnTo>
                  <a:lnTo>
                    <a:pt x="2235157" y="773906"/>
                  </a:lnTo>
                  <a:lnTo>
                    <a:pt x="2235157" y="805910"/>
                  </a:lnTo>
                  <a:lnTo>
                    <a:pt x="2171030" y="805910"/>
                  </a:lnTo>
                  <a:lnTo>
                    <a:pt x="2146709" y="815435"/>
                  </a:lnTo>
                  <a:lnTo>
                    <a:pt x="2107283" y="795719"/>
                  </a:lnTo>
                  <a:lnTo>
                    <a:pt x="2081442" y="798767"/>
                  </a:lnTo>
                  <a:lnTo>
                    <a:pt x="2037266" y="782765"/>
                  </a:lnTo>
                  <a:lnTo>
                    <a:pt x="2002305" y="782765"/>
                  </a:lnTo>
                  <a:lnTo>
                    <a:pt x="1991665" y="792290"/>
                  </a:lnTo>
                  <a:lnTo>
                    <a:pt x="1997745" y="809054"/>
                  </a:lnTo>
                  <a:lnTo>
                    <a:pt x="1984065" y="822769"/>
                  </a:lnTo>
                  <a:lnTo>
                    <a:pt x="1949009" y="801434"/>
                  </a:lnTo>
                  <a:lnTo>
                    <a:pt x="1921648" y="804482"/>
                  </a:lnTo>
                  <a:lnTo>
                    <a:pt x="1911008" y="786194"/>
                  </a:lnTo>
                  <a:lnTo>
                    <a:pt x="1869871" y="774002"/>
                  </a:lnTo>
                  <a:lnTo>
                    <a:pt x="1841371" y="760190"/>
                  </a:lnTo>
                  <a:lnTo>
                    <a:pt x="1819520" y="749427"/>
                  </a:lnTo>
                  <a:lnTo>
                    <a:pt x="1845361" y="718947"/>
                  </a:lnTo>
                  <a:lnTo>
                    <a:pt x="1837761" y="693039"/>
                  </a:lnTo>
                  <a:lnTo>
                    <a:pt x="1819520" y="682276"/>
                  </a:lnTo>
                  <a:lnTo>
                    <a:pt x="1711407" y="694563"/>
                  </a:lnTo>
                  <a:lnTo>
                    <a:pt x="1668846" y="711327"/>
                  </a:lnTo>
                  <a:lnTo>
                    <a:pt x="1641390" y="712851"/>
                  </a:lnTo>
                  <a:lnTo>
                    <a:pt x="1612890" y="723519"/>
                  </a:lnTo>
                  <a:lnTo>
                    <a:pt x="1577929" y="715899"/>
                  </a:lnTo>
                  <a:lnTo>
                    <a:pt x="1555033" y="743331"/>
                  </a:lnTo>
                  <a:lnTo>
                    <a:pt x="1527672" y="761619"/>
                  </a:lnTo>
                  <a:lnTo>
                    <a:pt x="1502971" y="813530"/>
                  </a:lnTo>
                  <a:lnTo>
                    <a:pt x="1509432" y="836390"/>
                  </a:lnTo>
                  <a:lnTo>
                    <a:pt x="1477511" y="866966"/>
                  </a:lnTo>
                  <a:lnTo>
                    <a:pt x="1445590" y="879158"/>
                  </a:lnTo>
                  <a:lnTo>
                    <a:pt x="1430389" y="907733"/>
                  </a:lnTo>
                  <a:cubicBezTo>
                    <a:pt x="1430389" y="907733"/>
                    <a:pt x="1396854" y="982504"/>
                    <a:pt x="1393814" y="988600"/>
                  </a:cubicBezTo>
                  <a:cubicBezTo>
                    <a:pt x="1390773" y="994696"/>
                    <a:pt x="1393814" y="1032891"/>
                    <a:pt x="1393814" y="1032891"/>
                  </a:cubicBezTo>
                  <a:lnTo>
                    <a:pt x="1407494" y="1077087"/>
                  </a:lnTo>
                  <a:lnTo>
                    <a:pt x="1375573" y="1151858"/>
                  </a:lnTo>
                  <a:lnTo>
                    <a:pt x="1387733" y="1188530"/>
                  </a:lnTo>
                  <a:lnTo>
                    <a:pt x="1404454" y="1222058"/>
                  </a:lnTo>
                  <a:lnTo>
                    <a:pt x="1448630" y="1284637"/>
                  </a:lnTo>
                  <a:cubicBezTo>
                    <a:pt x="1448187" y="1295114"/>
                    <a:pt x="1447743" y="1305592"/>
                    <a:pt x="1447300" y="1316069"/>
                  </a:cubicBezTo>
                  <a:lnTo>
                    <a:pt x="1538312" y="1385507"/>
                  </a:lnTo>
                  <a:lnTo>
                    <a:pt x="1599304" y="1360932"/>
                  </a:lnTo>
                  <a:lnTo>
                    <a:pt x="1658016" y="1379601"/>
                  </a:lnTo>
                  <a:lnTo>
                    <a:pt x="1730978" y="1339977"/>
                  </a:lnTo>
                  <a:cubicBezTo>
                    <a:pt x="1730978" y="1339977"/>
                    <a:pt x="1755393" y="1339977"/>
                    <a:pt x="1762994" y="1353693"/>
                  </a:cubicBezTo>
                  <a:cubicBezTo>
                    <a:pt x="1770594" y="1367409"/>
                    <a:pt x="1775154" y="1379601"/>
                    <a:pt x="1802515" y="1379601"/>
                  </a:cubicBezTo>
                  <a:cubicBezTo>
                    <a:pt x="1829875" y="1379601"/>
                    <a:pt x="1843651" y="1410176"/>
                    <a:pt x="1843651" y="1410176"/>
                  </a:cubicBezTo>
                  <a:lnTo>
                    <a:pt x="1831491" y="1445228"/>
                  </a:lnTo>
                  <a:lnTo>
                    <a:pt x="1837571" y="1463516"/>
                  </a:lnTo>
                  <a:lnTo>
                    <a:pt x="1825410" y="1492091"/>
                  </a:lnTo>
                  <a:lnTo>
                    <a:pt x="1853911" y="1551527"/>
                  </a:lnTo>
                  <a:lnTo>
                    <a:pt x="1875192" y="1597343"/>
                  </a:lnTo>
                  <a:lnTo>
                    <a:pt x="1895047" y="1641634"/>
                  </a:lnTo>
                  <a:lnTo>
                    <a:pt x="1899607" y="1698022"/>
                  </a:lnTo>
                  <a:lnTo>
                    <a:pt x="1895047" y="1730121"/>
                  </a:lnTo>
                  <a:lnTo>
                    <a:pt x="1859991" y="1791176"/>
                  </a:lnTo>
                  <a:lnTo>
                    <a:pt x="1870632" y="1885760"/>
                  </a:lnTo>
                  <a:lnTo>
                    <a:pt x="1882792" y="1907095"/>
                  </a:lnTo>
                  <a:lnTo>
                    <a:pt x="1878232" y="1922336"/>
                  </a:lnTo>
                  <a:lnTo>
                    <a:pt x="1899607" y="1945291"/>
                  </a:lnTo>
                  <a:lnTo>
                    <a:pt x="1913288" y="1998631"/>
                  </a:lnTo>
                  <a:lnTo>
                    <a:pt x="1901127" y="2049018"/>
                  </a:lnTo>
                  <a:lnTo>
                    <a:pt x="1919368" y="2087118"/>
                  </a:lnTo>
                  <a:cubicBezTo>
                    <a:pt x="1919368" y="2087118"/>
                    <a:pt x="1936088" y="2128361"/>
                    <a:pt x="1937608" y="2132933"/>
                  </a:cubicBezTo>
                  <a:cubicBezTo>
                    <a:pt x="1939128" y="2137505"/>
                    <a:pt x="1949769" y="2152745"/>
                    <a:pt x="1948249" y="2160365"/>
                  </a:cubicBezTo>
                  <a:cubicBezTo>
                    <a:pt x="1946729" y="2167985"/>
                    <a:pt x="1942169" y="2187893"/>
                    <a:pt x="1942169" y="2187893"/>
                  </a:cubicBezTo>
                  <a:lnTo>
                    <a:pt x="1948249" y="2218373"/>
                  </a:lnTo>
                  <a:lnTo>
                    <a:pt x="2025866" y="2218373"/>
                  </a:lnTo>
                  <a:lnTo>
                    <a:pt x="2062442" y="2206181"/>
                  </a:lnTo>
                  <a:lnTo>
                    <a:pt x="2152219" y="2114645"/>
                  </a:lnTo>
                  <a:cubicBezTo>
                    <a:pt x="2160428" y="2104920"/>
                    <a:pt x="2168037" y="2094709"/>
                    <a:pt x="2175020" y="2084070"/>
                  </a:cubicBezTo>
                  <a:cubicBezTo>
                    <a:pt x="2176540" y="2079498"/>
                    <a:pt x="2188700" y="2023110"/>
                    <a:pt x="2188700" y="2023110"/>
                  </a:cubicBezTo>
                  <a:lnTo>
                    <a:pt x="2252637" y="1997107"/>
                  </a:lnTo>
                  <a:lnTo>
                    <a:pt x="2252637" y="1947291"/>
                  </a:lnTo>
                  <a:lnTo>
                    <a:pt x="2238957" y="1907572"/>
                  </a:lnTo>
                  <a:lnTo>
                    <a:pt x="2272398" y="1875568"/>
                  </a:lnTo>
                  <a:lnTo>
                    <a:pt x="2362270" y="1823657"/>
                  </a:lnTo>
                  <a:lnTo>
                    <a:pt x="2369870" y="1783937"/>
                  </a:lnTo>
                  <a:lnTo>
                    <a:pt x="2369870" y="1715357"/>
                  </a:lnTo>
                  <a:lnTo>
                    <a:pt x="2353055" y="1663446"/>
                  </a:lnTo>
                  <a:lnTo>
                    <a:pt x="2357615" y="1631442"/>
                  </a:lnTo>
                  <a:lnTo>
                    <a:pt x="2342035" y="1617631"/>
                  </a:lnTo>
                  <a:lnTo>
                    <a:pt x="2371010" y="1574959"/>
                  </a:lnTo>
                  <a:lnTo>
                    <a:pt x="2381651" y="1518476"/>
                  </a:lnTo>
                  <a:lnTo>
                    <a:pt x="2424212" y="1492568"/>
                  </a:lnTo>
                  <a:lnTo>
                    <a:pt x="2433712" y="1466564"/>
                  </a:lnTo>
                  <a:lnTo>
                    <a:pt x="2511329" y="1385888"/>
                  </a:lnTo>
                  <a:lnTo>
                    <a:pt x="2535745" y="1309116"/>
                  </a:lnTo>
                  <a:lnTo>
                    <a:pt x="2558546" y="1266730"/>
                  </a:lnTo>
                  <a:lnTo>
                    <a:pt x="2558546" y="1220915"/>
                  </a:lnTo>
                  <a:lnTo>
                    <a:pt x="2537265" y="1213295"/>
                  </a:lnTo>
                  <a:lnTo>
                    <a:pt x="2512849" y="1233107"/>
                  </a:lnTo>
                  <a:lnTo>
                    <a:pt x="2479408" y="1236155"/>
                  </a:lnTo>
                  <a:lnTo>
                    <a:pt x="2444447" y="1245680"/>
                  </a:lnTo>
                  <a:lnTo>
                    <a:pt x="2415472" y="1227296"/>
                  </a:lnTo>
                  <a:lnTo>
                    <a:pt x="2418511" y="1204436"/>
                  </a:lnTo>
                  <a:lnTo>
                    <a:pt x="2382031" y="1163288"/>
                  </a:lnTo>
                  <a:lnTo>
                    <a:pt x="2345454" y="1141857"/>
                  </a:lnTo>
                  <a:lnTo>
                    <a:pt x="2328734" y="1086993"/>
                  </a:lnTo>
                  <a:lnTo>
                    <a:pt x="2293013" y="1052894"/>
                  </a:lnTo>
                  <a:lnTo>
                    <a:pt x="2289973" y="1010221"/>
                  </a:lnTo>
                  <a:lnTo>
                    <a:pt x="2264037" y="972121"/>
                  </a:lnTo>
                  <a:lnTo>
                    <a:pt x="2232116" y="900494"/>
                  </a:lnTo>
                  <a:lnTo>
                    <a:pt x="2198581" y="866966"/>
                  </a:lnTo>
                  <a:lnTo>
                    <a:pt x="2195540" y="839438"/>
                  </a:lnTo>
                  <a:lnTo>
                    <a:pt x="2209316" y="845630"/>
                  </a:lnTo>
                  <a:lnTo>
                    <a:pt x="2224516" y="857821"/>
                  </a:lnTo>
                  <a:lnTo>
                    <a:pt x="2230596" y="880682"/>
                  </a:lnTo>
                  <a:cubicBezTo>
                    <a:pt x="2242757" y="880682"/>
                    <a:pt x="2247317" y="857821"/>
                    <a:pt x="2247317" y="857821"/>
                  </a:cubicBezTo>
                  <a:lnTo>
                    <a:pt x="2257957" y="880682"/>
                  </a:lnTo>
                  <a:lnTo>
                    <a:pt x="2268597" y="909257"/>
                  </a:lnTo>
                  <a:lnTo>
                    <a:pt x="2302133" y="959644"/>
                  </a:lnTo>
                  <a:lnTo>
                    <a:pt x="2320374" y="962692"/>
                  </a:lnTo>
                  <a:lnTo>
                    <a:pt x="2341654" y="1006983"/>
                  </a:lnTo>
                  <a:lnTo>
                    <a:pt x="2340134" y="1026795"/>
                  </a:lnTo>
                  <a:lnTo>
                    <a:pt x="2401031" y="1089374"/>
                  </a:lnTo>
                  <a:lnTo>
                    <a:pt x="2411671" y="1147286"/>
                  </a:lnTo>
                  <a:lnTo>
                    <a:pt x="2422312" y="1173290"/>
                  </a:lnTo>
                  <a:lnTo>
                    <a:pt x="2442167" y="1193102"/>
                  </a:lnTo>
                  <a:lnTo>
                    <a:pt x="2533465" y="1168718"/>
                  </a:lnTo>
                  <a:lnTo>
                    <a:pt x="2550185" y="1153382"/>
                  </a:lnTo>
                  <a:lnTo>
                    <a:pt x="2589706" y="1141190"/>
                  </a:lnTo>
                  <a:lnTo>
                    <a:pt x="2589706" y="1122902"/>
                  </a:lnTo>
                  <a:lnTo>
                    <a:pt x="2635403" y="1092422"/>
                  </a:lnTo>
                  <a:lnTo>
                    <a:pt x="2654403" y="1056989"/>
                  </a:lnTo>
                  <a:lnTo>
                    <a:pt x="2665423" y="1038987"/>
                  </a:lnTo>
                  <a:lnTo>
                    <a:pt x="2680719" y="1017651"/>
                  </a:lnTo>
                  <a:lnTo>
                    <a:pt x="2655543" y="982885"/>
                  </a:lnTo>
                  <a:lnTo>
                    <a:pt x="2620392" y="953071"/>
                  </a:lnTo>
                  <a:lnTo>
                    <a:pt x="2609182" y="924496"/>
                  </a:lnTo>
                  <a:lnTo>
                    <a:pt x="2596262" y="927544"/>
                  </a:lnTo>
                  <a:lnTo>
                    <a:pt x="2586761" y="954977"/>
                  </a:lnTo>
                  <a:lnTo>
                    <a:pt x="2551800" y="964502"/>
                  </a:lnTo>
                  <a:lnTo>
                    <a:pt x="2533560" y="952310"/>
                  </a:lnTo>
                  <a:lnTo>
                    <a:pt x="2527479" y="926402"/>
                  </a:lnTo>
                  <a:lnTo>
                    <a:pt x="2515319" y="929450"/>
                  </a:lnTo>
                  <a:lnTo>
                    <a:pt x="2496984" y="895826"/>
                  </a:lnTo>
                  <a:lnTo>
                    <a:pt x="2480263" y="886301"/>
                  </a:lnTo>
                  <a:lnTo>
                    <a:pt x="2458983" y="851249"/>
                  </a:lnTo>
                  <a:lnTo>
                    <a:pt x="2474183" y="834390"/>
                  </a:lnTo>
                  <a:lnTo>
                    <a:pt x="2524534" y="876110"/>
                  </a:lnTo>
                  <a:close/>
                  <a:moveTo>
                    <a:pt x="1812015" y="651510"/>
                  </a:moveTo>
                  <a:lnTo>
                    <a:pt x="1815245" y="636937"/>
                  </a:lnTo>
                  <a:lnTo>
                    <a:pt x="1815245" y="615982"/>
                  </a:lnTo>
                  <a:cubicBezTo>
                    <a:pt x="1811948" y="613046"/>
                    <a:pt x="1807901" y="611098"/>
                    <a:pt x="1803560" y="610362"/>
                  </a:cubicBezTo>
                  <a:cubicBezTo>
                    <a:pt x="1800444" y="610367"/>
                    <a:pt x="1797432" y="611519"/>
                    <a:pt x="1795104" y="613601"/>
                  </a:cubicBezTo>
                  <a:lnTo>
                    <a:pt x="1795104" y="636937"/>
                  </a:lnTo>
                  <a:cubicBezTo>
                    <a:pt x="1795921" y="641759"/>
                    <a:pt x="1795921" y="646688"/>
                    <a:pt x="1795104" y="651510"/>
                  </a:cubicBezTo>
                  <a:lnTo>
                    <a:pt x="1812015" y="651510"/>
                  </a:lnTo>
                  <a:close/>
                  <a:moveTo>
                    <a:pt x="1812015" y="588550"/>
                  </a:moveTo>
                  <a:cubicBezTo>
                    <a:pt x="1812642" y="583327"/>
                    <a:pt x="1808927" y="578583"/>
                    <a:pt x="1803721" y="577954"/>
                  </a:cubicBezTo>
                  <a:cubicBezTo>
                    <a:pt x="1802714" y="577832"/>
                    <a:pt x="1801698" y="577872"/>
                    <a:pt x="1800710" y="578072"/>
                  </a:cubicBezTo>
                  <a:lnTo>
                    <a:pt x="1795104" y="594169"/>
                  </a:lnTo>
                  <a:lnTo>
                    <a:pt x="1800710" y="606266"/>
                  </a:lnTo>
                  <a:lnTo>
                    <a:pt x="1812015" y="606266"/>
                  </a:lnTo>
                  <a:lnTo>
                    <a:pt x="1812015" y="588550"/>
                  </a:lnTo>
                  <a:close/>
                  <a:moveTo>
                    <a:pt x="1396854" y="171926"/>
                  </a:moveTo>
                  <a:lnTo>
                    <a:pt x="1453855" y="171926"/>
                  </a:lnTo>
                  <a:lnTo>
                    <a:pt x="1484921" y="127063"/>
                  </a:lnTo>
                  <a:lnTo>
                    <a:pt x="1556458" y="127063"/>
                  </a:lnTo>
                  <a:lnTo>
                    <a:pt x="1567953" y="98488"/>
                  </a:lnTo>
                  <a:lnTo>
                    <a:pt x="1611939" y="75152"/>
                  </a:lnTo>
                  <a:cubicBezTo>
                    <a:pt x="1632745" y="56960"/>
                    <a:pt x="1611939" y="24003"/>
                    <a:pt x="1611939" y="24003"/>
                  </a:cubicBezTo>
                  <a:lnTo>
                    <a:pt x="1522257" y="12764"/>
                  </a:lnTo>
                  <a:lnTo>
                    <a:pt x="1433145" y="24194"/>
                  </a:lnTo>
                  <a:lnTo>
                    <a:pt x="1303561" y="0"/>
                  </a:lnTo>
                  <a:lnTo>
                    <a:pt x="1223664" y="36385"/>
                  </a:lnTo>
                  <a:cubicBezTo>
                    <a:pt x="1223664" y="36385"/>
                    <a:pt x="1166187" y="67532"/>
                    <a:pt x="1158397" y="64961"/>
                  </a:cubicBezTo>
                  <a:cubicBezTo>
                    <a:pt x="1142874" y="63646"/>
                    <a:pt x="1127274" y="63646"/>
                    <a:pt x="1111751" y="64961"/>
                  </a:cubicBezTo>
                  <a:cubicBezTo>
                    <a:pt x="1111751" y="64961"/>
                    <a:pt x="1140252" y="90869"/>
                    <a:pt x="1153172" y="93536"/>
                  </a:cubicBezTo>
                  <a:cubicBezTo>
                    <a:pt x="1162615" y="94992"/>
                    <a:pt x="1172229" y="94992"/>
                    <a:pt x="1181673" y="93536"/>
                  </a:cubicBezTo>
                  <a:cubicBezTo>
                    <a:pt x="1181673" y="93536"/>
                    <a:pt x="1181673" y="118872"/>
                    <a:pt x="1186898" y="124682"/>
                  </a:cubicBezTo>
                  <a:cubicBezTo>
                    <a:pt x="1205043" y="145542"/>
                    <a:pt x="1167897" y="161068"/>
                    <a:pt x="1167897" y="161068"/>
                  </a:cubicBezTo>
                  <a:lnTo>
                    <a:pt x="1167897" y="185642"/>
                  </a:lnTo>
                  <a:cubicBezTo>
                    <a:pt x="1167897" y="185642"/>
                    <a:pt x="1171982" y="232029"/>
                    <a:pt x="1179678" y="229933"/>
                  </a:cubicBezTo>
                  <a:cubicBezTo>
                    <a:pt x="1187373" y="227838"/>
                    <a:pt x="1200008" y="254603"/>
                    <a:pt x="1200008" y="254603"/>
                  </a:cubicBezTo>
                  <a:lnTo>
                    <a:pt x="1223854" y="280606"/>
                  </a:lnTo>
                  <a:lnTo>
                    <a:pt x="1267460" y="280606"/>
                  </a:lnTo>
                  <a:lnTo>
                    <a:pt x="1321897" y="215646"/>
                  </a:lnTo>
                  <a:lnTo>
                    <a:pt x="1375478" y="192310"/>
                  </a:lnTo>
                  <a:lnTo>
                    <a:pt x="1396854" y="171926"/>
                  </a:lnTo>
                  <a:close/>
                  <a:moveTo>
                    <a:pt x="2516459" y="1725835"/>
                  </a:moveTo>
                  <a:lnTo>
                    <a:pt x="2509429" y="1706785"/>
                  </a:lnTo>
                  <a:lnTo>
                    <a:pt x="2501354" y="1714786"/>
                  </a:lnTo>
                  <a:lnTo>
                    <a:pt x="2494324" y="1730978"/>
                  </a:lnTo>
                  <a:lnTo>
                    <a:pt x="2478268" y="1740503"/>
                  </a:lnTo>
                  <a:lnTo>
                    <a:pt x="2471238" y="1761744"/>
                  </a:lnTo>
                  <a:lnTo>
                    <a:pt x="2461168" y="1786890"/>
                  </a:lnTo>
                  <a:lnTo>
                    <a:pt x="2421932" y="1798987"/>
                  </a:lnTo>
                  <a:lnTo>
                    <a:pt x="2404831" y="1828229"/>
                  </a:lnTo>
                  <a:lnTo>
                    <a:pt x="2400841" y="1876616"/>
                  </a:lnTo>
                  <a:lnTo>
                    <a:pt x="2386781" y="1900619"/>
                  </a:lnTo>
                  <a:lnTo>
                    <a:pt x="2370725" y="1917764"/>
                  </a:lnTo>
                  <a:lnTo>
                    <a:pt x="2376710" y="1946339"/>
                  </a:lnTo>
                  <a:lnTo>
                    <a:pt x="2387826" y="1959483"/>
                  </a:lnTo>
                  <a:lnTo>
                    <a:pt x="2376710" y="1974533"/>
                  </a:lnTo>
                  <a:lnTo>
                    <a:pt x="2387826" y="1984058"/>
                  </a:lnTo>
                  <a:lnTo>
                    <a:pt x="2424972" y="1984058"/>
                  </a:lnTo>
                  <a:lnTo>
                    <a:pt x="2446062" y="1952816"/>
                  </a:lnTo>
                  <a:cubicBezTo>
                    <a:pt x="2446062" y="1952816"/>
                    <a:pt x="2463163" y="1916525"/>
                    <a:pt x="2463163" y="1913477"/>
                  </a:cubicBezTo>
                  <a:cubicBezTo>
                    <a:pt x="2463163" y="1910429"/>
                    <a:pt x="2471238" y="1877187"/>
                    <a:pt x="2471238" y="1877187"/>
                  </a:cubicBezTo>
                  <a:lnTo>
                    <a:pt x="2500309" y="1839087"/>
                  </a:lnTo>
                  <a:lnTo>
                    <a:pt x="2500309" y="1786319"/>
                  </a:lnTo>
                  <a:lnTo>
                    <a:pt x="2520449" y="1786319"/>
                  </a:lnTo>
                  <a:lnTo>
                    <a:pt x="2514464" y="1748981"/>
                  </a:lnTo>
                  <a:lnTo>
                    <a:pt x="2516459" y="1725835"/>
                  </a:lnTo>
                  <a:close/>
                  <a:moveTo>
                    <a:pt x="487109" y="952881"/>
                  </a:moveTo>
                  <a:lnTo>
                    <a:pt x="443027" y="937832"/>
                  </a:lnTo>
                  <a:cubicBezTo>
                    <a:pt x="443027" y="937832"/>
                    <a:pt x="430772" y="939546"/>
                    <a:pt x="416427" y="942975"/>
                  </a:cubicBezTo>
                  <a:cubicBezTo>
                    <a:pt x="405872" y="945099"/>
                    <a:pt x="395564" y="948290"/>
                    <a:pt x="385646" y="952500"/>
                  </a:cubicBezTo>
                  <a:lnTo>
                    <a:pt x="448158" y="973836"/>
                  </a:lnTo>
                  <a:lnTo>
                    <a:pt x="473428" y="973836"/>
                  </a:lnTo>
                  <a:lnTo>
                    <a:pt x="515609" y="1010221"/>
                  </a:lnTo>
                  <a:lnTo>
                    <a:pt x="544110" y="1010221"/>
                  </a:lnTo>
                  <a:cubicBezTo>
                    <a:pt x="544110" y="1010221"/>
                    <a:pt x="567386" y="999839"/>
                    <a:pt x="559596" y="981646"/>
                  </a:cubicBezTo>
                  <a:lnTo>
                    <a:pt x="523400" y="968597"/>
                  </a:lnTo>
                  <a:lnTo>
                    <a:pt x="487109" y="952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607;p17"/>
            <p:cNvSpPr/>
            <p:nvPr/>
          </p:nvSpPr>
          <p:spPr>
            <a:xfrm>
              <a:off x="2963026" y="773963"/>
              <a:ext cx="2815611" cy="2175092"/>
            </a:xfrm>
            <a:custGeom>
              <a:avLst/>
              <a:gdLst/>
              <a:ahLst/>
              <a:cxnLst/>
              <a:rect l="l" t="t" r="r" b="b"/>
              <a:pathLst>
                <a:path w="2815611" h="2175092" extrusionOk="0">
                  <a:moveTo>
                    <a:pt x="1577728" y="1854137"/>
                  </a:moveTo>
                  <a:cubicBezTo>
                    <a:pt x="783307" y="1853603"/>
                    <a:pt x="139725" y="1207484"/>
                    <a:pt x="140258" y="410994"/>
                  </a:cubicBezTo>
                  <a:cubicBezTo>
                    <a:pt x="140350" y="271815"/>
                    <a:pt x="160537" y="133380"/>
                    <a:pt x="200190" y="0"/>
                  </a:cubicBezTo>
                  <a:cubicBezTo>
                    <a:pt x="-203778" y="685400"/>
                    <a:pt x="22925" y="1569358"/>
                    <a:pt x="706545" y="1974380"/>
                  </a:cubicBezTo>
                  <a:cubicBezTo>
                    <a:pt x="1390164" y="2379402"/>
                    <a:pt x="2271836" y="2152107"/>
                    <a:pt x="2675797" y="1466707"/>
                  </a:cubicBezTo>
                  <a:cubicBezTo>
                    <a:pt x="2735230" y="1365885"/>
                    <a:pt x="2782181" y="1258167"/>
                    <a:pt x="2815612" y="1145953"/>
                  </a:cubicBezTo>
                  <a:cubicBezTo>
                    <a:pt x="2557081" y="1585036"/>
                    <a:pt x="2086286" y="1854375"/>
                    <a:pt x="1577728" y="1854137"/>
                  </a:cubicBezTo>
                  <a:close/>
                </a:path>
              </a:pathLst>
            </a:custGeom>
            <a:solidFill>
              <a:srgbClr val="000000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Google Shape;608;p17"/>
            <p:cNvSpPr/>
            <p:nvPr/>
          </p:nvSpPr>
          <p:spPr>
            <a:xfrm>
              <a:off x="2183550" y="4458424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609;p17"/>
            <p:cNvSpPr/>
            <p:nvPr/>
          </p:nvSpPr>
          <p:spPr>
            <a:xfrm>
              <a:off x="2233331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p17"/>
            <p:cNvSpPr/>
            <p:nvPr/>
          </p:nvSpPr>
          <p:spPr>
            <a:xfrm>
              <a:off x="2233331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611;p17"/>
            <p:cNvSpPr/>
            <p:nvPr/>
          </p:nvSpPr>
          <p:spPr>
            <a:xfrm>
              <a:off x="2447182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Google Shape;612;p17"/>
            <p:cNvSpPr/>
            <p:nvPr/>
          </p:nvSpPr>
          <p:spPr>
            <a:xfrm>
              <a:off x="2726476" y="4553957"/>
              <a:ext cx="159649" cy="89989"/>
            </a:xfrm>
            <a:custGeom>
              <a:avLst/>
              <a:gdLst/>
              <a:ahLst/>
              <a:cxnLst/>
              <a:rect l="l" t="t" r="r" b="b"/>
              <a:pathLst>
                <a:path w="159649" h="89989" extrusionOk="0">
                  <a:moveTo>
                    <a:pt x="8089" y="21720"/>
                  </a:moveTo>
                  <a:cubicBezTo>
                    <a:pt x="26619" y="26806"/>
                    <a:pt x="46400" y="24415"/>
                    <a:pt x="63190" y="15052"/>
                  </a:cubicBezTo>
                  <a:cubicBezTo>
                    <a:pt x="76395" y="15052"/>
                    <a:pt x="148692" y="-15523"/>
                    <a:pt x="158193" y="10480"/>
                  </a:cubicBezTo>
                  <a:cubicBezTo>
                    <a:pt x="166743" y="33150"/>
                    <a:pt x="135582" y="54200"/>
                    <a:pt x="118862" y="58105"/>
                  </a:cubicBezTo>
                  <a:cubicBezTo>
                    <a:pt x="82476" y="66963"/>
                    <a:pt x="55590" y="85156"/>
                    <a:pt x="40959" y="88204"/>
                  </a:cubicBezTo>
                  <a:cubicBezTo>
                    <a:pt x="30034" y="90490"/>
                    <a:pt x="15974" y="92014"/>
                    <a:pt x="7329" y="83442"/>
                  </a:cubicBezTo>
                  <a:cubicBezTo>
                    <a:pt x="-3027" y="73345"/>
                    <a:pt x="-2077" y="35245"/>
                    <a:pt x="8089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613;p17"/>
            <p:cNvSpPr/>
            <p:nvPr/>
          </p:nvSpPr>
          <p:spPr>
            <a:xfrm>
              <a:off x="2729149" y="4569009"/>
              <a:ext cx="157010" cy="75128"/>
            </a:xfrm>
            <a:custGeom>
              <a:avLst/>
              <a:gdLst/>
              <a:ahLst/>
              <a:cxnLst/>
              <a:rect l="l" t="t" r="r" b="b"/>
              <a:pathLst>
                <a:path w="157010" h="75128" extrusionOk="0">
                  <a:moveTo>
                    <a:pt x="38381" y="67056"/>
                  </a:moveTo>
                  <a:cubicBezTo>
                    <a:pt x="53011" y="63913"/>
                    <a:pt x="79897" y="45815"/>
                    <a:pt x="116283" y="36957"/>
                  </a:cubicBezTo>
                  <a:cubicBezTo>
                    <a:pt x="130249" y="33528"/>
                    <a:pt x="154284" y="17907"/>
                    <a:pt x="156754" y="0"/>
                  </a:cubicBezTo>
                  <a:cubicBezTo>
                    <a:pt x="159984" y="20860"/>
                    <a:pt x="131864" y="39434"/>
                    <a:pt x="116283" y="43244"/>
                  </a:cubicBezTo>
                  <a:cubicBezTo>
                    <a:pt x="79897" y="52102"/>
                    <a:pt x="53011" y="70295"/>
                    <a:pt x="38381" y="73343"/>
                  </a:cubicBezTo>
                  <a:cubicBezTo>
                    <a:pt x="27456" y="75629"/>
                    <a:pt x="13395" y="77153"/>
                    <a:pt x="4750" y="68580"/>
                  </a:cubicBezTo>
                  <a:cubicBezTo>
                    <a:pt x="2496" y="66075"/>
                    <a:pt x="867" y="63075"/>
                    <a:pt x="0" y="59817"/>
                  </a:cubicBezTo>
                  <a:cubicBezTo>
                    <a:pt x="10928" y="68189"/>
                    <a:pt x="25166" y="70876"/>
                    <a:pt x="38381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614;p17"/>
            <p:cNvSpPr/>
            <p:nvPr/>
          </p:nvSpPr>
          <p:spPr>
            <a:xfrm>
              <a:off x="2596621" y="4484615"/>
              <a:ext cx="159662" cy="89989"/>
            </a:xfrm>
            <a:custGeom>
              <a:avLst/>
              <a:gdLst/>
              <a:ahLst/>
              <a:cxnLst/>
              <a:rect l="l" t="t" r="r" b="b"/>
              <a:pathLst>
                <a:path w="159662" h="89989" extrusionOk="0">
                  <a:moveTo>
                    <a:pt x="8075" y="21720"/>
                  </a:moveTo>
                  <a:cubicBezTo>
                    <a:pt x="26602" y="26863"/>
                    <a:pt x="46403" y="24463"/>
                    <a:pt x="63177" y="15052"/>
                  </a:cubicBezTo>
                  <a:cubicBezTo>
                    <a:pt x="76382" y="15052"/>
                    <a:pt x="148679" y="-15523"/>
                    <a:pt x="158179" y="10480"/>
                  </a:cubicBezTo>
                  <a:cubicBezTo>
                    <a:pt x="166825" y="33245"/>
                    <a:pt x="135569" y="54295"/>
                    <a:pt x="118943" y="58105"/>
                  </a:cubicBezTo>
                  <a:cubicBezTo>
                    <a:pt x="82557" y="66963"/>
                    <a:pt x="55672" y="85156"/>
                    <a:pt x="41041" y="88204"/>
                  </a:cubicBezTo>
                  <a:cubicBezTo>
                    <a:pt x="30116" y="90490"/>
                    <a:pt x="16055" y="92014"/>
                    <a:pt x="7410" y="83442"/>
                  </a:cubicBezTo>
                  <a:cubicBezTo>
                    <a:pt x="-3040" y="73345"/>
                    <a:pt x="-2090" y="35245"/>
                    <a:pt x="8075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615;p17"/>
            <p:cNvSpPr/>
            <p:nvPr/>
          </p:nvSpPr>
          <p:spPr>
            <a:xfrm>
              <a:off x="2599186" y="4499667"/>
              <a:ext cx="157105" cy="75128"/>
            </a:xfrm>
            <a:custGeom>
              <a:avLst/>
              <a:gdLst/>
              <a:ahLst/>
              <a:cxnLst/>
              <a:rect l="l" t="t" r="r" b="b"/>
              <a:pathLst>
                <a:path w="157105" h="75128" extrusionOk="0">
                  <a:moveTo>
                    <a:pt x="38476" y="67056"/>
                  </a:moveTo>
                  <a:cubicBezTo>
                    <a:pt x="53106" y="64008"/>
                    <a:pt x="79992" y="45815"/>
                    <a:pt x="116378" y="36957"/>
                  </a:cubicBezTo>
                  <a:cubicBezTo>
                    <a:pt x="130344" y="33528"/>
                    <a:pt x="154379" y="17907"/>
                    <a:pt x="156849" y="0"/>
                  </a:cubicBezTo>
                  <a:cubicBezTo>
                    <a:pt x="160079" y="20955"/>
                    <a:pt x="131959" y="39434"/>
                    <a:pt x="116378" y="43244"/>
                  </a:cubicBezTo>
                  <a:cubicBezTo>
                    <a:pt x="79992" y="52102"/>
                    <a:pt x="53106" y="70295"/>
                    <a:pt x="38476" y="73343"/>
                  </a:cubicBezTo>
                  <a:cubicBezTo>
                    <a:pt x="27551" y="75629"/>
                    <a:pt x="13490" y="77153"/>
                    <a:pt x="4845" y="68580"/>
                  </a:cubicBezTo>
                  <a:cubicBezTo>
                    <a:pt x="2578" y="66113"/>
                    <a:pt x="919" y="63141"/>
                    <a:pt x="0" y="59912"/>
                  </a:cubicBezTo>
                  <a:cubicBezTo>
                    <a:pt x="10998" y="68209"/>
                    <a:pt x="25243" y="70856"/>
                    <a:pt x="38476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p17"/>
            <p:cNvSpPr/>
            <p:nvPr/>
          </p:nvSpPr>
          <p:spPr>
            <a:xfrm>
              <a:off x="2302147" y="4142110"/>
              <a:ext cx="514696" cy="443940"/>
            </a:xfrm>
            <a:custGeom>
              <a:avLst/>
              <a:gdLst/>
              <a:ahLst/>
              <a:cxnLst/>
              <a:rect l="l" t="t" r="r" b="b"/>
              <a:pathLst>
                <a:path w="514696" h="443940" extrusionOk="0">
                  <a:moveTo>
                    <a:pt x="99908" y="274309"/>
                  </a:moveTo>
                  <a:cubicBezTo>
                    <a:pt x="156055" y="299074"/>
                    <a:pt x="209066" y="302884"/>
                    <a:pt x="252388" y="279643"/>
                  </a:cubicBezTo>
                  <a:lnTo>
                    <a:pt x="297134" y="253735"/>
                  </a:lnTo>
                  <a:cubicBezTo>
                    <a:pt x="299794" y="311647"/>
                    <a:pt x="302359" y="367273"/>
                    <a:pt x="302359" y="367273"/>
                  </a:cubicBezTo>
                  <a:cubicBezTo>
                    <a:pt x="302359" y="367273"/>
                    <a:pt x="336655" y="393371"/>
                    <a:pt x="363351" y="370130"/>
                  </a:cubicBezTo>
                  <a:cubicBezTo>
                    <a:pt x="363351" y="370130"/>
                    <a:pt x="368956" y="288787"/>
                    <a:pt x="374656" y="208872"/>
                  </a:cubicBezTo>
                  <a:lnTo>
                    <a:pt x="421872" y="181440"/>
                  </a:lnTo>
                  <a:cubicBezTo>
                    <a:pt x="420813" y="185707"/>
                    <a:pt x="420239" y="190089"/>
                    <a:pt x="420162" y="194489"/>
                  </a:cubicBezTo>
                  <a:cubicBezTo>
                    <a:pt x="420162" y="209729"/>
                    <a:pt x="430992" y="435472"/>
                    <a:pt x="430992" y="435472"/>
                  </a:cubicBezTo>
                  <a:cubicBezTo>
                    <a:pt x="430992" y="435472"/>
                    <a:pt x="465573" y="456141"/>
                    <a:pt x="492269" y="432900"/>
                  </a:cubicBezTo>
                  <a:cubicBezTo>
                    <a:pt x="492269" y="432900"/>
                    <a:pt x="510225" y="171248"/>
                    <a:pt x="514405" y="129434"/>
                  </a:cubicBezTo>
                  <a:cubicBezTo>
                    <a:pt x="519060" y="82475"/>
                    <a:pt x="466903" y="59329"/>
                    <a:pt x="434033" y="71331"/>
                  </a:cubicBezTo>
                  <a:lnTo>
                    <a:pt x="383681" y="90381"/>
                  </a:lnTo>
                  <a:cubicBezTo>
                    <a:pt x="384726" y="77236"/>
                    <a:pt x="385581" y="67045"/>
                    <a:pt x="386151" y="61330"/>
                  </a:cubicBezTo>
                  <a:cubicBezTo>
                    <a:pt x="390806" y="14276"/>
                    <a:pt x="338650" y="-8870"/>
                    <a:pt x="305874" y="3132"/>
                  </a:cubicBezTo>
                  <a:cubicBezTo>
                    <a:pt x="275853" y="14086"/>
                    <a:pt x="73213" y="90286"/>
                    <a:pt x="73213" y="90286"/>
                  </a:cubicBezTo>
                  <a:cubicBezTo>
                    <a:pt x="74494" y="109831"/>
                    <a:pt x="76873" y="129300"/>
                    <a:pt x="80338" y="148579"/>
                  </a:cubicBezTo>
                  <a:lnTo>
                    <a:pt x="346" y="141816"/>
                  </a:lnTo>
                  <a:cubicBezTo>
                    <a:pt x="-4594" y="217254"/>
                    <a:pt x="44142" y="249544"/>
                    <a:pt x="99908" y="274309"/>
                  </a:cubicBezTo>
                  <a:close/>
                  <a:moveTo>
                    <a:pt x="240132" y="144293"/>
                  </a:moveTo>
                  <a:lnTo>
                    <a:pt x="293714" y="113241"/>
                  </a:lnTo>
                  <a:cubicBezTo>
                    <a:pt x="292795" y="117022"/>
                    <a:pt x="292191" y="120880"/>
                    <a:pt x="291909" y="124766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617;p17"/>
            <p:cNvSpPr/>
            <p:nvPr/>
          </p:nvSpPr>
          <p:spPr>
            <a:xfrm>
              <a:off x="2258507" y="4054849"/>
              <a:ext cx="110678" cy="194691"/>
            </a:xfrm>
            <a:custGeom>
              <a:avLst/>
              <a:gdLst/>
              <a:ahLst/>
              <a:cxnLst/>
              <a:rect l="l" t="t" r="r" b="b"/>
              <a:pathLst>
                <a:path w="110678" h="194691" extrusionOk="0">
                  <a:moveTo>
                    <a:pt x="0" y="0"/>
                  </a:moveTo>
                  <a:cubicBezTo>
                    <a:pt x="0" y="0"/>
                    <a:pt x="6555" y="99917"/>
                    <a:pt x="19666" y="114300"/>
                  </a:cubicBezTo>
                  <a:cubicBezTo>
                    <a:pt x="32776" y="128683"/>
                    <a:pt x="76667" y="138493"/>
                    <a:pt x="76667" y="138493"/>
                  </a:cubicBezTo>
                  <a:lnTo>
                    <a:pt x="110678" y="194691"/>
                  </a:lnTo>
                  <a:cubicBezTo>
                    <a:pt x="110678" y="194691"/>
                    <a:pt x="79612" y="16192"/>
                    <a:pt x="72677" y="11906"/>
                  </a:cubicBezTo>
                  <a:cubicBezTo>
                    <a:pt x="65742" y="762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618;p17"/>
            <p:cNvSpPr/>
            <p:nvPr/>
          </p:nvSpPr>
          <p:spPr>
            <a:xfrm>
              <a:off x="2250051" y="3940511"/>
              <a:ext cx="73912" cy="142900"/>
            </a:xfrm>
            <a:custGeom>
              <a:avLst/>
              <a:gdLst/>
              <a:ahLst/>
              <a:cxnLst/>
              <a:rect l="l" t="t" r="r" b="b"/>
              <a:pathLst>
                <a:path w="73912" h="142900" extrusionOk="0">
                  <a:moveTo>
                    <a:pt x="73912" y="3467"/>
                  </a:moveTo>
                  <a:cubicBezTo>
                    <a:pt x="56731" y="-4505"/>
                    <a:pt x="36318" y="1677"/>
                    <a:pt x="26411" y="17850"/>
                  </a:cubicBezTo>
                  <a:cubicBezTo>
                    <a:pt x="13965" y="38614"/>
                    <a:pt x="950" y="109957"/>
                    <a:pt x="0" y="122149"/>
                  </a:cubicBezTo>
                  <a:cubicBezTo>
                    <a:pt x="0" y="122149"/>
                    <a:pt x="17575" y="146533"/>
                    <a:pt x="43891" y="1424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17"/>
            <p:cNvSpPr/>
            <p:nvPr/>
          </p:nvSpPr>
          <p:spPr>
            <a:xfrm>
              <a:off x="2326123" y="3751123"/>
              <a:ext cx="169201" cy="272154"/>
            </a:xfrm>
            <a:custGeom>
              <a:avLst/>
              <a:gdLst/>
              <a:ahLst/>
              <a:cxnLst/>
              <a:rect l="l" t="t" r="r" b="b"/>
              <a:pathLst>
                <a:path w="169201" h="272154" extrusionOk="0">
                  <a:moveTo>
                    <a:pt x="9431" y="194093"/>
                  </a:moveTo>
                  <a:cubicBezTo>
                    <a:pt x="26626" y="194951"/>
                    <a:pt x="39452" y="199427"/>
                    <a:pt x="41542" y="194093"/>
                  </a:cubicBezTo>
                  <a:cubicBezTo>
                    <a:pt x="43431" y="185197"/>
                    <a:pt x="44764" y="176196"/>
                    <a:pt x="45532" y="167138"/>
                  </a:cubicBezTo>
                  <a:cubicBezTo>
                    <a:pt x="43537" y="162185"/>
                    <a:pt x="41827" y="156755"/>
                    <a:pt x="41827" y="156755"/>
                  </a:cubicBezTo>
                  <a:cubicBezTo>
                    <a:pt x="20166" y="143420"/>
                    <a:pt x="13326" y="119989"/>
                    <a:pt x="10571" y="92748"/>
                  </a:cubicBezTo>
                  <a:cubicBezTo>
                    <a:pt x="5726" y="46170"/>
                    <a:pt x="30806" y="5308"/>
                    <a:pt x="77073" y="450"/>
                  </a:cubicBezTo>
                  <a:cubicBezTo>
                    <a:pt x="120774" y="-4122"/>
                    <a:pt x="153075" y="26644"/>
                    <a:pt x="161530" y="68935"/>
                  </a:cubicBezTo>
                  <a:cubicBezTo>
                    <a:pt x="166185" y="89890"/>
                    <a:pt x="175400" y="129324"/>
                    <a:pt x="162955" y="163613"/>
                  </a:cubicBezTo>
                  <a:cubicBezTo>
                    <a:pt x="156020" y="182663"/>
                    <a:pt x="146995" y="198094"/>
                    <a:pt x="138064" y="201047"/>
                  </a:cubicBezTo>
                  <a:cubicBezTo>
                    <a:pt x="129411" y="200818"/>
                    <a:pt x="120781" y="200056"/>
                    <a:pt x="112224" y="198761"/>
                  </a:cubicBezTo>
                  <a:lnTo>
                    <a:pt x="112224" y="198761"/>
                  </a:lnTo>
                  <a:cubicBezTo>
                    <a:pt x="112224" y="198761"/>
                    <a:pt x="109943" y="211715"/>
                    <a:pt x="108328" y="220097"/>
                  </a:cubicBezTo>
                  <a:cubicBezTo>
                    <a:pt x="106713" y="228479"/>
                    <a:pt x="107378" y="232765"/>
                    <a:pt x="123814" y="242957"/>
                  </a:cubicBezTo>
                  <a:cubicBezTo>
                    <a:pt x="140249" y="253149"/>
                    <a:pt x="98923" y="274103"/>
                    <a:pt x="71847" y="272008"/>
                  </a:cubicBezTo>
                  <a:cubicBezTo>
                    <a:pt x="44772" y="269912"/>
                    <a:pt x="14276" y="253625"/>
                    <a:pt x="5916" y="236003"/>
                  </a:cubicBezTo>
                  <a:cubicBezTo>
                    <a:pt x="-2825" y="216668"/>
                    <a:pt x="-2065" y="193522"/>
                    <a:pt x="9431" y="194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20" name="Google Shape;620;p17"/>
            <p:cNvGrpSpPr/>
            <p:nvPr/>
          </p:nvGrpSpPr>
          <p:grpSpPr>
            <a:xfrm>
              <a:off x="2428704" y="3970322"/>
              <a:ext cx="350131" cy="370523"/>
              <a:chOff x="4512354" y="4952197"/>
              <a:chExt cx="350131" cy="370523"/>
            </a:xfrm>
          </p:grpSpPr>
          <p:grpSp>
            <p:nvGrpSpPr>
              <p:cNvPr id="621" name="Google Shape;621;p17"/>
              <p:cNvGrpSpPr/>
              <p:nvPr/>
            </p:nvGrpSpPr>
            <p:grpSpPr>
              <a:xfrm>
                <a:off x="4512354" y="5116449"/>
                <a:ext cx="343196" cy="206271"/>
                <a:chOff x="4512354" y="5116449"/>
                <a:chExt cx="343196" cy="206271"/>
              </a:xfrm>
            </p:grpSpPr>
            <p:sp>
              <p:nvSpPr>
                <p:cNvPr id="622" name="Google Shape;622;p17"/>
                <p:cNvSpPr/>
                <p:nvPr/>
              </p:nvSpPr>
              <p:spPr>
                <a:xfrm>
                  <a:off x="4512496" y="5200650"/>
                  <a:ext cx="343054" cy="122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54" h="122070" extrusionOk="0">
                      <a:moveTo>
                        <a:pt x="343054" y="31909"/>
                      </a:moveTo>
                      <a:lnTo>
                        <a:pt x="343054" y="31909"/>
                      </a:lnTo>
                      <a:cubicBezTo>
                        <a:pt x="343053" y="36890"/>
                        <a:pt x="340413" y="41500"/>
                        <a:pt x="336119" y="44005"/>
                      </a:cubicBezTo>
                      <a:lnTo>
                        <a:pt x="204921" y="120205"/>
                      </a:lnTo>
                      <a:cubicBezTo>
                        <a:pt x="200594" y="122692"/>
                        <a:pt x="195282" y="122692"/>
                        <a:pt x="190955" y="120205"/>
                      </a:cubicBezTo>
                      <a:lnTo>
                        <a:pt x="7030" y="13526"/>
                      </a:lnTo>
                      <a:cubicBezTo>
                        <a:pt x="2686" y="11059"/>
                        <a:pt x="0" y="6439"/>
                        <a:pt x="0" y="1429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3" name="Google Shape;623;p17"/>
                <p:cNvSpPr/>
                <p:nvPr/>
              </p:nvSpPr>
              <p:spPr>
                <a:xfrm>
                  <a:off x="4710387" y="5232749"/>
                  <a:ext cx="145163" cy="89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163" h="89916" extrusionOk="0">
                      <a:moveTo>
                        <a:pt x="138229" y="11906"/>
                      </a:moveTo>
                      <a:lnTo>
                        <a:pt x="7030" y="88106"/>
                      </a:lnTo>
                      <a:cubicBezTo>
                        <a:pt x="4885" y="89316"/>
                        <a:pt x="2461" y="89945"/>
                        <a:pt x="0" y="89916"/>
                      </a:cubicBezTo>
                      <a:lnTo>
                        <a:pt x="0" y="0"/>
                      </a:lnTo>
                      <a:lnTo>
                        <a:pt x="145164" y="0"/>
                      </a:lnTo>
                      <a:cubicBezTo>
                        <a:pt x="145097" y="4915"/>
                        <a:pt x="142464" y="9430"/>
                        <a:pt x="138229" y="11906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4" name="Google Shape;624;p17"/>
                <p:cNvSpPr/>
                <p:nvPr/>
              </p:nvSpPr>
              <p:spPr>
                <a:xfrm>
                  <a:off x="4512354" y="5116449"/>
                  <a:ext cx="343006" cy="198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06" h="198541" extrusionOk="0">
                      <a:moveTo>
                        <a:pt x="202973" y="197263"/>
                      </a:moveTo>
                      <a:cubicBezTo>
                        <a:pt x="200034" y="198968"/>
                        <a:pt x="196412" y="198968"/>
                        <a:pt x="193473" y="197263"/>
                      </a:cubicBezTo>
                      <a:lnTo>
                        <a:pt x="1853" y="86582"/>
                      </a:lnTo>
                      <a:cubicBezTo>
                        <a:pt x="-618" y="85249"/>
                        <a:pt x="-618" y="82963"/>
                        <a:pt x="1853" y="81534"/>
                      </a:cubicBezTo>
                      <a:lnTo>
                        <a:pt x="142551" y="0"/>
                      </a:lnTo>
                      <a:lnTo>
                        <a:pt x="343007" y="116110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625" name="Google Shape;625;p17"/>
                <p:cNvGrpSpPr/>
                <p:nvPr/>
              </p:nvGrpSpPr>
              <p:grpSpPr>
                <a:xfrm>
                  <a:off x="4592868" y="5212556"/>
                  <a:ext cx="96807" cy="56007"/>
                  <a:chOff x="4592868" y="5212556"/>
                  <a:chExt cx="96807" cy="56007"/>
                </a:xfrm>
              </p:grpSpPr>
              <p:sp>
                <p:nvSpPr>
                  <p:cNvPr id="626" name="Google Shape;626;p17"/>
                  <p:cNvSpPr/>
                  <p:nvPr/>
                </p:nvSpPr>
                <p:spPr>
                  <a:xfrm>
                    <a:off x="4592868" y="5212556"/>
                    <a:ext cx="96807" cy="560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6807" h="56007" extrusionOk="0">
                        <a:moveTo>
                          <a:pt x="0" y="20003"/>
                        </a:moveTo>
                        <a:lnTo>
                          <a:pt x="950" y="20479"/>
                        </a:lnTo>
                        <a:lnTo>
                          <a:pt x="62227" y="56007"/>
                        </a:lnTo>
                        <a:lnTo>
                          <a:pt x="95858" y="36481"/>
                        </a:lnTo>
                        <a:lnTo>
                          <a:pt x="96808" y="36004"/>
                        </a:lnTo>
                        <a:lnTo>
                          <a:pt x="34581" y="0"/>
                        </a:lnTo>
                        <a:lnTo>
                          <a:pt x="0" y="20003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27" name="Google Shape;627;p17"/>
                  <p:cNvSpPr/>
                  <p:nvPr/>
                </p:nvSpPr>
                <p:spPr>
                  <a:xfrm>
                    <a:off x="4593818" y="5213603"/>
                    <a:ext cx="94907" cy="54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907" h="54959" extrusionOk="0">
                        <a:moveTo>
                          <a:pt x="0" y="19431"/>
                        </a:moveTo>
                        <a:lnTo>
                          <a:pt x="61277" y="54959"/>
                        </a:lnTo>
                        <a:lnTo>
                          <a:pt x="94908" y="35433"/>
                        </a:lnTo>
                        <a:lnTo>
                          <a:pt x="33631" y="0"/>
                        </a:lnTo>
                        <a:lnTo>
                          <a:pt x="0" y="1943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28" name="Google Shape;628;p17"/>
                <p:cNvSpPr/>
                <p:nvPr/>
              </p:nvSpPr>
              <p:spPr>
                <a:xfrm>
                  <a:off x="4803130" y="5231915"/>
                  <a:ext cx="21235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120"/>
                      </a:lnTo>
                      <a:cubicBezTo>
                        <a:pt x="21449" y="7120"/>
                        <a:pt x="21449" y="5882"/>
                        <a:pt x="20594" y="550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215"/>
                        <a:pt x="-211" y="5882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9" name="Google Shape;629;p17"/>
                <p:cNvSpPr/>
                <p:nvPr/>
              </p:nvSpPr>
              <p:spPr>
                <a:xfrm>
                  <a:off x="4790604" y="52242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0" name="Google Shape;630;p17"/>
                <p:cNvSpPr/>
                <p:nvPr/>
              </p:nvSpPr>
              <p:spPr>
                <a:xfrm>
                  <a:off x="4778123" y="5216961"/>
                  <a:ext cx="2119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97" h="12299" extrusionOk="0">
                      <a:moveTo>
                        <a:pt x="475" y="6834"/>
                      </a:moveTo>
                      <a:lnTo>
                        <a:pt x="9310" y="11978"/>
                      </a:lnTo>
                      <a:cubicBezTo>
                        <a:pt x="10212" y="12406"/>
                        <a:pt x="11259" y="12406"/>
                        <a:pt x="12160" y="11978"/>
                      </a:cubicBezTo>
                      <a:lnTo>
                        <a:pt x="20521" y="7120"/>
                      </a:lnTo>
                      <a:cubicBezTo>
                        <a:pt x="21376" y="6644"/>
                        <a:pt x="21471" y="5881"/>
                        <a:pt x="20521" y="5501"/>
                      </a:cubicBezTo>
                      <a:lnTo>
                        <a:pt x="11685" y="357"/>
                      </a:lnTo>
                      <a:cubicBezTo>
                        <a:pt x="10794" y="-119"/>
                        <a:pt x="9726" y="-119"/>
                        <a:pt x="8835" y="357"/>
                      </a:cubicBezTo>
                      <a:lnTo>
                        <a:pt x="380" y="5215"/>
                      </a:lnTo>
                      <a:cubicBezTo>
                        <a:pt x="-95" y="5691"/>
                        <a:pt x="-190" y="6358"/>
                        <a:pt x="47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1" name="Google Shape;631;p17"/>
                <p:cNvSpPr/>
                <p:nvPr/>
              </p:nvSpPr>
              <p:spPr>
                <a:xfrm>
                  <a:off x="4765618" y="520972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2" name="Google Shape;632;p17"/>
                <p:cNvSpPr/>
                <p:nvPr/>
              </p:nvSpPr>
              <p:spPr>
                <a:xfrm>
                  <a:off x="4753078" y="520248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3" name="Google Shape;633;p17"/>
                <p:cNvSpPr/>
                <p:nvPr/>
              </p:nvSpPr>
              <p:spPr>
                <a:xfrm>
                  <a:off x="4740609" y="5195244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405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4" name="Google Shape;634;p17"/>
                <p:cNvSpPr/>
                <p:nvPr/>
              </p:nvSpPr>
              <p:spPr>
                <a:xfrm>
                  <a:off x="4728092" y="518800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5" name="Google Shape;635;p17"/>
                <p:cNvSpPr/>
                <p:nvPr/>
              </p:nvSpPr>
              <p:spPr>
                <a:xfrm>
                  <a:off x="4715552" y="518076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6" name="Google Shape;636;p17"/>
                <p:cNvSpPr/>
                <p:nvPr/>
              </p:nvSpPr>
              <p:spPr>
                <a:xfrm>
                  <a:off x="4703083" y="517352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7" name="Google Shape;637;p17"/>
                <p:cNvSpPr/>
                <p:nvPr/>
              </p:nvSpPr>
              <p:spPr>
                <a:xfrm>
                  <a:off x="4690566" y="5166324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39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8" name="Google Shape;638;p17"/>
                <p:cNvSpPr/>
                <p:nvPr/>
              </p:nvSpPr>
              <p:spPr>
                <a:xfrm>
                  <a:off x="4678026" y="515908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72" y="12371"/>
                        <a:pt x="11319" y="12371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656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9" name="Google Shape;639;p17"/>
                <p:cNvSpPr/>
                <p:nvPr/>
              </p:nvSpPr>
              <p:spPr>
                <a:xfrm>
                  <a:off x="4665615" y="5151846"/>
                  <a:ext cx="21342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42" h="12263" extrusionOk="0">
                      <a:moveTo>
                        <a:pt x="596" y="6798"/>
                      </a:moveTo>
                      <a:lnTo>
                        <a:pt x="9431" y="11942"/>
                      </a:lnTo>
                      <a:cubicBezTo>
                        <a:pt x="10333" y="12371"/>
                        <a:pt x="11380" y="12371"/>
                        <a:pt x="12281" y="11942"/>
                      </a:cubicBezTo>
                      <a:lnTo>
                        <a:pt x="20736" y="7084"/>
                      </a:lnTo>
                      <a:cubicBezTo>
                        <a:pt x="21496" y="6608"/>
                        <a:pt x="21591" y="5846"/>
                        <a:pt x="20736" y="5465"/>
                      </a:cubicBezTo>
                      <a:lnTo>
                        <a:pt x="11901" y="322"/>
                      </a:lnTo>
                      <a:cubicBezTo>
                        <a:pt x="10999" y="-107"/>
                        <a:pt x="9953" y="-107"/>
                        <a:pt x="9051" y="322"/>
                      </a:cubicBezTo>
                      <a:lnTo>
                        <a:pt x="691" y="5274"/>
                      </a:lnTo>
                      <a:cubicBezTo>
                        <a:pt x="-164" y="5656"/>
                        <a:pt x="-259" y="6322"/>
                        <a:pt x="59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0" name="Google Shape;640;p17"/>
                <p:cNvSpPr/>
                <p:nvPr/>
              </p:nvSpPr>
              <p:spPr>
                <a:xfrm>
                  <a:off x="4653040" y="51445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1" name="Google Shape;641;p17"/>
                <p:cNvSpPr/>
                <p:nvPr/>
              </p:nvSpPr>
              <p:spPr>
                <a:xfrm>
                  <a:off x="4634503" y="5133808"/>
                  <a:ext cx="27254" cy="15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4" h="15763" extrusionOk="0">
                      <a:moveTo>
                        <a:pt x="546" y="6834"/>
                      </a:moveTo>
                      <a:lnTo>
                        <a:pt x="15367" y="15407"/>
                      </a:lnTo>
                      <a:cubicBezTo>
                        <a:pt x="16258" y="15883"/>
                        <a:pt x="17326" y="15883"/>
                        <a:pt x="18217" y="15407"/>
                      </a:cubicBezTo>
                      <a:lnTo>
                        <a:pt x="26577" y="10549"/>
                      </a:lnTo>
                      <a:cubicBezTo>
                        <a:pt x="27432" y="10073"/>
                        <a:pt x="27527" y="9311"/>
                        <a:pt x="26577" y="8930"/>
                      </a:cubicBezTo>
                      <a:lnTo>
                        <a:pt x="11662" y="357"/>
                      </a:lnTo>
                      <a:cubicBezTo>
                        <a:pt x="10805" y="-119"/>
                        <a:pt x="9763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691"/>
                        <a:pt x="-214" y="6453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2" name="Google Shape;642;p17"/>
                <p:cNvSpPr/>
                <p:nvPr/>
              </p:nvSpPr>
              <p:spPr>
                <a:xfrm>
                  <a:off x="4772458" y="522766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44" y="-107"/>
                        <a:pt x="9797" y="-107"/>
                        <a:pt x="8895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3" name="Google Shape;643;p17"/>
                <p:cNvSpPr/>
                <p:nvPr/>
              </p:nvSpPr>
              <p:spPr>
                <a:xfrm>
                  <a:off x="4759918" y="522042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4" name="Google Shape;644;p17"/>
                <p:cNvSpPr/>
                <p:nvPr/>
              </p:nvSpPr>
              <p:spPr>
                <a:xfrm>
                  <a:off x="4747378" y="5212806"/>
                  <a:ext cx="21257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8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179"/>
                      </a:lnTo>
                      <a:cubicBezTo>
                        <a:pt x="-130" y="6036"/>
                        <a:pt x="-225" y="6894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5" name="Google Shape;645;p17"/>
                <p:cNvSpPr/>
                <p:nvPr/>
              </p:nvSpPr>
              <p:spPr>
                <a:xfrm>
                  <a:off x="4734837" y="52059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6" name="Google Shape;646;p17"/>
                <p:cNvSpPr/>
                <p:nvPr/>
              </p:nvSpPr>
              <p:spPr>
                <a:xfrm>
                  <a:off x="4722523" y="5198768"/>
                  <a:ext cx="2141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11" h="12299" extrusionOk="0">
                      <a:moveTo>
                        <a:pt x="689" y="6834"/>
                      </a:moveTo>
                      <a:lnTo>
                        <a:pt x="9524" y="11978"/>
                      </a:lnTo>
                      <a:cubicBezTo>
                        <a:pt x="10426" y="12406"/>
                        <a:pt x="11473" y="12406"/>
                        <a:pt x="12374" y="11978"/>
                      </a:cubicBezTo>
                      <a:lnTo>
                        <a:pt x="20734" y="7120"/>
                      </a:lnTo>
                      <a:cubicBezTo>
                        <a:pt x="21589" y="7120"/>
                        <a:pt x="21684" y="5882"/>
                        <a:pt x="20734" y="5501"/>
                      </a:cubicBezTo>
                      <a:lnTo>
                        <a:pt x="11899" y="357"/>
                      </a:lnTo>
                      <a:cubicBezTo>
                        <a:pt x="11008" y="-119"/>
                        <a:pt x="9940" y="-119"/>
                        <a:pt x="9049" y="357"/>
                      </a:cubicBezTo>
                      <a:lnTo>
                        <a:pt x="594" y="5215"/>
                      </a:lnTo>
                      <a:cubicBezTo>
                        <a:pt x="-166" y="5691"/>
                        <a:pt x="-261" y="6358"/>
                        <a:pt x="689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7" name="Google Shape;647;p17"/>
                <p:cNvSpPr/>
                <p:nvPr/>
              </p:nvSpPr>
              <p:spPr>
                <a:xfrm>
                  <a:off x="4709923" y="5191470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7084"/>
                        <a:pt x="21459" y="5846"/>
                        <a:pt x="20604" y="5465"/>
                      </a:cubicBezTo>
                      <a:lnTo>
                        <a:pt x="11769" y="322"/>
                      </a:lnTo>
                      <a:cubicBezTo>
                        <a:pt x="10868" y="-107"/>
                        <a:pt x="9821" y="-107"/>
                        <a:pt x="8919" y="322"/>
                      </a:cubicBezTo>
                      <a:lnTo>
                        <a:pt x="464" y="5274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8" name="Google Shape;648;p17"/>
                <p:cNvSpPr/>
                <p:nvPr/>
              </p:nvSpPr>
              <p:spPr>
                <a:xfrm>
                  <a:off x="4697392" y="5184231"/>
                  <a:ext cx="21235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8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449" y="5846"/>
                        <a:pt x="20594" y="5465"/>
                      </a:cubicBezTo>
                      <a:lnTo>
                        <a:pt x="11759" y="321"/>
                      </a:lnTo>
                      <a:cubicBezTo>
                        <a:pt x="10858" y="-107"/>
                        <a:pt x="9811" y="-107"/>
                        <a:pt x="8909" y="321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894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9" name="Google Shape;649;p17"/>
                <p:cNvSpPr/>
                <p:nvPr/>
              </p:nvSpPr>
              <p:spPr>
                <a:xfrm>
                  <a:off x="4684958" y="5176992"/>
                  <a:ext cx="2097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76" h="12299" extrusionOk="0">
                      <a:moveTo>
                        <a:pt x="253" y="6799"/>
                      </a:moveTo>
                      <a:lnTo>
                        <a:pt x="9089" y="11942"/>
                      </a:lnTo>
                      <a:cubicBezTo>
                        <a:pt x="9946" y="12418"/>
                        <a:pt x="10987" y="12418"/>
                        <a:pt x="11844" y="11942"/>
                      </a:cubicBezTo>
                      <a:lnTo>
                        <a:pt x="20299" y="7084"/>
                      </a:lnTo>
                      <a:cubicBezTo>
                        <a:pt x="21154" y="6608"/>
                        <a:pt x="21249" y="5846"/>
                        <a:pt x="20299" y="5465"/>
                      </a:cubicBezTo>
                      <a:lnTo>
                        <a:pt x="11464" y="321"/>
                      </a:lnTo>
                      <a:cubicBezTo>
                        <a:pt x="10562" y="-107"/>
                        <a:pt x="9515" y="-107"/>
                        <a:pt x="8614" y="321"/>
                      </a:cubicBezTo>
                      <a:lnTo>
                        <a:pt x="253" y="5179"/>
                      </a:lnTo>
                      <a:cubicBezTo>
                        <a:pt x="253" y="5655"/>
                        <a:pt x="-317" y="6417"/>
                        <a:pt x="253" y="679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0" name="Google Shape;650;p17"/>
                <p:cNvSpPr/>
                <p:nvPr/>
              </p:nvSpPr>
              <p:spPr>
                <a:xfrm>
                  <a:off x="4672326" y="516971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9"/>
                        <a:pt x="21531" y="5882"/>
                        <a:pt x="20581" y="5406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1" name="Google Shape;651;p17"/>
                <p:cNvSpPr/>
                <p:nvPr/>
              </p:nvSpPr>
              <p:spPr>
                <a:xfrm>
                  <a:off x="4659785" y="516247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2" name="Google Shape;652;p17"/>
                <p:cNvSpPr/>
                <p:nvPr/>
              </p:nvSpPr>
              <p:spPr>
                <a:xfrm>
                  <a:off x="4647352" y="5155656"/>
                  <a:ext cx="21150" cy="123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50" h="12358" extrusionOk="0">
                      <a:moveTo>
                        <a:pt x="428" y="6894"/>
                      </a:moveTo>
                      <a:lnTo>
                        <a:pt x="9263" y="12037"/>
                      </a:lnTo>
                      <a:cubicBezTo>
                        <a:pt x="10164" y="12466"/>
                        <a:pt x="11211" y="12466"/>
                        <a:pt x="12113" y="12037"/>
                      </a:cubicBezTo>
                      <a:lnTo>
                        <a:pt x="20473" y="7084"/>
                      </a:lnTo>
                      <a:cubicBezTo>
                        <a:pt x="21328" y="7084"/>
                        <a:pt x="21423" y="5941"/>
                        <a:pt x="20473" y="5465"/>
                      </a:cubicBezTo>
                      <a:lnTo>
                        <a:pt x="11638" y="321"/>
                      </a:lnTo>
                      <a:cubicBezTo>
                        <a:pt x="10769" y="-107"/>
                        <a:pt x="9752" y="-107"/>
                        <a:pt x="8883" y="321"/>
                      </a:cubicBezTo>
                      <a:lnTo>
                        <a:pt x="428" y="5179"/>
                      </a:lnTo>
                      <a:cubicBezTo>
                        <a:pt x="-143" y="5274"/>
                        <a:pt x="-143" y="6036"/>
                        <a:pt x="428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3" name="Google Shape;653;p17"/>
                <p:cNvSpPr/>
                <p:nvPr/>
              </p:nvSpPr>
              <p:spPr>
                <a:xfrm>
                  <a:off x="4634693" y="5148036"/>
                  <a:ext cx="21269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63" extrusionOk="0">
                      <a:moveTo>
                        <a:pt x="546" y="6798"/>
                      </a:moveTo>
                      <a:lnTo>
                        <a:pt x="9381" y="11942"/>
                      </a:lnTo>
                      <a:cubicBezTo>
                        <a:pt x="10283" y="12371"/>
                        <a:pt x="11330" y="12371"/>
                        <a:pt x="12232" y="11942"/>
                      </a:cubicBezTo>
                      <a:lnTo>
                        <a:pt x="20592" y="7084"/>
                      </a:lnTo>
                      <a:cubicBezTo>
                        <a:pt x="21447" y="6608"/>
                        <a:pt x="21542" y="5846"/>
                        <a:pt x="20592" y="5465"/>
                      </a:cubicBezTo>
                      <a:lnTo>
                        <a:pt x="11757" y="322"/>
                      </a:lnTo>
                      <a:cubicBezTo>
                        <a:pt x="10855" y="-107"/>
                        <a:pt x="9808" y="-107"/>
                        <a:pt x="8906" y="322"/>
                      </a:cubicBezTo>
                      <a:lnTo>
                        <a:pt x="451" y="5179"/>
                      </a:lnTo>
                      <a:cubicBezTo>
                        <a:pt x="-119" y="5656"/>
                        <a:pt x="-214" y="6417"/>
                        <a:pt x="54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4" name="Google Shape;654;p17"/>
                <p:cNvSpPr/>
                <p:nvPr/>
              </p:nvSpPr>
              <p:spPr>
                <a:xfrm>
                  <a:off x="4784985" y="5234904"/>
                  <a:ext cx="27256" cy="158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6" h="15823" extrusionOk="0">
                      <a:moveTo>
                        <a:pt x="454" y="6894"/>
                      </a:moveTo>
                      <a:lnTo>
                        <a:pt x="15369" y="15466"/>
                      </a:lnTo>
                      <a:cubicBezTo>
                        <a:pt x="16226" y="15942"/>
                        <a:pt x="17267" y="15942"/>
                        <a:pt x="18124" y="15466"/>
                      </a:cubicBezTo>
                      <a:lnTo>
                        <a:pt x="26580" y="10608"/>
                      </a:lnTo>
                      <a:cubicBezTo>
                        <a:pt x="27435" y="10132"/>
                        <a:pt x="27530" y="9370"/>
                        <a:pt x="26580" y="8989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513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5" name="Google Shape;655;p17"/>
                <p:cNvSpPr/>
                <p:nvPr/>
              </p:nvSpPr>
              <p:spPr>
                <a:xfrm>
                  <a:off x="4610064" y="5140680"/>
                  <a:ext cx="3353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535" h="17487" extrusionOk="0">
                      <a:moveTo>
                        <a:pt x="24131" y="343"/>
                      </a:moveTo>
                      <a:lnTo>
                        <a:pt x="32966" y="5487"/>
                      </a:lnTo>
                      <a:cubicBezTo>
                        <a:pt x="33726" y="5487"/>
                        <a:pt x="33726" y="6534"/>
                        <a:pt x="32966" y="6915"/>
                      </a:cubicBezTo>
                      <a:lnTo>
                        <a:pt x="24036" y="12154"/>
                      </a:lnTo>
                      <a:cubicBezTo>
                        <a:pt x="23222" y="12535"/>
                        <a:pt x="22284" y="12535"/>
                        <a:pt x="21471" y="12154"/>
                      </a:cubicBezTo>
                      <a:lnTo>
                        <a:pt x="20711" y="11678"/>
                      </a:lnTo>
                      <a:cubicBezTo>
                        <a:pt x="19963" y="11306"/>
                        <a:pt x="19083" y="11306"/>
                        <a:pt x="18336" y="11678"/>
                      </a:cubicBezTo>
                      <a:lnTo>
                        <a:pt x="8835" y="17202"/>
                      </a:lnTo>
                      <a:cubicBezTo>
                        <a:pt x="7990" y="17583"/>
                        <a:pt x="7021" y="17583"/>
                        <a:pt x="6175" y="17202"/>
                      </a:cubicBezTo>
                      <a:lnTo>
                        <a:pt x="570" y="13964"/>
                      </a:lnTo>
                      <a:cubicBezTo>
                        <a:pt x="-190" y="13487"/>
                        <a:pt x="-190" y="12821"/>
                        <a:pt x="570" y="12440"/>
                      </a:cubicBezTo>
                      <a:lnTo>
                        <a:pt x="9405" y="7296"/>
                      </a:lnTo>
                      <a:lnTo>
                        <a:pt x="11210" y="6248"/>
                      </a:lnTo>
                      <a:lnTo>
                        <a:pt x="12540" y="5487"/>
                      </a:lnTo>
                      <a:lnTo>
                        <a:pt x="13870" y="4725"/>
                      </a:lnTo>
                      <a:lnTo>
                        <a:pt x="21471" y="343"/>
                      </a:lnTo>
                      <a:cubicBezTo>
                        <a:pt x="22298" y="-114"/>
                        <a:pt x="23302" y="-114"/>
                        <a:pt x="24131" y="343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6" name="Google Shape;656;p17"/>
                <p:cNvSpPr/>
                <p:nvPr/>
              </p:nvSpPr>
              <p:spPr>
                <a:xfrm>
                  <a:off x="4754598" y="525944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7025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7" name="Google Shape;657;p17"/>
                <p:cNvSpPr/>
                <p:nvPr/>
              </p:nvSpPr>
              <p:spPr>
                <a:xfrm>
                  <a:off x="4742212" y="5252239"/>
                  <a:ext cx="2074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46" h="12299" extrusionOk="0">
                      <a:moveTo>
                        <a:pt x="0" y="6798"/>
                      </a:moveTo>
                      <a:lnTo>
                        <a:pt x="8835" y="11942"/>
                      </a:lnTo>
                      <a:cubicBezTo>
                        <a:pt x="9726" y="12418"/>
                        <a:pt x="10794" y="12418"/>
                        <a:pt x="11685" y="11942"/>
                      </a:cubicBezTo>
                      <a:lnTo>
                        <a:pt x="20141" y="7084"/>
                      </a:lnTo>
                      <a:cubicBezTo>
                        <a:pt x="20901" y="7084"/>
                        <a:pt x="20996" y="5846"/>
                        <a:pt x="20141" y="5465"/>
                      </a:cubicBezTo>
                      <a:lnTo>
                        <a:pt x="11305" y="322"/>
                      </a:lnTo>
                      <a:cubicBezTo>
                        <a:pt x="10404" y="-107"/>
                        <a:pt x="9357" y="-107"/>
                        <a:pt x="8455" y="322"/>
                      </a:cubicBezTo>
                      <a:lnTo>
                        <a:pt x="0" y="5179"/>
                      </a:lnTo>
                      <a:cubicBezTo>
                        <a:pt x="0" y="5560"/>
                        <a:pt x="0" y="6417"/>
                        <a:pt x="0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8" name="Google Shape;658;p17"/>
                <p:cNvSpPr/>
                <p:nvPr/>
              </p:nvSpPr>
              <p:spPr>
                <a:xfrm>
                  <a:off x="4729612" y="52450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9" name="Google Shape;659;p17"/>
                <p:cNvSpPr/>
                <p:nvPr/>
              </p:nvSpPr>
              <p:spPr>
                <a:xfrm>
                  <a:off x="4623423" y="5183528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9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0" name="Google Shape;660;p17"/>
                <p:cNvSpPr/>
                <p:nvPr/>
              </p:nvSpPr>
              <p:spPr>
                <a:xfrm>
                  <a:off x="4610954" y="51763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1" name="Google Shape;661;p17"/>
                <p:cNvSpPr/>
                <p:nvPr/>
              </p:nvSpPr>
              <p:spPr>
                <a:xfrm>
                  <a:off x="4598509" y="516908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2" name="Google Shape;662;p17"/>
                <p:cNvSpPr/>
                <p:nvPr/>
              </p:nvSpPr>
              <p:spPr>
                <a:xfrm>
                  <a:off x="4586039" y="516190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3" name="Google Shape;663;p17"/>
                <p:cNvSpPr/>
                <p:nvPr/>
              </p:nvSpPr>
              <p:spPr>
                <a:xfrm>
                  <a:off x="4713902" y="5236011"/>
                  <a:ext cx="2452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23" h="14108" extrusionOk="0">
                      <a:moveTo>
                        <a:pt x="570" y="6739"/>
                      </a:moveTo>
                      <a:lnTo>
                        <a:pt x="12635" y="13787"/>
                      </a:lnTo>
                      <a:cubicBezTo>
                        <a:pt x="13505" y="14216"/>
                        <a:pt x="14521" y="14216"/>
                        <a:pt x="15390" y="13787"/>
                      </a:cubicBezTo>
                      <a:lnTo>
                        <a:pt x="23846" y="8930"/>
                      </a:lnTo>
                      <a:cubicBezTo>
                        <a:pt x="24701" y="8453"/>
                        <a:pt x="24796" y="7691"/>
                        <a:pt x="23846" y="7310"/>
                      </a:cubicBezTo>
                      <a:lnTo>
                        <a:pt x="11780" y="357"/>
                      </a:lnTo>
                      <a:cubicBezTo>
                        <a:pt x="10923" y="-119"/>
                        <a:pt x="9882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596"/>
                        <a:pt x="-190" y="6358"/>
                        <a:pt x="570" y="673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4" name="Google Shape;664;p17"/>
                <p:cNvSpPr/>
                <p:nvPr/>
              </p:nvSpPr>
              <p:spPr>
                <a:xfrm>
                  <a:off x="4635943" y="5190803"/>
                  <a:ext cx="2441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13" h="14108" extrusionOk="0">
                      <a:moveTo>
                        <a:pt x="436" y="6798"/>
                      </a:moveTo>
                      <a:lnTo>
                        <a:pt x="12502" y="13752"/>
                      </a:lnTo>
                      <a:cubicBezTo>
                        <a:pt x="13393" y="14228"/>
                        <a:pt x="14461" y="14228"/>
                        <a:pt x="15352" y="13752"/>
                      </a:cubicBezTo>
                      <a:lnTo>
                        <a:pt x="23807" y="8894"/>
                      </a:lnTo>
                      <a:cubicBezTo>
                        <a:pt x="24567" y="8418"/>
                        <a:pt x="24662" y="7656"/>
                        <a:pt x="23807" y="7275"/>
                      </a:cubicBezTo>
                      <a:lnTo>
                        <a:pt x="11932" y="322"/>
                      </a:lnTo>
                      <a:cubicBezTo>
                        <a:pt x="11030" y="-107"/>
                        <a:pt x="9983" y="-107"/>
                        <a:pt x="9082" y="322"/>
                      </a:cubicBezTo>
                      <a:lnTo>
                        <a:pt x="721" y="5179"/>
                      </a:lnTo>
                      <a:cubicBezTo>
                        <a:pt x="-134" y="5656"/>
                        <a:pt x="-229" y="6418"/>
                        <a:pt x="43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5" name="Google Shape;665;p17"/>
                <p:cNvSpPr/>
                <p:nvPr/>
              </p:nvSpPr>
              <p:spPr>
                <a:xfrm>
                  <a:off x="4651601" y="5199816"/>
                  <a:ext cx="71148" cy="411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148" h="41195" extrusionOk="0">
                      <a:moveTo>
                        <a:pt x="454" y="6834"/>
                      </a:moveTo>
                      <a:lnTo>
                        <a:pt x="59260" y="40839"/>
                      </a:lnTo>
                      <a:cubicBezTo>
                        <a:pt x="60117" y="41315"/>
                        <a:pt x="61159" y="41315"/>
                        <a:pt x="62016" y="40839"/>
                      </a:cubicBezTo>
                      <a:lnTo>
                        <a:pt x="70471" y="35981"/>
                      </a:lnTo>
                      <a:cubicBezTo>
                        <a:pt x="71326" y="35505"/>
                        <a:pt x="71421" y="34742"/>
                        <a:pt x="70471" y="3436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6" name="Google Shape;666;p17"/>
                <p:cNvSpPr/>
                <p:nvPr/>
              </p:nvSpPr>
              <p:spPr>
                <a:xfrm>
                  <a:off x="4756949" y="5232713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275"/>
                      </a:lnTo>
                      <a:cubicBezTo>
                        <a:pt x="-106" y="6036"/>
                        <a:pt x="-201" y="6036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7" name="Google Shape;667;p17"/>
                <p:cNvSpPr/>
                <p:nvPr/>
              </p:nvSpPr>
              <p:spPr>
                <a:xfrm>
                  <a:off x="4744433" y="5225534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8" name="Google Shape;668;p17"/>
                <p:cNvSpPr/>
                <p:nvPr/>
              </p:nvSpPr>
              <p:spPr>
                <a:xfrm>
                  <a:off x="4732035" y="5218330"/>
                  <a:ext cx="21424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24" h="12263" extrusionOk="0">
                      <a:moveTo>
                        <a:pt x="677" y="6798"/>
                      </a:moveTo>
                      <a:lnTo>
                        <a:pt x="9513" y="11942"/>
                      </a:lnTo>
                      <a:cubicBezTo>
                        <a:pt x="10414" y="12371"/>
                        <a:pt x="11461" y="12371"/>
                        <a:pt x="12363" y="11942"/>
                      </a:cubicBezTo>
                      <a:lnTo>
                        <a:pt x="20818" y="7084"/>
                      </a:lnTo>
                      <a:cubicBezTo>
                        <a:pt x="21578" y="6608"/>
                        <a:pt x="21673" y="5846"/>
                        <a:pt x="20818" y="5465"/>
                      </a:cubicBezTo>
                      <a:lnTo>
                        <a:pt x="11983" y="322"/>
                      </a:lnTo>
                      <a:cubicBezTo>
                        <a:pt x="11081" y="-107"/>
                        <a:pt x="10034" y="-107"/>
                        <a:pt x="9133" y="322"/>
                      </a:cubicBezTo>
                      <a:lnTo>
                        <a:pt x="677" y="5179"/>
                      </a:lnTo>
                      <a:cubicBezTo>
                        <a:pt x="-178" y="5656"/>
                        <a:pt x="-273" y="6417"/>
                        <a:pt x="677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9" name="Google Shape;669;p17"/>
                <p:cNvSpPr/>
                <p:nvPr/>
              </p:nvSpPr>
              <p:spPr>
                <a:xfrm>
                  <a:off x="4719447" y="5211091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941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0" name="Google Shape;670;p17"/>
                <p:cNvSpPr/>
                <p:nvPr/>
              </p:nvSpPr>
              <p:spPr>
                <a:xfrm>
                  <a:off x="4706978" y="5203817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8"/>
                        <a:pt x="21459" y="5882"/>
                        <a:pt x="20604" y="5405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1" name="Google Shape;671;p17"/>
                <p:cNvSpPr/>
                <p:nvPr/>
              </p:nvSpPr>
              <p:spPr>
                <a:xfrm>
                  <a:off x="4694711" y="5196578"/>
                  <a:ext cx="20722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22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05" y="12406"/>
                        <a:pt x="10721" y="12406"/>
                        <a:pt x="11590" y="11978"/>
                      </a:cubicBezTo>
                      <a:lnTo>
                        <a:pt x="20046" y="7025"/>
                      </a:lnTo>
                      <a:cubicBezTo>
                        <a:pt x="20901" y="6549"/>
                        <a:pt x="20996" y="5882"/>
                        <a:pt x="20046" y="5406"/>
                      </a:cubicBezTo>
                      <a:lnTo>
                        <a:pt x="11210" y="357"/>
                      </a:lnTo>
                      <a:cubicBezTo>
                        <a:pt x="10353" y="-119"/>
                        <a:pt x="9312" y="-119"/>
                        <a:pt x="8455" y="357"/>
                      </a:cubicBezTo>
                      <a:lnTo>
                        <a:pt x="0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2" name="Google Shape;672;p17"/>
                <p:cNvSpPr/>
                <p:nvPr/>
              </p:nvSpPr>
              <p:spPr>
                <a:xfrm>
                  <a:off x="4681992" y="5189338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9"/>
                        <a:pt x="21459" y="5882"/>
                        <a:pt x="20604" y="5406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453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3" name="Google Shape;673;p17"/>
                <p:cNvSpPr/>
                <p:nvPr/>
              </p:nvSpPr>
              <p:spPr>
                <a:xfrm>
                  <a:off x="4669476" y="51821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4" name="Google Shape;674;p17"/>
                <p:cNvSpPr/>
                <p:nvPr/>
              </p:nvSpPr>
              <p:spPr>
                <a:xfrm>
                  <a:off x="4656900" y="5174765"/>
                  <a:ext cx="2131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16" h="12299" extrusionOk="0">
                      <a:moveTo>
                        <a:pt x="570" y="6834"/>
                      </a:moveTo>
                      <a:lnTo>
                        <a:pt x="9405" y="11978"/>
                      </a:lnTo>
                      <a:cubicBezTo>
                        <a:pt x="10307" y="12406"/>
                        <a:pt x="11354" y="12406"/>
                        <a:pt x="12255" y="11978"/>
                      </a:cubicBezTo>
                      <a:lnTo>
                        <a:pt x="20711" y="7120"/>
                      </a:lnTo>
                      <a:cubicBezTo>
                        <a:pt x="21471" y="7120"/>
                        <a:pt x="21566" y="5882"/>
                        <a:pt x="20711" y="5501"/>
                      </a:cubicBezTo>
                      <a:lnTo>
                        <a:pt x="11875" y="357"/>
                      </a:lnTo>
                      <a:cubicBezTo>
                        <a:pt x="10984" y="-119"/>
                        <a:pt x="9916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787"/>
                        <a:pt x="-190" y="6834"/>
                        <a:pt x="57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5" name="Google Shape;675;p17"/>
                <p:cNvSpPr/>
                <p:nvPr/>
              </p:nvSpPr>
              <p:spPr>
                <a:xfrm>
                  <a:off x="4644490" y="516765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6" name="Google Shape;676;p17"/>
                <p:cNvSpPr/>
                <p:nvPr/>
              </p:nvSpPr>
              <p:spPr>
                <a:xfrm>
                  <a:off x="4632021" y="5160418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179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7" name="Google Shape;677;p17"/>
                <p:cNvSpPr/>
                <p:nvPr/>
              </p:nvSpPr>
              <p:spPr>
                <a:xfrm>
                  <a:off x="4619504" y="5153179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59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8" name="Google Shape;678;p17"/>
                <p:cNvSpPr/>
                <p:nvPr/>
              </p:nvSpPr>
              <p:spPr>
                <a:xfrm>
                  <a:off x="4769418" y="5240428"/>
                  <a:ext cx="30663" cy="17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63" h="17728" extrusionOk="0">
                      <a:moveTo>
                        <a:pt x="535" y="6417"/>
                      </a:moveTo>
                      <a:lnTo>
                        <a:pt x="18775" y="17371"/>
                      </a:lnTo>
                      <a:cubicBezTo>
                        <a:pt x="19667" y="17847"/>
                        <a:pt x="20734" y="17847"/>
                        <a:pt x="21626" y="17371"/>
                      </a:cubicBezTo>
                      <a:lnTo>
                        <a:pt x="29986" y="12513"/>
                      </a:lnTo>
                      <a:cubicBezTo>
                        <a:pt x="30841" y="12037"/>
                        <a:pt x="30936" y="11370"/>
                        <a:pt x="29986" y="10894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275"/>
                        <a:pt x="-225" y="5941"/>
                        <a:pt x="535" y="641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9" name="Google Shape;679;p17"/>
                <p:cNvSpPr/>
                <p:nvPr/>
              </p:nvSpPr>
              <p:spPr>
                <a:xfrm>
                  <a:off x="4751035" y="5243345"/>
                  <a:ext cx="214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00" h="12299" extrusionOk="0">
                      <a:moveTo>
                        <a:pt x="677" y="6834"/>
                      </a:moveTo>
                      <a:lnTo>
                        <a:pt x="9513" y="11978"/>
                      </a:lnTo>
                      <a:cubicBezTo>
                        <a:pt x="10382" y="12406"/>
                        <a:pt x="11398" y="12406"/>
                        <a:pt x="12268" y="11978"/>
                      </a:cubicBezTo>
                      <a:lnTo>
                        <a:pt x="20723" y="7025"/>
                      </a:lnTo>
                      <a:cubicBezTo>
                        <a:pt x="21578" y="7025"/>
                        <a:pt x="21673" y="5882"/>
                        <a:pt x="20723" y="5405"/>
                      </a:cubicBezTo>
                      <a:lnTo>
                        <a:pt x="11888" y="357"/>
                      </a:lnTo>
                      <a:cubicBezTo>
                        <a:pt x="11031" y="-119"/>
                        <a:pt x="9990" y="-119"/>
                        <a:pt x="9133" y="357"/>
                      </a:cubicBezTo>
                      <a:lnTo>
                        <a:pt x="677" y="4929"/>
                      </a:lnTo>
                      <a:cubicBezTo>
                        <a:pt x="-178" y="5691"/>
                        <a:pt x="-273" y="6453"/>
                        <a:pt x="677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0" name="Google Shape;680;p17"/>
                <p:cNvSpPr/>
                <p:nvPr/>
              </p:nvSpPr>
              <p:spPr>
                <a:xfrm>
                  <a:off x="4738529" y="5236106"/>
                  <a:ext cx="212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00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025"/>
                      </a:lnTo>
                      <a:cubicBezTo>
                        <a:pt x="21354" y="6549"/>
                        <a:pt x="21449" y="5882"/>
                        <a:pt x="20594" y="5406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1" name="Google Shape;681;p17"/>
                <p:cNvSpPr/>
                <p:nvPr/>
              </p:nvSpPr>
              <p:spPr>
                <a:xfrm>
                  <a:off x="4726002" y="522886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2" name="Google Shape;682;p17"/>
                <p:cNvSpPr/>
                <p:nvPr/>
              </p:nvSpPr>
              <p:spPr>
                <a:xfrm>
                  <a:off x="4713712" y="5221628"/>
                  <a:ext cx="2078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81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37" y="12406"/>
                        <a:pt x="10784" y="12406"/>
                        <a:pt x="11685" y="11978"/>
                      </a:cubicBezTo>
                      <a:lnTo>
                        <a:pt x="20141" y="7120"/>
                      </a:lnTo>
                      <a:cubicBezTo>
                        <a:pt x="20996" y="6644"/>
                        <a:pt x="20996" y="5882"/>
                        <a:pt x="20141" y="5501"/>
                      </a:cubicBezTo>
                      <a:lnTo>
                        <a:pt x="11305" y="357"/>
                      </a:lnTo>
                      <a:cubicBezTo>
                        <a:pt x="10414" y="-119"/>
                        <a:pt x="9346" y="-119"/>
                        <a:pt x="8455" y="357"/>
                      </a:cubicBezTo>
                      <a:lnTo>
                        <a:pt x="95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3" name="Google Shape;683;p17"/>
                <p:cNvSpPr/>
                <p:nvPr/>
              </p:nvSpPr>
              <p:spPr>
                <a:xfrm>
                  <a:off x="4701016" y="52144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4" name="Google Shape;684;p17"/>
                <p:cNvSpPr/>
                <p:nvPr/>
              </p:nvSpPr>
              <p:spPr>
                <a:xfrm>
                  <a:off x="4688557" y="5207186"/>
                  <a:ext cx="2127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71" h="12299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544" y="5846"/>
                        <a:pt x="20594" y="5465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274"/>
                      </a:lnTo>
                      <a:cubicBezTo>
                        <a:pt x="-116" y="5751"/>
                        <a:pt x="-211" y="6417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5" name="Google Shape;685;p17"/>
                <p:cNvSpPr/>
                <p:nvPr/>
              </p:nvSpPr>
              <p:spPr>
                <a:xfrm>
                  <a:off x="4675924" y="5199947"/>
                  <a:ext cx="2136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64" h="12299" extrusionOk="0">
                      <a:moveTo>
                        <a:pt x="641" y="6894"/>
                      </a:moveTo>
                      <a:lnTo>
                        <a:pt x="9477" y="11942"/>
                      </a:lnTo>
                      <a:cubicBezTo>
                        <a:pt x="10368" y="12418"/>
                        <a:pt x="11435" y="12418"/>
                        <a:pt x="12327" y="11942"/>
                      </a:cubicBezTo>
                      <a:lnTo>
                        <a:pt x="20687" y="7084"/>
                      </a:lnTo>
                      <a:cubicBezTo>
                        <a:pt x="21542" y="6608"/>
                        <a:pt x="21637" y="5846"/>
                        <a:pt x="20687" y="5465"/>
                      </a:cubicBezTo>
                      <a:lnTo>
                        <a:pt x="11852" y="321"/>
                      </a:lnTo>
                      <a:cubicBezTo>
                        <a:pt x="10982" y="-107"/>
                        <a:pt x="9966" y="-107"/>
                        <a:pt x="9096" y="321"/>
                      </a:cubicBezTo>
                      <a:lnTo>
                        <a:pt x="641" y="5275"/>
                      </a:lnTo>
                      <a:cubicBezTo>
                        <a:pt x="-214" y="5751"/>
                        <a:pt x="-214" y="6417"/>
                        <a:pt x="641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6" name="Google Shape;686;p17"/>
                <p:cNvSpPr/>
                <p:nvPr/>
              </p:nvSpPr>
              <p:spPr>
                <a:xfrm>
                  <a:off x="4663585" y="519270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7" name="Google Shape;687;p17"/>
                <p:cNvSpPr/>
                <p:nvPr/>
              </p:nvSpPr>
              <p:spPr>
                <a:xfrm>
                  <a:off x="4651034" y="5185529"/>
                  <a:ext cx="21269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99" extrusionOk="0">
                      <a:moveTo>
                        <a:pt x="546" y="6834"/>
                      </a:moveTo>
                      <a:lnTo>
                        <a:pt x="9381" y="11978"/>
                      </a:lnTo>
                      <a:cubicBezTo>
                        <a:pt x="10283" y="12406"/>
                        <a:pt x="11330" y="12406"/>
                        <a:pt x="12232" y="11978"/>
                      </a:cubicBezTo>
                      <a:lnTo>
                        <a:pt x="20592" y="7120"/>
                      </a:lnTo>
                      <a:cubicBezTo>
                        <a:pt x="21447" y="6644"/>
                        <a:pt x="21542" y="5882"/>
                        <a:pt x="20592" y="5501"/>
                      </a:cubicBezTo>
                      <a:lnTo>
                        <a:pt x="11757" y="357"/>
                      </a:lnTo>
                      <a:cubicBezTo>
                        <a:pt x="10865" y="-119"/>
                        <a:pt x="9798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596"/>
                        <a:pt x="-214" y="6358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8" name="Google Shape;688;p17"/>
                <p:cNvSpPr/>
                <p:nvPr/>
              </p:nvSpPr>
              <p:spPr>
                <a:xfrm>
                  <a:off x="4638600" y="517832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40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9" name="Google Shape;689;p17"/>
                <p:cNvSpPr/>
                <p:nvPr/>
              </p:nvSpPr>
              <p:spPr>
                <a:xfrm>
                  <a:off x="4626083" y="5171051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8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0" name="Google Shape;690;p17"/>
                <p:cNvSpPr/>
                <p:nvPr/>
              </p:nvSpPr>
              <p:spPr>
                <a:xfrm>
                  <a:off x="4598129" y="5154858"/>
                  <a:ext cx="36743" cy="21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743" h="21252" extrusionOk="0">
                      <a:moveTo>
                        <a:pt x="535" y="6834"/>
                      </a:moveTo>
                      <a:lnTo>
                        <a:pt x="24856" y="20931"/>
                      </a:lnTo>
                      <a:cubicBezTo>
                        <a:pt x="25725" y="21360"/>
                        <a:pt x="26741" y="21360"/>
                        <a:pt x="27611" y="20931"/>
                      </a:cubicBezTo>
                      <a:lnTo>
                        <a:pt x="36066" y="15978"/>
                      </a:lnTo>
                      <a:cubicBezTo>
                        <a:pt x="36921" y="15502"/>
                        <a:pt x="37016" y="14835"/>
                        <a:pt x="36066" y="14359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1" name="Google Shape;691;p17"/>
                <p:cNvSpPr/>
                <p:nvPr/>
              </p:nvSpPr>
              <p:spPr>
                <a:xfrm>
                  <a:off x="4763493" y="5250906"/>
                  <a:ext cx="24428" cy="142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28" h="14204" extrusionOk="0">
                      <a:moveTo>
                        <a:pt x="475" y="6894"/>
                      </a:moveTo>
                      <a:lnTo>
                        <a:pt x="12540" y="13847"/>
                      </a:lnTo>
                      <a:cubicBezTo>
                        <a:pt x="13431" y="14323"/>
                        <a:pt x="14499" y="14323"/>
                        <a:pt x="15390" y="13847"/>
                      </a:cubicBezTo>
                      <a:lnTo>
                        <a:pt x="23751" y="8989"/>
                      </a:lnTo>
                      <a:cubicBezTo>
                        <a:pt x="24606" y="8513"/>
                        <a:pt x="24701" y="7751"/>
                        <a:pt x="23751" y="7370"/>
                      </a:cubicBezTo>
                      <a:lnTo>
                        <a:pt x="11685" y="321"/>
                      </a:lnTo>
                      <a:cubicBezTo>
                        <a:pt x="10784" y="-107"/>
                        <a:pt x="9737" y="-107"/>
                        <a:pt x="8835" y="321"/>
                      </a:cubicBezTo>
                      <a:lnTo>
                        <a:pt x="380" y="5179"/>
                      </a:lnTo>
                      <a:cubicBezTo>
                        <a:pt x="-95" y="5370"/>
                        <a:pt x="-190" y="6132"/>
                        <a:pt x="47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92" name="Google Shape;692;p17"/>
              <p:cNvGrpSpPr/>
              <p:nvPr/>
            </p:nvGrpSpPr>
            <p:grpSpPr>
              <a:xfrm>
                <a:off x="4655095" y="4952197"/>
                <a:ext cx="207390" cy="280361"/>
                <a:chOff x="4655095" y="4952197"/>
                <a:chExt cx="207390" cy="280361"/>
              </a:xfrm>
            </p:grpSpPr>
            <p:grpSp>
              <p:nvGrpSpPr>
                <p:cNvPr id="693" name="Google Shape;693;p17"/>
                <p:cNvGrpSpPr/>
                <p:nvPr/>
              </p:nvGrpSpPr>
              <p:grpSpPr>
                <a:xfrm>
                  <a:off x="4655095" y="4952197"/>
                  <a:ext cx="207390" cy="280361"/>
                  <a:chOff x="4655095" y="4952197"/>
                  <a:chExt cx="207390" cy="280361"/>
                </a:xfrm>
              </p:grpSpPr>
              <p:sp>
                <p:nvSpPr>
                  <p:cNvPr id="694" name="Google Shape;694;p17"/>
                  <p:cNvSpPr/>
                  <p:nvPr/>
                </p:nvSpPr>
                <p:spPr>
                  <a:xfrm>
                    <a:off x="4655095" y="4952197"/>
                    <a:ext cx="207390" cy="2803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7390" h="280361" extrusionOk="0">
                        <a:moveTo>
                          <a:pt x="200455" y="280361"/>
                        </a:moveTo>
                        <a:lnTo>
                          <a:pt x="200455" y="280361"/>
                        </a:lnTo>
                        <a:lnTo>
                          <a:pt x="0" y="164251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4734" y="110530"/>
                          <a:pt x="207375" y="115102"/>
                          <a:pt x="207391" y="120055"/>
                        </a:cubicBezTo>
                        <a:lnTo>
                          <a:pt x="207391" y="268360"/>
                        </a:lnTo>
                        <a:cubicBezTo>
                          <a:pt x="206156" y="275980"/>
                          <a:pt x="204731" y="277885"/>
                          <a:pt x="200455" y="280361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5" name="Google Shape;695;p17"/>
                  <p:cNvSpPr/>
                  <p:nvPr/>
                </p:nvSpPr>
                <p:spPr>
                  <a:xfrm>
                    <a:off x="4655095" y="4952197"/>
                    <a:ext cx="205775" cy="1271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5775" h="127104" extrusionOk="0">
                        <a:moveTo>
                          <a:pt x="182120" y="127104"/>
                        </a:moveTo>
                        <a:lnTo>
                          <a:pt x="0" y="11470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2698" y="109330"/>
                          <a:pt x="204541" y="111216"/>
                          <a:pt x="205776" y="113483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6" name="Google Shape;696;p17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7" name="Google Shape;697;p17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8" name="Google Shape;698;p17"/>
                  <p:cNvSpPr/>
                  <p:nvPr/>
                </p:nvSpPr>
                <p:spPr>
                  <a:xfrm>
                    <a:off x="4655095" y="5110733"/>
                    <a:ext cx="200455" cy="1218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121824" extrusionOk="0">
                        <a:moveTo>
                          <a:pt x="200455" y="121825"/>
                        </a:moveTo>
                        <a:lnTo>
                          <a:pt x="200455" y="116014"/>
                        </a:lnTo>
                        <a:lnTo>
                          <a:pt x="0" y="0"/>
                        </a:lnTo>
                        <a:lnTo>
                          <a:pt x="0" y="5715"/>
                        </a:lnTo>
                        <a:lnTo>
                          <a:pt x="200455" y="121825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99" name="Google Shape;699;p17"/>
                <p:cNvSpPr/>
                <p:nvPr/>
              </p:nvSpPr>
              <p:spPr>
                <a:xfrm>
                  <a:off x="4660320" y="4963096"/>
                  <a:ext cx="2375" cy="144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5" h="144970" extrusionOk="0">
                      <a:moveTo>
                        <a:pt x="0" y="144971"/>
                      </a:moveTo>
                      <a:lnTo>
                        <a:pt x="0" y="0"/>
                      </a:lnTo>
                      <a:lnTo>
                        <a:pt x="2375" y="1429"/>
                      </a:lnTo>
                      <a:lnTo>
                        <a:pt x="2375" y="143732"/>
                      </a:lnTo>
                      <a:lnTo>
                        <a:pt x="0" y="14497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0" name="Google Shape;700;p17"/>
                <p:cNvSpPr/>
                <p:nvPr/>
              </p:nvSpPr>
              <p:spPr>
                <a:xfrm>
                  <a:off x="4662695" y="4964525"/>
                  <a:ext cx="186490" cy="249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490" h="249936" extrusionOk="0">
                      <a:moveTo>
                        <a:pt x="0" y="0"/>
                      </a:moveTo>
                      <a:lnTo>
                        <a:pt x="0" y="142304"/>
                      </a:lnTo>
                      <a:lnTo>
                        <a:pt x="186490" y="249936"/>
                      </a:lnTo>
                      <a:lnTo>
                        <a:pt x="186490" y="10791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1" name="Google Shape;701;p17"/>
                <p:cNvSpPr/>
                <p:nvPr/>
              </p:nvSpPr>
              <p:spPr>
                <a:xfrm>
                  <a:off x="4660320" y="5106828"/>
                  <a:ext cx="188865" cy="110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865" h="110490" extrusionOk="0">
                      <a:moveTo>
                        <a:pt x="0" y="1238"/>
                      </a:moveTo>
                      <a:lnTo>
                        <a:pt x="188865" y="110490"/>
                      </a:lnTo>
                      <a:lnTo>
                        <a:pt x="188865" y="107633"/>
                      </a:lnTo>
                      <a:lnTo>
                        <a:pt x="2375" y="0"/>
                      </a:lnTo>
                      <a:lnTo>
                        <a:pt x="0" y="123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702" name="Google Shape;702;p17"/>
            <p:cNvSpPr/>
            <p:nvPr/>
          </p:nvSpPr>
          <p:spPr>
            <a:xfrm>
              <a:off x="2270876" y="3943763"/>
              <a:ext cx="260754" cy="432930"/>
            </a:xfrm>
            <a:custGeom>
              <a:avLst/>
              <a:gdLst/>
              <a:ahLst/>
              <a:cxnLst/>
              <a:rect l="l" t="t" r="r" b="b"/>
              <a:pathLst>
                <a:path w="260754" h="432930" extrusionOk="0">
                  <a:moveTo>
                    <a:pt x="89949" y="4025"/>
                  </a:moveTo>
                  <a:cubicBezTo>
                    <a:pt x="85198" y="15931"/>
                    <a:pt x="97264" y="30504"/>
                    <a:pt x="129565" y="40696"/>
                  </a:cubicBezTo>
                  <a:cubicBezTo>
                    <a:pt x="161866" y="50888"/>
                    <a:pt x="164811" y="37839"/>
                    <a:pt x="164811" y="37839"/>
                  </a:cubicBezTo>
                  <a:cubicBezTo>
                    <a:pt x="186348" y="47478"/>
                    <a:pt x="207342" y="58289"/>
                    <a:pt x="227702" y="70224"/>
                  </a:cubicBezTo>
                  <a:cubicBezTo>
                    <a:pt x="246703" y="83844"/>
                    <a:pt x="255633" y="123183"/>
                    <a:pt x="258293" y="189667"/>
                  </a:cubicBezTo>
                  <a:cubicBezTo>
                    <a:pt x="261333" y="266534"/>
                    <a:pt x="261523" y="380167"/>
                    <a:pt x="259053" y="400265"/>
                  </a:cubicBezTo>
                  <a:cubicBezTo>
                    <a:pt x="259053" y="400265"/>
                    <a:pt x="222762" y="436460"/>
                    <a:pt x="176401" y="432650"/>
                  </a:cubicBezTo>
                  <a:cubicBezTo>
                    <a:pt x="130040" y="428840"/>
                    <a:pt x="51948" y="387692"/>
                    <a:pt x="32947" y="355878"/>
                  </a:cubicBezTo>
                  <a:cubicBezTo>
                    <a:pt x="33517" y="288441"/>
                    <a:pt x="41307" y="277488"/>
                    <a:pt x="30477" y="238626"/>
                  </a:cubicBezTo>
                  <a:cubicBezTo>
                    <a:pt x="5586" y="149757"/>
                    <a:pt x="-7524" y="113372"/>
                    <a:pt x="4541" y="54317"/>
                  </a:cubicBezTo>
                  <a:cubicBezTo>
                    <a:pt x="14517" y="5644"/>
                    <a:pt x="28482" y="-452"/>
                    <a:pt x="47672" y="24"/>
                  </a:cubicBezTo>
                  <a:cubicBezTo>
                    <a:pt x="61825" y="605"/>
                    <a:pt x="75937" y="1939"/>
                    <a:pt x="89949" y="40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" name="Google Shape;703;p17"/>
            <p:cNvSpPr/>
            <p:nvPr/>
          </p:nvSpPr>
          <p:spPr>
            <a:xfrm>
              <a:off x="2458935" y="4016678"/>
              <a:ext cx="330765" cy="258321"/>
            </a:xfrm>
            <a:custGeom>
              <a:avLst/>
              <a:gdLst/>
              <a:ahLst/>
              <a:cxnLst/>
              <a:rect l="l" t="t" r="r" b="b"/>
              <a:pathLst>
                <a:path w="330765" h="258321" extrusionOk="0">
                  <a:moveTo>
                    <a:pt x="146521" y="199144"/>
                  </a:moveTo>
                  <a:cubicBezTo>
                    <a:pt x="108520" y="208669"/>
                    <a:pt x="99495" y="184666"/>
                    <a:pt x="94460" y="164759"/>
                  </a:cubicBezTo>
                  <a:cubicBezTo>
                    <a:pt x="82394" y="116467"/>
                    <a:pt x="75459" y="72938"/>
                    <a:pt x="66814" y="45506"/>
                  </a:cubicBezTo>
                  <a:cubicBezTo>
                    <a:pt x="56174" y="13216"/>
                    <a:pt x="45058" y="8073"/>
                    <a:pt x="29383" y="1786"/>
                  </a:cubicBezTo>
                  <a:cubicBezTo>
                    <a:pt x="11047" y="-5643"/>
                    <a:pt x="-4818" y="9977"/>
                    <a:pt x="1357" y="51031"/>
                  </a:cubicBezTo>
                  <a:cubicBezTo>
                    <a:pt x="8834" y="98770"/>
                    <a:pt x="20501" y="145747"/>
                    <a:pt x="36223" y="191429"/>
                  </a:cubicBezTo>
                  <a:cubicBezTo>
                    <a:pt x="40973" y="206478"/>
                    <a:pt x="51614" y="233148"/>
                    <a:pt x="67479" y="246102"/>
                  </a:cubicBezTo>
                  <a:cubicBezTo>
                    <a:pt x="87144" y="262009"/>
                    <a:pt x="116690" y="261342"/>
                    <a:pt x="161437" y="250103"/>
                  </a:cubicBezTo>
                  <a:cubicBezTo>
                    <a:pt x="180437" y="245340"/>
                    <a:pt x="201528" y="233910"/>
                    <a:pt x="237439" y="217051"/>
                  </a:cubicBezTo>
                  <a:cubicBezTo>
                    <a:pt x="246939" y="212479"/>
                    <a:pt x="254634" y="209526"/>
                    <a:pt x="273255" y="200763"/>
                  </a:cubicBezTo>
                  <a:cubicBezTo>
                    <a:pt x="291856" y="192334"/>
                    <a:pt x="308153" y="179523"/>
                    <a:pt x="320756" y="163425"/>
                  </a:cubicBezTo>
                  <a:cubicBezTo>
                    <a:pt x="330256" y="149328"/>
                    <a:pt x="331776" y="142661"/>
                    <a:pt x="330256" y="139423"/>
                  </a:cubicBezTo>
                  <a:cubicBezTo>
                    <a:pt x="328736" y="136184"/>
                    <a:pt x="323321" y="136279"/>
                    <a:pt x="318096" y="142185"/>
                  </a:cubicBezTo>
                  <a:cubicBezTo>
                    <a:pt x="310637" y="152300"/>
                    <a:pt x="301357" y="160920"/>
                    <a:pt x="290735" y="167616"/>
                  </a:cubicBezTo>
                  <a:cubicBezTo>
                    <a:pt x="290735" y="167616"/>
                    <a:pt x="302800" y="155139"/>
                    <a:pt x="309261" y="147042"/>
                  </a:cubicBezTo>
                  <a:cubicBezTo>
                    <a:pt x="315140" y="139908"/>
                    <a:pt x="320001" y="131993"/>
                    <a:pt x="323701" y="123516"/>
                  </a:cubicBezTo>
                  <a:cubicBezTo>
                    <a:pt x="327121" y="115229"/>
                    <a:pt x="319996" y="103989"/>
                    <a:pt x="314201" y="109895"/>
                  </a:cubicBezTo>
                  <a:cubicBezTo>
                    <a:pt x="308406" y="115800"/>
                    <a:pt x="306221" y="121801"/>
                    <a:pt x="296340" y="133612"/>
                  </a:cubicBezTo>
                  <a:cubicBezTo>
                    <a:pt x="291172" y="139918"/>
                    <a:pt x="285271" y="145576"/>
                    <a:pt x="278765" y="150471"/>
                  </a:cubicBezTo>
                  <a:cubicBezTo>
                    <a:pt x="284870" y="142194"/>
                    <a:pt x="290302" y="133431"/>
                    <a:pt x="295010" y="124277"/>
                  </a:cubicBezTo>
                  <a:cubicBezTo>
                    <a:pt x="299192" y="117096"/>
                    <a:pt x="301237" y="108866"/>
                    <a:pt x="300900" y="100560"/>
                  </a:cubicBezTo>
                  <a:cubicBezTo>
                    <a:pt x="300900" y="96274"/>
                    <a:pt x="294535" y="91035"/>
                    <a:pt x="288835" y="99322"/>
                  </a:cubicBezTo>
                  <a:cubicBezTo>
                    <a:pt x="283306" y="110552"/>
                    <a:pt x="276448" y="121077"/>
                    <a:pt x="268409" y="130659"/>
                  </a:cubicBezTo>
                  <a:cubicBezTo>
                    <a:pt x="259669" y="139708"/>
                    <a:pt x="252354" y="144852"/>
                    <a:pt x="252069" y="142375"/>
                  </a:cubicBezTo>
                  <a:cubicBezTo>
                    <a:pt x="251784" y="139899"/>
                    <a:pt x="257389" y="134946"/>
                    <a:pt x="260429" y="124373"/>
                  </a:cubicBezTo>
                  <a:cubicBezTo>
                    <a:pt x="263469" y="113800"/>
                    <a:pt x="260429" y="102656"/>
                    <a:pt x="254634" y="101513"/>
                  </a:cubicBezTo>
                  <a:cubicBezTo>
                    <a:pt x="248839" y="100370"/>
                    <a:pt x="249979" y="100560"/>
                    <a:pt x="245134" y="110466"/>
                  </a:cubicBezTo>
                  <a:cubicBezTo>
                    <a:pt x="238797" y="120601"/>
                    <a:pt x="233117" y="131126"/>
                    <a:pt x="228128" y="141994"/>
                  </a:cubicBezTo>
                  <a:cubicBezTo>
                    <a:pt x="225144" y="152138"/>
                    <a:pt x="219767" y="161416"/>
                    <a:pt x="212453" y="169045"/>
                  </a:cubicBezTo>
                  <a:cubicBezTo>
                    <a:pt x="203428" y="178951"/>
                    <a:pt x="182717" y="190000"/>
                    <a:pt x="146521" y="19914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4" name="Google Shape;704;p17"/>
            <p:cNvSpPr/>
            <p:nvPr/>
          </p:nvSpPr>
          <p:spPr>
            <a:xfrm>
              <a:off x="2447141" y="4011203"/>
              <a:ext cx="100743" cy="148055"/>
            </a:xfrm>
            <a:custGeom>
              <a:avLst/>
              <a:gdLst/>
              <a:ahLst/>
              <a:cxnLst/>
              <a:rect l="l" t="t" r="r" b="b"/>
              <a:pathLst>
                <a:path w="100743" h="148055" extrusionOk="0">
                  <a:moveTo>
                    <a:pt x="27117" y="689"/>
                  </a:moveTo>
                  <a:cubicBezTo>
                    <a:pt x="52482" y="-3121"/>
                    <a:pt x="70438" y="8404"/>
                    <a:pt x="81743" y="46981"/>
                  </a:cubicBezTo>
                  <a:cubicBezTo>
                    <a:pt x="93049" y="85557"/>
                    <a:pt x="100744" y="117370"/>
                    <a:pt x="100744" y="117370"/>
                  </a:cubicBezTo>
                  <a:cubicBezTo>
                    <a:pt x="90684" y="132001"/>
                    <a:pt x="75423" y="142231"/>
                    <a:pt x="58088" y="145945"/>
                  </a:cubicBezTo>
                  <a:cubicBezTo>
                    <a:pt x="27687" y="153375"/>
                    <a:pt x="16761" y="138801"/>
                    <a:pt x="16761" y="138801"/>
                  </a:cubicBezTo>
                  <a:cubicBezTo>
                    <a:pt x="16761" y="138801"/>
                    <a:pt x="8306" y="98320"/>
                    <a:pt x="3081" y="70793"/>
                  </a:cubicBezTo>
                  <a:cubicBezTo>
                    <a:pt x="-2144" y="43266"/>
                    <a:pt x="-4329" y="5356"/>
                    <a:pt x="27117" y="68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5" name="Google Shape;705;p17"/>
            <p:cNvSpPr/>
            <p:nvPr/>
          </p:nvSpPr>
          <p:spPr>
            <a:xfrm>
              <a:off x="2331622" y="3739152"/>
              <a:ext cx="164429" cy="181621"/>
            </a:xfrm>
            <a:custGeom>
              <a:avLst/>
              <a:gdLst/>
              <a:ahLst/>
              <a:cxnLst/>
              <a:rect l="l" t="t" r="r" b="b"/>
              <a:pathLst>
                <a:path w="164429" h="181621" extrusionOk="0">
                  <a:moveTo>
                    <a:pt x="155175" y="75001"/>
                  </a:moveTo>
                  <a:cubicBezTo>
                    <a:pt x="155175" y="75001"/>
                    <a:pt x="195362" y="13755"/>
                    <a:pt x="108244" y="1277"/>
                  </a:cubicBezTo>
                  <a:cubicBezTo>
                    <a:pt x="45447" y="-7771"/>
                    <a:pt x="5166" y="32710"/>
                    <a:pt x="511" y="76620"/>
                  </a:cubicBezTo>
                  <a:cubicBezTo>
                    <a:pt x="-3954" y="118530"/>
                    <a:pt x="21792" y="162345"/>
                    <a:pt x="40412" y="179300"/>
                  </a:cubicBezTo>
                  <a:cubicBezTo>
                    <a:pt x="58682" y="183929"/>
                    <a:pt x="78014" y="181586"/>
                    <a:pt x="94659" y="172727"/>
                  </a:cubicBezTo>
                  <a:cubicBezTo>
                    <a:pt x="95657" y="161326"/>
                    <a:pt x="96038" y="149877"/>
                    <a:pt x="95799" y="138437"/>
                  </a:cubicBezTo>
                  <a:cubicBezTo>
                    <a:pt x="95799" y="138437"/>
                    <a:pt x="65208" y="73858"/>
                    <a:pt x="155175" y="7500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6" name="Google Shape;706;p17"/>
            <p:cNvSpPr/>
            <p:nvPr/>
          </p:nvSpPr>
          <p:spPr>
            <a:xfrm>
              <a:off x="2515394" y="4404988"/>
              <a:ext cx="145638" cy="201549"/>
            </a:xfrm>
            <a:custGeom>
              <a:avLst/>
              <a:gdLst/>
              <a:ahLst/>
              <a:cxnLst/>
              <a:rect l="l" t="t" r="r" b="b"/>
              <a:pathLst>
                <a:path w="145638" h="201549" extrusionOk="0">
                  <a:moveTo>
                    <a:pt x="145639" y="183928"/>
                  </a:moveTo>
                  <a:lnTo>
                    <a:pt x="145639" y="0"/>
                  </a:lnTo>
                  <a:lnTo>
                    <a:pt x="0" y="85249"/>
                  </a:lnTo>
                  <a:lnTo>
                    <a:pt x="56052" y="201549"/>
                  </a:lnTo>
                  <a:lnTo>
                    <a:pt x="145639" y="183928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" name="Google Shape;707;p17"/>
            <p:cNvSpPr/>
            <p:nvPr/>
          </p:nvSpPr>
          <p:spPr>
            <a:xfrm>
              <a:off x="2565555" y="4383081"/>
              <a:ext cx="95477" cy="55816"/>
            </a:xfrm>
            <a:custGeom>
              <a:avLst/>
              <a:gdLst/>
              <a:ahLst/>
              <a:cxnLst/>
              <a:rect l="l" t="t" r="r" b="b"/>
              <a:pathLst>
                <a:path w="95477" h="55816" extrusionOk="0">
                  <a:moveTo>
                    <a:pt x="0" y="32480"/>
                  </a:moveTo>
                  <a:lnTo>
                    <a:pt x="55862" y="0"/>
                  </a:lnTo>
                  <a:lnTo>
                    <a:pt x="95478" y="22860"/>
                  </a:lnTo>
                  <a:lnTo>
                    <a:pt x="37526" y="55816"/>
                  </a:lnTo>
                  <a:lnTo>
                    <a:pt x="0" y="32480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" name="Google Shape;708;p17"/>
            <p:cNvSpPr/>
            <p:nvPr/>
          </p:nvSpPr>
          <p:spPr>
            <a:xfrm>
              <a:off x="4383145" y="3435820"/>
              <a:ext cx="77712" cy="44958"/>
            </a:xfrm>
            <a:custGeom>
              <a:avLst/>
              <a:gdLst/>
              <a:ahLst/>
              <a:cxnLst/>
              <a:rect l="l" t="t" r="r" b="b"/>
              <a:pathLst>
                <a:path w="77712" h="44958" extrusionOk="0">
                  <a:moveTo>
                    <a:pt x="77712" y="22479"/>
                  </a:moveTo>
                  <a:cubicBezTo>
                    <a:pt x="77712" y="34894"/>
                    <a:pt x="60316" y="44958"/>
                    <a:pt x="38856" y="44958"/>
                  </a:cubicBezTo>
                  <a:cubicBezTo>
                    <a:pt x="17396" y="44958"/>
                    <a:pt x="0" y="34894"/>
                    <a:pt x="0" y="22479"/>
                  </a:cubicBezTo>
                  <a:cubicBezTo>
                    <a:pt x="0" y="10064"/>
                    <a:pt x="17397" y="0"/>
                    <a:pt x="38856" y="0"/>
                  </a:cubicBezTo>
                  <a:cubicBezTo>
                    <a:pt x="60316" y="0"/>
                    <a:pt x="77712" y="10064"/>
                    <a:pt x="77712" y="22479"/>
                  </a:cubicBez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" name="Google Shape;709;p17"/>
            <p:cNvSpPr/>
            <p:nvPr/>
          </p:nvSpPr>
          <p:spPr>
            <a:xfrm flipH="1">
              <a:off x="4682927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" name="Google Shape;710;p17"/>
            <p:cNvSpPr/>
            <p:nvPr/>
          </p:nvSpPr>
          <p:spPr>
            <a:xfrm rot="10800000">
              <a:off x="6022844" y="4502970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711;p17"/>
            <p:cNvSpPr/>
            <p:nvPr/>
          </p:nvSpPr>
          <p:spPr>
            <a:xfrm flipH="1">
              <a:off x="6190049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p17"/>
            <p:cNvSpPr/>
            <p:nvPr/>
          </p:nvSpPr>
          <p:spPr>
            <a:xfrm flipH="1">
              <a:off x="6403900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Google Shape;713;p17"/>
            <p:cNvSpPr/>
            <p:nvPr/>
          </p:nvSpPr>
          <p:spPr>
            <a:xfrm flipH="1">
              <a:off x="6190049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4" name="Google Shape;714;p17"/>
            <p:cNvSpPr/>
            <p:nvPr/>
          </p:nvSpPr>
          <p:spPr>
            <a:xfrm>
              <a:off x="6351541" y="3874743"/>
              <a:ext cx="217302" cy="317702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5" name="Google Shape;715;p17"/>
            <p:cNvSpPr/>
            <p:nvPr/>
          </p:nvSpPr>
          <p:spPr>
            <a:xfrm>
              <a:off x="6368017" y="3871983"/>
              <a:ext cx="104086" cy="12826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6" name="Google Shape;716;p17"/>
            <p:cNvSpPr/>
            <p:nvPr/>
          </p:nvSpPr>
          <p:spPr>
            <a:xfrm>
              <a:off x="6388363" y="4011215"/>
              <a:ext cx="128390" cy="14369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7" name="Google Shape;717;p17"/>
            <p:cNvSpPr/>
            <p:nvPr/>
          </p:nvSpPr>
          <p:spPr>
            <a:xfrm>
              <a:off x="6169126" y="4068541"/>
              <a:ext cx="242294" cy="344916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8" name="Google Shape;718;p17"/>
            <p:cNvSpPr/>
            <p:nvPr/>
          </p:nvSpPr>
          <p:spPr>
            <a:xfrm>
              <a:off x="6350989" y="4058254"/>
              <a:ext cx="187162" cy="24687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9" name="Google Shape;719;p17"/>
            <p:cNvSpPr/>
            <p:nvPr/>
          </p:nvSpPr>
          <p:spPr>
            <a:xfrm>
              <a:off x="6384325" y="3881810"/>
              <a:ext cx="137686" cy="169616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0" name="Google Shape;720;p17"/>
            <p:cNvSpPr/>
            <p:nvPr/>
          </p:nvSpPr>
          <p:spPr>
            <a:xfrm>
              <a:off x="6389913" y="3881145"/>
              <a:ext cx="138230" cy="13009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1" name="Google Shape;721;p17"/>
            <p:cNvSpPr/>
            <p:nvPr/>
          </p:nvSpPr>
          <p:spPr>
            <a:xfrm>
              <a:off x="6223986" y="4735273"/>
              <a:ext cx="108702" cy="82916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" name="Google Shape;722;p17"/>
            <p:cNvSpPr/>
            <p:nvPr/>
          </p:nvSpPr>
          <p:spPr>
            <a:xfrm>
              <a:off x="6224466" y="4761723"/>
              <a:ext cx="108209" cy="5649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3" name="Google Shape;723;p17"/>
            <p:cNvSpPr/>
            <p:nvPr/>
          </p:nvSpPr>
          <p:spPr>
            <a:xfrm>
              <a:off x="6169601" y="4699543"/>
              <a:ext cx="99502" cy="77082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4" name="Google Shape;724;p17"/>
            <p:cNvSpPr/>
            <p:nvPr/>
          </p:nvSpPr>
          <p:spPr>
            <a:xfrm>
              <a:off x="6170058" y="4724979"/>
              <a:ext cx="99108" cy="51736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5" name="Google Shape;725;p17"/>
            <p:cNvSpPr/>
            <p:nvPr/>
          </p:nvSpPr>
          <p:spPr>
            <a:xfrm>
              <a:off x="6206498" y="4301929"/>
              <a:ext cx="236938" cy="40866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6" name="Google Shape;726;p17"/>
            <p:cNvSpPr/>
            <p:nvPr/>
          </p:nvSpPr>
          <p:spPr>
            <a:xfrm>
              <a:off x="6271102" y="4302737"/>
              <a:ext cx="235887" cy="442489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7" name="Google Shape;727;p17"/>
            <p:cNvSpPr/>
            <p:nvPr/>
          </p:nvSpPr>
          <p:spPr>
            <a:xfrm>
              <a:off x="6183254" y="4274877"/>
              <a:ext cx="352749" cy="324700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8" name="Google Shape;728;p17"/>
            <p:cNvSpPr/>
            <p:nvPr/>
          </p:nvSpPr>
          <p:spPr>
            <a:xfrm>
              <a:off x="6466820" y="4083042"/>
              <a:ext cx="122590" cy="42978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9" name="Google Shape;729;p17"/>
            <p:cNvSpPr/>
            <p:nvPr/>
          </p:nvSpPr>
          <p:spPr>
            <a:xfrm>
              <a:off x="6490841" y="4077626"/>
              <a:ext cx="74124" cy="94270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0" name="Google Shape;730;p17"/>
            <p:cNvSpPr/>
            <p:nvPr/>
          </p:nvSpPr>
          <p:spPr>
            <a:xfrm>
              <a:off x="6345497" y="4058119"/>
              <a:ext cx="63405" cy="6657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31" name="Google Shape;731;p17"/>
            <p:cNvGrpSpPr/>
            <p:nvPr/>
          </p:nvGrpSpPr>
          <p:grpSpPr>
            <a:xfrm>
              <a:off x="6161836" y="4215479"/>
              <a:ext cx="350682" cy="265782"/>
              <a:chOff x="6621095" y="1452181"/>
              <a:chExt cx="330894" cy="250785"/>
            </a:xfrm>
          </p:grpSpPr>
          <p:sp>
            <p:nvSpPr>
              <p:cNvPr id="732" name="Google Shape;732;p1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3" name="Google Shape;733;p1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4" name="Google Shape;734;p1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5" name="Google Shape;735;p1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6" name="Google Shape;736;p1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0017C8C7-192B-4186-A7B3-B8AB67D435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70734"/>
            <a:ext cx="9144000" cy="4788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CC03D1F-8944-4D1F-AEB4-7C0064B2D7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202" y="2589263"/>
            <a:ext cx="3286125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3786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IN" dirty="0"/>
              <a:t>EXAMPLES</a:t>
            </a:r>
            <a:endParaRPr dirty="0"/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grpSp>
        <p:nvGrpSpPr>
          <p:cNvPr id="597" name="Google Shape;597;p17"/>
          <p:cNvGrpSpPr/>
          <p:nvPr/>
        </p:nvGrpSpPr>
        <p:grpSpPr>
          <a:xfrm>
            <a:off x="6262576" y="2169042"/>
            <a:ext cx="2462655" cy="2543926"/>
            <a:chOff x="2183550" y="65875"/>
            <a:chExt cx="4483981" cy="4807045"/>
          </a:xfrm>
        </p:grpSpPr>
        <p:sp>
          <p:nvSpPr>
            <p:cNvPr id="598" name="Google Shape;598;p17"/>
            <p:cNvSpPr/>
            <p:nvPr/>
          </p:nvSpPr>
          <p:spPr>
            <a:xfrm>
              <a:off x="3889897" y="3280283"/>
              <a:ext cx="998038" cy="577710"/>
            </a:xfrm>
            <a:custGeom>
              <a:avLst/>
              <a:gdLst/>
              <a:ahLst/>
              <a:cxnLst/>
              <a:rect l="l" t="t" r="r" b="b"/>
              <a:pathLst>
                <a:path w="998038" h="577710" extrusionOk="0">
                  <a:moveTo>
                    <a:pt x="461327" y="569588"/>
                  </a:moveTo>
                  <a:lnTo>
                    <a:pt x="14055" y="310699"/>
                  </a:lnTo>
                  <a:cubicBezTo>
                    <a:pt x="-6751" y="298602"/>
                    <a:pt x="-4186" y="277552"/>
                    <a:pt x="19945" y="263645"/>
                  </a:cubicBezTo>
                  <a:lnTo>
                    <a:pt x="455437" y="11519"/>
                  </a:lnTo>
                  <a:cubicBezTo>
                    <a:pt x="479568" y="-2388"/>
                    <a:pt x="515954" y="-3912"/>
                    <a:pt x="536759" y="8090"/>
                  </a:cubicBezTo>
                  <a:lnTo>
                    <a:pt x="983936" y="266979"/>
                  </a:lnTo>
                  <a:cubicBezTo>
                    <a:pt x="1004837" y="279076"/>
                    <a:pt x="1002177" y="300126"/>
                    <a:pt x="978141" y="314033"/>
                  </a:cubicBezTo>
                  <a:lnTo>
                    <a:pt x="542554" y="566159"/>
                  </a:lnTo>
                  <a:cubicBezTo>
                    <a:pt x="518519" y="580161"/>
                    <a:pt x="482133" y="581590"/>
                    <a:pt x="461327" y="56958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599;p17"/>
            <p:cNvSpPr/>
            <p:nvPr/>
          </p:nvSpPr>
          <p:spPr>
            <a:xfrm>
              <a:off x="2372415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600;p17"/>
            <p:cNvSpPr/>
            <p:nvPr/>
          </p:nvSpPr>
          <p:spPr>
            <a:xfrm>
              <a:off x="3921527" y="3261804"/>
              <a:ext cx="998857" cy="577329"/>
            </a:xfrm>
            <a:custGeom>
              <a:avLst/>
              <a:gdLst/>
              <a:ahLst/>
              <a:cxnLst/>
              <a:rect l="l" t="t" r="r" b="b"/>
              <a:pathLst>
                <a:path w="998857" h="577329" extrusionOk="0">
                  <a:moveTo>
                    <a:pt x="998097" y="255644"/>
                  </a:moveTo>
                  <a:lnTo>
                    <a:pt x="976057" y="262407"/>
                  </a:lnTo>
                  <a:lnTo>
                    <a:pt x="536860" y="8090"/>
                  </a:lnTo>
                  <a:cubicBezTo>
                    <a:pt x="516054" y="-3912"/>
                    <a:pt x="479858" y="-2388"/>
                    <a:pt x="455632" y="11519"/>
                  </a:cubicBezTo>
                  <a:lnTo>
                    <a:pt x="20046" y="263645"/>
                  </a:lnTo>
                  <a:lnTo>
                    <a:pt x="19001" y="264312"/>
                  </a:lnTo>
                  <a:lnTo>
                    <a:pt x="0" y="258502"/>
                  </a:lnTo>
                  <a:lnTo>
                    <a:pt x="0" y="287077"/>
                  </a:lnTo>
                  <a:cubicBezTo>
                    <a:pt x="0" y="288125"/>
                    <a:pt x="0" y="289173"/>
                    <a:pt x="0" y="290316"/>
                  </a:cubicBezTo>
                  <a:lnTo>
                    <a:pt x="0" y="292601"/>
                  </a:lnTo>
                  <a:lnTo>
                    <a:pt x="0" y="292601"/>
                  </a:lnTo>
                  <a:cubicBezTo>
                    <a:pt x="1596" y="300307"/>
                    <a:pt x="6641" y="306841"/>
                    <a:pt x="13680" y="310318"/>
                  </a:cubicBezTo>
                  <a:lnTo>
                    <a:pt x="460953" y="569208"/>
                  </a:lnTo>
                  <a:cubicBezTo>
                    <a:pt x="481758" y="581209"/>
                    <a:pt x="517954" y="579780"/>
                    <a:pt x="542275" y="565778"/>
                  </a:cubicBezTo>
                  <a:lnTo>
                    <a:pt x="979097" y="314033"/>
                  </a:lnTo>
                  <a:cubicBezTo>
                    <a:pt x="989404" y="309413"/>
                    <a:pt x="996786" y="300012"/>
                    <a:pt x="998857" y="288887"/>
                  </a:cubicBezTo>
                  <a:lnTo>
                    <a:pt x="998857" y="288887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601;p17"/>
            <p:cNvSpPr/>
            <p:nvPr/>
          </p:nvSpPr>
          <p:spPr>
            <a:xfrm>
              <a:off x="3922039" y="3231825"/>
              <a:ext cx="998054" cy="577388"/>
            </a:xfrm>
            <a:custGeom>
              <a:avLst/>
              <a:gdLst/>
              <a:ahLst/>
              <a:cxnLst/>
              <a:rect l="l" t="t" r="r" b="b"/>
              <a:pathLst>
                <a:path w="998054" h="577388" extrusionOk="0">
                  <a:moveTo>
                    <a:pt x="461295" y="569183"/>
                  </a:moveTo>
                  <a:lnTo>
                    <a:pt x="14023" y="310674"/>
                  </a:lnTo>
                  <a:cubicBezTo>
                    <a:pt x="-6783" y="298673"/>
                    <a:pt x="-4123" y="277623"/>
                    <a:pt x="19913" y="263716"/>
                  </a:cubicBezTo>
                  <a:lnTo>
                    <a:pt x="455500" y="11589"/>
                  </a:lnTo>
                  <a:cubicBezTo>
                    <a:pt x="479536" y="-2412"/>
                    <a:pt x="515922" y="-3936"/>
                    <a:pt x="536727" y="8160"/>
                  </a:cubicBezTo>
                  <a:lnTo>
                    <a:pt x="984000" y="267050"/>
                  </a:lnTo>
                  <a:cubicBezTo>
                    <a:pt x="1004805" y="279147"/>
                    <a:pt x="1002240" y="300197"/>
                    <a:pt x="978110" y="314103"/>
                  </a:cubicBezTo>
                  <a:lnTo>
                    <a:pt x="542618" y="566230"/>
                  </a:lnTo>
                  <a:cubicBezTo>
                    <a:pt x="518487" y="579756"/>
                    <a:pt x="482101" y="581280"/>
                    <a:pt x="461295" y="56918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Google Shape;602;p17"/>
            <p:cNvSpPr/>
            <p:nvPr/>
          </p:nvSpPr>
          <p:spPr>
            <a:xfrm>
              <a:off x="4231770" y="3400376"/>
              <a:ext cx="378145" cy="218912"/>
            </a:xfrm>
            <a:custGeom>
              <a:avLst/>
              <a:gdLst/>
              <a:ahLst/>
              <a:cxnLst/>
              <a:rect l="l" t="t" r="r" b="b"/>
              <a:pathLst>
                <a:path w="378145" h="218912" extrusionOk="0">
                  <a:moveTo>
                    <a:pt x="377956" y="96880"/>
                  </a:moveTo>
                  <a:lnTo>
                    <a:pt x="377956" y="58780"/>
                  </a:lnTo>
                  <a:lnTo>
                    <a:pt x="323804" y="73067"/>
                  </a:lnTo>
                  <a:lnTo>
                    <a:pt x="203341" y="3058"/>
                  </a:lnTo>
                  <a:cubicBezTo>
                    <a:pt x="193461" y="-1447"/>
                    <a:pt x="182023" y="-952"/>
                    <a:pt x="172560" y="4392"/>
                  </a:cubicBezTo>
                  <a:lnTo>
                    <a:pt x="55422" y="72210"/>
                  </a:lnTo>
                  <a:lnTo>
                    <a:pt x="36" y="57541"/>
                  </a:lnTo>
                  <a:lnTo>
                    <a:pt x="36" y="98594"/>
                  </a:lnTo>
                  <a:lnTo>
                    <a:pt x="36" y="98594"/>
                  </a:lnTo>
                  <a:lnTo>
                    <a:pt x="36" y="108119"/>
                  </a:lnTo>
                  <a:cubicBezTo>
                    <a:pt x="-12" y="108500"/>
                    <a:pt x="-12" y="108881"/>
                    <a:pt x="36" y="109262"/>
                  </a:cubicBezTo>
                  <a:lnTo>
                    <a:pt x="36" y="110215"/>
                  </a:lnTo>
                  <a:lnTo>
                    <a:pt x="36" y="110215"/>
                  </a:lnTo>
                  <a:cubicBezTo>
                    <a:pt x="644" y="113139"/>
                    <a:pt x="2572" y="115606"/>
                    <a:pt x="5261" y="116882"/>
                  </a:cubicBezTo>
                  <a:lnTo>
                    <a:pt x="174840" y="215847"/>
                  </a:lnTo>
                  <a:cubicBezTo>
                    <a:pt x="184721" y="220333"/>
                    <a:pt x="196130" y="219876"/>
                    <a:pt x="205621" y="214608"/>
                  </a:cubicBezTo>
                  <a:lnTo>
                    <a:pt x="370736" y="119358"/>
                  </a:lnTo>
                  <a:cubicBezTo>
                    <a:pt x="374621" y="117606"/>
                    <a:pt x="377395" y="114044"/>
                    <a:pt x="378146" y="109833"/>
                  </a:cubicBezTo>
                  <a:lnTo>
                    <a:pt x="378146" y="109833"/>
                  </a:lnTo>
                  <a:lnTo>
                    <a:pt x="378146" y="97261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Google Shape;603;p17"/>
            <p:cNvSpPr/>
            <p:nvPr/>
          </p:nvSpPr>
          <p:spPr>
            <a:xfrm>
              <a:off x="4231502" y="3348848"/>
              <a:ext cx="378432" cy="218803"/>
            </a:xfrm>
            <a:custGeom>
              <a:avLst/>
              <a:gdLst/>
              <a:ahLst/>
              <a:cxnLst/>
              <a:rect l="l" t="t" r="r" b="b"/>
              <a:pathLst>
                <a:path w="378432" h="218803" extrusionOk="0">
                  <a:moveTo>
                    <a:pt x="175108" y="215844"/>
                  </a:moveTo>
                  <a:lnTo>
                    <a:pt x="5339" y="117451"/>
                  </a:lnTo>
                  <a:cubicBezTo>
                    <a:pt x="-2547" y="112879"/>
                    <a:pt x="-1597" y="104878"/>
                    <a:pt x="7524" y="99639"/>
                  </a:cubicBezTo>
                  <a:lnTo>
                    <a:pt x="172638" y="4389"/>
                  </a:lnTo>
                  <a:cubicBezTo>
                    <a:pt x="182167" y="-992"/>
                    <a:pt x="193691" y="-1449"/>
                    <a:pt x="203609" y="3151"/>
                  </a:cubicBezTo>
                  <a:lnTo>
                    <a:pt x="373094" y="101259"/>
                  </a:lnTo>
                  <a:cubicBezTo>
                    <a:pt x="380979" y="105831"/>
                    <a:pt x="380029" y="113832"/>
                    <a:pt x="370909" y="119166"/>
                  </a:cubicBezTo>
                  <a:lnTo>
                    <a:pt x="205794" y="214416"/>
                  </a:lnTo>
                  <a:cubicBezTo>
                    <a:pt x="196360" y="219712"/>
                    <a:pt x="184988" y="220245"/>
                    <a:pt x="175108" y="215844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604;p17"/>
            <p:cNvSpPr/>
            <p:nvPr/>
          </p:nvSpPr>
          <p:spPr>
            <a:xfrm>
              <a:off x="3409843" y="2513133"/>
              <a:ext cx="2024410" cy="945165"/>
            </a:xfrm>
            <a:custGeom>
              <a:avLst/>
              <a:gdLst/>
              <a:ahLst/>
              <a:cxnLst/>
              <a:rect l="l" t="t" r="r" b="b"/>
              <a:pathLst>
                <a:path w="2024410" h="945165" extrusionOk="0">
                  <a:moveTo>
                    <a:pt x="1010828" y="945166"/>
                  </a:moveTo>
                  <a:lnTo>
                    <a:pt x="0" y="38005"/>
                  </a:lnTo>
                  <a:lnTo>
                    <a:pt x="2024411" y="0"/>
                  </a:lnTo>
                  <a:lnTo>
                    <a:pt x="1010828" y="945166"/>
                  </a:ln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605;p17"/>
            <p:cNvSpPr/>
            <p:nvPr/>
          </p:nvSpPr>
          <p:spPr>
            <a:xfrm>
              <a:off x="2963426" y="65875"/>
              <a:ext cx="2875158" cy="2882646"/>
            </a:xfrm>
            <a:custGeom>
              <a:avLst/>
              <a:gdLst/>
              <a:ahLst/>
              <a:cxnLst/>
              <a:rect l="l" t="t" r="r" b="b"/>
              <a:pathLst>
                <a:path w="2875158" h="2882646" extrusionOk="0">
                  <a:moveTo>
                    <a:pt x="2875159" y="1441323"/>
                  </a:moveTo>
                  <a:cubicBezTo>
                    <a:pt x="2875159" y="2237344"/>
                    <a:pt x="2231533" y="2882646"/>
                    <a:pt x="1437579" y="2882646"/>
                  </a:cubicBezTo>
                  <a:cubicBezTo>
                    <a:pt x="643626" y="2882646"/>
                    <a:pt x="0" y="2237344"/>
                    <a:pt x="0" y="1441323"/>
                  </a:cubicBezTo>
                  <a:cubicBezTo>
                    <a:pt x="0" y="645302"/>
                    <a:pt x="643626" y="0"/>
                    <a:pt x="1437579" y="0"/>
                  </a:cubicBezTo>
                  <a:cubicBezTo>
                    <a:pt x="2231532" y="0"/>
                    <a:pt x="2875159" y="645302"/>
                    <a:pt x="2875159" y="144132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606;p17"/>
            <p:cNvSpPr/>
            <p:nvPr/>
          </p:nvSpPr>
          <p:spPr>
            <a:xfrm>
              <a:off x="2986102" y="165506"/>
              <a:ext cx="2752826" cy="2463451"/>
            </a:xfrm>
            <a:custGeom>
              <a:avLst/>
              <a:gdLst/>
              <a:ahLst/>
              <a:cxnLst/>
              <a:rect l="l" t="t" r="r" b="b"/>
              <a:pathLst>
                <a:path w="2752826" h="2463451" extrusionOk="0">
                  <a:moveTo>
                    <a:pt x="1036794" y="484346"/>
                  </a:moveTo>
                  <a:lnTo>
                    <a:pt x="1041639" y="467297"/>
                  </a:lnTo>
                  <a:lnTo>
                    <a:pt x="1041639" y="430340"/>
                  </a:lnTo>
                  <a:cubicBezTo>
                    <a:pt x="1034789" y="431164"/>
                    <a:pt x="1027873" y="431164"/>
                    <a:pt x="1021023" y="430340"/>
                  </a:cubicBezTo>
                  <a:cubicBezTo>
                    <a:pt x="1017413" y="428720"/>
                    <a:pt x="1019883" y="418624"/>
                    <a:pt x="1019883" y="418624"/>
                  </a:cubicBezTo>
                  <a:lnTo>
                    <a:pt x="1036794" y="404051"/>
                  </a:lnTo>
                  <a:lnTo>
                    <a:pt x="1002878" y="411290"/>
                  </a:lnTo>
                  <a:lnTo>
                    <a:pt x="990717" y="430340"/>
                  </a:lnTo>
                  <a:lnTo>
                    <a:pt x="952716" y="453866"/>
                  </a:lnTo>
                  <a:lnTo>
                    <a:pt x="969722" y="463391"/>
                  </a:lnTo>
                  <a:lnTo>
                    <a:pt x="980647" y="470630"/>
                  </a:lnTo>
                  <a:lnTo>
                    <a:pt x="996988" y="473107"/>
                  </a:lnTo>
                  <a:lnTo>
                    <a:pt x="996988" y="462344"/>
                  </a:lnTo>
                  <a:cubicBezTo>
                    <a:pt x="996988" y="462344"/>
                    <a:pt x="1015988" y="457486"/>
                    <a:pt x="1020643" y="464725"/>
                  </a:cubicBezTo>
                  <a:lnTo>
                    <a:pt x="1018268" y="478155"/>
                  </a:lnTo>
                  <a:lnTo>
                    <a:pt x="1036794" y="484346"/>
                  </a:lnTo>
                  <a:close/>
                  <a:moveTo>
                    <a:pt x="616692" y="1010603"/>
                  </a:moveTo>
                  <a:cubicBezTo>
                    <a:pt x="606783" y="1006135"/>
                    <a:pt x="595440" y="1006135"/>
                    <a:pt x="585531" y="1010603"/>
                  </a:cubicBezTo>
                  <a:cubicBezTo>
                    <a:pt x="585702" y="1024414"/>
                    <a:pt x="574967" y="1035891"/>
                    <a:pt x="561211" y="1036606"/>
                  </a:cubicBezTo>
                  <a:lnTo>
                    <a:pt x="588951" y="1052132"/>
                  </a:lnTo>
                  <a:lnTo>
                    <a:pt x="616692" y="1041749"/>
                  </a:lnTo>
                  <a:lnTo>
                    <a:pt x="652983" y="1029653"/>
                  </a:lnTo>
                  <a:lnTo>
                    <a:pt x="684049" y="1052132"/>
                  </a:lnTo>
                  <a:cubicBezTo>
                    <a:pt x="707420" y="1023557"/>
                    <a:pt x="684049" y="1007078"/>
                    <a:pt x="684049" y="1007078"/>
                  </a:cubicBezTo>
                  <a:lnTo>
                    <a:pt x="616692" y="1010603"/>
                  </a:lnTo>
                  <a:close/>
                  <a:moveTo>
                    <a:pt x="1206658" y="1540478"/>
                  </a:moveTo>
                  <a:lnTo>
                    <a:pt x="1179773" y="1534763"/>
                  </a:lnTo>
                  <a:lnTo>
                    <a:pt x="1133031" y="1504950"/>
                  </a:lnTo>
                  <a:lnTo>
                    <a:pt x="1091990" y="1504950"/>
                  </a:lnTo>
                  <a:lnTo>
                    <a:pt x="1056554" y="1486567"/>
                  </a:lnTo>
                  <a:lnTo>
                    <a:pt x="1042399" y="1486567"/>
                  </a:lnTo>
                  <a:cubicBezTo>
                    <a:pt x="1042399" y="1486567"/>
                    <a:pt x="1045249" y="1466660"/>
                    <a:pt x="1040974" y="1465231"/>
                  </a:cubicBezTo>
                  <a:cubicBezTo>
                    <a:pt x="1036699" y="1463802"/>
                    <a:pt x="1005633" y="1445324"/>
                    <a:pt x="1005633" y="1445324"/>
                  </a:cubicBezTo>
                  <a:lnTo>
                    <a:pt x="981502" y="1453896"/>
                  </a:lnTo>
                  <a:lnTo>
                    <a:pt x="981502" y="1436846"/>
                  </a:lnTo>
                  <a:lnTo>
                    <a:pt x="964497" y="1429703"/>
                  </a:lnTo>
                  <a:lnTo>
                    <a:pt x="950341" y="1429703"/>
                  </a:lnTo>
                  <a:lnTo>
                    <a:pt x="951766" y="1415510"/>
                  </a:lnTo>
                  <a:cubicBezTo>
                    <a:pt x="951766" y="1415510"/>
                    <a:pt x="964497" y="1390269"/>
                    <a:pt x="957467" y="1385888"/>
                  </a:cubicBezTo>
                  <a:cubicBezTo>
                    <a:pt x="950436" y="1381506"/>
                    <a:pt x="924881" y="1324642"/>
                    <a:pt x="924881" y="1324642"/>
                  </a:cubicBezTo>
                  <a:lnTo>
                    <a:pt x="886880" y="1303306"/>
                  </a:lnTo>
                  <a:lnTo>
                    <a:pt x="845838" y="1303306"/>
                  </a:lnTo>
                  <a:lnTo>
                    <a:pt x="810403" y="1269302"/>
                  </a:lnTo>
                  <a:lnTo>
                    <a:pt x="775062" y="1240727"/>
                  </a:lnTo>
                  <a:lnTo>
                    <a:pt x="755206" y="1201007"/>
                  </a:lnTo>
                  <a:lnTo>
                    <a:pt x="733925" y="1186815"/>
                  </a:lnTo>
                  <a:cubicBezTo>
                    <a:pt x="733925" y="1186815"/>
                    <a:pt x="709890" y="1202436"/>
                    <a:pt x="704190" y="1201007"/>
                  </a:cubicBezTo>
                  <a:cubicBezTo>
                    <a:pt x="698489" y="1199579"/>
                    <a:pt x="663149" y="1186815"/>
                    <a:pt x="663149" y="1186815"/>
                  </a:cubicBezTo>
                  <a:lnTo>
                    <a:pt x="633413" y="1178338"/>
                  </a:lnTo>
                  <a:lnTo>
                    <a:pt x="596267" y="1195769"/>
                  </a:lnTo>
                  <a:lnTo>
                    <a:pt x="596267" y="1233869"/>
                  </a:lnTo>
                  <a:lnTo>
                    <a:pt x="582111" y="1224344"/>
                  </a:lnTo>
                  <a:lnTo>
                    <a:pt x="582111" y="1210056"/>
                  </a:lnTo>
                  <a:lnTo>
                    <a:pt x="594842" y="1185958"/>
                  </a:lnTo>
                  <a:lnTo>
                    <a:pt x="600542" y="1168908"/>
                  </a:lnTo>
                  <a:lnTo>
                    <a:pt x="587812" y="1163288"/>
                  </a:lnTo>
                  <a:lnTo>
                    <a:pt x="570806" y="1183100"/>
                  </a:lnTo>
                  <a:lnTo>
                    <a:pt x="528340" y="1195769"/>
                  </a:lnTo>
                  <a:lnTo>
                    <a:pt x="519790" y="1214247"/>
                  </a:lnTo>
                  <a:lnTo>
                    <a:pt x="499934" y="1232726"/>
                  </a:lnTo>
                  <a:lnTo>
                    <a:pt x="494329" y="1248347"/>
                  </a:lnTo>
                  <a:lnTo>
                    <a:pt x="463168" y="1222820"/>
                  </a:lnTo>
                  <a:cubicBezTo>
                    <a:pt x="452661" y="1228335"/>
                    <a:pt x="441773" y="1233078"/>
                    <a:pt x="430582" y="1237012"/>
                  </a:cubicBezTo>
                  <a:cubicBezTo>
                    <a:pt x="419096" y="1230897"/>
                    <a:pt x="408190" y="1223762"/>
                    <a:pt x="397996" y="1215676"/>
                  </a:cubicBezTo>
                  <a:lnTo>
                    <a:pt x="382416" y="1185863"/>
                  </a:lnTo>
                  <a:lnTo>
                    <a:pt x="390966" y="1146143"/>
                  </a:lnTo>
                  <a:lnTo>
                    <a:pt x="397996" y="1104900"/>
                  </a:lnTo>
                  <a:lnTo>
                    <a:pt x="371111" y="1087850"/>
                  </a:lnTo>
                  <a:lnTo>
                    <a:pt x="334250" y="1087850"/>
                  </a:lnTo>
                  <a:lnTo>
                    <a:pt x="305749" y="1079373"/>
                  </a:lnTo>
                  <a:lnTo>
                    <a:pt x="319049" y="1058037"/>
                  </a:lnTo>
                  <a:lnTo>
                    <a:pt x="334629" y="1026795"/>
                  </a:lnTo>
                  <a:lnTo>
                    <a:pt x="348785" y="1004126"/>
                  </a:lnTo>
                  <a:cubicBezTo>
                    <a:pt x="348785" y="1004126"/>
                    <a:pt x="352775" y="993743"/>
                    <a:pt x="357335" y="991362"/>
                  </a:cubicBezTo>
                  <a:cubicBezTo>
                    <a:pt x="375386" y="981837"/>
                    <a:pt x="357335" y="972884"/>
                    <a:pt x="357335" y="972884"/>
                  </a:cubicBezTo>
                  <a:cubicBezTo>
                    <a:pt x="357335" y="972884"/>
                    <a:pt x="319334" y="970026"/>
                    <a:pt x="313444" y="972884"/>
                  </a:cubicBezTo>
                  <a:cubicBezTo>
                    <a:pt x="307554" y="975741"/>
                    <a:pt x="292163" y="984218"/>
                    <a:pt x="292163" y="984218"/>
                  </a:cubicBezTo>
                  <a:lnTo>
                    <a:pt x="292163" y="1016889"/>
                  </a:lnTo>
                  <a:lnTo>
                    <a:pt x="263663" y="1029653"/>
                  </a:lnTo>
                  <a:lnTo>
                    <a:pt x="219771" y="1039178"/>
                  </a:lnTo>
                  <a:lnTo>
                    <a:pt x="190036" y="1009269"/>
                  </a:lnTo>
                  <a:cubicBezTo>
                    <a:pt x="185760" y="1005078"/>
                    <a:pt x="175880" y="958215"/>
                    <a:pt x="175880" y="958215"/>
                  </a:cubicBezTo>
                  <a:lnTo>
                    <a:pt x="194216" y="941165"/>
                  </a:lnTo>
                  <a:lnTo>
                    <a:pt x="202766" y="926973"/>
                  </a:lnTo>
                  <a:lnTo>
                    <a:pt x="204191" y="892874"/>
                  </a:lnTo>
                  <a:lnTo>
                    <a:pt x="222526" y="877253"/>
                  </a:lnTo>
                  <a:lnTo>
                    <a:pt x="229652" y="858774"/>
                  </a:lnTo>
                  <a:lnTo>
                    <a:pt x="250742" y="843344"/>
                  </a:lnTo>
                  <a:lnTo>
                    <a:pt x="270978" y="824770"/>
                  </a:lnTo>
                  <a:lnTo>
                    <a:pt x="289408" y="819150"/>
                  </a:lnTo>
                  <a:lnTo>
                    <a:pt x="314869" y="824770"/>
                  </a:lnTo>
                  <a:cubicBezTo>
                    <a:pt x="316294" y="815245"/>
                    <a:pt x="363035" y="819150"/>
                    <a:pt x="363035" y="819150"/>
                  </a:cubicBezTo>
                  <a:lnTo>
                    <a:pt x="381466" y="818198"/>
                  </a:lnTo>
                  <a:lnTo>
                    <a:pt x="380041" y="807815"/>
                  </a:lnTo>
                  <a:cubicBezTo>
                    <a:pt x="388591" y="800671"/>
                    <a:pt x="416902" y="807815"/>
                    <a:pt x="416902" y="807815"/>
                  </a:cubicBezTo>
                  <a:lnTo>
                    <a:pt x="454903" y="804577"/>
                  </a:lnTo>
                  <a:cubicBezTo>
                    <a:pt x="463263" y="806387"/>
                    <a:pt x="470293" y="823627"/>
                    <a:pt x="470293" y="823627"/>
                  </a:cubicBezTo>
                  <a:lnTo>
                    <a:pt x="453288" y="839248"/>
                  </a:lnTo>
                  <a:lnTo>
                    <a:pt x="464688" y="873252"/>
                  </a:lnTo>
                  <a:lnTo>
                    <a:pt x="475993" y="888873"/>
                  </a:lnTo>
                  <a:lnTo>
                    <a:pt x="471718" y="904494"/>
                  </a:lnTo>
                  <a:lnTo>
                    <a:pt x="498984" y="900494"/>
                  </a:lnTo>
                  <a:cubicBezTo>
                    <a:pt x="499427" y="891477"/>
                    <a:pt x="499871" y="882460"/>
                    <a:pt x="500314" y="873443"/>
                  </a:cubicBezTo>
                  <a:lnTo>
                    <a:pt x="501739" y="840772"/>
                  </a:lnTo>
                  <a:lnTo>
                    <a:pt x="497559" y="804958"/>
                  </a:lnTo>
                  <a:lnTo>
                    <a:pt x="523020" y="749903"/>
                  </a:lnTo>
                  <a:lnTo>
                    <a:pt x="626383" y="683228"/>
                  </a:lnTo>
                  <a:cubicBezTo>
                    <a:pt x="625908" y="675164"/>
                    <a:pt x="625432" y="667099"/>
                    <a:pt x="624957" y="659035"/>
                  </a:cubicBezTo>
                  <a:lnTo>
                    <a:pt x="631988" y="624269"/>
                  </a:lnTo>
                  <a:lnTo>
                    <a:pt x="650418" y="630650"/>
                  </a:lnTo>
                  <a:lnTo>
                    <a:pt x="683004" y="591884"/>
                  </a:lnTo>
                  <a:lnTo>
                    <a:pt x="725470" y="577787"/>
                  </a:lnTo>
                  <a:lnTo>
                    <a:pt x="750931" y="560451"/>
                  </a:lnTo>
                  <a:lnTo>
                    <a:pt x="763661" y="534829"/>
                  </a:lnTo>
                  <a:lnTo>
                    <a:pt x="810403" y="520637"/>
                  </a:lnTo>
                  <a:lnTo>
                    <a:pt x="857144" y="496538"/>
                  </a:lnTo>
                  <a:lnTo>
                    <a:pt x="835673" y="519494"/>
                  </a:lnTo>
                  <a:lnTo>
                    <a:pt x="832823" y="539401"/>
                  </a:lnTo>
                  <a:lnTo>
                    <a:pt x="858284" y="533686"/>
                  </a:lnTo>
                  <a:lnTo>
                    <a:pt x="880990" y="520922"/>
                  </a:lnTo>
                  <a:lnTo>
                    <a:pt x="900750" y="515302"/>
                  </a:lnTo>
                  <a:lnTo>
                    <a:pt x="919180" y="509588"/>
                  </a:lnTo>
                  <a:lnTo>
                    <a:pt x="924881" y="496824"/>
                  </a:lnTo>
                  <a:lnTo>
                    <a:pt x="912150" y="496824"/>
                  </a:lnTo>
                  <a:lnTo>
                    <a:pt x="892295" y="489680"/>
                  </a:lnTo>
                  <a:lnTo>
                    <a:pt x="863794" y="468440"/>
                  </a:lnTo>
                  <a:cubicBezTo>
                    <a:pt x="863196" y="463742"/>
                    <a:pt x="864734" y="459023"/>
                    <a:pt x="867974" y="455581"/>
                  </a:cubicBezTo>
                  <a:lnTo>
                    <a:pt x="880799" y="444056"/>
                  </a:lnTo>
                  <a:cubicBezTo>
                    <a:pt x="880799" y="444056"/>
                    <a:pt x="886405" y="437198"/>
                    <a:pt x="882224" y="437198"/>
                  </a:cubicBezTo>
                  <a:cubicBezTo>
                    <a:pt x="878044" y="437198"/>
                    <a:pt x="846789" y="430340"/>
                    <a:pt x="846789" y="430340"/>
                  </a:cubicBezTo>
                  <a:lnTo>
                    <a:pt x="812778" y="444056"/>
                  </a:lnTo>
                  <a:lnTo>
                    <a:pt x="793492" y="444056"/>
                  </a:lnTo>
                  <a:lnTo>
                    <a:pt x="817623" y="423005"/>
                  </a:lnTo>
                  <a:lnTo>
                    <a:pt x="844508" y="423005"/>
                  </a:lnTo>
                  <a:lnTo>
                    <a:pt x="874244" y="415862"/>
                  </a:lnTo>
                  <a:lnTo>
                    <a:pt x="935996" y="415862"/>
                  </a:lnTo>
                  <a:lnTo>
                    <a:pt x="970007" y="408718"/>
                  </a:lnTo>
                  <a:lnTo>
                    <a:pt x="994233" y="395669"/>
                  </a:lnTo>
                  <a:lnTo>
                    <a:pt x="1023968" y="392621"/>
                  </a:lnTo>
                  <a:lnTo>
                    <a:pt x="1032519" y="360712"/>
                  </a:lnTo>
                  <a:lnTo>
                    <a:pt x="1012663" y="343662"/>
                  </a:lnTo>
                  <a:lnTo>
                    <a:pt x="984162" y="328898"/>
                  </a:lnTo>
                  <a:lnTo>
                    <a:pt x="978462" y="295370"/>
                  </a:lnTo>
                  <a:lnTo>
                    <a:pt x="962882" y="261271"/>
                  </a:lnTo>
                  <a:lnTo>
                    <a:pt x="948726" y="261271"/>
                  </a:lnTo>
                  <a:lnTo>
                    <a:pt x="947301" y="279749"/>
                  </a:lnTo>
                  <a:lnTo>
                    <a:pt x="924691" y="279749"/>
                  </a:lnTo>
                  <a:lnTo>
                    <a:pt x="918991" y="291084"/>
                  </a:lnTo>
                  <a:lnTo>
                    <a:pt x="910535" y="296799"/>
                  </a:lnTo>
                  <a:lnTo>
                    <a:pt x="896380" y="299656"/>
                  </a:lnTo>
                  <a:lnTo>
                    <a:pt x="883555" y="286798"/>
                  </a:lnTo>
                  <a:lnTo>
                    <a:pt x="900560" y="268415"/>
                  </a:lnTo>
                  <a:lnTo>
                    <a:pt x="880799" y="249936"/>
                  </a:lnTo>
                  <a:lnTo>
                    <a:pt x="856669" y="237173"/>
                  </a:lnTo>
                  <a:lnTo>
                    <a:pt x="831493" y="237173"/>
                  </a:lnTo>
                  <a:lnTo>
                    <a:pt x="813063" y="242792"/>
                  </a:lnTo>
                  <a:lnTo>
                    <a:pt x="787602" y="272606"/>
                  </a:lnTo>
                  <a:lnTo>
                    <a:pt x="767746" y="289655"/>
                  </a:lnTo>
                  <a:lnTo>
                    <a:pt x="773447" y="305276"/>
                  </a:lnTo>
                  <a:lnTo>
                    <a:pt x="766226" y="328994"/>
                  </a:lnTo>
                  <a:lnTo>
                    <a:pt x="770501" y="338519"/>
                  </a:lnTo>
                  <a:lnTo>
                    <a:pt x="746371" y="347091"/>
                  </a:lnTo>
                  <a:lnTo>
                    <a:pt x="719485" y="352711"/>
                  </a:lnTo>
                  <a:lnTo>
                    <a:pt x="708180" y="349853"/>
                  </a:lnTo>
                  <a:lnTo>
                    <a:pt x="699629" y="361283"/>
                  </a:lnTo>
                  <a:lnTo>
                    <a:pt x="715210" y="393192"/>
                  </a:lnTo>
                  <a:lnTo>
                    <a:pt x="699629" y="403860"/>
                  </a:lnTo>
                  <a:lnTo>
                    <a:pt x="678444" y="403860"/>
                  </a:lnTo>
                  <a:lnTo>
                    <a:pt x="660488" y="380714"/>
                  </a:lnTo>
                  <a:lnTo>
                    <a:pt x="656213" y="367570"/>
                  </a:lnTo>
                  <a:lnTo>
                    <a:pt x="668944" y="360521"/>
                  </a:lnTo>
                  <a:lnTo>
                    <a:pt x="659443" y="343472"/>
                  </a:lnTo>
                  <a:lnTo>
                    <a:pt x="629708" y="342043"/>
                  </a:lnTo>
                  <a:lnTo>
                    <a:pt x="590091" y="317373"/>
                  </a:lnTo>
                  <a:lnTo>
                    <a:pt x="571661" y="317373"/>
                  </a:lnTo>
                  <a:lnTo>
                    <a:pt x="567386" y="302228"/>
                  </a:lnTo>
                  <a:lnTo>
                    <a:pt x="554656" y="296609"/>
                  </a:lnTo>
                  <a:lnTo>
                    <a:pt x="573086" y="275273"/>
                  </a:lnTo>
                  <a:lnTo>
                    <a:pt x="599972" y="259652"/>
                  </a:lnTo>
                  <a:lnTo>
                    <a:pt x="646713" y="242602"/>
                  </a:lnTo>
                  <a:lnTo>
                    <a:pt x="663718" y="236982"/>
                  </a:lnTo>
                  <a:lnTo>
                    <a:pt x="700485" y="228409"/>
                  </a:lnTo>
                  <a:lnTo>
                    <a:pt x="725185" y="214694"/>
                  </a:lnTo>
                  <a:lnTo>
                    <a:pt x="747796" y="194786"/>
                  </a:lnTo>
                  <a:lnTo>
                    <a:pt x="777532" y="194786"/>
                  </a:lnTo>
                  <a:lnTo>
                    <a:pt x="812968" y="185833"/>
                  </a:lnTo>
                  <a:lnTo>
                    <a:pt x="835673" y="185833"/>
                  </a:lnTo>
                  <a:lnTo>
                    <a:pt x="845174" y="159353"/>
                  </a:lnTo>
                  <a:lnTo>
                    <a:pt x="799857" y="159353"/>
                  </a:lnTo>
                  <a:lnTo>
                    <a:pt x="782852" y="172403"/>
                  </a:lnTo>
                  <a:lnTo>
                    <a:pt x="753116" y="172403"/>
                  </a:lnTo>
                  <a:cubicBezTo>
                    <a:pt x="746798" y="166154"/>
                    <a:pt x="738980" y="161657"/>
                    <a:pt x="730410" y="159353"/>
                  </a:cubicBezTo>
                  <a:lnTo>
                    <a:pt x="730410" y="148876"/>
                  </a:lnTo>
                  <a:lnTo>
                    <a:pt x="745991" y="134684"/>
                  </a:lnTo>
                  <a:lnTo>
                    <a:pt x="766226" y="119444"/>
                  </a:lnTo>
                  <a:cubicBezTo>
                    <a:pt x="773304" y="110380"/>
                    <a:pt x="779023" y="100338"/>
                    <a:pt x="783232" y="89630"/>
                  </a:cubicBezTo>
                  <a:lnTo>
                    <a:pt x="824273" y="103823"/>
                  </a:lnTo>
                  <a:lnTo>
                    <a:pt x="855339" y="102203"/>
                  </a:lnTo>
                  <a:lnTo>
                    <a:pt x="876714" y="100965"/>
                  </a:lnTo>
                  <a:lnTo>
                    <a:pt x="903600" y="102394"/>
                  </a:lnTo>
                  <a:lnTo>
                    <a:pt x="919180" y="108109"/>
                  </a:lnTo>
                  <a:cubicBezTo>
                    <a:pt x="914905" y="119444"/>
                    <a:pt x="897995" y="110966"/>
                    <a:pt x="897995" y="110966"/>
                  </a:cubicBezTo>
                  <a:lnTo>
                    <a:pt x="846979" y="116586"/>
                  </a:lnTo>
                  <a:lnTo>
                    <a:pt x="824273" y="128969"/>
                  </a:lnTo>
                  <a:lnTo>
                    <a:pt x="831398" y="113348"/>
                  </a:lnTo>
                  <a:lnTo>
                    <a:pt x="807267" y="114776"/>
                  </a:lnTo>
                  <a:lnTo>
                    <a:pt x="778767" y="133160"/>
                  </a:lnTo>
                  <a:lnTo>
                    <a:pt x="798622" y="143161"/>
                  </a:lnTo>
                  <a:lnTo>
                    <a:pt x="845364" y="143161"/>
                  </a:lnTo>
                  <a:lnTo>
                    <a:pt x="870824" y="152686"/>
                  </a:lnTo>
                  <a:lnTo>
                    <a:pt x="892105" y="144209"/>
                  </a:lnTo>
                  <a:lnTo>
                    <a:pt x="914715" y="152686"/>
                  </a:lnTo>
                  <a:lnTo>
                    <a:pt x="941696" y="161258"/>
                  </a:lnTo>
                  <a:lnTo>
                    <a:pt x="909110" y="171450"/>
                  </a:lnTo>
                  <a:lnTo>
                    <a:pt x="880609" y="184880"/>
                  </a:lnTo>
                  <a:lnTo>
                    <a:pt x="852109" y="191072"/>
                  </a:lnTo>
                  <a:lnTo>
                    <a:pt x="829498" y="199549"/>
                  </a:lnTo>
                  <a:lnTo>
                    <a:pt x="838998" y="219456"/>
                  </a:lnTo>
                  <a:lnTo>
                    <a:pt x="898470" y="218027"/>
                  </a:lnTo>
                  <a:lnTo>
                    <a:pt x="935996" y="241173"/>
                  </a:lnTo>
                  <a:lnTo>
                    <a:pt x="967157" y="241173"/>
                  </a:lnTo>
                  <a:lnTo>
                    <a:pt x="968582" y="228409"/>
                  </a:lnTo>
                  <a:lnTo>
                    <a:pt x="975612" y="215646"/>
                  </a:lnTo>
                  <a:lnTo>
                    <a:pt x="989862" y="212789"/>
                  </a:lnTo>
                  <a:lnTo>
                    <a:pt x="978462" y="197168"/>
                  </a:lnTo>
                  <a:lnTo>
                    <a:pt x="974282" y="185357"/>
                  </a:lnTo>
                  <a:lnTo>
                    <a:pt x="991192" y="185357"/>
                  </a:lnTo>
                  <a:lnTo>
                    <a:pt x="1005443" y="195739"/>
                  </a:lnTo>
                  <a:cubicBezTo>
                    <a:pt x="1016748" y="204311"/>
                    <a:pt x="1040784" y="185357"/>
                    <a:pt x="1040784" y="185357"/>
                  </a:cubicBezTo>
                  <a:lnTo>
                    <a:pt x="1076220" y="171926"/>
                  </a:lnTo>
                  <a:lnTo>
                    <a:pt x="1032329" y="158877"/>
                  </a:lnTo>
                  <a:lnTo>
                    <a:pt x="1018173" y="144685"/>
                  </a:lnTo>
                  <a:cubicBezTo>
                    <a:pt x="1022353" y="136112"/>
                    <a:pt x="971432" y="123349"/>
                    <a:pt x="971432" y="123349"/>
                  </a:cubicBezTo>
                  <a:lnTo>
                    <a:pt x="931721" y="99250"/>
                  </a:lnTo>
                  <a:lnTo>
                    <a:pt x="922221" y="89249"/>
                  </a:lnTo>
                  <a:lnTo>
                    <a:pt x="888495" y="89249"/>
                  </a:lnTo>
                  <a:lnTo>
                    <a:pt x="915380" y="77914"/>
                  </a:lnTo>
                  <a:lnTo>
                    <a:pt x="981882" y="84963"/>
                  </a:lnTo>
                  <a:lnTo>
                    <a:pt x="1015893" y="77914"/>
                  </a:lnTo>
                  <a:lnTo>
                    <a:pt x="1093795" y="58007"/>
                  </a:lnTo>
                  <a:lnTo>
                    <a:pt x="1146142" y="45244"/>
                  </a:lnTo>
                  <a:lnTo>
                    <a:pt x="1184143" y="31052"/>
                  </a:lnTo>
                  <a:lnTo>
                    <a:pt x="1140157" y="24194"/>
                  </a:lnTo>
                  <a:cubicBezTo>
                    <a:pt x="1140157" y="24194"/>
                    <a:pt x="1108996" y="32766"/>
                    <a:pt x="1104721" y="32766"/>
                  </a:cubicBezTo>
                  <a:cubicBezTo>
                    <a:pt x="1100445" y="32766"/>
                    <a:pt x="1063680" y="35623"/>
                    <a:pt x="1059404" y="35623"/>
                  </a:cubicBezTo>
                  <a:lnTo>
                    <a:pt x="960222" y="35623"/>
                  </a:lnTo>
                  <a:lnTo>
                    <a:pt x="929156" y="42672"/>
                  </a:lnTo>
                  <a:lnTo>
                    <a:pt x="957657" y="49816"/>
                  </a:lnTo>
                  <a:lnTo>
                    <a:pt x="940651" y="59341"/>
                  </a:lnTo>
                  <a:lnTo>
                    <a:pt x="910915" y="59341"/>
                  </a:lnTo>
                  <a:lnTo>
                    <a:pt x="893910" y="65056"/>
                  </a:lnTo>
                  <a:lnTo>
                    <a:pt x="916520" y="48006"/>
                  </a:lnTo>
                  <a:lnTo>
                    <a:pt x="892485" y="42291"/>
                  </a:lnTo>
                  <a:lnTo>
                    <a:pt x="862749" y="49435"/>
                  </a:lnTo>
                  <a:lnTo>
                    <a:pt x="825888" y="70675"/>
                  </a:lnTo>
                  <a:lnTo>
                    <a:pt x="842893" y="76390"/>
                  </a:lnTo>
                  <a:lnTo>
                    <a:pt x="867024" y="66865"/>
                  </a:lnTo>
                  <a:lnTo>
                    <a:pt x="886785" y="71057"/>
                  </a:lnTo>
                  <a:lnTo>
                    <a:pt x="865599" y="76772"/>
                  </a:lnTo>
                  <a:lnTo>
                    <a:pt x="857049" y="88106"/>
                  </a:lnTo>
                  <a:lnTo>
                    <a:pt x="871204" y="92393"/>
                  </a:lnTo>
                  <a:lnTo>
                    <a:pt x="833203" y="95250"/>
                  </a:lnTo>
                  <a:lnTo>
                    <a:pt x="766701" y="83915"/>
                  </a:lnTo>
                  <a:lnTo>
                    <a:pt x="739816" y="116491"/>
                  </a:lnTo>
                  <a:lnTo>
                    <a:pt x="685949" y="154591"/>
                  </a:lnTo>
                  <a:lnTo>
                    <a:pt x="700105" y="165925"/>
                  </a:lnTo>
                  <a:lnTo>
                    <a:pt x="690604" y="171926"/>
                  </a:lnTo>
                  <a:lnTo>
                    <a:pt x="677874" y="178689"/>
                  </a:lnTo>
                  <a:lnTo>
                    <a:pt x="641013" y="171926"/>
                  </a:lnTo>
                  <a:lnTo>
                    <a:pt x="590091" y="185357"/>
                  </a:lnTo>
                  <a:lnTo>
                    <a:pt x="477559" y="240252"/>
                  </a:lnTo>
                  <a:cubicBezTo>
                    <a:pt x="181848" y="530352"/>
                    <a:pt x="102036" y="696627"/>
                    <a:pt x="0" y="1091502"/>
                  </a:cubicBezTo>
                  <a:lnTo>
                    <a:pt x="114699" y="1064800"/>
                  </a:lnTo>
                  <a:lnTo>
                    <a:pt x="134554" y="1086041"/>
                  </a:lnTo>
                  <a:lnTo>
                    <a:pt x="168565" y="1091756"/>
                  </a:lnTo>
                  <a:lnTo>
                    <a:pt x="191271" y="1105948"/>
                  </a:lnTo>
                  <a:lnTo>
                    <a:pt x="215306" y="1096423"/>
                  </a:lnTo>
                  <a:lnTo>
                    <a:pt x="235162" y="1116330"/>
                  </a:lnTo>
                  <a:lnTo>
                    <a:pt x="279053" y="1140428"/>
                  </a:lnTo>
                  <a:lnTo>
                    <a:pt x="321519" y="1146143"/>
                  </a:lnTo>
                  <a:lnTo>
                    <a:pt x="334250" y="1188720"/>
                  </a:lnTo>
                  <a:cubicBezTo>
                    <a:pt x="334250" y="1188720"/>
                    <a:pt x="363985" y="1215676"/>
                    <a:pt x="362750" y="1221391"/>
                  </a:cubicBezTo>
                  <a:cubicBezTo>
                    <a:pt x="361515" y="1227106"/>
                    <a:pt x="372251" y="1252633"/>
                    <a:pt x="378331" y="1252633"/>
                  </a:cubicBezTo>
                  <a:cubicBezTo>
                    <a:pt x="392505" y="1257710"/>
                    <a:pt x="406252" y="1263891"/>
                    <a:pt x="419467" y="1271111"/>
                  </a:cubicBezTo>
                  <a:lnTo>
                    <a:pt x="443503" y="1273874"/>
                  </a:lnTo>
                  <a:lnTo>
                    <a:pt x="453003" y="1252633"/>
                  </a:lnTo>
                  <a:lnTo>
                    <a:pt x="474283" y="1252633"/>
                  </a:lnTo>
                  <a:lnTo>
                    <a:pt x="474283" y="1273874"/>
                  </a:lnTo>
                  <a:lnTo>
                    <a:pt x="482834" y="1285304"/>
                  </a:lnTo>
                  <a:lnTo>
                    <a:pt x="485589" y="1317879"/>
                  </a:lnTo>
                  <a:lnTo>
                    <a:pt x="494139" y="1342073"/>
                  </a:lnTo>
                  <a:lnTo>
                    <a:pt x="479983" y="1357694"/>
                  </a:lnTo>
                  <a:lnTo>
                    <a:pt x="457278" y="1386269"/>
                  </a:lnTo>
                  <a:lnTo>
                    <a:pt x="428777" y="1425797"/>
                  </a:lnTo>
                  <a:lnTo>
                    <a:pt x="431627" y="1463897"/>
                  </a:lnTo>
                  <a:lnTo>
                    <a:pt x="424502" y="1489424"/>
                  </a:lnTo>
                  <a:lnTo>
                    <a:pt x="445782" y="1496568"/>
                  </a:lnTo>
                  <a:lnTo>
                    <a:pt x="427352" y="1522095"/>
                  </a:lnTo>
                  <a:cubicBezTo>
                    <a:pt x="431114" y="1532801"/>
                    <a:pt x="434287" y="1543707"/>
                    <a:pt x="436852" y="1554766"/>
                  </a:cubicBezTo>
                  <a:cubicBezTo>
                    <a:pt x="441251" y="1566948"/>
                    <a:pt x="446457" y="1578816"/>
                    <a:pt x="452433" y="1590294"/>
                  </a:cubicBezTo>
                  <a:lnTo>
                    <a:pt x="472288" y="1607344"/>
                  </a:lnTo>
                  <a:lnTo>
                    <a:pt x="480838" y="1635919"/>
                  </a:lnTo>
                  <a:lnTo>
                    <a:pt x="529005" y="1735265"/>
                  </a:lnTo>
                  <a:lnTo>
                    <a:pt x="562921" y="1763840"/>
                  </a:lnTo>
                  <a:lnTo>
                    <a:pt x="612512" y="1789367"/>
                  </a:lnTo>
                  <a:cubicBezTo>
                    <a:pt x="612512" y="1789367"/>
                    <a:pt x="643673" y="1823466"/>
                    <a:pt x="645098" y="1827467"/>
                  </a:cubicBezTo>
                  <a:cubicBezTo>
                    <a:pt x="646523" y="1831467"/>
                    <a:pt x="662103" y="1894142"/>
                    <a:pt x="662103" y="1894142"/>
                  </a:cubicBezTo>
                  <a:cubicBezTo>
                    <a:pt x="661882" y="1905826"/>
                    <a:pt x="661660" y="1917510"/>
                    <a:pt x="661439" y="1929194"/>
                  </a:cubicBezTo>
                  <a:lnTo>
                    <a:pt x="670939" y="1966055"/>
                  </a:lnTo>
                  <a:lnTo>
                    <a:pt x="673789" y="2007299"/>
                  </a:lnTo>
                  <a:lnTo>
                    <a:pt x="678064" y="2064449"/>
                  </a:lnTo>
                  <a:lnTo>
                    <a:pt x="692219" y="2109883"/>
                  </a:lnTo>
                  <a:lnTo>
                    <a:pt x="704950" y="2169509"/>
                  </a:lnTo>
                  <a:lnTo>
                    <a:pt x="689369" y="2189417"/>
                  </a:lnTo>
                  <a:lnTo>
                    <a:pt x="698869" y="2218849"/>
                  </a:lnTo>
                  <a:lnTo>
                    <a:pt x="710270" y="2261807"/>
                  </a:lnTo>
                  <a:lnTo>
                    <a:pt x="730030" y="2283143"/>
                  </a:lnTo>
                  <a:cubicBezTo>
                    <a:pt x="729587" y="2294509"/>
                    <a:pt x="729143" y="2305876"/>
                    <a:pt x="728700" y="2317242"/>
                  </a:cubicBezTo>
                  <a:lnTo>
                    <a:pt x="732880" y="2351246"/>
                  </a:lnTo>
                  <a:lnTo>
                    <a:pt x="820758" y="2444972"/>
                  </a:lnTo>
                  <a:lnTo>
                    <a:pt x="837668" y="2463451"/>
                  </a:lnTo>
                  <a:lnTo>
                    <a:pt x="837668" y="2419445"/>
                  </a:lnTo>
                  <a:lnTo>
                    <a:pt x="866169" y="2402967"/>
                  </a:lnTo>
                  <a:lnTo>
                    <a:pt x="866169" y="2376869"/>
                  </a:lnTo>
                  <a:lnTo>
                    <a:pt x="837668" y="2364105"/>
                  </a:lnTo>
                  <a:lnTo>
                    <a:pt x="837668" y="2344198"/>
                  </a:lnTo>
                  <a:lnTo>
                    <a:pt x="851634" y="2331434"/>
                  </a:lnTo>
                  <a:lnTo>
                    <a:pt x="865694" y="2308670"/>
                  </a:lnTo>
                  <a:lnTo>
                    <a:pt x="865694" y="2290191"/>
                  </a:lnTo>
                  <a:cubicBezTo>
                    <a:pt x="877379" y="2286000"/>
                    <a:pt x="865694" y="2273141"/>
                    <a:pt x="865694" y="2273141"/>
                  </a:cubicBezTo>
                  <a:lnTo>
                    <a:pt x="846219" y="2273141"/>
                  </a:lnTo>
                  <a:lnTo>
                    <a:pt x="844793" y="2254758"/>
                  </a:lnTo>
                  <a:lnTo>
                    <a:pt x="863224" y="2254758"/>
                  </a:lnTo>
                  <a:lnTo>
                    <a:pt x="870824" y="2266093"/>
                  </a:lnTo>
                  <a:lnTo>
                    <a:pt x="885835" y="2254758"/>
                  </a:lnTo>
                  <a:lnTo>
                    <a:pt x="874529" y="2231993"/>
                  </a:lnTo>
                  <a:cubicBezTo>
                    <a:pt x="877379" y="2224945"/>
                    <a:pt x="897235" y="2231993"/>
                    <a:pt x="897235" y="2231993"/>
                  </a:cubicBezTo>
                  <a:lnTo>
                    <a:pt x="931151" y="2212086"/>
                  </a:lnTo>
                  <a:lnTo>
                    <a:pt x="945306" y="2195132"/>
                  </a:lnTo>
                  <a:lnTo>
                    <a:pt x="945306" y="2172367"/>
                  </a:lnTo>
                  <a:lnTo>
                    <a:pt x="929156" y="2157794"/>
                  </a:lnTo>
                  <a:lnTo>
                    <a:pt x="914905" y="2135029"/>
                  </a:lnTo>
                  <a:lnTo>
                    <a:pt x="931911" y="2135029"/>
                  </a:lnTo>
                  <a:cubicBezTo>
                    <a:pt x="931911" y="2135029"/>
                    <a:pt x="957467" y="2147888"/>
                    <a:pt x="965922" y="2135029"/>
                  </a:cubicBezTo>
                  <a:cubicBezTo>
                    <a:pt x="974377" y="2122170"/>
                    <a:pt x="987202" y="2105216"/>
                    <a:pt x="987202" y="2105216"/>
                  </a:cubicBezTo>
                  <a:lnTo>
                    <a:pt x="1002783" y="2068354"/>
                  </a:lnTo>
                  <a:cubicBezTo>
                    <a:pt x="1002783" y="2068354"/>
                    <a:pt x="1032519" y="2014347"/>
                    <a:pt x="1035369" y="2010061"/>
                  </a:cubicBezTo>
                  <a:cubicBezTo>
                    <a:pt x="1038219" y="2005774"/>
                    <a:pt x="1035369" y="1952911"/>
                    <a:pt x="1035369" y="1952911"/>
                  </a:cubicBezTo>
                  <a:lnTo>
                    <a:pt x="1082110" y="1914811"/>
                  </a:lnTo>
                  <a:lnTo>
                    <a:pt x="1113271" y="1914811"/>
                  </a:lnTo>
                  <a:lnTo>
                    <a:pt x="1138732" y="1872139"/>
                  </a:lnTo>
                  <a:lnTo>
                    <a:pt x="1158587" y="1844135"/>
                  </a:lnTo>
                  <a:lnTo>
                    <a:pt x="1158587" y="1796510"/>
                  </a:lnTo>
                  <a:lnTo>
                    <a:pt x="1165617" y="1751076"/>
                  </a:lnTo>
                  <a:lnTo>
                    <a:pt x="1154502" y="1706690"/>
                  </a:lnTo>
                  <a:lnTo>
                    <a:pt x="1194118" y="1654112"/>
                  </a:lnTo>
                  <a:lnTo>
                    <a:pt x="1223854" y="1625537"/>
                  </a:lnTo>
                  <a:lnTo>
                    <a:pt x="1212549" y="1573054"/>
                  </a:lnTo>
                  <a:lnTo>
                    <a:pt x="1206658" y="1540478"/>
                  </a:lnTo>
                  <a:close/>
                  <a:moveTo>
                    <a:pt x="1522257" y="424720"/>
                  </a:moveTo>
                  <a:lnTo>
                    <a:pt x="1531757" y="430340"/>
                  </a:lnTo>
                  <a:lnTo>
                    <a:pt x="1544678" y="419100"/>
                  </a:lnTo>
                  <a:lnTo>
                    <a:pt x="1563013" y="419100"/>
                  </a:lnTo>
                  <a:lnTo>
                    <a:pt x="1579924" y="413385"/>
                  </a:lnTo>
                  <a:lnTo>
                    <a:pt x="1587524" y="402907"/>
                  </a:lnTo>
                  <a:lnTo>
                    <a:pt x="1583914" y="388430"/>
                  </a:lnTo>
                  <a:lnTo>
                    <a:pt x="1591134" y="380714"/>
                  </a:lnTo>
                  <a:cubicBezTo>
                    <a:pt x="1591989" y="368999"/>
                    <a:pt x="1573463" y="360521"/>
                    <a:pt x="1573463" y="360521"/>
                  </a:cubicBezTo>
                  <a:lnTo>
                    <a:pt x="1563013" y="360521"/>
                  </a:lnTo>
                  <a:lnTo>
                    <a:pt x="1550093" y="375476"/>
                  </a:lnTo>
                  <a:lnTo>
                    <a:pt x="1536412" y="375476"/>
                  </a:lnTo>
                  <a:lnTo>
                    <a:pt x="1531567" y="392430"/>
                  </a:lnTo>
                  <a:lnTo>
                    <a:pt x="1533562" y="405194"/>
                  </a:lnTo>
                  <a:lnTo>
                    <a:pt x="1522257" y="412242"/>
                  </a:lnTo>
                  <a:lnTo>
                    <a:pt x="1522257" y="424720"/>
                  </a:lnTo>
                  <a:close/>
                  <a:moveTo>
                    <a:pt x="1607759" y="317373"/>
                  </a:moveTo>
                  <a:lnTo>
                    <a:pt x="1593319" y="323850"/>
                  </a:lnTo>
                  <a:lnTo>
                    <a:pt x="1593319" y="345662"/>
                  </a:lnTo>
                  <a:lnTo>
                    <a:pt x="1594934" y="351282"/>
                  </a:lnTo>
                  <a:cubicBezTo>
                    <a:pt x="1595988" y="355778"/>
                    <a:pt x="1596530" y="360379"/>
                    <a:pt x="1596549" y="364998"/>
                  </a:cubicBezTo>
                  <a:lnTo>
                    <a:pt x="1606999" y="372237"/>
                  </a:lnTo>
                  <a:lnTo>
                    <a:pt x="1617450" y="378714"/>
                  </a:lnTo>
                  <a:lnTo>
                    <a:pt x="1622295" y="388239"/>
                  </a:lnTo>
                  <a:cubicBezTo>
                    <a:pt x="1622295" y="388239"/>
                    <a:pt x="1620680" y="397764"/>
                    <a:pt x="1615075" y="397764"/>
                  </a:cubicBezTo>
                  <a:lnTo>
                    <a:pt x="1602154" y="401860"/>
                  </a:lnTo>
                  <a:lnTo>
                    <a:pt x="1606999" y="410718"/>
                  </a:lnTo>
                  <a:cubicBezTo>
                    <a:pt x="1606999" y="410718"/>
                    <a:pt x="1597499" y="415576"/>
                    <a:pt x="1596549" y="419576"/>
                  </a:cubicBezTo>
                  <a:lnTo>
                    <a:pt x="1605384" y="426053"/>
                  </a:lnTo>
                  <a:lnTo>
                    <a:pt x="1597309" y="434150"/>
                  </a:lnTo>
                  <a:lnTo>
                    <a:pt x="1579639" y="434150"/>
                  </a:lnTo>
                  <a:lnTo>
                    <a:pt x="1579639" y="443675"/>
                  </a:lnTo>
                  <a:lnTo>
                    <a:pt x="1616690" y="443675"/>
                  </a:lnTo>
                  <a:lnTo>
                    <a:pt x="1631985" y="434150"/>
                  </a:lnTo>
                  <a:lnTo>
                    <a:pt x="1654501" y="438150"/>
                  </a:lnTo>
                  <a:cubicBezTo>
                    <a:pt x="1654501" y="438150"/>
                    <a:pt x="1673026" y="434150"/>
                    <a:pt x="1677016" y="434150"/>
                  </a:cubicBezTo>
                  <a:lnTo>
                    <a:pt x="1673786" y="430054"/>
                  </a:lnTo>
                  <a:lnTo>
                    <a:pt x="1679486" y="422815"/>
                  </a:lnTo>
                  <a:lnTo>
                    <a:pt x="1688322" y="412337"/>
                  </a:lnTo>
                  <a:lnTo>
                    <a:pt x="1677016" y="407765"/>
                  </a:lnTo>
                  <a:lnTo>
                    <a:pt x="1664191" y="403765"/>
                  </a:lnTo>
                  <a:lnTo>
                    <a:pt x="1665806" y="390049"/>
                  </a:lnTo>
                  <a:lnTo>
                    <a:pt x="1653646" y="380524"/>
                  </a:lnTo>
                  <a:lnTo>
                    <a:pt x="1635215" y="370427"/>
                  </a:lnTo>
                  <a:lnTo>
                    <a:pt x="1633600" y="351854"/>
                  </a:lnTo>
                  <a:lnTo>
                    <a:pt x="1635215" y="335756"/>
                  </a:lnTo>
                  <a:lnTo>
                    <a:pt x="1616215" y="335756"/>
                  </a:lnTo>
                  <a:lnTo>
                    <a:pt x="1612224" y="327660"/>
                  </a:lnTo>
                  <a:lnTo>
                    <a:pt x="1623435" y="317182"/>
                  </a:lnTo>
                  <a:lnTo>
                    <a:pt x="1607759" y="317373"/>
                  </a:lnTo>
                  <a:close/>
                  <a:moveTo>
                    <a:pt x="1713212" y="386810"/>
                  </a:moveTo>
                  <a:lnTo>
                    <a:pt x="1713212" y="380714"/>
                  </a:lnTo>
                  <a:lnTo>
                    <a:pt x="1726133" y="380714"/>
                  </a:lnTo>
                  <a:lnTo>
                    <a:pt x="1733353" y="375476"/>
                  </a:lnTo>
                  <a:lnTo>
                    <a:pt x="1733353" y="355282"/>
                  </a:lnTo>
                  <a:lnTo>
                    <a:pt x="1742853" y="350425"/>
                  </a:lnTo>
                  <a:lnTo>
                    <a:pt x="1739623" y="334328"/>
                  </a:lnTo>
                  <a:lnTo>
                    <a:pt x="1724518" y="328994"/>
                  </a:lnTo>
                  <a:lnTo>
                    <a:pt x="1702002" y="336232"/>
                  </a:lnTo>
                  <a:lnTo>
                    <a:pt x="1702002" y="348044"/>
                  </a:lnTo>
                  <a:lnTo>
                    <a:pt x="1688322" y="349663"/>
                  </a:lnTo>
                  <a:lnTo>
                    <a:pt x="1685092" y="360521"/>
                  </a:lnTo>
                  <a:lnTo>
                    <a:pt x="1694592" y="364998"/>
                  </a:lnTo>
                  <a:lnTo>
                    <a:pt x="1679296" y="373856"/>
                  </a:lnTo>
                  <a:lnTo>
                    <a:pt x="1675211" y="380714"/>
                  </a:lnTo>
                  <a:lnTo>
                    <a:pt x="1688132" y="392430"/>
                  </a:lnTo>
                  <a:lnTo>
                    <a:pt x="1713212" y="386810"/>
                  </a:lnTo>
                  <a:close/>
                  <a:moveTo>
                    <a:pt x="2524534" y="876110"/>
                  </a:moveTo>
                  <a:lnTo>
                    <a:pt x="2577736" y="904685"/>
                  </a:lnTo>
                  <a:lnTo>
                    <a:pt x="2605192" y="894017"/>
                  </a:lnTo>
                  <a:lnTo>
                    <a:pt x="2623432" y="919925"/>
                  </a:lnTo>
                  <a:lnTo>
                    <a:pt x="2672169" y="930688"/>
                  </a:lnTo>
                  <a:lnTo>
                    <a:pt x="2693449" y="941356"/>
                  </a:lnTo>
                  <a:lnTo>
                    <a:pt x="2752826" y="809593"/>
                  </a:lnTo>
                  <a:cubicBezTo>
                    <a:pt x="2662503" y="608118"/>
                    <a:pt x="2543606" y="384419"/>
                    <a:pt x="2300883" y="208344"/>
                  </a:cubicBezTo>
                  <a:lnTo>
                    <a:pt x="2251877" y="211265"/>
                  </a:lnTo>
                  <a:lnTo>
                    <a:pt x="2241237" y="232696"/>
                  </a:lnTo>
                  <a:lnTo>
                    <a:pt x="2218531" y="224219"/>
                  </a:lnTo>
                  <a:lnTo>
                    <a:pt x="2207796" y="205169"/>
                  </a:lnTo>
                  <a:lnTo>
                    <a:pt x="2186420" y="205169"/>
                  </a:lnTo>
                  <a:lnTo>
                    <a:pt x="2195920" y="214694"/>
                  </a:lnTo>
                  <a:lnTo>
                    <a:pt x="2203616" y="230029"/>
                  </a:lnTo>
                  <a:lnTo>
                    <a:pt x="2170080" y="230029"/>
                  </a:lnTo>
                  <a:lnTo>
                    <a:pt x="2170080" y="248983"/>
                  </a:lnTo>
                  <a:lnTo>
                    <a:pt x="2146139" y="245459"/>
                  </a:lnTo>
                  <a:lnTo>
                    <a:pt x="2131604" y="243269"/>
                  </a:lnTo>
                  <a:lnTo>
                    <a:pt x="2123433" y="247364"/>
                  </a:lnTo>
                  <a:lnTo>
                    <a:pt x="2131034" y="252031"/>
                  </a:lnTo>
                  <a:lnTo>
                    <a:pt x="2141579" y="254413"/>
                  </a:lnTo>
                  <a:lnTo>
                    <a:pt x="2132079" y="257937"/>
                  </a:lnTo>
                  <a:lnTo>
                    <a:pt x="2119348" y="252794"/>
                  </a:lnTo>
                  <a:lnTo>
                    <a:pt x="2103483" y="247459"/>
                  </a:lnTo>
                  <a:lnTo>
                    <a:pt x="2098733" y="236887"/>
                  </a:lnTo>
                  <a:lnTo>
                    <a:pt x="2087048" y="227362"/>
                  </a:lnTo>
                  <a:lnTo>
                    <a:pt x="2073557" y="225552"/>
                  </a:lnTo>
                  <a:lnTo>
                    <a:pt x="2064057" y="214408"/>
                  </a:lnTo>
                  <a:lnTo>
                    <a:pt x="2084768" y="216218"/>
                  </a:lnTo>
                  <a:lnTo>
                    <a:pt x="2103008" y="224409"/>
                  </a:lnTo>
                  <a:lnTo>
                    <a:pt x="2118208" y="226219"/>
                  </a:lnTo>
                  <a:cubicBezTo>
                    <a:pt x="2118208" y="226219"/>
                    <a:pt x="2127709" y="223837"/>
                    <a:pt x="2128754" y="225552"/>
                  </a:cubicBezTo>
                  <a:cubicBezTo>
                    <a:pt x="2136021" y="227877"/>
                    <a:pt x="2143498" y="229473"/>
                    <a:pt x="2151079" y="230315"/>
                  </a:cubicBezTo>
                  <a:lnTo>
                    <a:pt x="2163430" y="220790"/>
                  </a:lnTo>
                  <a:lnTo>
                    <a:pt x="2142529" y="205169"/>
                  </a:lnTo>
                  <a:lnTo>
                    <a:pt x="2105478" y="194215"/>
                  </a:lnTo>
                  <a:lnTo>
                    <a:pt x="2040306" y="185833"/>
                  </a:lnTo>
                  <a:cubicBezTo>
                    <a:pt x="2031376" y="183581"/>
                    <a:pt x="2022560" y="180879"/>
                    <a:pt x="2013895" y="177737"/>
                  </a:cubicBezTo>
                  <a:lnTo>
                    <a:pt x="1992235" y="172403"/>
                  </a:lnTo>
                  <a:lnTo>
                    <a:pt x="1944734" y="172403"/>
                  </a:lnTo>
                  <a:lnTo>
                    <a:pt x="1872531" y="185833"/>
                  </a:lnTo>
                  <a:lnTo>
                    <a:pt x="1832631" y="211265"/>
                  </a:lnTo>
                  <a:lnTo>
                    <a:pt x="1785129" y="254222"/>
                  </a:lnTo>
                  <a:lnTo>
                    <a:pt x="1741713" y="260699"/>
                  </a:lnTo>
                  <a:cubicBezTo>
                    <a:pt x="1734977" y="266327"/>
                    <a:pt x="1728631" y="272405"/>
                    <a:pt x="1722712" y="278892"/>
                  </a:cubicBezTo>
                  <a:lnTo>
                    <a:pt x="1732213" y="299561"/>
                  </a:lnTo>
                  <a:lnTo>
                    <a:pt x="1729838" y="309086"/>
                  </a:lnTo>
                  <a:lnTo>
                    <a:pt x="1736298" y="314325"/>
                  </a:lnTo>
                  <a:lnTo>
                    <a:pt x="1741048" y="323850"/>
                  </a:lnTo>
                  <a:lnTo>
                    <a:pt x="1747508" y="333375"/>
                  </a:lnTo>
                  <a:lnTo>
                    <a:pt x="1771544" y="329851"/>
                  </a:lnTo>
                  <a:lnTo>
                    <a:pt x="1797385" y="315182"/>
                  </a:lnTo>
                  <a:lnTo>
                    <a:pt x="1817335" y="325755"/>
                  </a:lnTo>
                  <a:lnTo>
                    <a:pt x="1832631" y="352235"/>
                  </a:lnTo>
                  <a:lnTo>
                    <a:pt x="1835481" y="368141"/>
                  </a:lnTo>
                  <a:lnTo>
                    <a:pt x="1853721" y="371666"/>
                  </a:lnTo>
                  <a:lnTo>
                    <a:pt x="1866071" y="361093"/>
                  </a:lnTo>
                  <a:lnTo>
                    <a:pt x="1878992" y="358140"/>
                  </a:lnTo>
                  <a:lnTo>
                    <a:pt x="1886022" y="336899"/>
                  </a:lnTo>
                  <a:lnTo>
                    <a:pt x="1887162" y="320421"/>
                  </a:lnTo>
                  <a:lnTo>
                    <a:pt x="1904833" y="315182"/>
                  </a:lnTo>
                  <a:lnTo>
                    <a:pt x="1904833" y="304324"/>
                  </a:lnTo>
                  <a:lnTo>
                    <a:pt x="1898372" y="299656"/>
                  </a:lnTo>
                  <a:lnTo>
                    <a:pt x="1890107" y="294323"/>
                  </a:lnTo>
                  <a:lnTo>
                    <a:pt x="1887162" y="275273"/>
                  </a:lnTo>
                  <a:lnTo>
                    <a:pt x="1914048" y="258223"/>
                  </a:lnTo>
                  <a:cubicBezTo>
                    <a:pt x="1914048" y="258223"/>
                    <a:pt x="1928298" y="245269"/>
                    <a:pt x="1928298" y="242983"/>
                  </a:cubicBezTo>
                  <a:cubicBezTo>
                    <a:pt x="1928298" y="240697"/>
                    <a:pt x="1935328" y="232886"/>
                    <a:pt x="1935328" y="232886"/>
                  </a:cubicBezTo>
                  <a:cubicBezTo>
                    <a:pt x="1935328" y="232886"/>
                    <a:pt x="1946539" y="233553"/>
                    <a:pt x="1950054" y="234125"/>
                  </a:cubicBezTo>
                  <a:cubicBezTo>
                    <a:pt x="1953569" y="234696"/>
                    <a:pt x="1972284" y="241173"/>
                    <a:pt x="1972284" y="241173"/>
                  </a:cubicBezTo>
                  <a:lnTo>
                    <a:pt x="1979409" y="246507"/>
                  </a:lnTo>
                  <a:lnTo>
                    <a:pt x="1957654" y="257080"/>
                  </a:lnTo>
                  <a:lnTo>
                    <a:pt x="1944829" y="270034"/>
                  </a:lnTo>
                  <a:lnTo>
                    <a:pt x="1935328" y="276511"/>
                  </a:lnTo>
                  <a:lnTo>
                    <a:pt x="1944164" y="297085"/>
                  </a:lnTo>
                  <a:lnTo>
                    <a:pt x="1967059" y="308896"/>
                  </a:lnTo>
                  <a:lnTo>
                    <a:pt x="1987580" y="304705"/>
                  </a:lnTo>
                  <a:lnTo>
                    <a:pt x="2020166" y="303086"/>
                  </a:lnTo>
                  <a:cubicBezTo>
                    <a:pt x="2020166" y="303086"/>
                    <a:pt x="2057502" y="310610"/>
                    <a:pt x="2059212" y="311849"/>
                  </a:cubicBezTo>
                  <a:cubicBezTo>
                    <a:pt x="2060922" y="313087"/>
                    <a:pt x="2048476" y="317087"/>
                    <a:pt x="2048476" y="317087"/>
                  </a:cubicBezTo>
                  <a:lnTo>
                    <a:pt x="2033941" y="321183"/>
                  </a:lnTo>
                  <a:lnTo>
                    <a:pt x="2025771" y="326517"/>
                  </a:lnTo>
                  <a:lnTo>
                    <a:pt x="2011900" y="319469"/>
                  </a:lnTo>
                  <a:cubicBezTo>
                    <a:pt x="2006305" y="315543"/>
                    <a:pt x="1999721" y="313296"/>
                    <a:pt x="1992900" y="312992"/>
                  </a:cubicBezTo>
                  <a:cubicBezTo>
                    <a:pt x="1987152" y="314112"/>
                    <a:pt x="1981728" y="316521"/>
                    <a:pt x="1977034" y="320040"/>
                  </a:cubicBezTo>
                  <a:lnTo>
                    <a:pt x="1985870" y="333566"/>
                  </a:lnTo>
                  <a:lnTo>
                    <a:pt x="1998125" y="341852"/>
                  </a:lnTo>
                  <a:cubicBezTo>
                    <a:pt x="1998125" y="341852"/>
                    <a:pt x="1992900" y="357092"/>
                    <a:pt x="1989385" y="356521"/>
                  </a:cubicBezTo>
                  <a:cubicBezTo>
                    <a:pt x="1985870" y="355949"/>
                    <a:pt x="1979885" y="345377"/>
                    <a:pt x="1979885" y="345377"/>
                  </a:cubicBezTo>
                  <a:lnTo>
                    <a:pt x="1966299" y="340043"/>
                  </a:lnTo>
                  <a:lnTo>
                    <a:pt x="1957559" y="345377"/>
                  </a:lnTo>
                  <a:lnTo>
                    <a:pt x="1958699" y="358331"/>
                  </a:lnTo>
                  <a:lnTo>
                    <a:pt x="1954899" y="376619"/>
                  </a:lnTo>
                  <a:lnTo>
                    <a:pt x="1940268" y="386144"/>
                  </a:lnTo>
                  <a:lnTo>
                    <a:pt x="1929628" y="394430"/>
                  </a:lnTo>
                  <a:lnTo>
                    <a:pt x="1915568" y="386144"/>
                  </a:lnTo>
                  <a:lnTo>
                    <a:pt x="1897422" y="391478"/>
                  </a:lnTo>
                  <a:lnTo>
                    <a:pt x="1865691" y="389668"/>
                  </a:lnTo>
                  <a:lnTo>
                    <a:pt x="1858661" y="396145"/>
                  </a:lnTo>
                  <a:lnTo>
                    <a:pt x="1847451" y="391478"/>
                  </a:lnTo>
                  <a:cubicBezTo>
                    <a:pt x="1847451" y="391478"/>
                    <a:pt x="1819900" y="392621"/>
                    <a:pt x="1818095" y="393192"/>
                  </a:cubicBezTo>
                  <a:cubicBezTo>
                    <a:pt x="1811797" y="391068"/>
                    <a:pt x="1805716" y="388324"/>
                    <a:pt x="1799950" y="385001"/>
                  </a:cubicBezTo>
                  <a:lnTo>
                    <a:pt x="1792920" y="369094"/>
                  </a:lnTo>
                  <a:lnTo>
                    <a:pt x="1801660" y="358521"/>
                  </a:lnTo>
                  <a:lnTo>
                    <a:pt x="1797575" y="353759"/>
                  </a:lnTo>
                  <a:lnTo>
                    <a:pt x="1794060" y="344996"/>
                  </a:lnTo>
                  <a:lnTo>
                    <a:pt x="1799950" y="337852"/>
                  </a:lnTo>
                  <a:lnTo>
                    <a:pt x="1791114" y="335566"/>
                  </a:lnTo>
                  <a:lnTo>
                    <a:pt x="1776484" y="350234"/>
                  </a:lnTo>
                  <a:cubicBezTo>
                    <a:pt x="1776262" y="354965"/>
                    <a:pt x="1776041" y="359696"/>
                    <a:pt x="1775819" y="364427"/>
                  </a:cubicBezTo>
                  <a:cubicBezTo>
                    <a:pt x="1775819" y="364427"/>
                    <a:pt x="1783514" y="377952"/>
                    <a:pt x="1784084" y="379667"/>
                  </a:cubicBezTo>
                  <a:cubicBezTo>
                    <a:pt x="1784521" y="383779"/>
                    <a:pt x="1784711" y="387914"/>
                    <a:pt x="1784654" y="392049"/>
                  </a:cubicBezTo>
                  <a:lnTo>
                    <a:pt x="1770024" y="397955"/>
                  </a:lnTo>
                  <a:lnTo>
                    <a:pt x="1754158" y="402622"/>
                  </a:lnTo>
                  <a:lnTo>
                    <a:pt x="1757103" y="408527"/>
                  </a:lnTo>
                  <a:lnTo>
                    <a:pt x="1773539" y="411480"/>
                  </a:lnTo>
                  <a:lnTo>
                    <a:pt x="1768219" y="421005"/>
                  </a:lnTo>
                  <a:lnTo>
                    <a:pt x="1758719" y="421577"/>
                  </a:lnTo>
                  <a:lnTo>
                    <a:pt x="1754063" y="433388"/>
                  </a:lnTo>
                  <a:lnTo>
                    <a:pt x="1751118" y="439865"/>
                  </a:lnTo>
                  <a:lnTo>
                    <a:pt x="1738198" y="436340"/>
                  </a:lnTo>
                  <a:lnTo>
                    <a:pt x="1738768" y="428054"/>
                  </a:lnTo>
                  <a:lnTo>
                    <a:pt x="1739338" y="417481"/>
                  </a:lnTo>
                  <a:lnTo>
                    <a:pt x="1734113" y="412147"/>
                  </a:lnTo>
                  <a:lnTo>
                    <a:pt x="1726418" y="420434"/>
                  </a:lnTo>
                  <a:lnTo>
                    <a:pt x="1718247" y="431006"/>
                  </a:lnTo>
                  <a:lnTo>
                    <a:pt x="1699247" y="434531"/>
                  </a:lnTo>
                  <a:lnTo>
                    <a:pt x="1690412" y="441579"/>
                  </a:lnTo>
                  <a:lnTo>
                    <a:pt x="1684522" y="454533"/>
                  </a:lnTo>
                  <a:lnTo>
                    <a:pt x="1670461" y="461010"/>
                  </a:lnTo>
                  <a:lnTo>
                    <a:pt x="1659346" y="468059"/>
                  </a:lnTo>
                  <a:lnTo>
                    <a:pt x="1642245" y="459296"/>
                  </a:lnTo>
                  <a:lnTo>
                    <a:pt x="1639965" y="463391"/>
                  </a:lnTo>
                  <a:lnTo>
                    <a:pt x="1643480" y="472154"/>
                  </a:lnTo>
                  <a:lnTo>
                    <a:pt x="1639395" y="476917"/>
                  </a:lnTo>
                  <a:lnTo>
                    <a:pt x="1617070" y="475107"/>
                  </a:lnTo>
                  <a:lnTo>
                    <a:pt x="1604719" y="473393"/>
                  </a:lnTo>
                  <a:lnTo>
                    <a:pt x="1602914" y="489871"/>
                  </a:lnTo>
                  <a:lnTo>
                    <a:pt x="1624670" y="493395"/>
                  </a:lnTo>
                  <a:lnTo>
                    <a:pt x="1635215" y="502920"/>
                  </a:lnTo>
                  <a:cubicBezTo>
                    <a:pt x="1635215" y="502920"/>
                    <a:pt x="1643480" y="512921"/>
                    <a:pt x="1645190" y="512921"/>
                  </a:cubicBezTo>
                  <a:cubicBezTo>
                    <a:pt x="1646900" y="512921"/>
                    <a:pt x="1658776" y="515874"/>
                    <a:pt x="1658776" y="515874"/>
                  </a:cubicBezTo>
                  <a:lnTo>
                    <a:pt x="1654026" y="541782"/>
                  </a:lnTo>
                  <a:lnTo>
                    <a:pt x="1643480" y="565880"/>
                  </a:lnTo>
                  <a:lnTo>
                    <a:pt x="1599399" y="565309"/>
                  </a:lnTo>
                  <a:lnTo>
                    <a:pt x="1551328" y="564166"/>
                  </a:lnTo>
                  <a:lnTo>
                    <a:pt x="1536032" y="569976"/>
                  </a:lnTo>
                  <a:lnTo>
                    <a:pt x="1531282" y="583502"/>
                  </a:lnTo>
                  <a:lnTo>
                    <a:pt x="1535462" y="597694"/>
                  </a:lnTo>
                  <a:lnTo>
                    <a:pt x="1526912" y="624269"/>
                  </a:lnTo>
                  <a:lnTo>
                    <a:pt x="1523397" y="638461"/>
                  </a:lnTo>
                  <a:cubicBezTo>
                    <a:pt x="1523416" y="643299"/>
                    <a:pt x="1523958" y="648122"/>
                    <a:pt x="1525012" y="652844"/>
                  </a:cubicBezTo>
                  <a:cubicBezTo>
                    <a:pt x="1526247" y="654558"/>
                    <a:pt x="1533277" y="666941"/>
                    <a:pt x="1533277" y="666941"/>
                  </a:cubicBezTo>
                  <a:lnTo>
                    <a:pt x="1527957" y="686943"/>
                  </a:lnTo>
                  <a:lnTo>
                    <a:pt x="1543823" y="691706"/>
                  </a:lnTo>
                  <a:lnTo>
                    <a:pt x="1570233" y="693420"/>
                  </a:lnTo>
                  <a:lnTo>
                    <a:pt x="1584294" y="701135"/>
                  </a:lnTo>
                  <a:lnTo>
                    <a:pt x="1594934" y="702850"/>
                  </a:lnTo>
                  <a:lnTo>
                    <a:pt x="1612510" y="695230"/>
                  </a:lnTo>
                  <a:lnTo>
                    <a:pt x="1638920" y="691706"/>
                  </a:lnTo>
                  <a:lnTo>
                    <a:pt x="1663621" y="671036"/>
                  </a:lnTo>
                  <a:lnTo>
                    <a:pt x="1659536" y="645795"/>
                  </a:lnTo>
                  <a:lnTo>
                    <a:pt x="1674736" y="626745"/>
                  </a:lnTo>
                  <a:lnTo>
                    <a:pt x="1707037" y="606171"/>
                  </a:lnTo>
                  <a:lnTo>
                    <a:pt x="1721098" y="601409"/>
                  </a:lnTo>
                  <a:lnTo>
                    <a:pt x="1719387" y="580263"/>
                  </a:lnTo>
                  <a:lnTo>
                    <a:pt x="1738388" y="569024"/>
                  </a:lnTo>
                  <a:lnTo>
                    <a:pt x="1757388" y="575501"/>
                  </a:lnTo>
                  <a:lnTo>
                    <a:pt x="1770309" y="568452"/>
                  </a:lnTo>
                  <a:lnTo>
                    <a:pt x="1810020" y="556260"/>
                  </a:lnTo>
                  <a:lnTo>
                    <a:pt x="1849351" y="592836"/>
                  </a:lnTo>
                  <a:lnTo>
                    <a:pt x="1903313" y="629888"/>
                  </a:lnTo>
                  <a:cubicBezTo>
                    <a:pt x="1903313" y="629888"/>
                    <a:pt x="1914523" y="652272"/>
                    <a:pt x="1915093" y="653987"/>
                  </a:cubicBezTo>
                  <a:cubicBezTo>
                    <a:pt x="1912946" y="659405"/>
                    <a:pt x="1910172" y="664553"/>
                    <a:pt x="1906828" y="669322"/>
                  </a:cubicBezTo>
                  <a:lnTo>
                    <a:pt x="1876522" y="669322"/>
                  </a:lnTo>
                  <a:lnTo>
                    <a:pt x="1865121" y="671894"/>
                  </a:lnTo>
                  <a:cubicBezTo>
                    <a:pt x="1865121" y="671894"/>
                    <a:pt x="1868637" y="680657"/>
                    <a:pt x="1870917" y="680657"/>
                  </a:cubicBezTo>
                  <a:cubicBezTo>
                    <a:pt x="1873197" y="680657"/>
                    <a:pt x="1897422" y="691896"/>
                    <a:pt x="1897422" y="691896"/>
                  </a:cubicBezTo>
                  <a:lnTo>
                    <a:pt x="1905022" y="697802"/>
                  </a:lnTo>
                  <a:lnTo>
                    <a:pt x="1909108" y="696563"/>
                  </a:lnTo>
                  <a:lnTo>
                    <a:pt x="1908538" y="685419"/>
                  </a:lnTo>
                  <a:lnTo>
                    <a:pt x="1910913" y="674846"/>
                  </a:lnTo>
                  <a:lnTo>
                    <a:pt x="1919083" y="675989"/>
                  </a:lnTo>
                  <a:cubicBezTo>
                    <a:pt x="1922417" y="672357"/>
                    <a:pt x="1925372" y="668401"/>
                    <a:pt x="1927918" y="664178"/>
                  </a:cubicBezTo>
                  <a:cubicBezTo>
                    <a:pt x="1930379" y="658963"/>
                    <a:pt x="1933105" y="653877"/>
                    <a:pt x="1936088" y="648938"/>
                  </a:cubicBezTo>
                  <a:lnTo>
                    <a:pt x="1929628" y="636556"/>
                  </a:lnTo>
                  <a:lnTo>
                    <a:pt x="1933238" y="628269"/>
                  </a:lnTo>
                  <a:lnTo>
                    <a:pt x="1942739" y="629507"/>
                  </a:lnTo>
                  <a:lnTo>
                    <a:pt x="1943879" y="641794"/>
                  </a:lnTo>
                  <a:lnTo>
                    <a:pt x="1947394" y="641794"/>
                  </a:lnTo>
                  <a:lnTo>
                    <a:pt x="1946254" y="626555"/>
                  </a:lnTo>
                  <a:lnTo>
                    <a:pt x="1936753" y="620649"/>
                  </a:lnTo>
                  <a:lnTo>
                    <a:pt x="1924023" y="612172"/>
                  </a:lnTo>
                  <a:lnTo>
                    <a:pt x="1915188" y="599313"/>
                  </a:lnTo>
                  <a:lnTo>
                    <a:pt x="1899892" y="595122"/>
                  </a:lnTo>
                  <a:lnTo>
                    <a:pt x="1882317" y="582740"/>
                  </a:lnTo>
                  <a:lnTo>
                    <a:pt x="1878232" y="568643"/>
                  </a:lnTo>
                  <a:lnTo>
                    <a:pt x="1861796" y="560451"/>
                  </a:lnTo>
                  <a:lnTo>
                    <a:pt x="1857521" y="547497"/>
                  </a:lnTo>
                  <a:lnTo>
                    <a:pt x="1862271" y="533971"/>
                  </a:lnTo>
                  <a:lnTo>
                    <a:pt x="1872816" y="532162"/>
                  </a:lnTo>
                  <a:cubicBezTo>
                    <a:pt x="1873006" y="536480"/>
                    <a:pt x="1873197" y="540798"/>
                    <a:pt x="1873387" y="545116"/>
                  </a:cubicBezTo>
                  <a:lnTo>
                    <a:pt x="1883932" y="548640"/>
                  </a:lnTo>
                  <a:lnTo>
                    <a:pt x="1891057" y="544544"/>
                  </a:lnTo>
                  <a:lnTo>
                    <a:pt x="1901603" y="563594"/>
                  </a:lnTo>
                  <a:lnTo>
                    <a:pt x="1923263" y="575882"/>
                  </a:lnTo>
                  <a:lnTo>
                    <a:pt x="1940363" y="585407"/>
                  </a:lnTo>
                  <a:lnTo>
                    <a:pt x="1950909" y="586645"/>
                  </a:lnTo>
                  <a:lnTo>
                    <a:pt x="1968484" y="605695"/>
                  </a:lnTo>
                  <a:lnTo>
                    <a:pt x="1972664" y="630365"/>
                  </a:lnTo>
                  <a:lnTo>
                    <a:pt x="2005535" y="664559"/>
                  </a:lnTo>
                  <a:lnTo>
                    <a:pt x="2010190" y="688658"/>
                  </a:lnTo>
                  <a:lnTo>
                    <a:pt x="2033656" y="705136"/>
                  </a:lnTo>
                  <a:lnTo>
                    <a:pt x="2040116" y="699802"/>
                  </a:lnTo>
                  <a:lnTo>
                    <a:pt x="2036601" y="684562"/>
                  </a:lnTo>
                  <a:lnTo>
                    <a:pt x="2049521" y="677513"/>
                  </a:lnTo>
                  <a:lnTo>
                    <a:pt x="2045436" y="666845"/>
                  </a:lnTo>
                  <a:lnTo>
                    <a:pt x="2032421" y="662369"/>
                  </a:lnTo>
                  <a:lnTo>
                    <a:pt x="2027101" y="651796"/>
                  </a:lnTo>
                  <a:lnTo>
                    <a:pt x="2029476" y="634651"/>
                  </a:lnTo>
                  <a:lnTo>
                    <a:pt x="2021876" y="625888"/>
                  </a:lnTo>
                  <a:lnTo>
                    <a:pt x="2028906" y="627031"/>
                  </a:lnTo>
                  <a:lnTo>
                    <a:pt x="2034131" y="633508"/>
                  </a:lnTo>
                  <a:lnTo>
                    <a:pt x="2042396" y="622364"/>
                  </a:lnTo>
                  <a:lnTo>
                    <a:pt x="2056457" y="622935"/>
                  </a:lnTo>
                  <a:lnTo>
                    <a:pt x="2070612" y="628841"/>
                  </a:lnTo>
                  <a:lnTo>
                    <a:pt x="2081157" y="643319"/>
                  </a:lnTo>
                  <a:lnTo>
                    <a:pt x="2091703" y="659797"/>
                  </a:lnTo>
                  <a:cubicBezTo>
                    <a:pt x="2091703" y="659797"/>
                    <a:pt x="2084673" y="663893"/>
                    <a:pt x="2084102" y="665702"/>
                  </a:cubicBezTo>
                  <a:cubicBezTo>
                    <a:pt x="2085499" y="670258"/>
                    <a:pt x="2087475" y="674613"/>
                    <a:pt x="2089993" y="678656"/>
                  </a:cubicBezTo>
                  <a:lnTo>
                    <a:pt x="2103483" y="690944"/>
                  </a:lnTo>
                  <a:lnTo>
                    <a:pt x="2114028" y="705803"/>
                  </a:lnTo>
                  <a:lnTo>
                    <a:pt x="2135119" y="705231"/>
                  </a:lnTo>
                  <a:lnTo>
                    <a:pt x="2137494" y="714756"/>
                  </a:lnTo>
                  <a:lnTo>
                    <a:pt x="2152789" y="716471"/>
                  </a:lnTo>
                  <a:lnTo>
                    <a:pt x="2167420" y="712946"/>
                  </a:lnTo>
                  <a:lnTo>
                    <a:pt x="2171600" y="703421"/>
                  </a:lnTo>
                  <a:lnTo>
                    <a:pt x="2178060" y="712280"/>
                  </a:lnTo>
                  <a:lnTo>
                    <a:pt x="2195065" y="718185"/>
                  </a:lnTo>
                  <a:lnTo>
                    <a:pt x="2209696" y="717042"/>
                  </a:lnTo>
                  <a:lnTo>
                    <a:pt x="2222046" y="703421"/>
                  </a:lnTo>
                  <a:lnTo>
                    <a:pt x="2233162" y="708184"/>
                  </a:lnTo>
                  <a:lnTo>
                    <a:pt x="2241427" y="713423"/>
                  </a:lnTo>
                  <a:lnTo>
                    <a:pt x="2238482" y="725234"/>
                  </a:lnTo>
                  <a:lnTo>
                    <a:pt x="2245797" y="749427"/>
                  </a:lnTo>
                  <a:lnTo>
                    <a:pt x="2235157" y="773906"/>
                  </a:lnTo>
                  <a:lnTo>
                    <a:pt x="2235157" y="805910"/>
                  </a:lnTo>
                  <a:lnTo>
                    <a:pt x="2171030" y="805910"/>
                  </a:lnTo>
                  <a:lnTo>
                    <a:pt x="2146709" y="815435"/>
                  </a:lnTo>
                  <a:lnTo>
                    <a:pt x="2107283" y="795719"/>
                  </a:lnTo>
                  <a:lnTo>
                    <a:pt x="2081442" y="798767"/>
                  </a:lnTo>
                  <a:lnTo>
                    <a:pt x="2037266" y="782765"/>
                  </a:lnTo>
                  <a:lnTo>
                    <a:pt x="2002305" y="782765"/>
                  </a:lnTo>
                  <a:lnTo>
                    <a:pt x="1991665" y="792290"/>
                  </a:lnTo>
                  <a:lnTo>
                    <a:pt x="1997745" y="809054"/>
                  </a:lnTo>
                  <a:lnTo>
                    <a:pt x="1984065" y="822769"/>
                  </a:lnTo>
                  <a:lnTo>
                    <a:pt x="1949009" y="801434"/>
                  </a:lnTo>
                  <a:lnTo>
                    <a:pt x="1921648" y="804482"/>
                  </a:lnTo>
                  <a:lnTo>
                    <a:pt x="1911008" y="786194"/>
                  </a:lnTo>
                  <a:lnTo>
                    <a:pt x="1869871" y="774002"/>
                  </a:lnTo>
                  <a:lnTo>
                    <a:pt x="1841371" y="760190"/>
                  </a:lnTo>
                  <a:lnTo>
                    <a:pt x="1819520" y="749427"/>
                  </a:lnTo>
                  <a:lnTo>
                    <a:pt x="1845361" y="718947"/>
                  </a:lnTo>
                  <a:lnTo>
                    <a:pt x="1837761" y="693039"/>
                  </a:lnTo>
                  <a:lnTo>
                    <a:pt x="1819520" y="682276"/>
                  </a:lnTo>
                  <a:lnTo>
                    <a:pt x="1711407" y="694563"/>
                  </a:lnTo>
                  <a:lnTo>
                    <a:pt x="1668846" y="711327"/>
                  </a:lnTo>
                  <a:lnTo>
                    <a:pt x="1641390" y="712851"/>
                  </a:lnTo>
                  <a:lnTo>
                    <a:pt x="1612890" y="723519"/>
                  </a:lnTo>
                  <a:lnTo>
                    <a:pt x="1577929" y="715899"/>
                  </a:lnTo>
                  <a:lnTo>
                    <a:pt x="1555033" y="743331"/>
                  </a:lnTo>
                  <a:lnTo>
                    <a:pt x="1527672" y="761619"/>
                  </a:lnTo>
                  <a:lnTo>
                    <a:pt x="1502971" y="813530"/>
                  </a:lnTo>
                  <a:lnTo>
                    <a:pt x="1509432" y="836390"/>
                  </a:lnTo>
                  <a:lnTo>
                    <a:pt x="1477511" y="866966"/>
                  </a:lnTo>
                  <a:lnTo>
                    <a:pt x="1445590" y="879158"/>
                  </a:lnTo>
                  <a:lnTo>
                    <a:pt x="1430389" y="907733"/>
                  </a:lnTo>
                  <a:cubicBezTo>
                    <a:pt x="1430389" y="907733"/>
                    <a:pt x="1396854" y="982504"/>
                    <a:pt x="1393814" y="988600"/>
                  </a:cubicBezTo>
                  <a:cubicBezTo>
                    <a:pt x="1390773" y="994696"/>
                    <a:pt x="1393814" y="1032891"/>
                    <a:pt x="1393814" y="1032891"/>
                  </a:cubicBezTo>
                  <a:lnTo>
                    <a:pt x="1407494" y="1077087"/>
                  </a:lnTo>
                  <a:lnTo>
                    <a:pt x="1375573" y="1151858"/>
                  </a:lnTo>
                  <a:lnTo>
                    <a:pt x="1387733" y="1188530"/>
                  </a:lnTo>
                  <a:lnTo>
                    <a:pt x="1404454" y="1222058"/>
                  </a:lnTo>
                  <a:lnTo>
                    <a:pt x="1448630" y="1284637"/>
                  </a:lnTo>
                  <a:cubicBezTo>
                    <a:pt x="1448187" y="1295114"/>
                    <a:pt x="1447743" y="1305592"/>
                    <a:pt x="1447300" y="1316069"/>
                  </a:cubicBezTo>
                  <a:lnTo>
                    <a:pt x="1538312" y="1385507"/>
                  </a:lnTo>
                  <a:lnTo>
                    <a:pt x="1599304" y="1360932"/>
                  </a:lnTo>
                  <a:lnTo>
                    <a:pt x="1658016" y="1379601"/>
                  </a:lnTo>
                  <a:lnTo>
                    <a:pt x="1730978" y="1339977"/>
                  </a:lnTo>
                  <a:cubicBezTo>
                    <a:pt x="1730978" y="1339977"/>
                    <a:pt x="1755393" y="1339977"/>
                    <a:pt x="1762994" y="1353693"/>
                  </a:cubicBezTo>
                  <a:cubicBezTo>
                    <a:pt x="1770594" y="1367409"/>
                    <a:pt x="1775154" y="1379601"/>
                    <a:pt x="1802515" y="1379601"/>
                  </a:cubicBezTo>
                  <a:cubicBezTo>
                    <a:pt x="1829875" y="1379601"/>
                    <a:pt x="1843651" y="1410176"/>
                    <a:pt x="1843651" y="1410176"/>
                  </a:cubicBezTo>
                  <a:lnTo>
                    <a:pt x="1831491" y="1445228"/>
                  </a:lnTo>
                  <a:lnTo>
                    <a:pt x="1837571" y="1463516"/>
                  </a:lnTo>
                  <a:lnTo>
                    <a:pt x="1825410" y="1492091"/>
                  </a:lnTo>
                  <a:lnTo>
                    <a:pt x="1853911" y="1551527"/>
                  </a:lnTo>
                  <a:lnTo>
                    <a:pt x="1875192" y="1597343"/>
                  </a:lnTo>
                  <a:lnTo>
                    <a:pt x="1895047" y="1641634"/>
                  </a:lnTo>
                  <a:lnTo>
                    <a:pt x="1899607" y="1698022"/>
                  </a:lnTo>
                  <a:lnTo>
                    <a:pt x="1895047" y="1730121"/>
                  </a:lnTo>
                  <a:lnTo>
                    <a:pt x="1859991" y="1791176"/>
                  </a:lnTo>
                  <a:lnTo>
                    <a:pt x="1870632" y="1885760"/>
                  </a:lnTo>
                  <a:lnTo>
                    <a:pt x="1882792" y="1907095"/>
                  </a:lnTo>
                  <a:lnTo>
                    <a:pt x="1878232" y="1922336"/>
                  </a:lnTo>
                  <a:lnTo>
                    <a:pt x="1899607" y="1945291"/>
                  </a:lnTo>
                  <a:lnTo>
                    <a:pt x="1913288" y="1998631"/>
                  </a:lnTo>
                  <a:lnTo>
                    <a:pt x="1901127" y="2049018"/>
                  </a:lnTo>
                  <a:lnTo>
                    <a:pt x="1919368" y="2087118"/>
                  </a:lnTo>
                  <a:cubicBezTo>
                    <a:pt x="1919368" y="2087118"/>
                    <a:pt x="1936088" y="2128361"/>
                    <a:pt x="1937608" y="2132933"/>
                  </a:cubicBezTo>
                  <a:cubicBezTo>
                    <a:pt x="1939128" y="2137505"/>
                    <a:pt x="1949769" y="2152745"/>
                    <a:pt x="1948249" y="2160365"/>
                  </a:cubicBezTo>
                  <a:cubicBezTo>
                    <a:pt x="1946729" y="2167985"/>
                    <a:pt x="1942169" y="2187893"/>
                    <a:pt x="1942169" y="2187893"/>
                  </a:cubicBezTo>
                  <a:lnTo>
                    <a:pt x="1948249" y="2218373"/>
                  </a:lnTo>
                  <a:lnTo>
                    <a:pt x="2025866" y="2218373"/>
                  </a:lnTo>
                  <a:lnTo>
                    <a:pt x="2062442" y="2206181"/>
                  </a:lnTo>
                  <a:lnTo>
                    <a:pt x="2152219" y="2114645"/>
                  </a:lnTo>
                  <a:cubicBezTo>
                    <a:pt x="2160428" y="2104920"/>
                    <a:pt x="2168037" y="2094709"/>
                    <a:pt x="2175020" y="2084070"/>
                  </a:cubicBezTo>
                  <a:cubicBezTo>
                    <a:pt x="2176540" y="2079498"/>
                    <a:pt x="2188700" y="2023110"/>
                    <a:pt x="2188700" y="2023110"/>
                  </a:cubicBezTo>
                  <a:lnTo>
                    <a:pt x="2252637" y="1997107"/>
                  </a:lnTo>
                  <a:lnTo>
                    <a:pt x="2252637" y="1947291"/>
                  </a:lnTo>
                  <a:lnTo>
                    <a:pt x="2238957" y="1907572"/>
                  </a:lnTo>
                  <a:lnTo>
                    <a:pt x="2272398" y="1875568"/>
                  </a:lnTo>
                  <a:lnTo>
                    <a:pt x="2362270" y="1823657"/>
                  </a:lnTo>
                  <a:lnTo>
                    <a:pt x="2369870" y="1783937"/>
                  </a:lnTo>
                  <a:lnTo>
                    <a:pt x="2369870" y="1715357"/>
                  </a:lnTo>
                  <a:lnTo>
                    <a:pt x="2353055" y="1663446"/>
                  </a:lnTo>
                  <a:lnTo>
                    <a:pt x="2357615" y="1631442"/>
                  </a:lnTo>
                  <a:lnTo>
                    <a:pt x="2342035" y="1617631"/>
                  </a:lnTo>
                  <a:lnTo>
                    <a:pt x="2371010" y="1574959"/>
                  </a:lnTo>
                  <a:lnTo>
                    <a:pt x="2381651" y="1518476"/>
                  </a:lnTo>
                  <a:lnTo>
                    <a:pt x="2424212" y="1492568"/>
                  </a:lnTo>
                  <a:lnTo>
                    <a:pt x="2433712" y="1466564"/>
                  </a:lnTo>
                  <a:lnTo>
                    <a:pt x="2511329" y="1385888"/>
                  </a:lnTo>
                  <a:lnTo>
                    <a:pt x="2535745" y="1309116"/>
                  </a:lnTo>
                  <a:lnTo>
                    <a:pt x="2558546" y="1266730"/>
                  </a:lnTo>
                  <a:lnTo>
                    <a:pt x="2558546" y="1220915"/>
                  </a:lnTo>
                  <a:lnTo>
                    <a:pt x="2537265" y="1213295"/>
                  </a:lnTo>
                  <a:lnTo>
                    <a:pt x="2512849" y="1233107"/>
                  </a:lnTo>
                  <a:lnTo>
                    <a:pt x="2479408" y="1236155"/>
                  </a:lnTo>
                  <a:lnTo>
                    <a:pt x="2444447" y="1245680"/>
                  </a:lnTo>
                  <a:lnTo>
                    <a:pt x="2415472" y="1227296"/>
                  </a:lnTo>
                  <a:lnTo>
                    <a:pt x="2418511" y="1204436"/>
                  </a:lnTo>
                  <a:lnTo>
                    <a:pt x="2382031" y="1163288"/>
                  </a:lnTo>
                  <a:lnTo>
                    <a:pt x="2345454" y="1141857"/>
                  </a:lnTo>
                  <a:lnTo>
                    <a:pt x="2328734" y="1086993"/>
                  </a:lnTo>
                  <a:lnTo>
                    <a:pt x="2293013" y="1052894"/>
                  </a:lnTo>
                  <a:lnTo>
                    <a:pt x="2289973" y="1010221"/>
                  </a:lnTo>
                  <a:lnTo>
                    <a:pt x="2264037" y="972121"/>
                  </a:lnTo>
                  <a:lnTo>
                    <a:pt x="2232116" y="900494"/>
                  </a:lnTo>
                  <a:lnTo>
                    <a:pt x="2198581" y="866966"/>
                  </a:lnTo>
                  <a:lnTo>
                    <a:pt x="2195540" y="839438"/>
                  </a:lnTo>
                  <a:lnTo>
                    <a:pt x="2209316" y="845630"/>
                  </a:lnTo>
                  <a:lnTo>
                    <a:pt x="2224516" y="857821"/>
                  </a:lnTo>
                  <a:lnTo>
                    <a:pt x="2230596" y="880682"/>
                  </a:lnTo>
                  <a:cubicBezTo>
                    <a:pt x="2242757" y="880682"/>
                    <a:pt x="2247317" y="857821"/>
                    <a:pt x="2247317" y="857821"/>
                  </a:cubicBezTo>
                  <a:lnTo>
                    <a:pt x="2257957" y="880682"/>
                  </a:lnTo>
                  <a:lnTo>
                    <a:pt x="2268597" y="909257"/>
                  </a:lnTo>
                  <a:lnTo>
                    <a:pt x="2302133" y="959644"/>
                  </a:lnTo>
                  <a:lnTo>
                    <a:pt x="2320374" y="962692"/>
                  </a:lnTo>
                  <a:lnTo>
                    <a:pt x="2341654" y="1006983"/>
                  </a:lnTo>
                  <a:lnTo>
                    <a:pt x="2340134" y="1026795"/>
                  </a:lnTo>
                  <a:lnTo>
                    <a:pt x="2401031" y="1089374"/>
                  </a:lnTo>
                  <a:lnTo>
                    <a:pt x="2411671" y="1147286"/>
                  </a:lnTo>
                  <a:lnTo>
                    <a:pt x="2422312" y="1173290"/>
                  </a:lnTo>
                  <a:lnTo>
                    <a:pt x="2442167" y="1193102"/>
                  </a:lnTo>
                  <a:lnTo>
                    <a:pt x="2533465" y="1168718"/>
                  </a:lnTo>
                  <a:lnTo>
                    <a:pt x="2550185" y="1153382"/>
                  </a:lnTo>
                  <a:lnTo>
                    <a:pt x="2589706" y="1141190"/>
                  </a:lnTo>
                  <a:lnTo>
                    <a:pt x="2589706" y="1122902"/>
                  </a:lnTo>
                  <a:lnTo>
                    <a:pt x="2635403" y="1092422"/>
                  </a:lnTo>
                  <a:lnTo>
                    <a:pt x="2654403" y="1056989"/>
                  </a:lnTo>
                  <a:lnTo>
                    <a:pt x="2665423" y="1038987"/>
                  </a:lnTo>
                  <a:lnTo>
                    <a:pt x="2680719" y="1017651"/>
                  </a:lnTo>
                  <a:lnTo>
                    <a:pt x="2655543" y="982885"/>
                  </a:lnTo>
                  <a:lnTo>
                    <a:pt x="2620392" y="953071"/>
                  </a:lnTo>
                  <a:lnTo>
                    <a:pt x="2609182" y="924496"/>
                  </a:lnTo>
                  <a:lnTo>
                    <a:pt x="2596262" y="927544"/>
                  </a:lnTo>
                  <a:lnTo>
                    <a:pt x="2586761" y="954977"/>
                  </a:lnTo>
                  <a:lnTo>
                    <a:pt x="2551800" y="964502"/>
                  </a:lnTo>
                  <a:lnTo>
                    <a:pt x="2533560" y="952310"/>
                  </a:lnTo>
                  <a:lnTo>
                    <a:pt x="2527479" y="926402"/>
                  </a:lnTo>
                  <a:lnTo>
                    <a:pt x="2515319" y="929450"/>
                  </a:lnTo>
                  <a:lnTo>
                    <a:pt x="2496984" y="895826"/>
                  </a:lnTo>
                  <a:lnTo>
                    <a:pt x="2480263" y="886301"/>
                  </a:lnTo>
                  <a:lnTo>
                    <a:pt x="2458983" y="851249"/>
                  </a:lnTo>
                  <a:lnTo>
                    <a:pt x="2474183" y="834390"/>
                  </a:lnTo>
                  <a:lnTo>
                    <a:pt x="2524534" y="876110"/>
                  </a:lnTo>
                  <a:close/>
                  <a:moveTo>
                    <a:pt x="1812015" y="651510"/>
                  </a:moveTo>
                  <a:lnTo>
                    <a:pt x="1815245" y="636937"/>
                  </a:lnTo>
                  <a:lnTo>
                    <a:pt x="1815245" y="615982"/>
                  </a:lnTo>
                  <a:cubicBezTo>
                    <a:pt x="1811948" y="613046"/>
                    <a:pt x="1807901" y="611098"/>
                    <a:pt x="1803560" y="610362"/>
                  </a:cubicBezTo>
                  <a:cubicBezTo>
                    <a:pt x="1800444" y="610367"/>
                    <a:pt x="1797432" y="611519"/>
                    <a:pt x="1795104" y="613601"/>
                  </a:cubicBezTo>
                  <a:lnTo>
                    <a:pt x="1795104" y="636937"/>
                  </a:lnTo>
                  <a:cubicBezTo>
                    <a:pt x="1795921" y="641759"/>
                    <a:pt x="1795921" y="646688"/>
                    <a:pt x="1795104" y="651510"/>
                  </a:cubicBezTo>
                  <a:lnTo>
                    <a:pt x="1812015" y="651510"/>
                  </a:lnTo>
                  <a:close/>
                  <a:moveTo>
                    <a:pt x="1812015" y="588550"/>
                  </a:moveTo>
                  <a:cubicBezTo>
                    <a:pt x="1812642" y="583327"/>
                    <a:pt x="1808927" y="578583"/>
                    <a:pt x="1803721" y="577954"/>
                  </a:cubicBezTo>
                  <a:cubicBezTo>
                    <a:pt x="1802714" y="577832"/>
                    <a:pt x="1801698" y="577872"/>
                    <a:pt x="1800710" y="578072"/>
                  </a:cubicBezTo>
                  <a:lnTo>
                    <a:pt x="1795104" y="594169"/>
                  </a:lnTo>
                  <a:lnTo>
                    <a:pt x="1800710" y="606266"/>
                  </a:lnTo>
                  <a:lnTo>
                    <a:pt x="1812015" y="606266"/>
                  </a:lnTo>
                  <a:lnTo>
                    <a:pt x="1812015" y="588550"/>
                  </a:lnTo>
                  <a:close/>
                  <a:moveTo>
                    <a:pt x="1396854" y="171926"/>
                  </a:moveTo>
                  <a:lnTo>
                    <a:pt x="1453855" y="171926"/>
                  </a:lnTo>
                  <a:lnTo>
                    <a:pt x="1484921" y="127063"/>
                  </a:lnTo>
                  <a:lnTo>
                    <a:pt x="1556458" y="127063"/>
                  </a:lnTo>
                  <a:lnTo>
                    <a:pt x="1567953" y="98488"/>
                  </a:lnTo>
                  <a:lnTo>
                    <a:pt x="1611939" y="75152"/>
                  </a:lnTo>
                  <a:cubicBezTo>
                    <a:pt x="1632745" y="56960"/>
                    <a:pt x="1611939" y="24003"/>
                    <a:pt x="1611939" y="24003"/>
                  </a:cubicBezTo>
                  <a:lnTo>
                    <a:pt x="1522257" y="12764"/>
                  </a:lnTo>
                  <a:lnTo>
                    <a:pt x="1433145" y="24194"/>
                  </a:lnTo>
                  <a:lnTo>
                    <a:pt x="1303561" y="0"/>
                  </a:lnTo>
                  <a:lnTo>
                    <a:pt x="1223664" y="36385"/>
                  </a:lnTo>
                  <a:cubicBezTo>
                    <a:pt x="1223664" y="36385"/>
                    <a:pt x="1166187" y="67532"/>
                    <a:pt x="1158397" y="64961"/>
                  </a:cubicBezTo>
                  <a:cubicBezTo>
                    <a:pt x="1142874" y="63646"/>
                    <a:pt x="1127274" y="63646"/>
                    <a:pt x="1111751" y="64961"/>
                  </a:cubicBezTo>
                  <a:cubicBezTo>
                    <a:pt x="1111751" y="64961"/>
                    <a:pt x="1140252" y="90869"/>
                    <a:pt x="1153172" y="93536"/>
                  </a:cubicBezTo>
                  <a:cubicBezTo>
                    <a:pt x="1162615" y="94992"/>
                    <a:pt x="1172229" y="94992"/>
                    <a:pt x="1181673" y="93536"/>
                  </a:cubicBezTo>
                  <a:cubicBezTo>
                    <a:pt x="1181673" y="93536"/>
                    <a:pt x="1181673" y="118872"/>
                    <a:pt x="1186898" y="124682"/>
                  </a:cubicBezTo>
                  <a:cubicBezTo>
                    <a:pt x="1205043" y="145542"/>
                    <a:pt x="1167897" y="161068"/>
                    <a:pt x="1167897" y="161068"/>
                  </a:cubicBezTo>
                  <a:lnTo>
                    <a:pt x="1167897" y="185642"/>
                  </a:lnTo>
                  <a:cubicBezTo>
                    <a:pt x="1167897" y="185642"/>
                    <a:pt x="1171982" y="232029"/>
                    <a:pt x="1179678" y="229933"/>
                  </a:cubicBezTo>
                  <a:cubicBezTo>
                    <a:pt x="1187373" y="227838"/>
                    <a:pt x="1200008" y="254603"/>
                    <a:pt x="1200008" y="254603"/>
                  </a:cubicBezTo>
                  <a:lnTo>
                    <a:pt x="1223854" y="280606"/>
                  </a:lnTo>
                  <a:lnTo>
                    <a:pt x="1267460" y="280606"/>
                  </a:lnTo>
                  <a:lnTo>
                    <a:pt x="1321897" y="215646"/>
                  </a:lnTo>
                  <a:lnTo>
                    <a:pt x="1375478" y="192310"/>
                  </a:lnTo>
                  <a:lnTo>
                    <a:pt x="1396854" y="171926"/>
                  </a:lnTo>
                  <a:close/>
                  <a:moveTo>
                    <a:pt x="2516459" y="1725835"/>
                  </a:moveTo>
                  <a:lnTo>
                    <a:pt x="2509429" y="1706785"/>
                  </a:lnTo>
                  <a:lnTo>
                    <a:pt x="2501354" y="1714786"/>
                  </a:lnTo>
                  <a:lnTo>
                    <a:pt x="2494324" y="1730978"/>
                  </a:lnTo>
                  <a:lnTo>
                    <a:pt x="2478268" y="1740503"/>
                  </a:lnTo>
                  <a:lnTo>
                    <a:pt x="2471238" y="1761744"/>
                  </a:lnTo>
                  <a:lnTo>
                    <a:pt x="2461168" y="1786890"/>
                  </a:lnTo>
                  <a:lnTo>
                    <a:pt x="2421932" y="1798987"/>
                  </a:lnTo>
                  <a:lnTo>
                    <a:pt x="2404831" y="1828229"/>
                  </a:lnTo>
                  <a:lnTo>
                    <a:pt x="2400841" y="1876616"/>
                  </a:lnTo>
                  <a:lnTo>
                    <a:pt x="2386781" y="1900619"/>
                  </a:lnTo>
                  <a:lnTo>
                    <a:pt x="2370725" y="1917764"/>
                  </a:lnTo>
                  <a:lnTo>
                    <a:pt x="2376710" y="1946339"/>
                  </a:lnTo>
                  <a:lnTo>
                    <a:pt x="2387826" y="1959483"/>
                  </a:lnTo>
                  <a:lnTo>
                    <a:pt x="2376710" y="1974533"/>
                  </a:lnTo>
                  <a:lnTo>
                    <a:pt x="2387826" y="1984058"/>
                  </a:lnTo>
                  <a:lnTo>
                    <a:pt x="2424972" y="1984058"/>
                  </a:lnTo>
                  <a:lnTo>
                    <a:pt x="2446062" y="1952816"/>
                  </a:lnTo>
                  <a:cubicBezTo>
                    <a:pt x="2446062" y="1952816"/>
                    <a:pt x="2463163" y="1916525"/>
                    <a:pt x="2463163" y="1913477"/>
                  </a:cubicBezTo>
                  <a:cubicBezTo>
                    <a:pt x="2463163" y="1910429"/>
                    <a:pt x="2471238" y="1877187"/>
                    <a:pt x="2471238" y="1877187"/>
                  </a:cubicBezTo>
                  <a:lnTo>
                    <a:pt x="2500309" y="1839087"/>
                  </a:lnTo>
                  <a:lnTo>
                    <a:pt x="2500309" y="1786319"/>
                  </a:lnTo>
                  <a:lnTo>
                    <a:pt x="2520449" y="1786319"/>
                  </a:lnTo>
                  <a:lnTo>
                    <a:pt x="2514464" y="1748981"/>
                  </a:lnTo>
                  <a:lnTo>
                    <a:pt x="2516459" y="1725835"/>
                  </a:lnTo>
                  <a:close/>
                  <a:moveTo>
                    <a:pt x="487109" y="952881"/>
                  </a:moveTo>
                  <a:lnTo>
                    <a:pt x="443027" y="937832"/>
                  </a:lnTo>
                  <a:cubicBezTo>
                    <a:pt x="443027" y="937832"/>
                    <a:pt x="430772" y="939546"/>
                    <a:pt x="416427" y="942975"/>
                  </a:cubicBezTo>
                  <a:cubicBezTo>
                    <a:pt x="405872" y="945099"/>
                    <a:pt x="395564" y="948290"/>
                    <a:pt x="385646" y="952500"/>
                  </a:cubicBezTo>
                  <a:lnTo>
                    <a:pt x="448158" y="973836"/>
                  </a:lnTo>
                  <a:lnTo>
                    <a:pt x="473428" y="973836"/>
                  </a:lnTo>
                  <a:lnTo>
                    <a:pt x="515609" y="1010221"/>
                  </a:lnTo>
                  <a:lnTo>
                    <a:pt x="544110" y="1010221"/>
                  </a:lnTo>
                  <a:cubicBezTo>
                    <a:pt x="544110" y="1010221"/>
                    <a:pt x="567386" y="999839"/>
                    <a:pt x="559596" y="981646"/>
                  </a:cubicBezTo>
                  <a:lnTo>
                    <a:pt x="523400" y="968597"/>
                  </a:lnTo>
                  <a:lnTo>
                    <a:pt x="487109" y="952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607;p17"/>
            <p:cNvSpPr/>
            <p:nvPr/>
          </p:nvSpPr>
          <p:spPr>
            <a:xfrm>
              <a:off x="2963026" y="773963"/>
              <a:ext cx="2815611" cy="2175092"/>
            </a:xfrm>
            <a:custGeom>
              <a:avLst/>
              <a:gdLst/>
              <a:ahLst/>
              <a:cxnLst/>
              <a:rect l="l" t="t" r="r" b="b"/>
              <a:pathLst>
                <a:path w="2815611" h="2175092" extrusionOk="0">
                  <a:moveTo>
                    <a:pt x="1577728" y="1854137"/>
                  </a:moveTo>
                  <a:cubicBezTo>
                    <a:pt x="783307" y="1853603"/>
                    <a:pt x="139725" y="1207484"/>
                    <a:pt x="140258" y="410994"/>
                  </a:cubicBezTo>
                  <a:cubicBezTo>
                    <a:pt x="140350" y="271815"/>
                    <a:pt x="160537" y="133380"/>
                    <a:pt x="200190" y="0"/>
                  </a:cubicBezTo>
                  <a:cubicBezTo>
                    <a:pt x="-203778" y="685400"/>
                    <a:pt x="22925" y="1569358"/>
                    <a:pt x="706545" y="1974380"/>
                  </a:cubicBezTo>
                  <a:cubicBezTo>
                    <a:pt x="1390164" y="2379402"/>
                    <a:pt x="2271836" y="2152107"/>
                    <a:pt x="2675797" y="1466707"/>
                  </a:cubicBezTo>
                  <a:cubicBezTo>
                    <a:pt x="2735230" y="1365885"/>
                    <a:pt x="2782181" y="1258167"/>
                    <a:pt x="2815612" y="1145953"/>
                  </a:cubicBezTo>
                  <a:cubicBezTo>
                    <a:pt x="2557081" y="1585036"/>
                    <a:pt x="2086286" y="1854375"/>
                    <a:pt x="1577728" y="1854137"/>
                  </a:cubicBezTo>
                  <a:close/>
                </a:path>
              </a:pathLst>
            </a:custGeom>
            <a:solidFill>
              <a:srgbClr val="000000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Google Shape;608;p17"/>
            <p:cNvSpPr/>
            <p:nvPr/>
          </p:nvSpPr>
          <p:spPr>
            <a:xfrm>
              <a:off x="2183550" y="4458424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609;p17"/>
            <p:cNvSpPr/>
            <p:nvPr/>
          </p:nvSpPr>
          <p:spPr>
            <a:xfrm>
              <a:off x="2233331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p17"/>
            <p:cNvSpPr/>
            <p:nvPr/>
          </p:nvSpPr>
          <p:spPr>
            <a:xfrm>
              <a:off x="2233331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611;p17"/>
            <p:cNvSpPr/>
            <p:nvPr/>
          </p:nvSpPr>
          <p:spPr>
            <a:xfrm>
              <a:off x="2447182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Google Shape;612;p17"/>
            <p:cNvSpPr/>
            <p:nvPr/>
          </p:nvSpPr>
          <p:spPr>
            <a:xfrm>
              <a:off x="2726476" y="4553957"/>
              <a:ext cx="159649" cy="89989"/>
            </a:xfrm>
            <a:custGeom>
              <a:avLst/>
              <a:gdLst/>
              <a:ahLst/>
              <a:cxnLst/>
              <a:rect l="l" t="t" r="r" b="b"/>
              <a:pathLst>
                <a:path w="159649" h="89989" extrusionOk="0">
                  <a:moveTo>
                    <a:pt x="8089" y="21720"/>
                  </a:moveTo>
                  <a:cubicBezTo>
                    <a:pt x="26619" y="26806"/>
                    <a:pt x="46400" y="24415"/>
                    <a:pt x="63190" y="15052"/>
                  </a:cubicBezTo>
                  <a:cubicBezTo>
                    <a:pt x="76395" y="15052"/>
                    <a:pt x="148692" y="-15523"/>
                    <a:pt x="158193" y="10480"/>
                  </a:cubicBezTo>
                  <a:cubicBezTo>
                    <a:pt x="166743" y="33150"/>
                    <a:pt x="135582" y="54200"/>
                    <a:pt x="118862" y="58105"/>
                  </a:cubicBezTo>
                  <a:cubicBezTo>
                    <a:pt x="82476" y="66963"/>
                    <a:pt x="55590" y="85156"/>
                    <a:pt x="40959" y="88204"/>
                  </a:cubicBezTo>
                  <a:cubicBezTo>
                    <a:pt x="30034" y="90490"/>
                    <a:pt x="15974" y="92014"/>
                    <a:pt x="7329" y="83442"/>
                  </a:cubicBezTo>
                  <a:cubicBezTo>
                    <a:pt x="-3027" y="73345"/>
                    <a:pt x="-2077" y="35245"/>
                    <a:pt x="8089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613;p17"/>
            <p:cNvSpPr/>
            <p:nvPr/>
          </p:nvSpPr>
          <p:spPr>
            <a:xfrm>
              <a:off x="2729149" y="4569009"/>
              <a:ext cx="157010" cy="75128"/>
            </a:xfrm>
            <a:custGeom>
              <a:avLst/>
              <a:gdLst/>
              <a:ahLst/>
              <a:cxnLst/>
              <a:rect l="l" t="t" r="r" b="b"/>
              <a:pathLst>
                <a:path w="157010" h="75128" extrusionOk="0">
                  <a:moveTo>
                    <a:pt x="38381" y="67056"/>
                  </a:moveTo>
                  <a:cubicBezTo>
                    <a:pt x="53011" y="63913"/>
                    <a:pt x="79897" y="45815"/>
                    <a:pt x="116283" y="36957"/>
                  </a:cubicBezTo>
                  <a:cubicBezTo>
                    <a:pt x="130249" y="33528"/>
                    <a:pt x="154284" y="17907"/>
                    <a:pt x="156754" y="0"/>
                  </a:cubicBezTo>
                  <a:cubicBezTo>
                    <a:pt x="159984" y="20860"/>
                    <a:pt x="131864" y="39434"/>
                    <a:pt x="116283" y="43244"/>
                  </a:cubicBezTo>
                  <a:cubicBezTo>
                    <a:pt x="79897" y="52102"/>
                    <a:pt x="53011" y="70295"/>
                    <a:pt x="38381" y="73343"/>
                  </a:cubicBezTo>
                  <a:cubicBezTo>
                    <a:pt x="27456" y="75629"/>
                    <a:pt x="13395" y="77153"/>
                    <a:pt x="4750" y="68580"/>
                  </a:cubicBezTo>
                  <a:cubicBezTo>
                    <a:pt x="2496" y="66075"/>
                    <a:pt x="867" y="63075"/>
                    <a:pt x="0" y="59817"/>
                  </a:cubicBezTo>
                  <a:cubicBezTo>
                    <a:pt x="10928" y="68189"/>
                    <a:pt x="25166" y="70876"/>
                    <a:pt x="38381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614;p17"/>
            <p:cNvSpPr/>
            <p:nvPr/>
          </p:nvSpPr>
          <p:spPr>
            <a:xfrm>
              <a:off x="2596621" y="4484615"/>
              <a:ext cx="159662" cy="89989"/>
            </a:xfrm>
            <a:custGeom>
              <a:avLst/>
              <a:gdLst/>
              <a:ahLst/>
              <a:cxnLst/>
              <a:rect l="l" t="t" r="r" b="b"/>
              <a:pathLst>
                <a:path w="159662" h="89989" extrusionOk="0">
                  <a:moveTo>
                    <a:pt x="8075" y="21720"/>
                  </a:moveTo>
                  <a:cubicBezTo>
                    <a:pt x="26602" y="26863"/>
                    <a:pt x="46403" y="24463"/>
                    <a:pt x="63177" y="15052"/>
                  </a:cubicBezTo>
                  <a:cubicBezTo>
                    <a:pt x="76382" y="15052"/>
                    <a:pt x="148679" y="-15523"/>
                    <a:pt x="158179" y="10480"/>
                  </a:cubicBezTo>
                  <a:cubicBezTo>
                    <a:pt x="166825" y="33245"/>
                    <a:pt x="135569" y="54295"/>
                    <a:pt x="118943" y="58105"/>
                  </a:cubicBezTo>
                  <a:cubicBezTo>
                    <a:pt x="82557" y="66963"/>
                    <a:pt x="55672" y="85156"/>
                    <a:pt x="41041" y="88204"/>
                  </a:cubicBezTo>
                  <a:cubicBezTo>
                    <a:pt x="30116" y="90490"/>
                    <a:pt x="16055" y="92014"/>
                    <a:pt x="7410" y="83442"/>
                  </a:cubicBezTo>
                  <a:cubicBezTo>
                    <a:pt x="-3040" y="73345"/>
                    <a:pt x="-2090" y="35245"/>
                    <a:pt x="8075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615;p17"/>
            <p:cNvSpPr/>
            <p:nvPr/>
          </p:nvSpPr>
          <p:spPr>
            <a:xfrm>
              <a:off x="2599186" y="4499667"/>
              <a:ext cx="157105" cy="75128"/>
            </a:xfrm>
            <a:custGeom>
              <a:avLst/>
              <a:gdLst/>
              <a:ahLst/>
              <a:cxnLst/>
              <a:rect l="l" t="t" r="r" b="b"/>
              <a:pathLst>
                <a:path w="157105" h="75128" extrusionOk="0">
                  <a:moveTo>
                    <a:pt x="38476" y="67056"/>
                  </a:moveTo>
                  <a:cubicBezTo>
                    <a:pt x="53106" y="64008"/>
                    <a:pt x="79992" y="45815"/>
                    <a:pt x="116378" y="36957"/>
                  </a:cubicBezTo>
                  <a:cubicBezTo>
                    <a:pt x="130344" y="33528"/>
                    <a:pt x="154379" y="17907"/>
                    <a:pt x="156849" y="0"/>
                  </a:cubicBezTo>
                  <a:cubicBezTo>
                    <a:pt x="160079" y="20955"/>
                    <a:pt x="131959" y="39434"/>
                    <a:pt x="116378" y="43244"/>
                  </a:cubicBezTo>
                  <a:cubicBezTo>
                    <a:pt x="79992" y="52102"/>
                    <a:pt x="53106" y="70295"/>
                    <a:pt x="38476" y="73343"/>
                  </a:cubicBezTo>
                  <a:cubicBezTo>
                    <a:pt x="27551" y="75629"/>
                    <a:pt x="13490" y="77153"/>
                    <a:pt x="4845" y="68580"/>
                  </a:cubicBezTo>
                  <a:cubicBezTo>
                    <a:pt x="2578" y="66113"/>
                    <a:pt x="919" y="63141"/>
                    <a:pt x="0" y="59912"/>
                  </a:cubicBezTo>
                  <a:cubicBezTo>
                    <a:pt x="10998" y="68209"/>
                    <a:pt x="25243" y="70856"/>
                    <a:pt x="38476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p17"/>
            <p:cNvSpPr/>
            <p:nvPr/>
          </p:nvSpPr>
          <p:spPr>
            <a:xfrm>
              <a:off x="2302147" y="4142110"/>
              <a:ext cx="514696" cy="443940"/>
            </a:xfrm>
            <a:custGeom>
              <a:avLst/>
              <a:gdLst/>
              <a:ahLst/>
              <a:cxnLst/>
              <a:rect l="l" t="t" r="r" b="b"/>
              <a:pathLst>
                <a:path w="514696" h="443940" extrusionOk="0">
                  <a:moveTo>
                    <a:pt x="99908" y="274309"/>
                  </a:moveTo>
                  <a:cubicBezTo>
                    <a:pt x="156055" y="299074"/>
                    <a:pt x="209066" y="302884"/>
                    <a:pt x="252388" y="279643"/>
                  </a:cubicBezTo>
                  <a:lnTo>
                    <a:pt x="297134" y="253735"/>
                  </a:lnTo>
                  <a:cubicBezTo>
                    <a:pt x="299794" y="311647"/>
                    <a:pt x="302359" y="367273"/>
                    <a:pt x="302359" y="367273"/>
                  </a:cubicBezTo>
                  <a:cubicBezTo>
                    <a:pt x="302359" y="367273"/>
                    <a:pt x="336655" y="393371"/>
                    <a:pt x="363351" y="370130"/>
                  </a:cubicBezTo>
                  <a:cubicBezTo>
                    <a:pt x="363351" y="370130"/>
                    <a:pt x="368956" y="288787"/>
                    <a:pt x="374656" y="208872"/>
                  </a:cubicBezTo>
                  <a:lnTo>
                    <a:pt x="421872" y="181440"/>
                  </a:lnTo>
                  <a:cubicBezTo>
                    <a:pt x="420813" y="185707"/>
                    <a:pt x="420239" y="190089"/>
                    <a:pt x="420162" y="194489"/>
                  </a:cubicBezTo>
                  <a:cubicBezTo>
                    <a:pt x="420162" y="209729"/>
                    <a:pt x="430992" y="435472"/>
                    <a:pt x="430992" y="435472"/>
                  </a:cubicBezTo>
                  <a:cubicBezTo>
                    <a:pt x="430992" y="435472"/>
                    <a:pt x="465573" y="456141"/>
                    <a:pt x="492269" y="432900"/>
                  </a:cubicBezTo>
                  <a:cubicBezTo>
                    <a:pt x="492269" y="432900"/>
                    <a:pt x="510225" y="171248"/>
                    <a:pt x="514405" y="129434"/>
                  </a:cubicBezTo>
                  <a:cubicBezTo>
                    <a:pt x="519060" y="82475"/>
                    <a:pt x="466903" y="59329"/>
                    <a:pt x="434033" y="71331"/>
                  </a:cubicBezTo>
                  <a:lnTo>
                    <a:pt x="383681" y="90381"/>
                  </a:lnTo>
                  <a:cubicBezTo>
                    <a:pt x="384726" y="77236"/>
                    <a:pt x="385581" y="67045"/>
                    <a:pt x="386151" y="61330"/>
                  </a:cubicBezTo>
                  <a:cubicBezTo>
                    <a:pt x="390806" y="14276"/>
                    <a:pt x="338650" y="-8870"/>
                    <a:pt x="305874" y="3132"/>
                  </a:cubicBezTo>
                  <a:cubicBezTo>
                    <a:pt x="275853" y="14086"/>
                    <a:pt x="73213" y="90286"/>
                    <a:pt x="73213" y="90286"/>
                  </a:cubicBezTo>
                  <a:cubicBezTo>
                    <a:pt x="74494" y="109831"/>
                    <a:pt x="76873" y="129300"/>
                    <a:pt x="80338" y="148579"/>
                  </a:cubicBezTo>
                  <a:lnTo>
                    <a:pt x="346" y="141816"/>
                  </a:lnTo>
                  <a:cubicBezTo>
                    <a:pt x="-4594" y="217254"/>
                    <a:pt x="44142" y="249544"/>
                    <a:pt x="99908" y="274309"/>
                  </a:cubicBezTo>
                  <a:close/>
                  <a:moveTo>
                    <a:pt x="240132" y="144293"/>
                  </a:moveTo>
                  <a:lnTo>
                    <a:pt x="293714" y="113241"/>
                  </a:lnTo>
                  <a:cubicBezTo>
                    <a:pt x="292795" y="117022"/>
                    <a:pt x="292191" y="120880"/>
                    <a:pt x="291909" y="124766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617;p17"/>
            <p:cNvSpPr/>
            <p:nvPr/>
          </p:nvSpPr>
          <p:spPr>
            <a:xfrm>
              <a:off x="2258507" y="4054849"/>
              <a:ext cx="110678" cy="194691"/>
            </a:xfrm>
            <a:custGeom>
              <a:avLst/>
              <a:gdLst/>
              <a:ahLst/>
              <a:cxnLst/>
              <a:rect l="l" t="t" r="r" b="b"/>
              <a:pathLst>
                <a:path w="110678" h="194691" extrusionOk="0">
                  <a:moveTo>
                    <a:pt x="0" y="0"/>
                  </a:moveTo>
                  <a:cubicBezTo>
                    <a:pt x="0" y="0"/>
                    <a:pt x="6555" y="99917"/>
                    <a:pt x="19666" y="114300"/>
                  </a:cubicBezTo>
                  <a:cubicBezTo>
                    <a:pt x="32776" y="128683"/>
                    <a:pt x="76667" y="138493"/>
                    <a:pt x="76667" y="138493"/>
                  </a:cubicBezTo>
                  <a:lnTo>
                    <a:pt x="110678" y="194691"/>
                  </a:lnTo>
                  <a:cubicBezTo>
                    <a:pt x="110678" y="194691"/>
                    <a:pt x="79612" y="16192"/>
                    <a:pt x="72677" y="11906"/>
                  </a:cubicBezTo>
                  <a:cubicBezTo>
                    <a:pt x="65742" y="762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618;p17"/>
            <p:cNvSpPr/>
            <p:nvPr/>
          </p:nvSpPr>
          <p:spPr>
            <a:xfrm>
              <a:off x="2250051" y="3940511"/>
              <a:ext cx="73912" cy="142900"/>
            </a:xfrm>
            <a:custGeom>
              <a:avLst/>
              <a:gdLst/>
              <a:ahLst/>
              <a:cxnLst/>
              <a:rect l="l" t="t" r="r" b="b"/>
              <a:pathLst>
                <a:path w="73912" h="142900" extrusionOk="0">
                  <a:moveTo>
                    <a:pt x="73912" y="3467"/>
                  </a:moveTo>
                  <a:cubicBezTo>
                    <a:pt x="56731" y="-4505"/>
                    <a:pt x="36318" y="1677"/>
                    <a:pt x="26411" y="17850"/>
                  </a:cubicBezTo>
                  <a:cubicBezTo>
                    <a:pt x="13965" y="38614"/>
                    <a:pt x="950" y="109957"/>
                    <a:pt x="0" y="122149"/>
                  </a:cubicBezTo>
                  <a:cubicBezTo>
                    <a:pt x="0" y="122149"/>
                    <a:pt x="17575" y="146533"/>
                    <a:pt x="43891" y="1424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17"/>
            <p:cNvSpPr/>
            <p:nvPr/>
          </p:nvSpPr>
          <p:spPr>
            <a:xfrm>
              <a:off x="2326123" y="3751123"/>
              <a:ext cx="169201" cy="272154"/>
            </a:xfrm>
            <a:custGeom>
              <a:avLst/>
              <a:gdLst/>
              <a:ahLst/>
              <a:cxnLst/>
              <a:rect l="l" t="t" r="r" b="b"/>
              <a:pathLst>
                <a:path w="169201" h="272154" extrusionOk="0">
                  <a:moveTo>
                    <a:pt x="9431" y="194093"/>
                  </a:moveTo>
                  <a:cubicBezTo>
                    <a:pt x="26626" y="194951"/>
                    <a:pt x="39452" y="199427"/>
                    <a:pt x="41542" y="194093"/>
                  </a:cubicBezTo>
                  <a:cubicBezTo>
                    <a:pt x="43431" y="185197"/>
                    <a:pt x="44764" y="176196"/>
                    <a:pt x="45532" y="167138"/>
                  </a:cubicBezTo>
                  <a:cubicBezTo>
                    <a:pt x="43537" y="162185"/>
                    <a:pt x="41827" y="156755"/>
                    <a:pt x="41827" y="156755"/>
                  </a:cubicBezTo>
                  <a:cubicBezTo>
                    <a:pt x="20166" y="143420"/>
                    <a:pt x="13326" y="119989"/>
                    <a:pt x="10571" y="92748"/>
                  </a:cubicBezTo>
                  <a:cubicBezTo>
                    <a:pt x="5726" y="46170"/>
                    <a:pt x="30806" y="5308"/>
                    <a:pt x="77073" y="450"/>
                  </a:cubicBezTo>
                  <a:cubicBezTo>
                    <a:pt x="120774" y="-4122"/>
                    <a:pt x="153075" y="26644"/>
                    <a:pt x="161530" y="68935"/>
                  </a:cubicBezTo>
                  <a:cubicBezTo>
                    <a:pt x="166185" y="89890"/>
                    <a:pt x="175400" y="129324"/>
                    <a:pt x="162955" y="163613"/>
                  </a:cubicBezTo>
                  <a:cubicBezTo>
                    <a:pt x="156020" y="182663"/>
                    <a:pt x="146995" y="198094"/>
                    <a:pt x="138064" y="201047"/>
                  </a:cubicBezTo>
                  <a:cubicBezTo>
                    <a:pt x="129411" y="200818"/>
                    <a:pt x="120781" y="200056"/>
                    <a:pt x="112224" y="198761"/>
                  </a:cubicBezTo>
                  <a:lnTo>
                    <a:pt x="112224" y="198761"/>
                  </a:lnTo>
                  <a:cubicBezTo>
                    <a:pt x="112224" y="198761"/>
                    <a:pt x="109943" y="211715"/>
                    <a:pt x="108328" y="220097"/>
                  </a:cubicBezTo>
                  <a:cubicBezTo>
                    <a:pt x="106713" y="228479"/>
                    <a:pt x="107378" y="232765"/>
                    <a:pt x="123814" y="242957"/>
                  </a:cubicBezTo>
                  <a:cubicBezTo>
                    <a:pt x="140249" y="253149"/>
                    <a:pt x="98923" y="274103"/>
                    <a:pt x="71847" y="272008"/>
                  </a:cubicBezTo>
                  <a:cubicBezTo>
                    <a:pt x="44772" y="269912"/>
                    <a:pt x="14276" y="253625"/>
                    <a:pt x="5916" y="236003"/>
                  </a:cubicBezTo>
                  <a:cubicBezTo>
                    <a:pt x="-2825" y="216668"/>
                    <a:pt x="-2065" y="193522"/>
                    <a:pt x="9431" y="194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20" name="Google Shape;620;p17"/>
            <p:cNvGrpSpPr/>
            <p:nvPr/>
          </p:nvGrpSpPr>
          <p:grpSpPr>
            <a:xfrm>
              <a:off x="2428704" y="3970322"/>
              <a:ext cx="350131" cy="370523"/>
              <a:chOff x="4512354" y="4952197"/>
              <a:chExt cx="350131" cy="370523"/>
            </a:xfrm>
          </p:grpSpPr>
          <p:grpSp>
            <p:nvGrpSpPr>
              <p:cNvPr id="621" name="Google Shape;621;p17"/>
              <p:cNvGrpSpPr/>
              <p:nvPr/>
            </p:nvGrpSpPr>
            <p:grpSpPr>
              <a:xfrm>
                <a:off x="4512354" y="5116449"/>
                <a:ext cx="343196" cy="206271"/>
                <a:chOff x="4512354" y="5116449"/>
                <a:chExt cx="343196" cy="206271"/>
              </a:xfrm>
            </p:grpSpPr>
            <p:sp>
              <p:nvSpPr>
                <p:cNvPr id="622" name="Google Shape;622;p17"/>
                <p:cNvSpPr/>
                <p:nvPr/>
              </p:nvSpPr>
              <p:spPr>
                <a:xfrm>
                  <a:off x="4512496" y="5200650"/>
                  <a:ext cx="343054" cy="122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54" h="122070" extrusionOk="0">
                      <a:moveTo>
                        <a:pt x="343054" y="31909"/>
                      </a:moveTo>
                      <a:lnTo>
                        <a:pt x="343054" y="31909"/>
                      </a:lnTo>
                      <a:cubicBezTo>
                        <a:pt x="343053" y="36890"/>
                        <a:pt x="340413" y="41500"/>
                        <a:pt x="336119" y="44005"/>
                      </a:cubicBezTo>
                      <a:lnTo>
                        <a:pt x="204921" y="120205"/>
                      </a:lnTo>
                      <a:cubicBezTo>
                        <a:pt x="200594" y="122692"/>
                        <a:pt x="195282" y="122692"/>
                        <a:pt x="190955" y="120205"/>
                      </a:cubicBezTo>
                      <a:lnTo>
                        <a:pt x="7030" y="13526"/>
                      </a:lnTo>
                      <a:cubicBezTo>
                        <a:pt x="2686" y="11059"/>
                        <a:pt x="0" y="6439"/>
                        <a:pt x="0" y="1429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3" name="Google Shape;623;p17"/>
                <p:cNvSpPr/>
                <p:nvPr/>
              </p:nvSpPr>
              <p:spPr>
                <a:xfrm>
                  <a:off x="4710387" y="5232749"/>
                  <a:ext cx="145163" cy="89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163" h="89916" extrusionOk="0">
                      <a:moveTo>
                        <a:pt x="138229" y="11906"/>
                      </a:moveTo>
                      <a:lnTo>
                        <a:pt x="7030" y="88106"/>
                      </a:lnTo>
                      <a:cubicBezTo>
                        <a:pt x="4885" y="89316"/>
                        <a:pt x="2461" y="89945"/>
                        <a:pt x="0" y="89916"/>
                      </a:cubicBezTo>
                      <a:lnTo>
                        <a:pt x="0" y="0"/>
                      </a:lnTo>
                      <a:lnTo>
                        <a:pt x="145164" y="0"/>
                      </a:lnTo>
                      <a:cubicBezTo>
                        <a:pt x="145097" y="4915"/>
                        <a:pt x="142464" y="9430"/>
                        <a:pt x="138229" y="11906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4" name="Google Shape;624;p17"/>
                <p:cNvSpPr/>
                <p:nvPr/>
              </p:nvSpPr>
              <p:spPr>
                <a:xfrm>
                  <a:off x="4512354" y="5116449"/>
                  <a:ext cx="343006" cy="198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06" h="198541" extrusionOk="0">
                      <a:moveTo>
                        <a:pt x="202973" y="197263"/>
                      </a:moveTo>
                      <a:cubicBezTo>
                        <a:pt x="200034" y="198968"/>
                        <a:pt x="196412" y="198968"/>
                        <a:pt x="193473" y="197263"/>
                      </a:cubicBezTo>
                      <a:lnTo>
                        <a:pt x="1853" y="86582"/>
                      </a:lnTo>
                      <a:cubicBezTo>
                        <a:pt x="-618" y="85249"/>
                        <a:pt x="-618" y="82963"/>
                        <a:pt x="1853" y="81534"/>
                      </a:cubicBezTo>
                      <a:lnTo>
                        <a:pt x="142551" y="0"/>
                      </a:lnTo>
                      <a:lnTo>
                        <a:pt x="343007" y="116110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625" name="Google Shape;625;p17"/>
                <p:cNvGrpSpPr/>
                <p:nvPr/>
              </p:nvGrpSpPr>
              <p:grpSpPr>
                <a:xfrm>
                  <a:off x="4592868" y="5212556"/>
                  <a:ext cx="96807" cy="56007"/>
                  <a:chOff x="4592868" y="5212556"/>
                  <a:chExt cx="96807" cy="56007"/>
                </a:xfrm>
              </p:grpSpPr>
              <p:sp>
                <p:nvSpPr>
                  <p:cNvPr id="626" name="Google Shape;626;p17"/>
                  <p:cNvSpPr/>
                  <p:nvPr/>
                </p:nvSpPr>
                <p:spPr>
                  <a:xfrm>
                    <a:off x="4592868" y="5212556"/>
                    <a:ext cx="96807" cy="560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6807" h="56007" extrusionOk="0">
                        <a:moveTo>
                          <a:pt x="0" y="20003"/>
                        </a:moveTo>
                        <a:lnTo>
                          <a:pt x="950" y="20479"/>
                        </a:lnTo>
                        <a:lnTo>
                          <a:pt x="62227" y="56007"/>
                        </a:lnTo>
                        <a:lnTo>
                          <a:pt x="95858" y="36481"/>
                        </a:lnTo>
                        <a:lnTo>
                          <a:pt x="96808" y="36004"/>
                        </a:lnTo>
                        <a:lnTo>
                          <a:pt x="34581" y="0"/>
                        </a:lnTo>
                        <a:lnTo>
                          <a:pt x="0" y="20003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27" name="Google Shape;627;p17"/>
                  <p:cNvSpPr/>
                  <p:nvPr/>
                </p:nvSpPr>
                <p:spPr>
                  <a:xfrm>
                    <a:off x="4593818" y="5213603"/>
                    <a:ext cx="94907" cy="54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907" h="54959" extrusionOk="0">
                        <a:moveTo>
                          <a:pt x="0" y="19431"/>
                        </a:moveTo>
                        <a:lnTo>
                          <a:pt x="61277" y="54959"/>
                        </a:lnTo>
                        <a:lnTo>
                          <a:pt x="94908" y="35433"/>
                        </a:lnTo>
                        <a:lnTo>
                          <a:pt x="33631" y="0"/>
                        </a:lnTo>
                        <a:lnTo>
                          <a:pt x="0" y="1943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28" name="Google Shape;628;p17"/>
                <p:cNvSpPr/>
                <p:nvPr/>
              </p:nvSpPr>
              <p:spPr>
                <a:xfrm>
                  <a:off x="4803130" y="5231915"/>
                  <a:ext cx="21235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120"/>
                      </a:lnTo>
                      <a:cubicBezTo>
                        <a:pt x="21449" y="7120"/>
                        <a:pt x="21449" y="5882"/>
                        <a:pt x="20594" y="550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215"/>
                        <a:pt x="-211" y="5882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9" name="Google Shape;629;p17"/>
                <p:cNvSpPr/>
                <p:nvPr/>
              </p:nvSpPr>
              <p:spPr>
                <a:xfrm>
                  <a:off x="4790604" y="52242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0" name="Google Shape;630;p17"/>
                <p:cNvSpPr/>
                <p:nvPr/>
              </p:nvSpPr>
              <p:spPr>
                <a:xfrm>
                  <a:off x="4778123" y="5216961"/>
                  <a:ext cx="2119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97" h="12299" extrusionOk="0">
                      <a:moveTo>
                        <a:pt x="475" y="6834"/>
                      </a:moveTo>
                      <a:lnTo>
                        <a:pt x="9310" y="11978"/>
                      </a:lnTo>
                      <a:cubicBezTo>
                        <a:pt x="10212" y="12406"/>
                        <a:pt x="11259" y="12406"/>
                        <a:pt x="12160" y="11978"/>
                      </a:cubicBezTo>
                      <a:lnTo>
                        <a:pt x="20521" y="7120"/>
                      </a:lnTo>
                      <a:cubicBezTo>
                        <a:pt x="21376" y="6644"/>
                        <a:pt x="21471" y="5881"/>
                        <a:pt x="20521" y="5501"/>
                      </a:cubicBezTo>
                      <a:lnTo>
                        <a:pt x="11685" y="357"/>
                      </a:lnTo>
                      <a:cubicBezTo>
                        <a:pt x="10794" y="-119"/>
                        <a:pt x="9726" y="-119"/>
                        <a:pt x="8835" y="357"/>
                      </a:cubicBezTo>
                      <a:lnTo>
                        <a:pt x="380" y="5215"/>
                      </a:lnTo>
                      <a:cubicBezTo>
                        <a:pt x="-95" y="5691"/>
                        <a:pt x="-190" y="6358"/>
                        <a:pt x="47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1" name="Google Shape;631;p17"/>
                <p:cNvSpPr/>
                <p:nvPr/>
              </p:nvSpPr>
              <p:spPr>
                <a:xfrm>
                  <a:off x="4765618" y="520972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2" name="Google Shape;632;p17"/>
                <p:cNvSpPr/>
                <p:nvPr/>
              </p:nvSpPr>
              <p:spPr>
                <a:xfrm>
                  <a:off x="4753078" y="520248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3" name="Google Shape;633;p17"/>
                <p:cNvSpPr/>
                <p:nvPr/>
              </p:nvSpPr>
              <p:spPr>
                <a:xfrm>
                  <a:off x="4740609" y="5195244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405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4" name="Google Shape;634;p17"/>
                <p:cNvSpPr/>
                <p:nvPr/>
              </p:nvSpPr>
              <p:spPr>
                <a:xfrm>
                  <a:off x="4728092" y="518800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5" name="Google Shape;635;p17"/>
                <p:cNvSpPr/>
                <p:nvPr/>
              </p:nvSpPr>
              <p:spPr>
                <a:xfrm>
                  <a:off x="4715552" y="518076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6" name="Google Shape;636;p17"/>
                <p:cNvSpPr/>
                <p:nvPr/>
              </p:nvSpPr>
              <p:spPr>
                <a:xfrm>
                  <a:off x="4703083" y="517352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7" name="Google Shape;637;p17"/>
                <p:cNvSpPr/>
                <p:nvPr/>
              </p:nvSpPr>
              <p:spPr>
                <a:xfrm>
                  <a:off x="4690566" y="5166324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39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8" name="Google Shape;638;p17"/>
                <p:cNvSpPr/>
                <p:nvPr/>
              </p:nvSpPr>
              <p:spPr>
                <a:xfrm>
                  <a:off x="4678026" y="515908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72" y="12371"/>
                        <a:pt x="11319" y="12371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656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9" name="Google Shape;639;p17"/>
                <p:cNvSpPr/>
                <p:nvPr/>
              </p:nvSpPr>
              <p:spPr>
                <a:xfrm>
                  <a:off x="4665615" y="5151846"/>
                  <a:ext cx="21342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42" h="12263" extrusionOk="0">
                      <a:moveTo>
                        <a:pt x="596" y="6798"/>
                      </a:moveTo>
                      <a:lnTo>
                        <a:pt x="9431" y="11942"/>
                      </a:lnTo>
                      <a:cubicBezTo>
                        <a:pt x="10333" y="12371"/>
                        <a:pt x="11380" y="12371"/>
                        <a:pt x="12281" y="11942"/>
                      </a:cubicBezTo>
                      <a:lnTo>
                        <a:pt x="20736" y="7084"/>
                      </a:lnTo>
                      <a:cubicBezTo>
                        <a:pt x="21496" y="6608"/>
                        <a:pt x="21591" y="5846"/>
                        <a:pt x="20736" y="5465"/>
                      </a:cubicBezTo>
                      <a:lnTo>
                        <a:pt x="11901" y="322"/>
                      </a:lnTo>
                      <a:cubicBezTo>
                        <a:pt x="10999" y="-107"/>
                        <a:pt x="9953" y="-107"/>
                        <a:pt x="9051" y="322"/>
                      </a:cubicBezTo>
                      <a:lnTo>
                        <a:pt x="691" y="5274"/>
                      </a:lnTo>
                      <a:cubicBezTo>
                        <a:pt x="-164" y="5656"/>
                        <a:pt x="-259" y="6322"/>
                        <a:pt x="59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0" name="Google Shape;640;p17"/>
                <p:cNvSpPr/>
                <p:nvPr/>
              </p:nvSpPr>
              <p:spPr>
                <a:xfrm>
                  <a:off x="4653040" y="51445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1" name="Google Shape;641;p17"/>
                <p:cNvSpPr/>
                <p:nvPr/>
              </p:nvSpPr>
              <p:spPr>
                <a:xfrm>
                  <a:off x="4634503" y="5133808"/>
                  <a:ext cx="27254" cy="15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4" h="15763" extrusionOk="0">
                      <a:moveTo>
                        <a:pt x="546" y="6834"/>
                      </a:moveTo>
                      <a:lnTo>
                        <a:pt x="15367" y="15407"/>
                      </a:lnTo>
                      <a:cubicBezTo>
                        <a:pt x="16258" y="15883"/>
                        <a:pt x="17326" y="15883"/>
                        <a:pt x="18217" y="15407"/>
                      </a:cubicBezTo>
                      <a:lnTo>
                        <a:pt x="26577" y="10549"/>
                      </a:lnTo>
                      <a:cubicBezTo>
                        <a:pt x="27432" y="10073"/>
                        <a:pt x="27527" y="9311"/>
                        <a:pt x="26577" y="8930"/>
                      </a:cubicBezTo>
                      <a:lnTo>
                        <a:pt x="11662" y="357"/>
                      </a:lnTo>
                      <a:cubicBezTo>
                        <a:pt x="10805" y="-119"/>
                        <a:pt x="9763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691"/>
                        <a:pt x="-214" y="6453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2" name="Google Shape;642;p17"/>
                <p:cNvSpPr/>
                <p:nvPr/>
              </p:nvSpPr>
              <p:spPr>
                <a:xfrm>
                  <a:off x="4772458" y="522766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44" y="-107"/>
                        <a:pt x="9797" y="-107"/>
                        <a:pt x="8895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3" name="Google Shape;643;p17"/>
                <p:cNvSpPr/>
                <p:nvPr/>
              </p:nvSpPr>
              <p:spPr>
                <a:xfrm>
                  <a:off x="4759918" y="522042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4" name="Google Shape;644;p17"/>
                <p:cNvSpPr/>
                <p:nvPr/>
              </p:nvSpPr>
              <p:spPr>
                <a:xfrm>
                  <a:off x="4747378" y="5212806"/>
                  <a:ext cx="21257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8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179"/>
                      </a:lnTo>
                      <a:cubicBezTo>
                        <a:pt x="-130" y="6036"/>
                        <a:pt x="-225" y="6894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5" name="Google Shape;645;p17"/>
                <p:cNvSpPr/>
                <p:nvPr/>
              </p:nvSpPr>
              <p:spPr>
                <a:xfrm>
                  <a:off x="4734837" y="52059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6" name="Google Shape;646;p17"/>
                <p:cNvSpPr/>
                <p:nvPr/>
              </p:nvSpPr>
              <p:spPr>
                <a:xfrm>
                  <a:off x="4722523" y="5198768"/>
                  <a:ext cx="2141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11" h="12299" extrusionOk="0">
                      <a:moveTo>
                        <a:pt x="689" y="6834"/>
                      </a:moveTo>
                      <a:lnTo>
                        <a:pt x="9524" y="11978"/>
                      </a:lnTo>
                      <a:cubicBezTo>
                        <a:pt x="10426" y="12406"/>
                        <a:pt x="11473" y="12406"/>
                        <a:pt x="12374" y="11978"/>
                      </a:cubicBezTo>
                      <a:lnTo>
                        <a:pt x="20734" y="7120"/>
                      </a:lnTo>
                      <a:cubicBezTo>
                        <a:pt x="21589" y="7120"/>
                        <a:pt x="21684" y="5882"/>
                        <a:pt x="20734" y="5501"/>
                      </a:cubicBezTo>
                      <a:lnTo>
                        <a:pt x="11899" y="357"/>
                      </a:lnTo>
                      <a:cubicBezTo>
                        <a:pt x="11008" y="-119"/>
                        <a:pt x="9940" y="-119"/>
                        <a:pt x="9049" y="357"/>
                      </a:cubicBezTo>
                      <a:lnTo>
                        <a:pt x="594" y="5215"/>
                      </a:lnTo>
                      <a:cubicBezTo>
                        <a:pt x="-166" y="5691"/>
                        <a:pt x="-261" y="6358"/>
                        <a:pt x="689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7" name="Google Shape;647;p17"/>
                <p:cNvSpPr/>
                <p:nvPr/>
              </p:nvSpPr>
              <p:spPr>
                <a:xfrm>
                  <a:off x="4709923" y="5191470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7084"/>
                        <a:pt x="21459" y="5846"/>
                        <a:pt x="20604" y="5465"/>
                      </a:cubicBezTo>
                      <a:lnTo>
                        <a:pt x="11769" y="322"/>
                      </a:lnTo>
                      <a:cubicBezTo>
                        <a:pt x="10868" y="-107"/>
                        <a:pt x="9821" y="-107"/>
                        <a:pt x="8919" y="322"/>
                      </a:cubicBezTo>
                      <a:lnTo>
                        <a:pt x="464" y="5274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8" name="Google Shape;648;p17"/>
                <p:cNvSpPr/>
                <p:nvPr/>
              </p:nvSpPr>
              <p:spPr>
                <a:xfrm>
                  <a:off x="4697392" y="5184231"/>
                  <a:ext cx="21235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8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449" y="5846"/>
                        <a:pt x="20594" y="5465"/>
                      </a:cubicBezTo>
                      <a:lnTo>
                        <a:pt x="11759" y="321"/>
                      </a:lnTo>
                      <a:cubicBezTo>
                        <a:pt x="10858" y="-107"/>
                        <a:pt x="9811" y="-107"/>
                        <a:pt x="8909" y="321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894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9" name="Google Shape;649;p17"/>
                <p:cNvSpPr/>
                <p:nvPr/>
              </p:nvSpPr>
              <p:spPr>
                <a:xfrm>
                  <a:off x="4684958" y="5176992"/>
                  <a:ext cx="2097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76" h="12299" extrusionOk="0">
                      <a:moveTo>
                        <a:pt x="253" y="6799"/>
                      </a:moveTo>
                      <a:lnTo>
                        <a:pt x="9089" y="11942"/>
                      </a:lnTo>
                      <a:cubicBezTo>
                        <a:pt x="9946" y="12418"/>
                        <a:pt x="10987" y="12418"/>
                        <a:pt x="11844" y="11942"/>
                      </a:cubicBezTo>
                      <a:lnTo>
                        <a:pt x="20299" y="7084"/>
                      </a:lnTo>
                      <a:cubicBezTo>
                        <a:pt x="21154" y="6608"/>
                        <a:pt x="21249" y="5846"/>
                        <a:pt x="20299" y="5465"/>
                      </a:cubicBezTo>
                      <a:lnTo>
                        <a:pt x="11464" y="321"/>
                      </a:lnTo>
                      <a:cubicBezTo>
                        <a:pt x="10562" y="-107"/>
                        <a:pt x="9515" y="-107"/>
                        <a:pt x="8614" y="321"/>
                      </a:cubicBezTo>
                      <a:lnTo>
                        <a:pt x="253" y="5179"/>
                      </a:lnTo>
                      <a:cubicBezTo>
                        <a:pt x="253" y="5655"/>
                        <a:pt x="-317" y="6417"/>
                        <a:pt x="253" y="679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0" name="Google Shape;650;p17"/>
                <p:cNvSpPr/>
                <p:nvPr/>
              </p:nvSpPr>
              <p:spPr>
                <a:xfrm>
                  <a:off x="4672326" y="516971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9"/>
                        <a:pt x="21531" y="5882"/>
                        <a:pt x="20581" y="5406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1" name="Google Shape;651;p17"/>
                <p:cNvSpPr/>
                <p:nvPr/>
              </p:nvSpPr>
              <p:spPr>
                <a:xfrm>
                  <a:off x="4659785" y="516247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2" name="Google Shape;652;p17"/>
                <p:cNvSpPr/>
                <p:nvPr/>
              </p:nvSpPr>
              <p:spPr>
                <a:xfrm>
                  <a:off x="4647352" y="5155656"/>
                  <a:ext cx="21150" cy="123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50" h="12358" extrusionOk="0">
                      <a:moveTo>
                        <a:pt x="428" y="6894"/>
                      </a:moveTo>
                      <a:lnTo>
                        <a:pt x="9263" y="12037"/>
                      </a:lnTo>
                      <a:cubicBezTo>
                        <a:pt x="10164" y="12466"/>
                        <a:pt x="11211" y="12466"/>
                        <a:pt x="12113" y="12037"/>
                      </a:cubicBezTo>
                      <a:lnTo>
                        <a:pt x="20473" y="7084"/>
                      </a:lnTo>
                      <a:cubicBezTo>
                        <a:pt x="21328" y="7084"/>
                        <a:pt x="21423" y="5941"/>
                        <a:pt x="20473" y="5465"/>
                      </a:cubicBezTo>
                      <a:lnTo>
                        <a:pt x="11638" y="321"/>
                      </a:lnTo>
                      <a:cubicBezTo>
                        <a:pt x="10769" y="-107"/>
                        <a:pt x="9752" y="-107"/>
                        <a:pt x="8883" y="321"/>
                      </a:cubicBezTo>
                      <a:lnTo>
                        <a:pt x="428" y="5179"/>
                      </a:lnTo>
                      <a:cubicBezTo>
                        <a:pt x="-143" y="5274"/>
                        <a:pt x="-143" y="6036"/>
                        <a:pt x="428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3" name="Google Shape;653;p17"/>
                <p:cNvSpPr/>
                <p:nvPr/>
              </p:nvSpPr>
              <p:spPr>
                <a:xfrm>
                  <a:off x="4634693" y="5148036"/>
                  <a:ext cx="21269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63" extrusionOk="0">
                      <a:moveTo>
                        <a:pt x="546" y="6798"/>
                      </a:moveTo>
                      <a:lnTo>
                        <a:pt x="9381" y="11942"/>
                      </a:lnTo>
                      <a:cubicBezTo>
                        <a:pt x="10283" y="12371"/>
                        <a:pt x="11330" y="12371"/>
                        <a:pt x="12232" y="11942"/>
                      </a:cubicBezTo>
                      <a:lnTo>
                        <a:pt x="20592" y="7084"/>
                      </a:lnTo>
                      <a:cubicBezTo>
                        <a:pt x="21447" y="6608"/>
                        <a:pt x="21542" y="5846"/>
                        <a:pt x="20592" y="5465"/>
                      </a:cubicBezTo>
                      <a:lnTo>
                        <a:pt x="11757" y="322"/>
                      </a:lnTo>
                      <a:cubicBezTo>
                        <a:pt x="10855" y="-107"/>
                        <a:pt x="9808" y="-107"/>
                        <a:pt x="8906" y="322"/>
                      </a:cubicBezTo>
                      <a:lnTo>
                        <a:pt x="451" y="5179"/>
                      </a:lnTo>
                      <a:cubicBezTo>
                        <a:pt x="-119" y="5656"/>
                        <a:pt x="-214" y="6417"/>
                        <a:pt x="54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4" name="Google Shape;654;p17"/>
                <p:cNvSpPr/>
                <p:nvPr/>
              </p:nvSpPr>
              <p:spPr>
                <a:xfrm>
                  <a:off x="4784985" y="5234904"/>
                  <a:ext cx="27256" cy="158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6" h="15823" extrusionOk="0">
                      <a:moveTo>
                        <a:pt x="454" y="6894"/>
                      </a:moveTo>
                      <a:lnTo>
                        <a:pt x="15369" y="15466"/>
                      </a:lnTo>
                      <a:cubicBezTo>
                        <a:pt x="16226" y="15942"/>
                        <a:pt x="17267" y="15942"/>
                        <a:pt x="18124" y="15466"/>
                      </a:cubicBezTo>
                      <a:lnTo>
                        <a:pt x="26580" y="10608"/>
                      </a:lnTo>
                      <a:cubicBezTo>
                        <a:pt x="27435" y="10132"/>
                        <a:pt x="27530" y="9370"/>
                        <a:pt x="26580" y="8989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513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5" name="Google Shape;655;p17"/>
                <p:cNvSpPr/>
                <p:nvPr/>
              </p:nvSpPr>
              <p:spPr>
                <a:xfrm>
                  <a:off x="4610064" y="5140680"/>
                  <a:ext cx="3353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535" h="17487" extrusionOk="0">
                      <a:moveTo>
                        <a:pt x="24131" y="343"/>
                      </a:moveTo>
                      <a:lnTo>
                        <a:pt x="32966" y="5487"/>
                      </a:lnTo>
                      <a:cubicBezTo>
                        <a:pt x="33726" y="5487"/>
                        <a:pt x="33726" y="6534"/>
                        <a:pt x="32966" y="6915"/>
                      </a:cubicBezTo>
                      <a:lnTo>
                        <a:pt x="24036" y="12154"/>
                      </a:lnTo>
                      <a:cubicBezTo>
                        <a:pt x="23222" y="12535"/>
                        <a:pt x="22284" y="12535"/>
                        <a:pt x="21471" y="12154"/>
                      </a:cubicBezTo>
                      <a:lnTo>
                        <a:pt x="20711" y="11678"/>
                      </a:lnTo>
                      <a:cubicBezTo>
                        <a:pt x="19963" y="11306"/>
                        <a:pt x="19083" y="11306"/>
                        <a:pt x="18336" y="11678"/>
                      </a:cubicBezTo>
                      <a:lnTo>
                        <a:pt x="8835" y="17202"/>
                      </a:lnTo>
                      <a:cubicBezTo>
                        <a:pt x="7990" y="17583"/>
                        <a:pt x="7021" y="17583"/>
                        <a:pt x="6175" y="17202"/>
                      </a:cubicBezTo>
                      <a:lnTo>
                        <a:pt x="570" y="13964"/>
                      </a:lnTo>
                      <a:cubicBezTo>
                        <a:pt x="-190" y="13487"/>
                        <a:pt x="-190" y="12821"/>
                        <a:pt x="570" y="12440"/>
                      </a:cubicBezTo>
                      <a:lnTo>
                        <a:pt x="9405" y="7296"/>
                      </a:lnTo>
                      <a:lnTo>
                        <a:pt x="11210" y="6248"/>
                      </a:lnTo>
                      <a:lnTo>
                        <a:pt x="12540" y="5487"/>
                      </a:lnTo>
                      <a:lnTo>
                        <a:pt x="13870" y="4725"/>
                      </a:lnTo>
                      <a:lnTo>
                        <a:pt x="21471" y="343"/>
                      </a:lnTo>
                      <a:cubicBezTo>
                        <a:pt x="22298" y="-114"/>
                        <a:pt x="23302" y="-114"/>
                        <a:pt x="24131" y="343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6" name="Google Shape;656;p17"/>
                <p:cNvSpPr/>
                <p:nvPr/>
              </p:nvSpPr>
              <p:spPr>
                <a:xfrm>
                  <a:off x="4754598" y="525944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7025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7" name="Google Shape;657;p17"/>
                <p:cNvSpPr/>
                <p:nvPr/>
              </p:nvSpPr>
              <p:spPr>
                <a:xfrm>
                  <a:off x="4742212" y="5252239"/>
                  <a:ext cx="2074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46" h="12299" extrusionOk="0">
                      <a:moveTo>
                        <a:pt x="0" y="6798"/>
                      </a:moveTo>
                      <a:lnTo>
                        <a:pt x="8835" y="11942"/>
                      </a:lnTo>
                      <a:cubicBezTo>
                        <a:pt x="9726" y="12418"/>
                        <a:pt x="10794" y="12418"/>
                        <a:pt x="11685" y="11942"/>
                      </a:cubicBezTo>
                      <a:lnTo>
                        <a:pt x="20141" y="7084"/>
                      </a:lnTo>
                      <a:cubicBezTo>
                        <a:pt x="20901" y="7084"/>
                        <a:pt x="20996" y="5846"/>
                        <a:pt x="20141" y="5465"/>
                      </a:cubicBezTo>
                      <a:lnTo>
                        <a:pt x="11305" y="322"/>
                      </a:lnTo>
                      <a:cubicBezTo>
                        <a:pt x="10404" y="-107"/>
                        <a:pt x="9357" y="-107"/>
                        <a:pt x="8455" y="322"/>
                      </a:cubicBezTo>
                      <a:lnTo>
                        <a:pt x="0" y="5179"/>
                      </a:lnTo>
                      <a:cubicBezTo>
                        <a:pt x="0" y="5560"/>
                        <a:pt x="0" y="6417"/>
                        <a:pt x="0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8" name="Google Shape;658;p17"/>
                <p:cNvSpPr/>
                <p:nvPr/>
              </p:nvSpPr>
              <p:spPr>
                <a:xfrm>
                  <a:off x="4729612" y="52450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9" name="Google Shape;659;p17"/>
                <p:cNvSpPr/>
                <p:nvPr/>
              </p:nvSpPr>
              <p:spPr>
                <a:xfrm>
                  <a:off x="4623423" y="5183528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9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0" name="Google Shape;660;p17"/>
                <p:cNvSpPr/>
                <p:nvPr/>
              </p:nvSpPr>
              <p:spPr>
                <a:xfrm>
                  <a:off x="4610954" y="51763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1" name="Google Shape;661;p17"/>
                <p:cNvSpPr/>
                <p:nvPr/>
              </p:nvSpPr>
              <p:spPr>
                <a:xfrm>
                  <a:off x="4598509" y="516908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2" name="Google Shape;662;p17"/>
                <p:cNvSpPr/>
                <p:nvPr/>
              </p:nvSpPr>
              <p:spPr>
                <a:xfrm>
                  <a:off x="4586039" y="516190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3" name="Google Shape;663;p17"/>
                <p:cNvSpPr/>
                <p:nvPr/>
              </p:nvSpPr>
              <p:spPr>
                <a:xfrm>
                  <a:off x="4713902" y="5236011"/>
                  <a:ext cx="2452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23" h="14108" extrusionOk="0">
                      <a:moveTo>
                        <a:pt x="570" y="6739"/>
                      </a:moveTo>
                      <a:lnTo>
                        <a:pt x="12635" y="13787"/>
                      </a:lnTo>
                      <a:cubicBezTo>
                        <a:pt x="13505" y="14216"/>
                        <a:pt x="14521" y="14216"/>
                        <a:pt x="15390" y="13787"/>
                      </a:cubicBezTo>
                      <a:lnTo>
                        <a:pt x="23846" y="8930"/>
                      </a:lnTo>
                      <a:cubicBezTo>
                        <a:pt x="24701" y="8453"/>
                        <a:pt x="24796" y="7691"/>
                        <a:pt x="23846" y="7310"/>
                      </a:cubicBezTo>
                      <a:lnTo>
                        <a:pt x="11780" y="357"/>
                      </a:lnTo>
                      <a:cubicBezTo>
                        <a:pt x="10923" y="-119"/>
                        <a:pt x="9882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596"/>
                        <a:pt x="-190" y="6358"/>
                        <a:pt x="570" y="673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4" name="Google Shape;664;p17"/>
                <p:cNvSpPr/>
                <p:nvPr/>
              </p:nvSpPr>
              <p:spPr>
                <a:xfrm>
                  <a:off x="4635943" y="5190803"/>
                  <a:ext cx="2441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13" h="14108" extrusionOk="0">
                      <a:moveTo>
                        <a:pt x="436" y="6798"/>
                      </a:moveTo>
                      <a:lnTo>
                        <a:pt x="12502" y="13752"/>
                      </a:lnTo>
                      <a:cubicBezTo>
                        <a:pt x="13393" y="14228"/>
                        <a:pt x="14461" y="14228"/>
                        <a:pt x="15352" y="13752"/>
                      </a:cubicBezTo>
                      <a:lnTo>
                        <a:pt x="23807" y="8894"/>
                      </a:lnTo>
                      <a:cubicBezTo>
                        <a:pt x="24567" y="8418"/>
                        <a:pt x="24662" y="7656"/>
                        <a:pt x="23807" y="7275"/>
                      </a:cubicBezTo>
                      <a:lnTo>
                        <a:pt x="11932" y="322"/>
                      </a:lnTo>
                      <a:cubicBezTo>
                        <a:pt x="11030" y="-107"/>
                        <a:pt x="9983" y="-107"/>
                        <a:pt x="9082" y="322"/>
                      </a:cubicBezTo>
                      <a:lnTo>
                        <a:pt x="721" y="5179"/>
                      </a:lnTo>
                      <a:cubicBezTo>
                        <a:pt x="-134" y="5656"/>
                        <a:pt x="-229" y="6418"/>
                        <a:pt x="43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5" name="Google Shape;665;p17"/>
                <p:cNvSpPr/>
                <p:nvPr/>
              </p:nvSpPr>
              <p:spPr>
                <a:xfrm>
                  <a:off x="4651601" y="5199816"/>
                  <a:ext cx="71148" cy="411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148" h="41195" extrusionOk="0">
                      <a:moveTo>
                        <a:pt x="454" y="6834"/>
                      </a:moveTo>
                      <a:lnTo>
                        <a:pt x="59260" y="40839"/>
                      </a:lnTo>
                      <a:cubicBezTo>
                        <a:pt x="60117" y="41315"/>
                        <a:pt x="61159" y="41315"/>
                        <a:pt x="62016" y="40839"/>
                      </a:cubicBezTo>
                      <a:lnTo>
                        <a:pt x="70471" y="35981"/>
                      </a:lnTo>
                      <a:cubicBezTo>
                        <a:pt x="71326" y="35505"/>
                        <a:pt x="71421" y="34742"/>
                        <a:pt x="70471" y="3436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6" name="Google Shape;666;p17"/>
                <p:cNvSpPr/>
                <p:nvPr/>
              </p:nvSpPr>
              <p:spPr>
                <a:xfrm>
                  <a:off x="4756949" y="5232713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275"/>
                      </a:lnTo>
                      <a:cubicBezTo>
                        <a:pt x="-106" y="6036"/>
                        <a:pt x="-201" y="6036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7" name="Google Shape;667;p17"/>
                <p:cNvSpPr/>
                <p:nvPr/>
              </p:nvSpPr>
              <p:spPr>
                <a:xfrm>
                  <a:off x="4744433" y="5225534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8" name="Google Shape;668;p17"/>
                <p:cNvSpPr/>
                <p:nvPr/>
              </p:nvSpPr>
              <p:spPr>
                <a:xfrm>
                  <a:off x="4732035" y="5218330"/>
                  <a:ext cx="21424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24" h="12263" extrusionOk="0">
                      <a:moveTo>
                        <a:pt x="677" y="6798"/>
                      </a:moveTo>
                      <a:lnTo>
                        <a:pt x="9513" y="11942"/>
                      </a:lnTo>
                      <a:cubicBezTo>
                        <a:pt x="10414" y="12371"/>
                        <a:pt x="11461" y="12371"/>
                        <a:pt x="12363" y="11942"/>
                      </a:cubicBezTo>
                      <a:lnTo>
                        <a:pt x="20818" y="7084"/>
                      </a:lnTo>
                      <a:cubicBezTo>
                        <a:pt x="21578" y="6608"/>
                        <a:pt x="21673" y="5846"/>
                        <a:pt x="20818" y="5465"/>
                      </a:cubicBezTo>
                      <a:lnTo>
                        <a:pt x="11983" y="322"/>
                      </a:lnTo>
                      <a:cubicBezTo>
                        <a:pt x="11081" y="-107"/>
                        <a:pt x="10034" y="-107"/>
                        <a:pt x="9133" y="322"/>
                      </a:cubicBezTo>
                      <a:lnTo>
                        <a:pt x="677" y="5179"/>
                      </a:lnTo>
                      <a:cubicBezTo>
                        <a:pt x="-178" y="5656"/>
                        <a:pt x="-273" y="6417"/>
                        <a:pt x="677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9" name="Google Shape;669;p17"/>
                <p:cNvSpPr/>
                <p:nvPr/>
              </p:nvSpPr>
              <p:spPr>
                <a:xfrm>
                  <a:off x="4719447" y="5211091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941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0" name="Google Shape;670;p17"/>
                <p:cNvSpPr/>
                <p:nvPr/>
              </p:nvSpPr>
              <p:spPr>
                <a:xfrm>
                  <a:off x="4706978" y="5203817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8"/>
                        <a:pt x="21459" y="5882"/>
                        <a:pt x="20604" y="5405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1" name="Google Shape;671;p17"/>
                <p:cNvSpPr/>
                <p:nvPr/>
              </p:nvSpPr>
              <p:spPr>
                <a:xfrm>
                  <a:off x="4694711" y="5196578"/>
                  <a:ext cx="20722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22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05" y="12406"/>
                        <a:pt x="10721" y="12406"/>
                        <a:pt x="11590" y="11978"/>
                      </a:cubicBezTo>
                      <a:lnTo>
                        <a:pt x="20046" y="7025"/>
                      </a:lnTo>
                      <a:cubicBezTo>
                        <a:pt x="20901" y="6549"/>
                        <a:pt x="20996" y="5882"/>
                        <a:pt x="20046" y="5406"/>
                      </a:cubicBezTo>
                      <a:lnTo>
                        <a:pt x="11210" y="357"/>
                      </a:lnTo>
                      <a:cubicBezTo>
                        <a:pt x="10353" y="-119"/>
                        <a:pt x="9312" y="-119"/>
                        <a:pt x="8455" y="357"/>
                      </a:cubicBezTo>
                      <a:lnTo>
                        <a:pt x="0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2" name="Google Shape;672;p17"/>
                <p:cNvSpPr/>
                <p:nvPr/>
              </p:nvSpPr>
              <p:spPr>
                <a:xfrm>
                  <a:off x="4681992" y="5189338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9"/>
                        <a:pt x="21459" y="5882"/>
                        <a:pt x="20604" y="5406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453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3" name="Google Shape;673;p17"/>
                <p:cNvSpPr/>
                <p:nvPr/>
              </p:nvSpPr>
              <p:spPr>
                <a:xfrm>
                  <a:off x="4669476" y="51821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4" name="Google Shape;674;p17"/>
                <p:cNvSpPr/>
                <p:nvPr/>
              </p:nvSpPr>
              <p:spPr>
                <a:xfrm>
                  <a:off x="4656900" y="5174765"/>
                  <a:ext cx="2131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16" h="12299" extrusionOk="0">
                      <a:moveTo>
                        <a:pt x="570" y="6834"/>
                      </a:moveTo>
                      <a:lnTo>
                        <a:pt x="9405" y="11978"/>
                      </a:lnTo>
                      <a:cubicBezTo>
                        <a:pt x="10307" y="12406"/>
                        <a:pt x="11354" y="12406"/>
                        <a:pt x="12255" y="11978"/>
                      </a:cubicBezTo>
                      <a:lnTo>
                        <a:pt x="20711" y="7120"/>
                      </a:lnTo>
                      <a:cubicBezTo>
                        <a:pt x="21471" y="7120"/>
                        <a:pt x="21566" y="5882"/>
                        <a:pt x="20711" y="5501"/>
                      </a:cubicBezTo>
                      <a:lnTo>
                        <a:pt x="11875" y="357"/>
                      </a:lnTo>
                      <a:cubicBezTo>
                        <a:pt x="10984" y="-119"/>
                        <a:pt x="9916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787"/>
                        <a:pt x="-190" y="6834"/>
                        <a:pt x="57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5" name="Google Shape;675;p17"/>
                <p:cNvSpPr/>
                <p:nvPr/>
              </p:nvSpPr>
              <p:spPr>
                <a:xfrm>
                  <a:off x="4644490" y="516765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6" name="Google Shape;676;p17"/>
                <p:cNvSpPr/>
                <p:nvPr/>
              </p:nvSpPr>
              <p:spPr>
                <a:xfrm>
                  <a:off x="4632021" y="5160418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179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7" name="Google Shape;677;p17"/>
                <p:cNvSpPr/>
                <p:nvPr/>
              </p:nvSpPr>
              <p:spPr>
                <a:xfrm>
                  <a:off x="4619504" y="5153179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59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8" name="Google Shape;678;p17"/>
                <p:cNvSpPr/>
                <p:nvPr/>
              </p:nvSpPr>
              <p:spPr>
                <a:xfrm>
                  <a:off x="4769418" y="5240428"/>
                  <a:ext cx="30663" cy="17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63" h="17728" extrusionOk="0">
                      <a:moveTo>
                        <a:pt x="535" y="6417"/>
                      </a:moveTo>
                      <a:lnTo>
                        <a:pt x="18775" y="17371"/>
                      </a:lnTo>
                      <a:cubicBezTo>
                        <a:pt x="19667" y="17847"/>
                        <a:pt x="20734" y="17847"/>
                        <a:pt x="21626" y="17371"/>
                      </a:cubicBezTo>
                      <a:lnTo>
                        <a:pt x="29986" y="12513"/>
                      </a:lnTo>
                      <a:cubicBezTo>
                        <a:pt x="30841" y="12037"/>
                        <a:pt x="30936" y="11370"/>
                        <a:pt x="29986" y="10894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275"/>
                        <a:pt x="-225" y="5941"/>
                        <a:pt x="535" y="641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9" name="Google Shape;679;p17"/>
                <p:cNvSpPr/>
                <p:nvPr/>
              </p:nvSpPr>
              <p:spPr>
                <a:xfrm>
                  <a:off x="4751035" y="5243345"/>
                  <a:ext cx="214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00" h="12299" extrusionOk="0">
                      <a:moveTo>
                        <a:pt x="677" y="6834"/>
                      </a:moveTo>
                      <a:lnTo>
                        <a:pt x="9513" y="11978"/>
                      </a:lnTo>
                      <a:cubicBezTo>
                        <a:pt x="10382" y="12406"/>
                        <a:pt x="11398" y="12406"/>
                        <a:pt x="12268" y="11978"/>
                      </a:cubicBezTo>
                      <a:lnTo>
                        <a:pt x="20723" y="7025"/>
                      </a:lnTo>
                      <a:cubicBezTo>
                        <a:pt x="21578" y="7025"/>
                        <a:pt x="21673" y="5882"/>
                        <a:pt x="20723" y="5405"/>
                      </a:cubicBezTo>
                      <a:lnTo>
                        <a:pt x="11888" y="357"/>
                      </a:lnTo>
                      <a:cubicBezTo>
                        <a:pt x="11031" y="-119"/>
                        <a:pt x="9990" y="-119"/>
                        <a:pt x="9133" y="357"/>
                      </a:cubicBezTo>
                      <a:lnTo>
                        <a:pt x="677" y="4929"/>
                      </a:lnTo>
                      <a:cubicBezTo>
                        <a:pt x="-178" y="5691"/>
                        <a:pt x="-273" y="6453"/>
                        <a:pt x="677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0" name="Google Shape;680;p17"/>
                <p:cNvSpPr/>
                <p:nvPr/>
              </p:nvSpPr>
              <p:spPr>
                <a:xfrm>
                  <a:off x="4738529" y="5236106"/>
                  <a:ext cx="212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00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025"/>
                      </a:lnTo>
                      <a:cubicBezTo>
                        <a:pt x="21354" y="6549"/>
                        <a:pt x="21449" y="5882"/>
                        <a:pt x="20594" y="5406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1" name="Google Shape;681;p17"/>
                <p:cNvSpPr/>
                <p:nvPr/>
              </p:nvSpPr>
              <p:spPr>
                <a:xfrm>
                  <a:off x="4726002" y="522886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2" name="Google Shape;682;p17"/>
                <p:cNvSpPr/>
                <p:nvPr/>
              </p:nvSpPr>
              <p:spPr>
                <a:xfrm>
                  <a:off x="4713712" y="5221628"/>
                  <a:ext cx="2078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81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37" y="12406"/>
                        <a:pt x="10784" y="12406"/>
                        <a:pt x="11685" y="11978"/>
                      </a:cubicBezTo>
                      <a:lnTo>
                        <a:pt x="20141" y="7120"/>
                      </a:lnTo>
                      <a:cubicBezTo>
                        <a:pt x="20996" y="6644"/>
                        <a:pt x="20996" y="5882"/>
                        <a:pt x="20141" y="5501"/>
                      </a:cubicBezTo>
                      <a:lnTo>
                        <a:pt x="11305" y="357"/>
                      </a:lnTo>
                      <a:cubicBezTo>
                        <a:pt x="10414" y="-119"/>
                        <a:pt x="9346" y="-119"/>
                        <a:pt x="8455" y="357"/>
                      </a:cubicBezTo>
                      <a:lnTo>
                        <a:pt x="95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3" name="Google Shape;683;p17"/>
                <p:cNvSpPr/>
                <p:nvPr/>
              </p:nvSpPr>
              <p:spPr>
                <a:xfrm>
                  <a:off x="4701016" y="52144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4" name="Google Shape;684;p17"/>
                <p:cNvSpPr/>
                <p:nvPr/>
              </p:nvSpPr>
              <p:spPr>
                <a:xfrm>
                  <a:off x="4688557" y="5207186"/>
                  <a:ext cx="2127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71" h="12299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544" y="5846"/>
                        <a:pt x="20594" y="5465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274"/>
                      </a:lnTo>
                      <a:cubicBezTo>
                        <a:pt x="-116" y="5751"/>
                        <a:pt x="-211" y="6417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5" name="Google Shape;685;p17"/>
                <p:cNvSpPr/>
                <p:nvPr/>
              </p:nvSpPr>
              <p:spPr>
                <a:xfrm>
                  <a:off x="4675924" y="5199947"/>
                  <a:ext cx="2136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64" h="12299" extrusionOk="0">
                      <a:moveTo>
                        <a:pt x="641" y="6894"/>
                      </a:moveTo>
                      <a:lnTo>
                        <a:pt x="9477" y="11942"/>
                      </a:lnTo>
                      <a:cubicBezTo>
                        <a:pt x="10368" y="12418"/>
                        <a:pt x="11435" y="12418"/>
                        <a:pt x="12327" y="11942"/>
                      </a:cubicBezTo>
                      <a:lnTo>
                        <a:pt x="20687" y="7084"/>
                      </a:lnTo>
                      <a:cubicBezTo>
                        <a:pt x="21542" y="6608"/>
                        <a:pt x="21637" y="5846"/>
                        <a:pt x="20687" y="5465"/>
                      </a:cubicBezTo>
                      <a:lnTo>
                        <a:pt x="11852" y="321"/>
                      </a:lnTo>
                      <a:cubicBezTo>
                        <a:pt x="10982" y="-107"/>
                        <a:pt x="9966" y="-107"/>
                        <a:pt x="9096" y="321"/>
                      </a:cubicBezTo>
                      <a:lnTo>
                        <a:pt x="641" y="5275"/>
                      </a:lnTo>
                      <a:cubicBezTo>
                        <a:pt x="-214" y="5751"/>
                        <a:pt x="-214" y="6417"/>
                        <a:pt x="641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6" name="Google Shape;686;p17"/>
                <p:cNvSpPr/>
                <p:nvPr/>
              </p:nvSpPr>
              <p:spPr>
                <a:xfrm>
                  <a:off x="4663585" y="519270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7" name="Google Shape;687;p17"/>
                <p:cNvSpPr/>
                <p:nvPr/>
              </p:nvSpPr>
              <p:spPr>
                <a:xfrm>
                  <a:off x="4651034" y="5185529"/>
                  <a:ext cx="21269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99" extrusionOk="0">
                      <a:moveTo>
                        <a:pt x="546" y="6834"/>
                      </a:moveTo>
                      <a:lnTo>
                        <a:pt x="9381" y="11978"/>
                      </a:lnTo>
                      <a:cubicBezTo>
                        <a:pt x="10283" y="12406"/>
                        <a:pt x="11330" y="12406"/>
                        <a:pt x="12232" y="11978"/>
                      </a:cubicBezTo>
                      <a:lnTo>
                        <a:pt x="20592" y="7120"/>
                      </a:lnTo>
                      <a:cubicBezTo>
                        <a:pt x="21447" y="6644"/>
                        <a:pt x="21542" y="5882"/>
                        <a:pt x="20592" y="5501"/>
                      </a:cubicBezTo>
                      <a:lnTo>
                        <a:pt x="11757" y="357"/>
                      </a:lnTo>
                      <a:cubicBezTo>
                        <a:pt x="10865" y="-119"/>
                        <a:pt x="9798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596"/>
                        <a:pt x="-214" y="6358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8" name="Google Shape;688;p17"/>
                <p:cNvSpPr/>
                <p:nvPr/>
              </p:nvSpPr>
              <p:spPr>
                <a:xfrm>
                  <a:off x="4638600" y="517832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40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9" name="Google Shape;689;p17"/>
                <p:cNvSpPr/>
                <p:nvPr/>
              </p:nvSpPr>
              <p:spPr>
                <a:xfrm>
                  <a:off x="4626083" y="5171051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8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0" name="Google Shape;690;p17"/>
                <p:cNvSpPr/>
                <p:nvPr/>
              </p:nvSpPr>
              <p:spPr>
                <a:xfrm>
                  <a:off x="4598129" y="5154858"/>
                  <a:ext cx="36743" cy="21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743" h="21252" extrusionOk="0">
                      <a:moveTo>
                        <a:pt x="535" y="6834"/>
                      </a:moveTo>
                      <a:lnTo>
                        <a:pt x="24856" y="20931"/>
                      </a:lnTo>
                      <a:cubicBezTo>
                        <a:pt x="25725" y="21360"/>
                        <a:pt x="26741" y="21360"/>
                        <a:pt x="27611" y="20931"/>
                      </a:cubicBezTo>
                      <a:lnTo>
                        <a:pt x="36066" y="15978"/>
                      </a:lnTo>
                      <a:cubicBezTo>
                        <a:pt x="36921" y="15502"/>
                        <a:pt x="37016" y="14835"/>
                        <a:pt x="36066" y="14359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1" name="Google Shape;691;p17"/>
                <p:cNvSpPr/>
                <p:nvPr/>
              </p:nvSpPr>
              <p:spPr>
                <a:xfrm>
                  <a:off x="4763493" y="5250906"/>
                  <a:ext cx="24428" cy="142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28" h="14204" extrusionOk="0">
                      <a:moveTo>
                        <a:pt x="475" y="6894"/>
                      </a:moveTo>
                      <a:lnTo>
                        <a:pt x="12540" y="13847"/>
                      </a:lnTo>
                      <a:cubicBezTo>
                        <a:pt x="13431" y="14323"/>
                        <a:pt x="14499" y="14323"/>
                        <a:pt x="15390" y="13847"/>
                      </a:cubicBezTo>
                      <a:lnTo>
                        <a:pt x="23751" y="8989"/>
                      </a:lnTo>
                      <a:cubicBezTo>
                        <a:pt x="24606" y="8513"/>
                        <a:pt x="24701" y="7751"/>
                        <a:pt x="23751" y="7370"/>
                      </a:cubicBezTo>
                      <a:lnTo>
                        <a:pt x="11685" y="321"/>
                      </a:lnTo>
                      <a:cubicBezTo>
                        <a:pt x="10784" y="-107"/>
                        <a:pt x="9737" y="-107"/>
                        <a:pt x="8835" y="321"/>
                      </a:cubicBezTo>
                      <a:lnTo>
                        <a:pt x="380" y="5179"/>
                      </a:lnTo>
                      <a:cubicBezTo>
                        <a:pt x="-95" y="5370"/>
                        <a:pt x="-190" y="6132"/>
                        <a:pt x="47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92" name="Google Shape;692;p17"/>
              <p:cNvGrpSpPr/>
              <p:nvPr/>
            </p:nvGrpSpPr>
            <p:grpSpPr>
              <a:xfrm>
                <a:off x="4655095" y="4952197"/>
                <a:ext cx="207390" cy="280361"/>
                <a:chOff x="4655095" y="4952197"/>
                <a:chExt cx="207390" cy="280361"/>
              </a:xfrm>
            </p:grpSpPr>
            <p:grpSp>
              <p:nvGrpSpPr>
                <p:cNvPr id="693" name="Google Shape;693;p17"/>
                <p:cNvGrpSpPr/>
                <p:nvPr/>
              </p:nvGrpSpPr>
              <p:grpSpPr>
                <a:xfrm>
                  <a:off x="4655095" y="4952197"/>
                  <a:ext cx="207390" cy="280361"/>
                  <a:chOff x="4655095" y="4952197"/>
                  <a:chExt cx="207390" cy="280361"/>
                </a:xfrm>
              </p:grpSpPr>
              <p:sp>
                <p:nvSpPr>
                  <p:cNvPr id="694" name="Google Shape;694;p17"/>
                  <p:cNvSpPr/>
                  <p:nvPr/>
                </p:nvSpPr>
                <p:spPr>
                  <a:xfrm>
                    <a:off x="4655095" y="4952197"/>
                    <a:ext cx="207390" cy="2803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7390" h="280361" extrusionOk="0">
                        <a:moveTo>
                          <a:pt x="200455" y="280361"/>
                        </a:moveTo>
                        <a:lnTo>
                          <a:pt x="200455" y="280361"/>
                        </a:lnTo>
                        <a:lnTo>
                          <a:pt x="0" y="164251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4734" y="110530"/>
                          <a:pt x="207375" y="115102"/>
                          <a:pt x="207391" y="120055"/>
                        </a:cubicBezTo>
                        <a:lnTo>
                          <a:pt x="207391" y="268360"/>
                        </a:lnTo>
                        <a:cubicBezTo>
                          <a:pt x="206156" y="275980"/>
                          <a:pt x="204731" y="277885"/>
                          <a:pt x="200455" y="280361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5" name="Google Shape;695;p17"/>
                  <p:cNvSpPr/>
                  <p:nvPr/>
                </p:nvSpPr>
                <p:spPr>
                  <a:xfrm>
                    <a:off x="4655095" y="4952197"/>
                    <a:ext cx="205775" cy="1271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5775" h="127104" extrusionOk="0">
                        <a:moveTo>
                          <a:pt x="182120" y="127104"/>
                        </a:moveTo>
                        <a:lnTo>
                          <a:pt x="0" y="11470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2698" y="109330"/>
                          <a:pt x="204541" y="111216"/>
                          <a:pt x="205776" y="113483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6" name="Google Shape;696;p17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7" name="Google Shape;697;p17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8" name="Google Shape;698;p17"/>
                  <p:cNvSpPr/>
                  <p:nvPr/>
                </p:nvSpPr>
                <p:spPr>
                  <a:xfrm>
                    <a:off x="4655095" y="5110733"/>
                    <a:ext cx="200455" cy="1218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121824" extrusionOk="0">
                        <a:moveTo>
                          <a:pt x="200455" y="121825"/>
                        </a:moveTo>
                        <a:lnTo>
                          <a:pt x="200455" y="116014"/>
                        </a:lnTo>
                        <a:lnTo>
                          <a:pt x="0" y="0"/>
                        </a:lnTo>
                        <a:lnTo>
                          <a:pt x="0" y="5715"/>
                        </a:lnTo>
                        <a:lnTo>
                          <a:pt x="200455" y="121825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99" name="Google Shape;699;p17"/>
                <p:cNvSpPr/>
                <p:nvPr/>
              </p:nvSpPr>
              <p:spPr>
                <a:xfrm>
                  <a:off x="4660320" y="4963096"/>
                  <a:ext cx="2375" cy="144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5" h="144970" extrusionOk="0">
                      <a:moveTo>
                        <a:pt x="0" y="144971"/>
                      </a:moveTo>
                      <a:lnTo>
                        <a:pt x="0" y="0"/>
                      </a:lnTo>
                      <a:lnTo>
                        <a:pt x="2375" y="1429"/>
                      </a:lnTo>
                      <a:lnTo>
                        <a:pt x="2375" y="143732"/>
                      </a:lnTo>
                      <a:lnTo>
                        <a:pt x="0" y="14497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0" name="Google Shape;700;p17"/>
                <p:cNvSpPr/>
                <p:nvPr/>
              </p:nvSpPr>
              <p:spPr>
                <a:xfrm>
                  <a:off x="4662695" y="4964525"/>
                  <a:ext cx="186490" cy="249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490" h="249936" extrusionOk="0">
                      <a:moveTo>
                        <a:pt x="0" y="0"/>
                      </a:moveTo>
                      <a:lnTo>
                        <a:pt x="0" y="142304"/>
                      </a:lnTo>
                      <a:lnTo>
                        <a:pt x="186490" y="249936"/>
                      </a:lnTo>
                      <a:lnTo>
                        <a:pt x="186490" y="10791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1" name="Google Shape;701;p17"/>
                <p:cNvSpPr/>
                <p:nvPr/>
              </p:nvSpPr>
              <p:spPr>
                <a:xfrm>
                  <a:off x="4660320" y="5106828"/>
                  <a:ext cx="188865" cy="110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865" h="110490" extrusionOk="0">
                      <a:moveTo>
                        <a:pt x="0" y="1238"/>
                      </a:moveTo>
                      <a:lnTo>
                        <a:pt x="188865" y="110490"/>
                      </a:lnTo>
                      <a:lnTo>
                        <a:pt x="188865" y="107633"/>
                      </a:lnTo>
                      <a:lnTo>
                        <a:pt x="2375" y="0"/>
                      </a:lnTo>
                      <a:lnTo>
                        <a:pt x="0" y="123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702" name="Google Shape;702;p17"/>
            <p:cNvSpPr/>
            <p:nvPr/>
          </p:nvSpPr>
          <p:spPr>
            <a:xfrm>
              <a:off x="2270876" y="3943763"/>
              <a:ext cx="260754" cy="432930"/>
            </a:xfrm>
            <a:custGeom>
              <a:avLst/>
              <a:gdLst/>
              <a:ahLst/>
              <a:cxnLst/>
              <a:rect l="l" t="t" r="r" b="b"/>
              <a:pathLst>
                <a:path w="260754" h="432930" extrusionOk="0">
                  <a:moveTo>
                    <a:pt x="89949" y="4025"/>
                  </a:moveTo>
                  <a:cubicBezTo>
                    <a:pt x="85198" y="15931"/>
                    <a:pt x="97264" y="30504"/>
                    <a:pt x="129565" y="40696"/>
                  </a:cubicBezTo>
                  <a:cubicBezTo>
                    <a:pt x="161866" y="50888"/>
                    <a:pt x="164811" y="37839"/>
                    <a:pt x="164811" y="37839"/>
                  </a:cubicBezTo>
                  <a:cubicBezTo>
                    <a:pt x="186348" y="47478"/>
                    <a:pt x="207342" y="58289"/>
                    <a:pt x="227702" y="70224"/>
                  </a:cubicBezTo>
                  <a:cubicBezTo>
                    <a:pt x="246703" y="83844"/>
                    <a:pt x="255633" y="123183"/>
                    <a:pt x="258293" y="189667"/>
                  </a:cubicBezTo>
                  <a:cubicBezTo>
                    <a:pt x="261333" y="266534"/>
                    <a:pt x="261523" y="380167"/>
                    <a:pt x="259053" y="400265"/>
                  </a:cubicBezTo>
                  <a:cubicBezTo>
                    <a:pt x="259053" y="400265"/>
                    <a:pt x="222762" y="436460"/>
                    <a:pt x="176401" y="432650"/>
                  </a:cubicBezTo>
                  <a:cubicBezTo>
                    <a:pt x="130040" y="428840"/>
                    <a:pt x="51948" y="387692"/>
                    <a:pt x="32947" y="355878"/>
                  </a:cubicBezTo>
                  <a:cubicBezTo>
                    <a:pt x="33517" y="288441"/>
                    <a:pt x="41307" y="277488"/>
                    <a:pt x="30477" y="238626"/>
                  </a:cubicBezTo>
                  <a:cubicBezTo>
                    <a:pt x="5586" y="149757"/>
                    <a:pt x="-7524" y="113372"/>
                    <a:pt x="4541" y="54317"/>
                  </a:cubicBezTo>
                  <a:cubicBezTo>
                    <a:pt x="14517" y="5644"/>
                    <a:pt x="28482" y="-452"/>
                    <a:pt x="47672" y="24"/>
                  </a:cubicBezTo>
                  <a:cubicBezTo>
                    <a:pt x="61825" y="605"/>
                    <a:pt x="75937" y="1939"/>
                    <a:pt x="89949" y="40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" name="Google Shape;703;p17"/>
            <p:cNvSpPr/>
            <p:nvPr/>
          </p:nvSpPr>
          <p:spPr>
            <a:xfrm>
              <a:off x="2458935" y="4016678"/>
              <a:ext cx="330765" cy="258321"/>
            </a:xfrm>
            <a:custGeom>
              <a:avLst/>
              <a:gdLst/>
              <a:ahLst/>
              <a:cxnLst/>
              <a:rect l="l" t="t" r="r" b="b"/>
              <a:pathLst>
                <a:path w="330765" h="258321" extrusionOk="0">
                  <a:moveTo>
                    <a:pt x="146521" y="199144"/>
                  </a:moveTo>
                  <a:cubicBezTo>
                    <a:pt x="108520" y="208669"/>
                    <a:pt x="99495" y="184666"/>
                    <a:pt x="94460" y="164759"/>
                  </a:cubicBezTo>
                  <a:cubicBezTo>
                    <a:pt x="82394" y="116467"/>
                    <a:pt x="75459" y="72938"/>
                    <a:pt x="66814" y="45506"/>
                  </a:cubicBezTo>
                  <a:cubicBezTo>
                    <a:pt x="56174" y="13216"/>
                    <a:pt x="45058" y="8073"/>
                    <a:pt x="29383" y="1786"/>
                  </a:cubicBezTo>
                  <a:cubicBezTo>
                    <a:pt x="11047" y="-5643"/>
                    <a:pt x="-4818" y="9977"/>
                    <a:pt x="1357" y="51031"/>
                  </a:cubicBezTo>
                  <a:cubicBezTo>
                    <a:pt x="8834" y="98770"/>
                    <a:pt x="20501" y="145747"/>
                    <a:pt x="36223" y="191429"/>
                  </a:cubicBezTo>
                  <a:cubicBezTo>
                    <a:pt x="40973" y="206478"/>
                    <a:pt x="51614" y="233148"/>
                    <a:pt x="67479" y="246102"/>
                  </a:cubicBezTo>
                  <a:cubicBezTo>
                    <a:pt x="87144" y="262009"/>
                    <a:pt x="116690" y="261342"/>
                    <a:pt x="161437" y="250103"/>
                  </a:cubicBezTo>
                  <a:cubicBezTo>
                    <a:pt x="180437" y="245340"/>
                    <a:pt x="201528" y="233910"/>
                    <a:pt x="237439" y="217051"/>
                  </a:cubicBezTo>
                  <a:cubicBezTo>
                    <a:pt x="246939" y="212479"/>
                    <a:pt x="254634" y="209526"/>
                    <a:pt x="273255" y="200763"/>
                  </a:cubicBezTo>
                  <a:cubicBezTo>
                    <a:pt x="291856" y="192334"/>
                    <a:pt x="308153" y="179523"/>
                    <a:pt x="320756" y="163425"/>
                  </a:cubicBezTo>
                  <a:cubicBezTo>
                    <a:pt x="330256" y="149328"/>
                    <a:pt x="331776" y="142661"/>
                    <a:pt x="330256" y="139423"/>
                  </a:cubicBezTo>
                  <a:cubicBezTo>
                    <a:pt x="328736" y="136184"/>
                    <a:pt x="323321" y="136279"/>
                    <a:pt x="318096" y="142185"/>
                  </a:cubicBezTo>
                  <a:cubicBezTo>
                    <a:pt x="310637" y="152300"/>
                    <a:pt x="301357" y="160920"/>
                    <a:pt x="290735" y="167616"/>
                  </a:cubicBezTo>
                  <a:cubicBezTo>
                    <a:pt x="290735" y="167616"/>
                    <a:pt x="302800" y="155139"/>
                    <a:pt x="309261" y="147042"/>
                  </a:cubicBezTo>
                  <a:cubicBezTo>
                    <a:pt x="315140" y="139908"/>
                    <a:pt x="320001" y="131993"/>
                    <a:pt x="323701" y="123516"/>
                  </a:cubicBezTo>
                  <a:cubicBezTo>
                    <a:pt x="327121" y="115229"/>
                    <a:pt x="319996" y="103989"/>
                    <a:pt x="314201" y="109895"/>
                  </a:cubicBezTo>
                  <a:cubicBezTo>
                    <a:pt x="308406" y="115800"/>
                    <a:pt x="306221" y="121801"/>
                    <a:pt x="296340" y="133612"/>
                  </a:cubicBezTo>
                  <a:cubicBezTo>
                    <a:pt x="291172" y="139918"/>
                    <a:pt x="285271" y="145576"/>
                    <a:pt x="278765" y="150471"/>
                  </a:cubicBezTo>
                  <a:cubicBezTo>
                    <a:pt x="284870" y="142194"/>
                    <a:pt x="290302" y="133431"/>
                    <a:pt x="295010" y="124277"/>
                  </a:cubicBezTo>
                  <a:cubicBezTo>
                    <a:pt x="299192" y="117096"/>
                    <a:pt x="301237" y="108866"/>
                    <a:pt x="300900" y="100560"/>
                  </a:cubicBezTo>
                  <a:cubicBezTo>
                    <a:pt x="300900" y="96274"/>
                    <a:pt x="294535" y="91035"/>
                    <a:pt x="288835" y="99322"/>
                  </a:cubicBezTo>
                  <a:cubicBezTo>
                    <a:pt x="283306" y="110552"/>
                    <a:pt x="276448" y="121077"/>
                    <a:pt x="268409" y="130659"/>
                  </a:cubicBezTo>
                  <a:cubicBezTo>
                    <a:pt x="259669" y="139708"/>
                    <a:pt x="252354" y="144852"/>
                    <a:pt x="252069" y="142375"/>
                  </a:cubicBezTo>
                  <a:cubicBezTo>
                    <a:pt x="251784" y="139899"/>
                    <a:pt x="257389" y="134946"/>
                    <a:pt x="260429" y="124373"/>
                  </a:cubicBezTo>
                  <a:cubicBezTo>
                    <a:pt x="263469" y="113800"/>
                    <a:pt x="260429" y="102656"/>
                    <a:pt x="254634" y="101513"/>
                  </a:cubicBezTo>
                  <a:cubicBezTo>
                    <a:pt x="248839" y="100370"/>
                    <a:pt x="249979" y="100560"/>
                    <a:pt x="245134" y="110466"/>
                  </a:cubicBezTo>
                  <a:cubicBezTo>
                    <a:pt x="238797" y="120601"/>
                    <a:pt x="233117" y="131126"/>
                    <a:pt x="228128" y="141994"/>
                  </a:cubicBezTo>
                  <a:cubicBezTo>
                    <a:pt x="225144" y="152138"/>
                    <a:pt x="219767" y="161416"/>
                    <a:pt x="212453" y="169045"/>
                  </a:cubicBezTo>
                  <a:cubicBezTo>
                    <a:pt x="203428" y="178951"/>
                    <a:pt x="182717" y="190000"/>
                    <a:pt x="146521" y="19914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4" name="Google Shape;704;p17"/>
            <p:cNvSpPr/>
            <p:nvPr/>
          </p:nvSpPr>
          <p:spPr>
            <a:xfrm>
              <a:off x="2447141" y="4011203"/>
              <a:ext cx="100743" cy="148055"/>
            </a:xfrm>
            <a:custGeom>
              <a:avLst/>
              <a:gdLst/>
              <a:ahLst/>
              <a:cxnLst/>
              <a:rect l="l" t="t" r="r" b="b"/>
              <a:pathLst>
                <a:path w="100743" h="148055" extrusionOk="0">
                  <a:moveTo>
                    <a:pt x="27117" y="689"/>
                  </a:moveTo>
                  <a:cubicBezTo>
                    <a:pt x="52482" y="-3121"/>
                    <a:pt x="70438" y="8404"/>
                    <a:pt x="81743" y="46981"/>
                  </a:cubicBezTo>
                  <a:cubicBezTo>
                    <a:pt x="93049" y="85557"/>
                    <a:pt x="100744" y="117370"/>
                    <a:pt x="100744" y="117370"/>
                  </a:cubicBezTo>
                  <a:cubicBezTo>
                    <a:pt x="90684" y="132001"/>
                    <a:pt x="75423" y="142231"/>
                    <a:pt x="58088" y="145945"/>
                  </a:cubicBezTo>
                  <a:cubicBezTo>
                    <a:pt x="27687" y="153375"/>
                    <a:pt x="16761" y="138801"/>
                    <a:pt x="16761" y="138801"/>
                  </a:cubicBezTo>
                  <a:cubicBezTo>
                    <a:pt x="16761" y="138801"/>
                    <a:pt x="8306" y="98320"/>
                    <a:pt x="3081" y="70793"/>
                  </a:cubicBezTo>
                  <a:cubicBezTo>
                    <a:pt x="-2144" y="43266"/>
                    <a:pt x="-4329" y="5356"/>
                    <a:pt x="27117" y="68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5" name="Google Shape;705;p17"/>
            <p:cNvSpPr/>
            <p:nvPr/>
          </p:nvSpPr>
          <p:spPr>
            <a:xfrm>
              <a:off x="2331622" y="3739152"/>
              <a:ext cx="164429" cy="181621"/>
            </a:xfrm>
            <a:custGeom>
              <a:avLst/>
              <a:gdLst/>
              <a:ahLst/>
              <a:cxnLst/>
              <a:rect l="l" t="t" r="r" b="b"/>
              <a:pathLst>
                <a:path w="164429" h="181621" extrusionOk="0">
                  <a:moveTo>
                    <a:pt x="155175" y="75001"/>
                  </a:moveTo>
                  <a:cubicBezTo>
                    <a:pt x="155175" y="75001"/>
                    <a:pt x="195362" y="13755"/>
                    <a:pt x="108244" y="1277"/>
                  </a:cubicBezTo>
                  <a:cubicBezTo>
                    <a:pt x="45447" y="-7771"/>
                    <a:pt x="5166" y="32710"/>
                    <a:pt x="511" y="76620"/>
                  </a:cubicBezTo>
                  <a:cubicBezTo>
                    <a:pt x="-3954" y="118530"/>
                    <a:pt x="21792" y="162345"/>
                    <a:pt x="40412" y="179300"/>
                  </a:cubicBezTo>
                  <a:cubicBezTo>
                    <a:pt x="58682" y="183929"/>
                    <a:pt x="78014" y="181586"/>
                    <a:pt x="94659" y="172727"/>
                  </a:cubicBezTo>
                  <a:cubicBezTo>
                    <a:pt x="95657" y="161326"/>
                    <a:pt x="96038" y="149877"/>
                    <a:pt x="95799" y="138437"/>
                  </a:cubicBezTo>
                  <a:cubicBezTo>
                    <a:pt x="95799" y="138437"/>
                    <a:pt x="65208" y="73858"/>
                    <a:pt x="155175" y="7500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6" name="Google Shape;706;p17"/>
            <p:cNvSpPr/>
            <p:nvPr/>
          </p:nvSpPr>
          <p:spPr>
            <a:xfrm>
              <a:off x="2515394" y="4404988"/>
              <a:ext cx="145638" cy="201549"/>
            </a:xfrm>
            <a:custGeom>
              <a:avLst/>
              <a:gdLst/>
              <a:ahLst/>
              <a:cxnLst/>
              <a:rect l="l" t="t" r="r" b="b"/>
              <a:pathLst>
                <a:path w="145638" h="201549" extrusionOk="0">
                  <a:moveTo>
                    <a:pt x="145639" y="183928"/>
                  </a:moveTo>
                  <a:lnTo>
                    <a:pt x="145639" y="0"/>
                  </a:lnTo>
                  <a:lnTo>
                    <a:pt x="0" y="85249"/>
                  </a:lnTo>
                  <a:lnTo>
                    <a:pt x="56052" y="201549"/>
                  </a:lnTo>
                  <a:lnTo>
                    <a:pt x="145639" y="183928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" name="Google Shape;707;p17"/>
            <p:cNvSpPr/>
            <p:nvPr/>
          </p:nvSpPr>
          <p:spPr>
            <a:xfrm>
              <a:off x="2565555" y="4383081"/>
              <a:ext cx="95477" cy="55816"/>
            </a:xfrm>
            <a:custGeom>
              <a:avLst/>
              <a:gdLst/>
              <a:ahLst/>
              <a:cxnLst/>
              <a:rect l="l" t="t" r="r" b="b"/>
              <a:pathLst>
                <a:path w="95477" h="55816" extrusionOk="0">
                  <a:moveTo>
                    <a:pt x="0" y="32480"/>
                  </a:moveTo>
                  <a:lnTo>
                    <a:pt x="55862" y="0"/>
                  </a:lnTo>
                  <a:lnTo>
                    <a:pt x="95478" y="22860"/>
                  </a:lnTo>
                  <a:lnTo>
                    <a:pt x="37526" y="55816"/>
                  </a:lnTo>
                  <a:lnTo>
                    <a:pt x="0" y="32480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" name="Google Shape;708;p17"/>
            <p:cNvSpPr/>
            <p:nvPr/>
          </p:nvSpPr>
          <p:spPr>
            <a:xfrm>
              <a:off x="4383145" y="3435820"/>
              <a:ext cx="77712" cy="44958"/>
            </a:xfrm>
            <a:custGeom>
              <a:avLst/>
              <a:gdLst/>
              <a:ahLst/>
              <a:cxnLst/>
              <a:rect l="l" t="t" r="r" b="b"/>
              <a:pathLst>
                <a:path w="77712" h="44958" extrusionOk="0">
                  <a:moveTo>
                    <a:pt x="77712" y="22479"/>
                  </a:moveTo>
                  <a:cubicBezTo>
                    <a:pt x="77712" y="34894"/>
                    <a:pt x="60316" y="44958"/>
                    <a:pt x="38856" y="44958"/>
                  </a:cubicBezTo>
                  <a:cubicBezTo>
                    <a:pt x="17396" y="44958"/>
                    <a:pt x="0" y="34894"/>
                    <a:pt x="0" y="22479"/>
                  </a:cubicBezTo>
                  <a:cubicBezTo>
                    <a:pt x="0" y="10064"/>
                    <a:pt x="17397" y="0"/>
                    <a:pt x="38856" y="0"/>
                  </a:cubicBezTo>
                  <a:cubicBezTo>
                    <a:pt x="60316" y="0"/>
                    <a:pt x="77712" y="10064"/>
                    <a:pt x="77712" y="22479"/>
                  </a:cubicBez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" name="Google Shape;709;p17"/>
            <p:cNvSpPr/>
            <p:nvPr/>
          </p:nvSpPr>
          <p:spPr>
            <a:xfrm flipH="1">
              <a:off x="4682927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" name="Google Shape;710;p17"/>
            <p:cNvSpPr/>
            <p:nvPr/>
          </p:nvSpPr>
          <p:spPr>
            <a:xfrm rot="10800000">
              <a:off x="6022844" y="4502970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711;p17"/>
            <p:cNvSpPr/>
            <p:nvPr/>
          </p:nvSpPr>
          <p:spPr>
            <a:xfrm flipH="1">
              <a:off x="6190049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p17"/>
            <p:cNvSpPr/>
            <p:nvPr/>
          </p:nvSpPr>
          <p:spPr>
            <a:xfrm flipH="1">
              <a:off x="6403900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Google Shape;713;p17"/>
            <p:cNvSpPr/>
            <p:nvPr/>
          </p:nvSpPr>
          <p:spPr>
            <a:xfrm flipH="1">
              <a:off x="6190049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4" name="Google Shape;714;p17"/>
            <p:cNvSpPr/>
            <p:nvPr/>
          </p:nvSpPr>
          <p:spPr>
            <a:xfrm>
              <a:off x="6351541" y="3874743"/>
              <a:ext cx="217302" cy="317702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5" name="Google Shape;715;p17"/>
            <p:cNvSpPr/>
            <p:nvPr/>
          </p:nvSpPr>
          <p:spPr>
            <a:xfrm>
              <a:off x="6368017" y="3871983"/>
              <a:ext cx="104086" cy="12826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6" name="Google Shape;716;p17"/>
            <p:cNvSpPr/>
            <p:nvPr/>
          </p:nvSpPr>
          <p:spPr>
            <a:xfrm>
              <a:off x="6388363" y="4011215"/>
              <a:ext cx="128390" cy="14369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7" name="Google Shape;717;p17"/>
            <p:cNvSpPr/>
            <p:nvPr/>
          </p:nvSpPr>
          <p:spPr>
            <a:xfrm>
              <a:off x="6169126" y="4068541"/>
              <a:ext cx="242294" cy="344916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8" name="Google Shape;718;p17"/>
            <p:cNvSpPr/>
            <p:nvPr/>
          </p:nvSpPr>
          <p:spPr>
            <a:xfrm>
              <a:off x="6350989" y="4058254"/>
              <a:ext cx="187162" cy="24687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9" name="Google Shape;719;p17"/>
            <p:cNvSpPr/>
            <p:nvPr/>
          </p:nvSpPr>
          <p:spPr>
            <a:xfrm>
              <a:off x="6384325" y="3881810"/>
              <a:ext cx="137686" cy="169616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0" name="Google Shape;720;p17"/>
            <p:cNvSpPr/>
            <p:nvPr/>
          </p:nvSpPr>
          <p:spPr>
            <a:xfrm>
              <a:off x="6389913" y="3881145"/>
              <a:ext cx="138230" cy="13009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1" name="Google Shape;721;p17"/>
            <p:cNvSpPr/>
            <p:nvPr/>
          </p:nvSpPr>
          <p:spPr>
            <a:xfrm>
              <a:off x="6223986" y="4735273"/>
              <a:ext cx="108702" cy="82916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" name="Google Shape;722;p17"/>
            <p:cNvSpPr/>
            <p:nvPr/>
          </p:nvSpPr>
          <p:spPr>
            <a:xfrm>
              <a:off x="6224466" y="4761723"/>
              <a:ext cx="108209" cy="5649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3" name="Google Shape;723;p17"/>
            <p:cNvSpPr/>
            <p:nvPr/>
          </p:nvSpPr>
          <p:spPr>
            <a:xfrm>
              <a:off x="6169601" y="4699543"/>
              <a:ext cx="99502" cy="77082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4" name="Google Shape;724;p17"/>
            <p:cNvSpPr/>
            <p:nvPr/>
          </p:nvSpPr>
          <p:spPr>
            <a:xfrm>
              <a:off x="6170058" y="4724979"/>
              <a:ext cx="99108" cy="51736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5" name="Google Shape;725;p17"/>
            <p:cNvSpPr/>
            <p:nvPr/>
          </p:nvSpPr>
          <p:spPr>
            <a:xfrm>
              <a:off x="6206498" y="4301929"/>
              <a:ext cx="236938" cy="40866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6" name="Google Shape;726;p17"/>
            <p:cNvSpPr/>
            <p:nvPr/>
          </p:nvSpPr>
          <p:spPr>
            <a:xfrm>
              <a:off x="6271102" y="4302737"/>
              <a:ext cx="235887" cy="442489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7" name="Google Shape;727;p17"/>
            <p:cNvSpPr/>
            <p:nvPr/>
          </p:nvSpPr>
          <p:spPr>
            <a:xfrm>
              <a:off x="6183254" y="4274877"/>
              <a:ext cx="352749" cy="324700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8" name="Google Shape;728;p17"/>
            <p:cNvSpPr/>
            <p:nvPr/>
          </p:nvSpPr>
          <p:spPr>
            <a:xfrm>
              <a:off x="6466820" y="4083042"/>
              <a:ext cx="122590" cy="42978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9" name="Google Shape;729;p17"/>
            <p:cNvSpPr/>
            <p:nvPr/>
          </p:nvSpPr>
          <p:spPr>
            <a:xfrm>
              <a:off x="6490841" y="4077626"/>
              <a:ext cx="74124" cy="94270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0" name="Google Shape;730;p17"/>
            <p:cNvSpPr/>
            <p:nvPr/>
          </p:nvSpPr>
          <p:spPr>
            <a:xfrm>
              <a:off x="6345497" y="4058119"/>
              <a:ext cx="63405" cy="6657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31" name="Google Shape;731;p17"/>
            <p:cNvGrpSpPr/>
            <p:nvPr/>
          </p:nvGrpSpPr>
          <p:grpSpPr>
            <a:xfrm>
              <a:off x="6161836" y="4215479"/>
              <a:ext cx="350682" cy="265782"/>
              <a:chOff x="6621095" y="1452181"/>
              <a:chExt cx="330894" cy="250785"/>
            </a:xfrm>
          </p:grpSpPr>
          <p:sp>
            <p:nvSpPr>
              <p:cNvPr id="732" name="Google Shape;732;p1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3" name="Google Shape;733;p1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4" name="Google Shape;734;p1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5" name="Google Shape;735;p1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6" name="Google Shape;736;p1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39959FB0-40C5-43F7-876F-9592305EAE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320" y="1508725"/>
            <a:ext cx="3781425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9157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IN" dirty="0"/>
              <a:t>ALTER</a:t>
            </a:r>
            <a:endParaRPr dirty="0"/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grpSp>
        <p:nvGrpSpPr>
          <p:cNvPr id="597" name="Google Shape;597;p17"/>
          <p:cNvGrpSpPr/>
          <p:nvPr/>
        </p:nvGrpSpPr>
        <p:grpSpPr>
          <a:xfrm>
            <a:off x="6262576" y="2169042"/>
            <a:ext cx="2462655" cy="2543926"/>
            <a:chOff x="2183550" y="65875"/>
            <a:chExt cx="4483981" cy="4807045"/>
          </a:xfrm>
        </p:grpSpPr>
        <p:sp>
          <p:nvSpPr>
            <p:cNvPr id="598" name="Google Shape;598;p17"/>
            <p:cNvSpPr/>
            <p:nvPr/>
          </p:nvSpPr>
          <p:spPr>
            <a:xfrm>
              <a:off x="3889897" y="3280283"/>
              <a:ext cx="998038" cy="577710"/>
            </a:xfrm>
            <a:custGeom>
              <a:avLst/>
              <a:gdLst/>
              <a:ahLst/>
              <a:cxnLst/>
              <a:rect l="l" t="t" r="r" b="b"/>
              <a:pathLst>
                <a:path w="998038" h="577710" extrusionOk="0">
                  <a:moveTo>
                    <a:pt x="461327" y="569588"/>
                  </a:moveTo>
                  <a:lnTo>
                    <a:pt x="14055" y="310699"/>
                  </a:lnTo>
                  <a:cubicBezTo>
                    <a:pt x="-6751" y="298602"/>
                    <a:pt x="-4186" y="277552"/>
                    <a:pt x="19945" y="263645"/>
                  </a:cubicBezTo>
                  <a:lnTo>
                    <a:pt x="455437" y="11519"/>
                  </a:lnTo>
                  <a:cubicBezTo>
                    <a:pt x="479568" y="-2388"/>
                    <a:pt x="515954" y="-3912"/>
                    <a:pt x="536759" y="8090"/>
                  </a:cubicBezTo>
                  <a:lnTo>
                    <a:pt x="983936" y="266979"/>
                  </a:lnTo>
                  <a:cubicBezTo>
                    <a:pt x="1004837" y="279076"/>
                    <a:pt x="1002177" y="300126"/>
                    <a:pt x="978141" y="314033"/>
                  </a:cubicBezTo>
                  <a:lnTo>
                    <a:pt x="542554" y="566159"/>
                  </a:lnTo>
                  <a:cubicBezTo>
                    <a:pt x="518519" y="580161"/>
                    <a:pt x="482133" y="581590"/>
                    <a:pt x="461327" y="56958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599;p17"/>
            <p:cNvSpPr/>
            <p:nvPr/>
          </p:nvSpPr>
          <p:spPr>
            <a:xfrm>
              <a:off x="2372415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600;p17"/>
            <p:cNvSpPr/>
            <p:nvPr/>
          </p:nvSpPr>
          <p:spPr>
            <a:xfrm>
              <a:off x="3921527" y="3261804"/>
              <a:ext cx="998857" cy="577329"/>
            </a:xfrm>
            <a:custGeom>
              <a:avLst/>
              <a:gdLst/>
              <a:ahLst/>
              <a:cxnLst/>
              <a:rect l="l" t="t" r="r" b="b"/>
              <a:pathLst>
                <a:path w="998857" h="577329" extrusionOk="0">
                  <a:moveTo>
                    <a:pt x="998097" y="255644"/>
                  </a:moveTo>
                  <a:lnTo>
                    <a:pt x="976057" y="262407"/>
                  </a:lnTo>
                  <a:lnTo>
                    <a:pt x="536860" y="8090"/>
                  </a:lnTo>
                  <a:cubicBezTo>
                    <a:pt x="516054" y="-3912"/>
                    <a:pt x="479858" y="-2388"/>
                    <a:pt x="455632" y="11519"/>
                  </a:cubicBezTo>
                  <a:lnTo>
                    <a:pt x="20046" y="263645"/>
                  </a:lnTo>
                  <a:lnTo>
                    <a:pt x="19001" y="264312"/>
                  </a:lnTo>
                  <a:lnTo>
                    <a:pt x="0" y="258502"/>
                  </a:lnTo>
                  <a:lnTo>
                    <a:pt x="0" y="287077"/>
                  </a:lnTo>
                  <a:cubicBezTo>
                    <a:pt x="0" y="288125"/>
                    <a:pt x="0" y="289173"/>
                    <a:pt x="0" y="290316"/>
                  </a:cubicBezTo>
                  <a:lnTo>
                    <a:pt x="0" y="292601"/>
                  </a:lnTo>
                  <a:lnTo>
                    <a:pt x="0" y="292601"/>
                  </a:lnTo>
                  <a:cubicBezTo>
                    <a:pt x="1596" y="300307"/>
                    <a:pt x="6641" y="306841"/>
                    <a:pt x="13680" y="310318"/>
                  </a:cubicBezTo>
                  <a:lnTo>
                    <a:pt x="460953" y="569208"/>
                  </a:lnTo>
                  <a:cubicBezTo>
                    <a:pt x="481758" y="581209"/>
                    <a:pt x="517954" y="579780"/>
                    <a:pt x="542275" y="565778"/>
                  </a:cubicBezTo>
                  <a:lnTo>
                    <a:pt x="979097" y="314033"/>
                  </a:lnTo>
                  <a:cubicBezTo>
                    <a:pt x="989404" y="309413"/>
                    <a:pt x="996786" y="300012"/>
                    <a:pt x="998857" y="288887"/>
                  </a:cubicBezTo>
                  <a:lnTo>
                    <a:pt x="998857" y="288887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601;p17"/>
            <p:cNvSpPr/>
            <p:nvPr/>
          </p:nvSpPr>
          <p:spPr>
            <a:xfrm>
              <a:off x="3922039" y="3231825"/>
              <a:ext cx="998054" cy="577388"/>
            </a:xfrm>
            <a:custGeom>
              <a:avLst/>
              <a:gdLst/>
              <a:ahLst/>
              <a:cxnLst/>
              <a:rect l="l" t="t" r="r" b="b"/>
              <a:pathLst>
                <a:path w="998054" h="577388" extrusionOk="0">
                  <a:moveTo>
                    <a:pt x="461295" y="569183"/>
                  </a:moveTo>
                  <a:lnTo>
                    <a:pt x="14023" y="310674"/>
                  </a:lnTo>
                  <a:cubicBezTo>
                    <a:pt x="-6783" y="298673"/>
                    <a:pt x="-4123" y="277623"/>
                    <a:pt x="19913" y="263716"/>
                  </a:cubicBezTo>
                  <a:lnTo>
                    <a:pt x="455500" y="11589"/>
                  </a:lnTo>
                  <a:cubicBezTo>
                    <a:pt x="479536" y="-2412"/>
                    <a:pt x="515922" y="-3936"/>
                    <a:pt x="536727" y="8160"/>
                  </a:cubicBezTo>
                  <a:lnTo>
                    <a:pt x="984000" y="267050"/>
                  </a:lnTo>
                  <a:cubicBezTo>
                    <a:pt x="1004805" y="279147"/>
                    <a:pt x="1002240" y="300197"/>
                    <a:pt x="978110" y="314103"/>
                  </a:cubicBezTo>
                  <a:lnTo>
                    <a:pt x="542618" y="566230"/>
                  </a:lnTo>
                  <a:cubicBezTo>
                    <a:pt x="518487" y="579756"/>
                    <a:pt x="482101" y="581280"/>
                    <a:pt x="461295" y="56918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Google Shape;602;p17"/>
            <p:cNvSpPr/>
            <p:nvPr/>
          </p:nvSpPr>
          <p:spPr>
            <a:xfrm>
              <a:off x="4231770" y="3400376"/>
              <a:ext cx="378145" cy="218912"/>
            </a:xfrm>
            <a:custGeom>
              <a:avLst/>
              <a:gdLst/>
              <a:ahLst/>
              <a:cxnLst/>
              <a:rect l="l" t="t" r="r" b="b"/>
              <a:pathLst>
                <a:path w="378145" h="218912" extrusionOk="0">
                  <a:moveTo>
                    <a:pt x="377956" y="96880"/>
                  </a:moveTo>
                  <a:lnTo>
                    <a:pt x="377956" y="58780"/>
                  </a:lnTo>
                  <a:lnTo>
                    <a:pt x="323804" y="73067"/>
                  </a:lnTo>
                  <a:lnTo>
                    <a:pt x="203341" y="3058"/>
                  </a:lnTo>
                  <a:cubicBezTo>
                    <a:pt x="193461" y="-1447"/>
                    <a:pt x="182023" y="-952"/>
                    <a:pt x="172560" y="4392"/>
                  </a:cubicBezTo>
                  <a:lnTo>
                    <a:pt x="55422" y="72210"/>
                  </a:lnTo>
                  <a:lnTo>
                    <a:pt x="36" y="57541"/>
                  </a:lnTo>
                  <a:lnTo>
                    <a:pt x="36" y="98594"/>
                  </a:lnTo>
                  <a:lnTo>
                    <a:pt x="36" y="98594"/>
                  </a:lnTo>
                  <a:lnTo>
                    <a:pt x="36" y="108119"/>
                  </a:lnTo>
                  <a:cubicBezTo>
                    <a:pt x="-12" y="108500"/>
                    <a:pt x="-12" y="108881"/>
                    <a:pt x="36" y="109262"/>
                  </a:cubicBezTo>
                  <a:lnTo>
                    <a:pt x="36" y="110215"/>
                  </a:lnTo>
                  <a:lnTo>
                    <a:pt x="36" y="110215"/>
                  </a:lnTo>
                  <a:cubicBezTo>
                    <a:pt x="644" y="113139"/>
                    <a:pt x="2572" y="115606"/>
                    <a:pt x="5261" y="116882"/>
                  </a:cubicBezTo>
                  <a:lnTo>
                    <a:pt x="174840" y="215847"/>
                  </a:lnTo>
                  <a:cubicBezTo>
                    <a:pt x="184721" y="220333"/>
                    <a:pt x="196130" y="219876"/>
                    <a:pt x="205621" y="214608"/>
                  </a:cubicBezTo>
                  <a:lnTo>
                    <a:pt x="370736" y="119358"/>
                  </a:lnTo>
                  <a:cubicBezTo>
                    <a:pt x="374621" y="117606"/>
                    <a:pt x="377395" y="114044"/>
                    <a:pt x="378146" y="109833"/>
                  </a:cubicBezTo>
                  <a:lnTo>
                    <a:pt x="378146" y="109833"/>
                  </a:lnTo>
                  <a:lnTo>
                    <a:pt x="378146" y="97261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Google Shape;603;p17"/>
            <p:cNvSpPr/>
            <p:nvPr/>
          </p:nvSpPr>
          <p:spPr>
            <a:xfrm>
              <a:off x="4231502" y="3348848"/>
              <a:ext cx="378432" cy="218803"/>
            </a:xfrm>
            <a:custGeom>
              <a:avLst/>
              <a:gdLst/>
              <a:ahLst/>
              <a:cxnLst/>
              <a:rect l="l" t="t" r="r" b="b"/>
              <a:pathLst>
                <a:path w="378432" h="218803" extrusionOk="0">
                  <a:moveTo>
                    <a:pt x="175108" y="215844"/>
                  </a:moveTo>
                  <a:lnTo>
                    <a:pt x="5339" y="117451"/>
                  </a:lnTo>
                  <a:cubicBezTo>
                    <a:pt x="-2547" y="112879"/>
                    <a:pt x="-1597" y="104878"/>
                    <a:pt x="7524" y="99639"/>
                  </a:cubicBezTo>
                  <a:lnTo>
                    <a:pt x="172638" y="4389"/>
                  </a:lnTo>
                  <a:cubicBezTo>
                    <a:pt x="182167" y="-992"/>
                    <a:pt x="193691" y="-1449"/>
                    <a:pt x="203609" y="3151"/>
                  </a:cubicBezTo>
                  <a:lnTo>
                    <a:pt x="373094" y="101259"/>
                  </a:lnTo>
                  <a:cubicBezTo>
                    <a:pt x="380979" y="105831"/>
                    <a:pt x="380029" y="113832"/>
                    <a:pt x="370909" y="119166"/>
                  </a:cubicBezTo>
                  <a:lnTo>
                    <a:pt x="205794" y="214416"/>
                  </a:lnTo>
                  <a:cubicBezTo>
                    <a:pt x="196360" y="219712"/>
                    <a:pt x="184988" y="220245"/>
                    <a:pt x="175108" y="215844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604;p17"/>
            <p:cNvSpPr/>
            <p:nvPr/>
          </p:nvSpPr>
          <p:spPr>
            <a:xfrm>
              <a:off x="3409843" y="2513133"/>
              <a:ext cx="2024410" cy="945165"/>
            </a:xfrm>
            <a:custGeom>
              <a:avLst/>
              <a:gdLst/>
              <a:ahLst/>
              <a:cxnLst/>
              <a:rect l="l" t="t" r="r" b="b"/>
              <a:pathLst>
                <a:path w="2024410" h="945165" extrusionOk="0">
                  <a:moveTo>
                    <a:pt x="1010828" y="945166"/>
                  </a:moveTo>
                  <a:lnTo>
                    <a:pt x="0" y="38005"/>
                  </a:lnTo>
                  <a:lnTo>
                    <a:pt x="2024411" y="0"/>
                  </a:lnTo>
                  <a:lnTo>
                    <a:pt x="1010828" y="945166"/>
                  </a:ln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605;p17"/>
            <p:cNvSpPr/>
            <p:nvPr/>
          </p:nvSpPr>
          <p:spPr>
            <a:xfrm>
              <a:off x="2963426" y="65875"/>
              <a:ext cx="2875158" cy="2882646"/>
            </a:xfrm>
            <a:custGeom>
              <a:avLst/>
              <a:gdLst/>
              <a:ahLst/>
              <a:cxnLst/>
              <a:rect l="l" t="t" r="r" b="b"/>
              <a:pathLst>
                <a:path w="2875158" h="2882646" extrusionOk="0">
                  <a:moveTo>
                    <a:pt x="2875159" y="1441323"/>
                  </a:moveTo>
                  <a:cubicBezTo>
                    <a:pt x="2875159" y="2237344"/>
                    <a:pt x="2231533" y="2882646"/>
                    <a:pt x="1437579" y="2882646"/>
                  </a:cubicBezTo>
                  <a:cubicBezTo>
                    <a:pt x="643626" y="2882646"/>
                    <a:pt x="0" y="2237344"/>
                    <a:pt x="0" y="1441323"/>
                  </a:cubicBezTo>
                  <a:cubicBezTo>
                    <a:pt x="0" y="645302"/>
                    <a:pt x="643626" y="0"/>
                    <a:pt x="1437579" y="0"/>
                  </a:cubicBezTo>
                  <a:cubicBezTo>
                    <a:pt x="2231532" y="0"/>
                    <a:pt x="2875159" y="645302"/>
                    <a:pt x="2875159" y="144132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606;p17"/>
            <p:cNvSpPr/>
            <p:nvPr/>
          </p:nvSpPr>
          <p:spPr>
            <a:xfrm>
              <a:off x="2986102" y="165506"/>
              <a:ext cx="2752826" cy="2463451"/>
            </a:xfrm>
            <a:custGeom>
              <a:avLst/>
              <a:gdLst/>
              <a:ahLst/>
              <a:cxnLst/>
              <a:rect l="l" t="t" r="r" b="b"/>
              <a:pathLst>
                <a:path w="2752826" h="2463451" extrusionOk="0">
                  <a:moveTo>
                    <a:pt x="1036794" y="484346"/>
                  </a:moveTo>
                  <a:lnTo>
                    <a:pt x="1041639" y="467297"/>
                  </a:lnTo>
                  <a:lnTo>
                    <a:pt x="1041639" y="430340"/>
                  </a:lnTo>
                  <a:cubicBezTo>
                    <a:pt x="1034789" y="431164"/>
                    <a:pt x="1027873" y="431164"/>
                    <a:pt x="1021023" y="430340"/>
                  </a:cubicBezTo>
                  <a:cubicBezTo>
                    <a:pt x="1017413" y="428720"/>
                    <a:pt x="1019883" y="418624"/>
                    <a:pt x="1019883" y="418624"/>
                  </a:cubicBezTo>
                  <a:lnTo>
                    <a:pt x="1036794" y="404051"/>
                  </a:lnTo>
                  <a:lnTo>
                    <a:pt x="1002878" y="411290"/>
                  </a:lnTo>
                  <a:lnTo>
                    <a:pt x="990717" y="430340"/>
                  </a:lnTo>
                  <a:lnTo>
                    <a:pt x="952716" y="453866"/>
                  </a:lnTo>
                  <a:lnTo>
                    <a:pt x="969722" y="463391"/>
                  </a:lnTo>
                  <a:lnTo>
                    <a:pt x="980647" y="470630"/>
                  </a:lnTo>
                  <a:lnTo>
                    <a:pt x="996988" y="473107"/>
                  </a:lnTo>
                  <a:lnTo>
                    <a:pt x="996988" y="462344"/>
                  </a:lnTo>
                  <a:cubicBezTo>
                    <a:pt x="996988" y="462344"/>
                    <a:pt x="1015988" y="457486"/>
                    <a:pt x="1020643" y="464725"/>
                  </a:cubicBezTo>
                  <a:lnTo>
                    <a:pt x="1018268" y="478155"/>
                  </a:lnTo>
                  <a:lnTo>
                    <a:pt x="1036794" y="484346"/>
                  </a:lnTo>
                  <a:close/>
                  <a:moveTo>
                    <a:pt x="616692" y="1010603"/>
                  </a:moveTo>
                  <a:cubicBezTo>
                    <a:pt x="606783" y="1006135"/>
                    <a:pt x="595440" y="1006135"/>
                    <a:pt x="585531" y="1010603"/>
                  </a:cubicBezTo>
                  <a:cubicBezTo>
                    <a:pt x="585702" y="1024414"/>
                    <a:pt x="574967" y="1035891"/>
                    <a:pt x="561211" y="1036606"/>
                  </a:cubicBezTo>
                  <a:lnTo>
                    <a:pt x="588951" y="1052132"/>
                  </a:lnTo>
                  <a:lnTo>
                    <a:pt x="616692" y="1041749"/>
                  </a:lnTo>
                  <a:lnTo>
                    <a:pt x="652983" y="1029653"/>
                  </a:lnTo>
                  <a:lnTo>
                    <a:pt x="684049" y="1052132"/>
                  </a:lnTo>
                  <a:cubicBezTo>
                    <a:pt x="707420" y="1023557"/>
                    <a:pt x="684049" y="1007078"/>
                    <a:pt x="684049" y="1007078"/>
                  </a:cubicBezTo>
                  <a:lnTo>
                    <a:pt x="616692" y="1010603"/>
                  </a:lnTo>
                  <a:close/>
                  <a:moveTo>
                    <a:pt x="1206658" y="1540478"/>
                  </a:moveTo>
                  <a:lnTo>
                    <a:pt x="1179773" y="1534763"/>
                  </a:lnTo>
                  <a:lnTo>
                    <a:pt x="1133031" y="1504950"/>
                  </a:lnTo>
                  <a:lnTo>
                    <a:pt x="1091990" y="1504950"/>
                  </a:lnTo>
                  <a:lnTo>
                    <a:pt x="1056554" y="1486567"/>
                  </a:lnTo>
                  <a:lnTo>
                    <a:pt x="1042399" y="1486567"/>
                  </a:lnTo>
                  <a:cubicBezTo>
                    <a:pt x="1042399" y="1486567"/>
                    <a:pt x="1045249" y="1466660"/>
                    <a:pt x="1040974" y="1465231"/>
                  </a:cubicBezTo>
                  <a:cubicBezTo>
                    <a:pt x="1036699" y="1463802"/>
                    <a:pt x="1005633" y="1445324"/>
                    <a:pt x="1005633" y="1445324"/>
                  </a:cubicBezTo>
                  <a:lnTo>
                    <a:pt x="981502" y="1453896"/>
                  </a:lnTo>
                  <a:lnTo>
                    <a:pt x="981502" y="1436846"/>
                  </a:lnTo>
                  <a:lnTo>
                    <a:pt x="964497" y="1429703"/>
                  </a:lnTo>
                  <a:lnTo>
                    <a:pt x="950341" y="1429703"/>
                  </a:lnTo>
                  <a:lnTo>
                    <a:pt x="951766" y="1415510"/>
                  </a:lnTo>
                  <a:cubicBezTo>
                    <a:pt x="951766" y="1415510"/>
                    <a:pt x="964497" y="1390269"/>
                    <a:pt x="957467" y="1385888"/>
                  </a:cubicBezTo>
                  <a:cubicBezTo>
                    <a:pt x="950436" y="1381506"/>
                    <a:pt x="924881" y="1324642"/>
                    <a:pt x="924881" y="1324642"/>
                  </a:cubicBezTo>
                  <a:lnTo>
                    <a:pt x="886880" y="1303306"/>
                  </a:lnTo>
                  <a:lnTo>
                    <a:pt x="845838" y="1303306"/>
                  </a:lnTo>
                  <a:lnTo>
                    <a:pt x="810403" y="1269302"/>
                  </a:lnTo>
                  <a:lnTo>
                    <a:pt x="775062" y="1240727"/>
                  </a:lnTo>
                  <a:lnTo>
                    <a:pt x="755206" y="1201007"/>
                  </a:lnTo>
                  <a:lnTo>
                    <a:pt x="733925" y="1186815"/>
                  </a:lnTo>
                  <a:cubicBezTo>
                    <a:pt x="733925" y="1186815"/>
                    <a:pt x="709890" y="1202436"/>
                    <a:pt x="704190" y="1201007"/>
                  </a:cubicBezTo>
                  <a:cubicBezTo>
                    <a:pt x="698489" y="1199579"/>
                    <a:pt x="663149" y="1186815"/>
                    <a:pt x="663149" y="1186815"/>
                  </a:cubicBezTo>
                  <a:lnTo>
                    <a:pt x="633413" y="1178338"/>
                  </a:lnTo>
                  <a:lnTo>
                    <a:pt x="596267" y="1195769"/>
                  </a:lnTo>
                  <a:lnTo>
                    <a:pt x="596267" y="1233869"/>
                  </a:lnTo>
                  <a:lnTo>
                    <a:pt x="582111" y="1224344"/>
                  </a:lnTo>
                  <a:lnTo>
                    <a:pt x="582111" y="1210056"/>
                  </a:lnTo>
                  <a:lnTo>
                    <a:pt x="594842" y="1185958"/>
                  </a:lnTo>
                  <a:lnTo>
                    <a:pt x="600542" y="1168908"/>
                  </a:lnTo>
                  <a:lnTo>
                    <a:pt x="587812" y="1163288"/>
                  </a:lnTo>
                  <a:lnTo>
                    <a:pt x="570806" y="1183100"/>
                  </a:lnTo>
                  <a:lnTo>
                    <a:pt x="528340" y="1195769"/>
                  </a:lnTo>
                  <a:lnTo>
                    <a:pt x="519790" y="1214247"/>
                  </a:lnTo>
                  <a:lnTo>
                    <a:pt x="499934" y="1232726"/>
                  </a:lnTo>
                  <a:lnTo>
                    <a:pt x="494329" y="1248347"/>
                  </a:lnTo>
                  <a:lnTo>
                    <a:pt x="463168" y="1222820"/>
                  </a:lnTo>
                  <a:cubicBezTo>
                    <a:pt x="452661" y="1228335"/>
                    <a:pt x="441773" y="1233078"/>
                    <a:pt x="430582" y="1237012"/>
                  </a:cubicBezTo>
                  <a:cubicBezTo>
                    <a:pt x="419096" y="1230897"/>
                    <a:pt x="408190" y="1223762"/>
                    <a:pt x="397996" y="1215676"/>
                  </a:cubicBezTo>
                  <a:lnTo>
                    <a:pt x="382416" y="1185863"/>
                  </a:lnTo>
                  <a:lnTo>
                    <a:pt x="390966" y="1146143"/>
                  </a:lnTo>
                  <a:lnTo>
                    <a:pt x="397996" y="1104900"/>
                  </a:lnTo>
                  <a:lnTo>
                    <a:pt x="371111" y="1087850"/>
                  </a:lnTo>
                  <a:lnTo>
                    <a:pt x="334250" y="1087850"/>
                  </a:lnTo>
                  <a:lnTo>
                    <a:pt x="305749" y="1079373"/>
                  </a:lnTo>
                  <a:lnTo>
                    <a:pt x="319049" y="1058037"/>
                  </a:lnTo>
                  <a:lnTo>
                    <a:pt x="334629" y="1026795"/>
                  </a:lnTo>
                  <a:lnTo>
                    <a:pt x="348785" y="1004126"/>
                  </a:lnTo>
                  <a:cubicBezTo>
                    <a:pt x="348785" y="1004126"/>
                    <a:pt x="352775" y="993743"/>
                    <a:pt x="357335" y="991362"/>
                  </a:cubicBezTo>
                  <a:cubicBezTo>
                    <a:pt x="375386" y="981837"/>
                    <a:pt x="357335" y="972884"/>
                    <a:pt x="357335" y="972884"/>
                  </a:cubicBezTo>
                  <a:cubicBezTo>
                    <a:pt x="357335" y="972884"/>
                    <a:pt x="319334" y="970026"/>
                    <a:pt x="313444" y="972884"/>
                  </a:cubicBezTo>
                  <a:cubicBezTo>
                    <a:pt x="307554" y="975741"/>
                    <a:pt x="292163" y="984218"/>
                    <a:pt x="292163" y="984218"/>
                  </a:cubicBezTo>
                  <a:lnTo>
                    <a:pt x="292163" y="1016889"/>
                  </a:lnTo>
                  <a:lnTo>
                    <a:pt x="263663" y="1029653"/>
                  </a:lnTo>
                  <a:lnTo>
                    <a:pt x="219771" y="1039178"/>
                  </a:lnTo>
                  <a:lnTo>
                    <a:pt x="190036" y="1009269"/>
                  </a:lnTo>
                  <a:cubicBezTo>
                    <a:pt x="185760" y="1005078"/>
                    <a:pt x="175880" y="958215"/>
                    <a:pt x="175880" y="958215"/>
                  </a:cubicBezTo>
                  <a:lnTo>
                    <a:pt x="194216" y="941165"/>
                  </a:lnTo>
                  <a:lnTo>
                    <a:pt x="202766" y="926973"/>
                  </a:lnTo>
                  <a:lnTo>
                    <a:pt x="204191" y="892874"/>
                  </a:lnTo>
                  <a:lnTo>
                    <a:pt x="222526" y="877253"/>
                  </a:lnTo>
                  <a:lnTo>
                    <a:pt x="229652" y="858774"/>
                  </a:lnTo>
                  <a:lnTo>
                    <a:pt x="250742" y="843344"/>
                  </a:lnTo>
                  <a:lnTo>
                    <a:pt x="270978" y="824770"/>
                  </a:lnTo>
                  <a:lnTo>
                    <a:pt x="289408" y="819150"/>
                  </a:lnTo>
                  <a:lnTo>
                    <a:pt x="314869" y="824770"/>
                  </a:lnTo>
                  <a:cubicBezTo>
                    <a:pt x="316294" y="815245"/>
                    <a:pt x="363035" y="819150"/>
                    <a:pt x="363035" y="819150"/>
                  </a:cubicBezTo>
                  <a:lnTo>
                    <a:pt x="381466" y="818198"/>
                  </a:lnTo>
                  <a:lnTo>
                    <a:pt x="380041" y="807815"/>
                  </a:lnTo>
                  <a:cubicBezTo>
                    <a:pt x="388591" y="800671"/>
                    <a:pt x="416902" y="807815"/>
                    <a:pt x="416902" y="807815"/>
                  </a:cubicBezTo>
                  <a:lnTo>
                    <a:pt x="454903" y="804577"/>
                  </a:lnTo>
                  <a:cubicBezTo>
                    <a:pt x="463263" y="806387"/>
                    <a:pt x="470293" y="823627"/>
                    <a:pt x="470293" y="823627"/>
                  </a:cubicBezTo>
                  <a:lnTo>
                    <a:pt x="453288" y="839248"/>
                  </a:lnTo>
                  <a:lnTo>
                    <a:pt x="464688" y="873252"/>
                  </a:lnTo>
                  <a:lnTo>
                    <a:pt x="475993" y="888873"/>
                  </a:lnTo>
                  <a:lnTo>
                    <a:pt x="471718" y="904494"/>
                  </a:lnTo>
                  <a:lnTo>
                    <a:pt x="498984" y="900494"/>
                  </a:lnTo>
                  <a:cubicBezTo>
                    <a:pt x="499427" y="891477"/>
                    <a:pt x="499871" y="882460"/>
                    <a:pt x="500314" y="873443"/>
                  </a:cubicBezTo>
                  <a:lnTo>
                    <a:pt x="501739" y="840772"/>
                  </a:lnTo>
                  <a:lnTo>
                    <a:pt x="497559" y="804958"/>
                  </a:lnTo>
                  <a:lnTo>
                    <a:pt x="523020" y="749903"/>
                  </a:lnTo>
                  <a:lnTo>
                    <a:pt x="626383" y="683228"/>
                  </a:lnTo>
                  <a:cubicBezTo>
                    <a:pt x="625908" y="675164"/>
                    <a:pt x="625432" y="667099"/>
                    <a:pt x="624957" y="659035"/>
                  </a:cubicBezTo>
                  <a:lnTo>
                    <a:pt x="631988" y="624269"/>
                  </a:lnTo>
                  <a:lnTo>
                    <a:pt x="650418" y="630650"/>
                  </a:lnTo>
                  <a:lnTo>
                    <a:pt x="683004" y="591884"/>
                  </a:lnTo>
                  <a:lnTo>
                    <a:pt x="725470" y="577787"/>
                  </a:lnTo>
                  <a:lnTo>
                    <a:pt x="750931" y="560451"/>
                  </a:lnTo>
                  <a:lnTo>
                    <a:pt x="763661" y="534829"/>
                  </a:lnTo>
                  <a:lnTo>
                    <a:pt x="810403" y="520637"/>
                  </a:lnTo>
                  <a:lnTo>
                    <a:pt x="857144" y="496538"/>
                  </a:lnTo>
                  <a:lnTo>
                    <a:pt x="835673" y="519494"/>
                  </a:lnTo>
                  <a:lnTo>
                    <a:pt x="832823" y="539401"/>
                  </a:lnTo>
                  <a:lnTo>
                    <a:pt x="858284" y="533686"/>
                  </a:lnTo>
                  <a:lnTo>
                    <a:pt x="880990" y="520922"/>
                  </a:lnTo>
                  <a:lnTo>
                    <a:pt x="900750" y="515302"/>
                  </a:lnTo>
                  <a:lnTo>
                    <a:pt x="919180" y="509588"/>
                  </a:lnTo>
                  <a:lnTo>
                    <a:pt x="924881" y="496824"/>
                  </a:lnTo>
                  <a:lnTo>
                    <a:pt x="912150" y="496824"/>
                  </a:lnTo>
                  <a:lnTo>
                    <a:pt x="892295" y="489680"/>
                  </a:lnTo>
                  <a:lnTo>
                    <a:pt x="863794" y="468440"/>
                  </a:lnTo>
                  <a:cubicBezTo>
                    <a:pt x="863196" y="463742"/>
                    <a:pt x="864734" y="459023"/>
                    <a:pt x="867974" y="455581"/>
                  </a:cubicBezTo>
                  <a:lnTo>
                    <a:pt x="880799" y="444056"/>
                  </a:lnTo>
                  <a:cubicBezTo>
                    <a:pt x="880799" y="444056"/>
                    <a:pt x="886405" y="437198"/>
                    <a:pt x="882224" y="437198"/>
                  </a:cubicBezTo>
                  <a:cubicBezTo>
                    <a:pt x="878044" y="437198"/>
                    <a:pt x="846789" y="430340"/>
                    <a:pt x="846789" y="430340"/>
                  </a:cubicBezTo>
                  <a:lnTo>
                    <a:pt x="812778" y="444056"/>
                  </a:lnTo>
                  <a:lnTo>
                    <a:pt x="793492" y="444056"/>
                  </a:lnTo>
                  <a:lnTo>
                    <a:pt x="817623" y="423005"/>
                  </a:lnTo>
                  <a:lnTo>
                    <a:pt x="844508" y="423005"/>
                  </a:lnTo>
                  <a:lnTo>
                    <a:pt x="874244" y="415862"/>
                  </a:lnTo>
                  <a:lnTo>
                    <a:pt x="935996" y="415862"/>
                  </a:lnTo>
                  <a:lnTo>
                    <a:pt x="970007" y="408718"/>
                  </a:lnTo>
                  <a:lnTo>
                    <a:pt x="994233" y="395669"/>
                  </a:lnTo>
                  <a:lnTo>
                    <a:pt x="1023968" y="392621"/>
                  </a:lnTo>
                  <a:lnTo>
                    <a:pt x="1032519" y="360712"/>
                  </a:lnTo>
                  <a:lnTo>
                    <a:pt x="1012663" y="343662"/>
                  </a:lnTo>
                  <a:lnTo>
                    <a:pt x="984162" y="328898"/>
                  </a:lnTo>
                  <a:lnTo>
                    <a:pt x="978462" y="295370"/>
                  </a:lnTo>
                  <a:lnTo>
                    <a:pt x="962882" y="261271"/>
                  </a:lnTo>
                  <a:lnTo>
                    <a:pt x="948726" y="261271"/>
                  </a:lnTo>
                  <a:lnTo>
                    <a:pt x="947301" y="279749"/>
                  </a:lnTo>
                  <a:lnTo>
                    <a:pt x="924691" y="279749"/>
                  </a:lnTo>
                  <a:lnTo>
                    <a:pt x="918991" y="291084"/>
                  </a:lnTo>
                  <a:lnTo>
                    <a:pt x="910535" y="296799"/>
                  </a:lnTo>
                  <a:lnTo>
                    <a:pt x="896380" y="299656"/>
                  </a:lnTo>
                  <a:lnTo>
                    <a:pt x="883555" y="286798"/>
                  </a:lnTo>
                  <a:lnTo>
                    <a:pt x="900560" y="268415"/>
                  </a:lnTo>
                  <a:lnTo>
                    <a:pt x="880799" y="249936"/>
                  </a:lnTo>
                  <a:lnTo>
                    <a:pt x="856669" y="237173"/>
                  </a:lnTo>
                  <a:lnTo>
                    <a:pt x="831493" y="237173"/>
                  </a:lnTo>
                  <a:lnTo>
                    <a:pt x="813063" y="242792"/>
                  </a:lnTo>
                  <a:lnTo>
                    <a:pt x="787602" y="272606"/>
                  </a:lnTo>
                  <a:lnTo>
                    <a:pt x="767746" y="289655"/>
                  </a:lnTo>
                  <a:lnTo>
                    <a:pt x="773447" y="305276"/>
                  </a:lnTo>
                  <a:lnTo>
                    <a:pt x="766226" y="328994"/>
                  </a:lnTo>
                  <a:lnTo>
                    <a:pt x="770501" y="338519"/>
                  </a:lnTo>
                  <a:lnTo>
                    <a:pt x="746371" y="347091"/>
                  </a:lnTo>
                  <a:lnTo>
                    <a:pt x="719485" y="352711"/>
                  </a:lnTo>
                  <a:lnTo>
                    <a:pt x="708180" y="349853"/>
                  </a:lnTo>
                  <a:lnTo>
                    <a:pt x="699629" y="361283"/>
                  </a:lnTo>
                  <a:lnTo>
                    <a:pt x="715210" y="393192"/>
                  </a:lnTo>
                  <a:lnTo>
                    <a:pt x="699629" y="403860"/>
                  </a:lnTo>
                  <a:lnTo>
                    <a:pt x="678444" y="403860"/>
                  </a:lnTo>
                  <a:lnTo>
                    <a:pt x="660488" y="380714"/>
                  </a:lnTo>
                  <a:lnTo>
                    <a:pt x="656213" y="367570"/>
                  </a:lnTo>
                  <a:lnTo>
                    <a:pt x="668944" y="360521"/>
                  </a:lnTo>
                  <a:lnTo>
                    <a:pt x="659443" y="343472"/>
                  </a:lnTo>
                  <a:lnTo>
                    <a:pt x="629708" y="342043"/>
                  </a:lnTo>
                  <a:lnTo>
                    <a:pt x="590091" y="317373"/>
                  </a:lnTo>
                  <a:lnTo>
                    <a:pt x="571661" y="317373"/>
                  </a:lnTo>
                  <a:lnTo>
                    <a:pt x="567386" y="302228"/>
                  </a:lnTo>
                  <a:lnTo>
                    <a:pt x="554656" y="296609"/>
                  </a:lnTo>
                  <a:lnTo>
                    <a:pt x="573086" y="275273"/>
                  </a:lnTo>
                  <a:lnTo>
                    <a:pt x="599972" y="259652"/>
                  </a:lnTo>
                  <a:lnTo>
                    <a:pt x="646713" y="242602"/>
                  </a:lnTo>
                  <a:lnTo>
                    <a:pt x="663718" y="236982"/>
                  </a:lnTo>
                  <a:lnTo>
                    <a:pt x="700485" y="228409"/>
                  </a:lnTo>
                  <a:lnTo>
                    <a:pt x="725185" y="214694"/>
                  </a:lnTo>
                  <a:lnTo>
                    <a:pt x="747796" y="194786"/>
                  </a:lnTo>
                  <a:lnTo>
                    <a:pt x="777532" y="194786"/>
                  </a:lnTo>
                  <a:lnTo>
                    <a:pt x="812968" y="185833"/>
                  </a:lnTo>
                  <a:lnTo>
                    <a:pt x="835673" y="185833"/>
                  </a:lnTo>
                  <a:lnTo>
                    <a:pt x="845174" y="159353"/>
                  </a:lnTo>
                  <a:lnTo>
                    <a:pt x="799857" y="159353"/>
                  </a:lnTo>
                  <a:lnTo>
                    <a:pt x="782852" y="172403"/>
                  </a:lnTo>
                  <a:lnTo>
                    <a:pt x="753116" y="172403"/>
                  </a:lnTo>
                  <a:cubicBezTo>
                    <a:pt x="746798" y="166154"/>
                    <a:pt x="738980" y="161657"/>
                    <a:pt x="730410" y="159353"/>
                  </a:cubicBezTo>
                  <a:lnTo>
                    <a:pt x="730410" y="148876"/>
                  </a:lnTo>
                  <a:lnTo>
                    <a:pt x="745991" y="134684"/>
                  </a:lnTo>
                  <a:lnTo>
                    <a:pt x="766226" y="119444"/>
                  </a:lnTo>
                  <a:cubicBezTo>
                    <a:pt x="773304" y="110380"/>
                    <a:pt x="779023" y="100338"/>
                    <a:pt x="783232" y="89630"/>
                  </a:cubicBezTo>
                  <a:lnTo>
                    <a:pt x="824273" y="103823"/>
                  </a:lnTo>
                  <a:lnTo>
                    <a:pt x="855339" y="102203"/>
                  </a:lnTo>
                  <a:lnTo>
                    <a:pt x="876714" y="100965"/>
                  </a:lnTo>
                  <a:lnTo>
                    <a:pt x="903600" y="102394"/>
                  </a:lnTo>
                  <a:lnTo>
                    <a:pt x="919180" y="108109"/>
                  </a:lnTo>
                  <a:cubicBezTo>
                    <a:pt x="914905" y="119444"/>
                    <a:pt x="897995" y="110966"/>
                    <a:pt x="897995" y="110966"/>
                  </a:cubicBezTo>
                  <a:lnTo>
                    <a:pt x="846979" y="116586"/>
                  </a:lnTo>
                  <a:lnTo>
                    <a:pt x="824273" y="128969"/>
                  </a:lnTo>
                  <a:lnTo>
                    <a:pt x="831398" y="113348"/>
                  </a:lnTo>
                  <a:lnTo>
                    <a:pt x="807267" y="114776"/>
                  </a:lnTo>
                  <a:lnTo>
                    <a:pt x="778767" y="133160"/>
                  </a:lnTo>
                  <a:lnTo>
                    <a:pt x="798622" y="143161"/>
                  </a:lnTo>
                  <a:lnTo>
                    <a:pt x="845364" y="143161"/>
                  </a:lnTo>
                  <a:lnTo>
                    <a:pt x="870824" y="152686"/>
                  </a:lnTo>
                  <a:lnTo>
                    <a:pt x="892105" y="144209"/>
                  </a:lnTo>
                  <a:lnTo>
                    <a:pt x="914715" y="152686"/>
                  </a:lnTo>
                  <a:lnTo>
                    <a:pt x="941696" y="161258"/>
                  </a:lnTo>
                  <a:lnTo>
                    <a:pt x="909110" y="171450"/>
                  </a:lnTo>
                  <a:lnTo>
                    <a:pt x="880609" y="184880"/>
                  </a:lnTo>
                  <a:lnTo>
                    <a:pt x="852109" y="191072"/>
                  </a:lnTo>
                  <a:lnTo>
                    <a:pt x="829498" y="199549"/>
                  </a:lnTo>
                  <a:lnTo>
                    <a:pt x="838998" y="219456"/>
                  </a:lnTo>
                  <a:lnTo>
                    <a:pt x="898470" y="218027"/>
                  </a:lnTo>
                  <a:lnTo>
                    <a:pt x="935996" y="241173"/>
                  </a:lnTo>
                  <a:lnTo>
                    <a:pt x="967157" y="241173"/>
                  </a:lnTo>
                  <a:lnTo>
                    <a:pt x="968582" y="228409"/>
                  </a:lnTo>
                  <a:lnTo>
                    <a:pt x="975612" y="215646"/>
                  </a:lnTo>
                  <a:lnTo>
                    <a:pt x="989862" y="212789"/>
                  </a:lnTo>
                  <a:lnTo>
                    <a:pt x="978462" y="197168"/>
                  </a:lnTo>
                  <a:lnTo>
                    <a:pt x="974282" y="185357"/>
                  </a:lnTo>
                  <a:lnTo>
                    <a:pt x="991192" y="185357"/>
                  </a:lnTo>
                  <a:lnTo>
                    <a:pt x="1005443" y="195739"/>
                  </a:lnTo>
                  <a:cubicBezTo>
                    <a:pt x="1016748" y="204311"/>
                    <a:pt x="1040784" y="185357"/>
                    <a:pt x="1040784" y="185357"/>
                  </a:cubicBezTo>
                  <a:lnTo>
                    <a:pt x="1076220" y="171926"/>
                  </a:lnTo>
                  <a:lnTo>
                    <a:pt x="1032329" y="158877"/>
                  </a:lnTo>
                  <a:lnTo>
                    <a:pt x="1018173" y="144685"/>
                  </a:lnTo>
                  <a:cubicBezTo>
                    <a:pt x="1022353" y="136112"/>
                    <a:pt x="971432" y="123349"/>
                    <a:pt x="971432" y="123349"/>
                  </a:cubicBezTo>
                  <a:lnTo>
                    <a:pt x="931721" y="99250"/>
                  </a:lnTo>
                  <a:lnTo>
                    <a:pt x="922221" y="89249"/>
                  </a:lnTo>
                  <a:lnTo>
                    <a:pt x="888495" y="89249"/>
                  </a:lnTo>
                  <a:lnTo>
                    <a:pt x="915380" y="77914"/>
                  </a:lnTo>
                  <a:lnTo>
                    <a:pt x="981882" y="84963"/>
                  </a:lnTo>
                  <a:lnTo>
                    <a:pt x="1015893" y="77914"/>
                  </a:lnTo>
                  <a:lnTo>
                    <a:pt x="1093795" y="58007"/>
                  </a:lnTo>
                  <a:lnTo>
                    <a:pt x="1146142" y="45244"/>
                  </a:lnTo>
                  <a:lnTo>
                    <a:pt x="1184143" y="31052"/>
                  </a:lnTo>
                  <a:lnTo>
                    <a:pt x="1140157" y="24194"/>
                  </a:lnTo>
                  <a:cubicBezTo>
                    <a:pt x="1140157" y="24194"/>
                    <a:pt x="1108996" y="32766"/>
                    <a:pt x="1104721" y="32766"/>
                  </a:cubicBezTo>
                  <a:cubicBezTo>
                    <a:pt x="1100445" y="32766"/>
                    <a:pt x="1063680" y="35623"/>
                    <a:pt x="1059404" y="35623"/>
                  </a:cubicBezTo>
                  <a:lnTo>
                    <a:pt x="960222" y="35623"/>
                  </a:lnTo>
                  <a:lnTo>
                    <a:pt x="929156" y="42672"/>
                  </a:lnTo>
                  <a:lnTo>
                    <a:pt x="957657" y="49816"/>
                  </a:lnTo>
                  <a:lnTo>
                    <a:pt x="940651" y="59341"/>
                  </a:lnTo>
                  <a:lnTo>
                    <a:pt x="910915" y="59341"/>
                  </a:lnTo>
                  <a:lnTo>
                    <a:pt x="893910" y="65056"/>
                  </a:lnTo>
                  <a:lnTo>
                    <a:pt x="916520" y="48006"/>
                  </a:lnTo>
                  <a:lnTo>
                    <a:pt x="892485" y="42291"/>
                  </a:lnTo>
                  <a:lnTo>
                    <a:pt x="862749" y="49435"/>
                  </a:lnTo>
                  <a:lnTo>
                    <a:pt x="825888" y="70675"/>
                  </a:lnTo>
                  <a:lnTo>
                    <a:pt x="842893" y="76390"/>
                  </a:lnTo>
                  <a:lnTo>
                    <a:pt x="867024" y="66865"/>
                  </a:lnTo>
                  <a:lnTo>
                    <a:pt x="886785" y="71057"/>
                  </a:lnTo>
                  <a:lnTo>
                    <a:pt x="865599" y="76772"/>
                  </a:lnTo>
                  <a:lnTo>
                    <a:pt x="857049" y="88106"/>
                  </a:lnTo>
                  <a:lnTo>
                    <a:pt x="871204" y="92393"/>
                  </a:lnTo>
                  <a:lnTo>
                    <a:pt x="833203" y="95250"/>
                  </a:lnTo>
                  <a:lnTo>
                    <a:pt x="766701" y="83915"/>
                  </a:lnTo>
                  <a:lnTo>
                    <a:pt x="739816" y="116491"/>
                  </a:lnTo>
                  <a:lnTo>
                    <a:pt x="685949" y="154591"/>
                  </a:lnTo>
                  <a:lnTo>
                    <a:pt x="700105" y="165925"/>
                  </a:lnTo>
                  <a:lnTo>
                    <a:pt x="690604" y="171926"/>
                  </a:lnTo>
                  <a:lnTo>
                    <a:pt x="677874" y="178689"/>
                  </a:lnTo>
                  <a:lnTo>
                    <a:pt x="641013" y="171926"/>
                  </a:lnTo>
                  <a:lnTo>
                    <a:pt x="590091" y="185357"/>
                  </a:lnTo>
                  <a:lnTo>
                    <a:pt x="477559" y="240252"/>
                  </a:lnTo>
                  <a:cubicBezTo>
                    <a:pt x="181848" y="530352"/>
                    <a:pt x="102036" y="696627"/>
                    <a:pt x="0" y="1091502"/>
                  </a:cubicBezTo>
                  <a:lnTo>
                    <a:pt x="114699" y="1064800"/>
                  </a:lnTo>
                  <a:lnTo>
                    <a:pt x="134554" y="1086041"/>
                  </a:lnTo>
                  <a:lnTo>
                    <a:pt x="168565" y="1091756"/>
                  </a:lnTo>
                  <a:lnTo>
                    <a:pt x="191271" y="1105948"/>
                  </a:lnTo>
                  <a:lnTo>
                    <a:pt x="215306" y="1096423"/>
                  </a:lnTo>
                  <a:lnTo>
                    <a:pt x="235162" y="1116330"/>
                  </a:lnTo>
                  <a:lnTo>
                    <a:pt x="279053" y="1140428"/>
                  </a:lnTo>
                  <a:lnTo>
                    <a:pt x="321519" y="1146143"/>
                  </a:lnTo>
                  <a:lnTo>
                    <a:pt x="334250" y="1188720"/>
                  </a:lnTo>
                  <a:cubicBezTo>
                    <a:pt x="334250" y="1188720"/>
                    <a:pt x="363985" y="1215676"/>
                    <a:pt x="362750" y="1221391"/>
                  </a:cubicBezTo>
                  <a:cubicBezTo>
                    <a:pt x="361515" y="1227106"/>
                    <a:pt x="372251" y="1252633"/>
                    <a:pt x="378331" y="1252633"/>
                  </a:cubicBezTo>
                  <a:cubicBezTo>
                    <a:pt x="392505" y="1257710"/>
                    <a:pt x="406252" y="1263891"/>
                    <a:pt x="419467" y="1271111"/>
                  </a:cubicBezTo>
                  <a:lnTo>
                    <a:pt x="443503" y="1273874"/>
                  </a:lnTo>
                  <a:lnTo>
                    <a:pt x="453003" y="1252633"/>
                  </a:lnTo>
                  <a:lnTo>
                    <a:pt x="474283" y="1252633"/>
                  </a:lnTo>
                  <a:lnTo>
                    <a:pt x="474283" y="1273874"/>
                  </a:lnTo>
                  <a:lnTo>
                    <a:pt x="482834" y="1285304"/>
                  </a:lnTo>
                  <a:lnTo>
                    <a:pt x="485589" y="1317879"/>
                  </a:lnTo>
                  <a:lnTo>
                    <a:pt x="494139" y="1342073"/>
                  </a:lnTo>
                  <a:lnTo>
                    <a:pt x="479983" y="1357694"/>
                  </a:lnTo>
                  <a:lnTo>
                    <a:pt x="457278" y="1386269"/>
                  </a:lnTo>
                  <a:lnTo>
                    <a:pt x="428777" y="1425797"/>
                  </a:lnTo>
                  <a:lnTo>
                    <a:pt x="431627" y="1463897"/>
                  </a:lnTo>
                  <a:lnTo>
                    <a:pt x="424502" y="1489424"/>
                  </a:lnTo>
                  <a:lnTo>
                    <a:pt x="445782" y="1496568"/>
                  </a:lnTo>
                  <a:lnTo>
                    <a:pt x="427352" y="1522095"/>
                  </a:lnTo>
                  <a:cubicBezTo>
                    <a:pt x="431114" y="1532801"/>
                    <a:pt x="434287" y="1543707"/>
                    <a:pt x="436852" y="1554766"/>
                  </a:cubicBezTo>
                  <a:cubicBezTo>
                    <a:pt x="441251" y="1566948"/>
                    <a:pt x="446457" y="1578816"/>
                    <a:pt x="452433" y="1590294"/>
                  </a:cubicBezTo>
                  <a:lnTo>
                    <a:pt x="472288" y="1607344"/>
                  </a:lnTo>
                  <a:lnTo>
                    <a:pt x="480838" y="1635919"/>
                  </a:lnTo>
                  <a:lnTo>
                    <a:pt x="529005" y="1735265"/>
                  </a:lnTo>
                  <a:lnTo>
                    <a:pt x="562921" y="1763840"/>
                  </a:lnTo>
                  <a:lnTo>
                    <a:pt x="612512" y="1789367"/>
                  </a:lnTo>
                  <a:cubicBezTo>
                    <a:pt x="612512" y="1789367"/>
                    <a:pt x="643673" y="1823466"/>
                    <a:pt x="645098" y="1827467"/>
                  </a:cubicBezTo>
                  <a:cubicBezTo>
                    <a:pt x="646523" y="1831467"/>
                    <a:pt x="662103" y="1894142"/>
                    <a:pt x="662103" y="1894142"/>
                  </a:cubicBezTo>
                  <a:cubicBezTo>
                    <a:pt x="661882" y="1905826"/>
                    <a:pt x="661660" y="1917510"/>
                    <a:pt x="661439" y="1929194"/>
                  </a:cubicBezTo>
                  <a:lnTo>
                    <a:pt x="670939" y="1966055"/>
                  </a:lnTo>
                  <a:lnTo>
                    <a:pt x="673789" y="2007299"/>
                  </a:lnTo>
                  <a:lnTo>
                    <a:pt x="678064" y="2064449"/>
                  </a:lnTo>
                  <a:lnTo>
                    <a:pt x="692219" y="2109883"/>
                  </a:lnTo>
                  <a:lnTo>
                    <a:pt x="704950" y="2169509"/>
                  </a:lnTo>
                  <a:lnTo>
                    <a:pt x="689369" y="2189417"/>
                  </a:lnTo>
                  <a:lnTo>
                    <a:pt x="698869" y="2218849"/>
                  </a:lnTo>
                  <a:lnTo>
                    <a:pt x="710270" y="2261807"/>
                  </a:lnTo>
                  <a:lnTo>
                    <a:pt x="730030" y="2283143"/>
                  </a:lnTo>
                  <a:cubicBezTo>
                    <a:pt x="729587" y="2294509"/>
                    <a:pt x="729143" y="2305876"/>
                    <a:pt x="728700" y="2317242"/>
                  </a:cubicBezTo>
                  <a:lnTo>
                    <a:pt x="732880" y="2351246"/>
                  </a:lnTo>
                  <a:lnTo>
                    <a:pt x="820758" y="2444972"/>
                  </a:lnTo>
                  <a:lnTo>
                    <a:pt x="837668" y="2463451"/>
                  </a:lnTo>
                  <a:lnTo>
                    <a:pt x="837668" y="2419445"/>
                  </a:lnTo>
                  <a:lnTo>
                    <a:pt x="866169" y="2402967"/>
                  </a:lnTo>
                  <a:lnTo>
                    <a:pt x="866169" y="2376869"/>
                  </a:lnTo>
                  <a:lnTo>
                    <a:pt x="837668" y="2364105"/>
                  </a:lnTo>
                  <a:lnTo>
                    <a:pt x="837668" y="2344198"/>
                  </a:lnTo>
                  <a:lnTo>
                    <a:pt x="851634" y="2331434"/>
                  </a:lnTo>
                  <a:lnTo>
                    <a:pt x="865694" y="2308670"/>
                  </a:lnTo>
                  <a:lnTo>
                    <a:pt x="865694" y="2290191"/>
                  </a:lnTo>
                  <a:cubicBezTo>
                    <a:pt x="877379" y="2286000"/>
                    <a:pt x="865694" y="2273141"/>
                    <a:pt x="865694" y="2273141"/>
                  </a:cubicBezTo>
                  <a:lnTo>
                    <a:pt x="846219" y="2273141"/>
                  </a:lnTo>
                  <a:lnTo>
                    <a:pt x="844793" y="2254758"/>
                  </a:lnTo>
                  <a:lnTo>
                    <a:pt x="863224" y="2254758"/>
                  </a:lnTo>
                  <a:lnTo>
                    <a:pt x="870824" y="2266093"/>
                  </a:lnTo>
                  <a:lnTo>
                    <a:pt x="885835" y="2254758"/>
                  </a:lnTo>
                  <a:lnTo>
                    <a:pt x="874529" y="2231993"/>
                  </a:lnTo>
                  <a:cubicBezTo>
                    <a:pt x="877379" y="2224945"/>
                    <a:pt x="897235" y="2231993"/>
                    <a:pt x="897235" y="2231993"/>
                  </a:cubicBezTo>
                  <a:lnTo>
                    <a:pt x="931151" y="2212086"/>
                  </a:lnTo>
                  <a:lnTo>
                    <a:pt x="945306" y="2195132"/>
                  </a:lnTo>
                  <a:lnTo>
                    <a:pt x="945306" y="2172367"/>
                  </a:lnTo>
                  <a:lnTo>
                    <a:pt x="929156" y="2157794"/>
                  </a:lnTo>
                  <a:lnTo>
                    <a:pt x="914905" y="2135029"/>
                  </a:lnTo>
                  <a:lnTo>
                    <a:pt x="931911" y="2135029"/>
                  </a:lnTo>
                  <a:cubicBezTo>
                    <a:pt x="931911" y="2135029"/>
                    <a:pt x="957467" y="2147888"/>
                    <a:pt x="965922" y="2135029"/>
                  </a:cubicBezTo>
                  <a:cubicBezTo>
                    <a:pt x="974377" y="2122170"/>
                    <a:pt x="987202" y="2105216"/>
                    <a:pt x="987202" y="2105216"/>
                  </a:cubicBezTo>
                  <a:lnTo>
                    <a:pt x="1002783" y="2068354"/>
                  </a:lnTo>
                  <a:cubicBezTo>
                    <a:pt x="1002783" y="2068354"/>
                    <a:pt x="1032519" y="2014347"/>
                    <a:pt x="1035369" y="2010061"/>
                  </a:cubicBezTo>
                  <a:cubicBezTo>
                    <a:pt x="1038219" y="2005774"/>
                    <a:pt x="1035369" y="1952911"/>
                    <a:pt x="1035369" y="1952911"/>
                  </a:cubicBezTo>
                  <a:lnTo>
                    <a:pt x="1082110" y="1914811"/>
                  </a:lnTo>
                  <a:lnTo>
                    <a:pt x="1113271" y="1914811"/>
                  </a:lnTo>
                  <a:lnTo>
                    <a:pt x="1138732" y="1872139"/>
                  </a:lnTo>
                  <a:lnTo>
                    <a:pt x="1158587" y="1844135"/>
                  </a:lnTo>
                  <a:lnTo>
                    <a:pt x="1158587" y="1796510"/>
                  </a:lnTo>
                  <a:lnTo>
                    <a:pt x="1165617" y="1751076"/>
                  </a:lnTo>
                  <a:lnTo>
                    <a:pt x="1154502" y="1706690"/>
                  </a:lnTo>
                  <a:lnTo>
                    <a:pt x="1194118" y="1654112"/>
                  </a:lnTo>
                  <a:lnTo>
                    <a:pt x="1223854" y="1625537"/>
                  </a:lnTo>
                  <a:lnTo>
                    <a:pt x="1212549" y="1573054"/>
                  </a:lnTo>
                  <a:lnTo>
                    <a:pt x="1206658" y="1540478"/>
                  </a:lnTo>
                  <a:close/>
                  <a:moveTo>
                    <a:pt x="1522257" y="424720"/>
                  </a:moveTo>
                  <a:lnTo>
                    <a:pt x="1531757" y="430340"/>
                  </a:lnTo>
                  <a:lnTo>
                    <a:pt x="1544678" y="419100"/>
                  </a:lnTo>
                  <a:lnTo>
                    <a:pt x="1563013" y="419100"/>
                  </a:lnTo>
                  <a:lnTo>
                    <a:pt x="1579924" y="413385"/>
                  </a:lnTo>
                  <a:lnTo>
                    <a:pt x="1587524" y="402907"/>
                  </a:lnTo>
                  <a:lnTo>
                    <a:pt x="1583914" y="388430"/>
                  </a:lnTo>
                  <a:lnTo>
                    <a:pt x="1591134" y="380714"/>
                  </a:lnTo>
                  <a:cubicBezTo>
                    <a:pt x="1591989" y="368999"/>
                    <a:pt x="1573463" y="360521"/>
                    <a:pt x="1573463" y="360521"/>
                  </a:cubicBezTo>
                  <a:lnTo>
                    <a:pt x="1563013" y="360521"/>
                  </a:lnTo>
                  <a:lnTo>
                    <a:pt x="1550093" y="375476"/>
                  </a:lnTo>
                  <a:lnTo>
                    <a:pt x="1536412" y="375476"/>
                  </a:lnTo>
                  <a:lnTo>
                    <a:pt x="1531567" y="392430"/>
                  </a:lnTo>
                  <a:lnTo>
                    <a:pt x="1533562" y="405194"/>
                  </a:lnTo>
                  <a:lnTo>
                    <a:pt x="1522257" y="412242"/>
                  </a:lnTo>
                  <a:lnTo>
                    <a:pt x="1522257" y="424720"/>
                  </a:lnTo>
                  <a:close/>
                  <a:moveTo>
                    <a:pt x="1607759" y="317373"/>
                  </a:moveTo>
                  <a:lnTo>
                    <a:pt x="1593319" y="323850"/>
                  </a:lnTo>
                  <a:lnTo>
                    <a:pt x="1593319" y="345662"/>
                  </a:lnTo>
                  <a:lnTo>
                    <a:pt x="1594934" y="351282"/>
                  </a:lnTo>
                  <a:cubicBezTo>
                    <a:pt x="1595988" y="355778"/>
                    <a:pt x="1596530" y="360379"/>
                    <a:pt x="1596549" y="364998"/>
                  </a:cubicBezTo>
                  <a:lnTo>
                    <a:pt x="1606999" y="372237"/>
                  </a:lnTo>
                  <a:lnTo>
                    <a:pt x="1617450" y="378714"/>
                  </a:lnTo>
                  <a:lnTo>
                    <a:pt x="1622295" y="388239"/>
                  </a:lnTo>
                  <a:cubicBezTo>
                    <a:pt x="1622295" y="388239"/>
                    <a:pt x="1620680" y="397764"/>
                    <a:pt x="1615075" y="397764"/>
                  </a:cubicBezTo>
                  <a:lnTo>
                    <a:pt x="1602154" y="401860"/>
                  </a:lnTo>
                  <a:lnTo>
                    <a:pt x="1606999" y="410718"/>
                  </a:lnTo>
                  <a:cubicBezTo>
                    <a:pt x="1606999" y="410718"/>
                    <a:pt x="1597499" y="415576"/>
                    <a:pt x="1596549" y="419576"/>
                  </a:cubicBezTo>
                  <a:lnTo>
                    <a:pt x="1605384" y="426053"/>
                  </a:lnTo>
                  <a:lnTo>
                    <a:pt x="1597309" y="434150"/>
                  </a:lnTo>
                  <a:lnTo>
                    <a:pt x="1579639" y="434150"/>
                  </a:lnTo>
                  <a:lnTo>
                    <a:pt x="1579639" y="443675"/>
                  </a:lnTo>
                  <a:lnTo>
                    <a:pt x="1616690" y="443675"/>
                  </a:lnTo>
                  <a:lnTo>
                    <a:pt x="1631985" y="434150"/>
                  </a:lnTo>
                  <a:lnTo>
                    <a:pt x="1654501" y="438150"/>
                  </a:lnTo>
                  <a:cubicBezTo>
                    <a:pt x="1654501" y="438150"/>
                    <a:pt x="1673026" y="434150"/>
                    <a:pt x="1677016" y="434150"/>
                  </a:cubicBezTo>
                  <a:lnTo>
                    <a:pt x="1673786" y="430054"/>
                  </a:lnTo>
                  <a:lnTo>
                    <a:pt x="1679486" y="422815"/>
                  </a:lnTo>
                  <a:lnTo>
                    <a:pt x="1688322" y="412337"/>
                  </a:lnTo>
                  <a:lnTo>
                    <a:pt x="1677016" y="407765"/>
                  </a:lnTo>
                  <a:lnTo>
                    <a:pt x="1664191" y="403765"/>
                  </a:lnTo>
                  <a:lnTo>
                    <a:pt x="1665806" y="390049"/>
                  </a:lnTo>
                  <a:lnTo>
                    <a:pt x="1653646" y="380524"/>
                  </a:lnTo>
                  <a:lnTo>
                    <a:pt x="1635215" y="370427"/>
                  </a:lnTo>
                  <a:lnTo>
                    <a:pt x="1633600" y="351854"/>
                  </a:lnTo>
                  <a:lnTo>
                    <a:pt x="1635215" y="335756"/>
                  </a:lnTo>
                  <a:lnTo>
                    <a:pt x="1616215" y="335756"/>
                  </a:lnTo>
                  <a:lnTo>
                    <a:pt x="1612224" y="327660"/>
                  </a:lnTo>
                  <a:lnTo>
                    <a:pt x="1623435" y="317182"/>
                  </a:lnTo>
                  <a:lnTo>
                    <a:pt x="1607759" y="317373"/>
                  </a:lnTo>
                  <a:close/>
                  <a:moveTo>
                    <a:pt x="1713212" y="386810"/>
                  </a:moveTo>
                  <a:lnTo>
                    <a:pt x="1713212" y="380714"/>
                  </a:lnTo>
                  <a:lnTo>
                    <a:pt x="1726133" y="380714"/>
                  </a:lnTo>
                  <a:lnTo>
                    <a:pt x="1733353" y="375476"/>
                  </a:lnTo>
                  <a:lnTo>
                    <a:pt x="1733353" y="355282"/>
                  </a:lnTo>
                  <a:lnTo>
                    <a:pt x="1742853" y="350425"/>
                  </a:lnTo>
                  <a:lnTo>
                    <a:pt x="1739623" y="334328"/>
                  </a:lnTo>
                  <a:lnTo>
                    <a:pt x="1724518" y="328994"/>
                  </a:lnTo>
                  <a:lnTo>
                    <a:pt x="1702002" y="336232"/>
                  </a:lnTo>
                  <a:lnTo>
                    <a:pt x="1702002" y="348044"/>
                  </a:lnTo>
                  <a:lnTo>
                    <a:pt x="1688322" y="349663"/>
                  </a:lnTo>
                  <a:lnTo>
                    <a:pt x="1685092" y="360521"/>
                  </a:lnTo>
                  <a:lnTo>
                    <a:pt x="1694592" y="364998"/>
                  </a:lnTo>
                  <a:lnTo>
                    <a:pt x="1679296" y="373856"/>
                  </a:lnTo>
                  <a:lnTo>
                    <a:pt x="1675211" y="380714"/>
                  </a:lnTo>
                  <a:lnTo>
                    <a:pt x="1688132" y="392430"/>
                  </a:lnTo>
                  <a:lnTo>
                    <a:pt x="1713212" y="386810"/>
                  </a:lnTo>
                  <a:close/>
                  <a:moveTo>
                    <a:pt x="2524534" y="876110"/>
                  </a:moveTo>
                  <a:lnTo>
                    <a:pt x="2577736" y="904685"/>
                  </a:lnTo>
                  <a:lnTo>
                    <a:pt x="2605192" y="894017"/>
                  </a:lnTo>
                  <a:lnTo>
                    <a:pt x="2623432" y="919925"/>
                  </a:lnTo>
                  <a:lnTo>
                    <a:pt x="2672169" y="930688"/>
                  </a:lnTo>
                  <a:lnTo>
                    <a:pt x="2693449" y="941356"/>
                  </a:lnTo>
                  <a:lnTo>
                    <a:pt x="2752826" y="809593"/>
                  </a:lnTo>
                  <a:cubicBezTo>
                    <a:pt x="2662503" y="608118"/>
                    <a:pt x="2543606" y="384419"/>
                    <a:pt x="2300883" y="208344"/>
                  </a:cubicBezTo>
                  <a:lnTo>
                    <a:pt x="2251877" y="211265"/>
                  </a:lnTo>
                  <a:lnTo>
                    <a:pt x="2241237" y="232696"/>
                  </a:lnTo>
                  <a:lnTo>
                    <a:pt x="2218531" y="224219"/>
                  </a:lnTo>
                  <a:lnTo>
                    <a:pt x="2207796" y="205169"/>
                  </a:lnTo>
                  <a:lnTo>
                    <a:pt x="2186420" y="205169"/>
                  </a:lnTo>
                  <a:lnTo>
                    <a:pt x="2195920" y="214694"/>
                  </a:lnTo>
                  <a:lnTo>
                    <a:pt x="2203616" y="230029"/>
                  </a:lnTo>
                  <a:lnTo>
                    <a:pt x="2170080" y="230029"/>
                  </a:lnTo>
                  <a:lnTo>
                    <a:pt x="2170080" y="248983"/>
                  </a:lnTo>
                  <a:lnTo>
                    <a:pt x="2146139" y="245459"/>
                  </a:lnTo>
                  <a:lnTo>
                    <a:pt x="2131604" y="243269"/>
                  </a:lnTo>
                  <a:lnTo>
                    <a:pt x="2123433" y="247364"/>
                  </a:lnTo>
                  <a:lnTo>
                    <a:pt x="2131034" y="252031"/>
                  </a:lnTo>
                  <a:lnTo>
                    <a:pt x="2141579" y="254413"/>
                  </a:lnTo>
                  <a:lnTo>
                    <a:pt x="2132079" y="257937"/>
                  </a:lnTo>
                  <a:lnTo>
                    <a:pt x="2119348" y="252794"/>
                  </a:lnTo>
                  <a:lnTo>
                    <a:pt x="2103483" y="247459"/>
                  </a:lnTo>
                  <a:lnTo>
                    <a:pt x="2098733" y="236887"/>
                  </a:lnTo>
                  <a:lnTo>
                    <a:pt x="2087048" y="227362"/>
                  </a:lnTo>
                  <a:lnTo>
                    <a:pt x="2073557" y="225552"/>
                  </a:lnTo>
                  <a:lnTo>
                    <a:pt x="2064057" y="214408"/>
                  </a:lnTo>
                  <a:lnTo>
                    <a:pt x="2084768" y="216218"/>
                  </a:lnTo>
                  <a:lnTo>
                    <a:pt x="2103008" y="224409"/>
                  </a:lnTo>
                  <a:lnTo>
                    <a:pt x="2118208" y="226219"/>
                  </a:lnTo>
                  <a:cubicBezTo>
                    <a:pt x="2118208" y="226219"/>
                    <a:pt x="2127709" y="223837"/>
                    <a:pt x="2128754" y="225552"/>
                  </a:cubicBezTo>
                  <a:cubicBezTo>
                    <a:pt x="2136021" y="227877"/>
                    <a:pt x="2143498" y="229473"/>
                    <a:pt x="2151079" y="230315"/>
                  </a:cubicBezTo>
                  <a:lnTo>
                    <a:pt x="2163430" y="220790"/>
                  </a:lnTo>
                  <a:lnTo>
                    <a:pt x="2142529" y="205169"/>
                  </a:lnTo>
                  <a:lnTo>
                    <a:pt x="2105478" y="194215"/>
                  </a:lnTo>
                  <a:lnTo>
                    <a:pt x="2040306" y="185833"/>
                  </a:lnTo>
                  <a:cubicBezTo>
                    <a:pt x="2031376" y="183581"/>
                    <a:pt x="2022560" y="180879"/>
                    <a:pt x="2013895" y="177737"/>
                  </a:cubicBezTo>
                  <a:lnTo>
                    <a:pt x="1992235" y="172403"/>
                  </a:lnTo>
                  <a:lnTo>
                    <a:pt x="1944734" y="172403"/>
                  </a:lnTo>
                  <a:lnTo>
                    <a:pt x="1872531" y="185833"/>
                  </a:lnTo>
                  <a:lnTo>
                    <a:pt x="1832631" y="211265"/>
                  </a:lnTo>
                  <a:lnTo>
                    <a:pt x="1785129" y="254222"/>
                  </a:lnTo>
                  <a:lnTo>
                    <a:pt x="1741713" y="260699"/>
                  </a:lnTo>
                  <a:cubicBezTo>
                    <a:pt x="1734977" y="266327"/>
                    <a:pt x="1728631" y="272405"/>
                    <a:pt x="1722712" y="278892"/>
                  </a:cubicBezTo>
                  <a:lnTo>
                    <a:pt x="1732213" y="299561"/>
                  </a:lnTo>
                  <a:lnTo>
                    <a:pt x="1729838" y="309086"/>
                  </a:lnTo>
                  <a:lnTo>
                    <a:pt x="1736298" y="314325"/>
                  </a:lnTo>
                  <a:lnTo>
                    <a:pt x="1741048" y="323850"/>
                  </a:lnTo>
                  <a:lnTo>
                    <a:pt x="1747508" y="333375"/>
                  </a:lnTo>
                  <a:lnTo>
                    <a:pt x="1771544" y="329851"/>
                  </a:lnTo>
                  <a:lnTo>
                    <a:pt x="1797385" y="315182"/>
                  </a:lnTo>
                  <a:lnTo>
                    <a:pt x="1817335" y="325755"/>
                  </a:lnTo>
                  <a:lnTo>
                    <a:pt x="1832631" y="352235"/>
                  </a:lnTo>
                  <a:lnTo>
                    <a:pt x="1835481" y="368141"/>
                  </a:lnTo>
                  <a:lnTo>
                    <a:pt x="1853721" y="371666"/>
                  </a:lnTo>
                  <a:lnTo>
                    <a:pt x="1866071" y="361093"/>
                  </a:lnTo>
                  <a:lnTo>
                    <a:pt x="1878992" y="358140"/>
                  </a:lnTo>
                  <a:lnTo>
                    <a:pt x="1886022" y="336899"/>
                  </a:lnTo>
                  <a:lnTo>
                    <a:pt x="1887162" y="320421"/>
                  </a:lnTo>
                  <a:lnTo>
                    <a:pt x="1904833" y="315182"/>
                  </a:lnTo>
                  <a:lnTo>
                    <a:pt x="1904833" y="304324"/>
                  </a:lnTo>
                  <a:lnTo>
                    <a:pt x="1898372" y="299656"/>
                  </a:lnTo>
                  <a:lnTo>
                    <a:pt x="1890107" y="294323"/>
                  </a:lnTo>
                  <a:lnTo>
                    <a:pt x="1887162" y="275273"/>
                  </a:lnTo>
                  <a:lnTo>
                    <a:pt x="1914048" y="258223"/>
                  </a:lnTo>
                  <a:cubicBezTo>
                    <a:pt x="1914048" y="258223"/>
                    <a:pt x="1928298" y="245269"/>
                    <a:pt x="1928298" y="242983"/>
                  </a:cubicBezTo>
                  <a:cubicBezTo>
                    <a:pt x="1928298" y="240697"/>
                    <a:pt x="1935328" y="232886"/>
                    <a:pt x="1935328" y="232886"/>
                  </a:cubicBezTo>
                  <a:cubicBezTo>
                    <a:pt x="1935328" y="232886"/>
                    <a:pt x="1946539" y="233553"/>
                    <a:pt x="1950054" y="234125"/>
                  </a:cubicBezTo>
                  <a:cubicBezTo>
                    <a:pt x="1953569" y="234696"/>
                    <a:pt x="1972284" y="241173"/>
                    <a:pt x="1972284" y="241173"/>
                  </a:cubicBezTo>
                  <a:lnTo>
                    <a:pt x="1979409" y="246507"/>
                  </a:lnTo>
                  <a:lnTo>
                    <a:pt x="1957654" y="257080"/>
                  </a:lnTo>
                  <a:lnTo>
                    <a:pt x="1944829" y="270034"/>
                  </a:lnTo>
                  <a:lnTo>
                    <a:pt x="1935328" y="276511"/>
                  </a:lnTo>
                  <a:lnTo>
                    <a:pt x="1944164" y="297085"/>
                  </a:lnTo>
                  <a:lnTo>
                    <a:pt x="1967059" y="308896"/>
                  </a:lnTo>
                  <a:lnTo>
                    <a:pt x="1987580" y="304705"/>
                  </a:lnTo>
                  <a:lnTo>
                    <a:pt x="2020166" y="303086"/>
                  </a:lnTo>
                  <a:cubicBezTo>
                    <a:pt x="2020166" y="303086"/>
                    <a:pt x="2057502" y="310610"/>
                    <a:pt x="2059212" y="311849"/>
                  </a:cubicBezTo>
                  <a:cubicBezTo>
                    <a:pt x="2060922" y="313087"/>
                    <a:pt x="2048476" y="317087"/>
                    <a:pt x="2048476" y="317087"/>
                  </a:cubicBezTo>
                  <a:lnTo>
                    <a:pt x="2033941" y="321183"/>
                  </a:lnTo>
                  <a:lnTo>
                    <a:pt x="2025771" y="326517"/>
                  </a:lnTo>
                  <a:lnTo>
                    <a:pt x="2011900" y="319469"/>
                  </a:lnTo>
                  <a:cubicBezTo>
                    <a:pt x="2006305" y="315543"/>
                    <a:pt x="1999721" y="313296"/>
                    <a:pt x="1992900" y="312992"/>
                  </a:cubicBezTo>
                  <a:cubicBezTo>
                    <a:pt x="1987152" y="314112"/>
                    <a:pt x="1981728" y="316521"/>
                    <a:pt x="1977034" y="320040"/>
                  </a:cubicBezTo>
                  <a:lnTo>
                    <a:pt x="1985870" y="333566"/>
                  </a:lnTo>
                  <a:lnTo>
                    <a:pt x="1998125" y="341852"/>
                  </a:lnTo>
                  <a:cubicBezTo>
                    <a:pt x="1998125" y="341852"/>
                    <a:pt x="1992900" y="357092"/>
                    <a:pt x="1989385" y="356521"/>
                  </a:cubicBezTo>
                  <a:cubicBezTo>
                    <a:pt x="1985870" y="355949"/>
                    <a:pt x="1979885" y="345377"/>
                    <a:pt x="1979885" y="345377"/>
                  </a:cubicBezTo>
                  <a:lnTo>
                    <a:pt x="1966299" y="340043"/>
                  </a:lnTo>
                  <a:lnTo>
                    <a:pt x="1957559" y="345377"/>
                  </a:lnTo>
                  <a:lnTo>
                    <a:pt x="1958699" y="358331"/>
                  </a:lnTo>
                  <a:lnTo>
                    <a:pt x="1954899" y="376619"/>
                  </a:lnTo>
                  <a:lnTo>
                    <a:pt x="1940268" y="386144"/>
                  </a:lnTo>
                  <a:lnTo>
                    <a:pt x="1929628" y="394430"/>
                  </a:lnTo>
                  <a:lnTo>
                    <a:pt x="1915568" y="386144"/>
                  </a:lnTo>
                  <a:lnTo>
                    <a:pt x="1897422" y="391478"/>
                  </a:lnTo>
                  <a:lnTo>
                    <a:pt x="1865691" y="389668"/>
                  </a:lnTo>
                  <a:lnTo>
                    <a:pt x="1858661" y="396145"/>
                  </a:lnTo>
                  <a:lnTo>
                    <a:pt x="1847451" y="391478"/>
                  </a:lnTo>
                  <a:cubicBezTo>
                    <a:pt x="1847451" y="391478"/>
                    <a:pt x="1819900" y="392621"/>
                    <a:pt x="1818095" y="393192"/>
                  </a:cubicBezTo>
                  <a:cubicBezTo>
                    <a:pt x="1811797" y="391068"/>
                    <a:pt x="1805716" y="388324"/>
                    <a:pt x="1799950" y="385001"/>
                  </a:cubicBezTo>
                  <a:lnTo>
                    <a:pt x="1792920" y="369094"/>
                  </a:lnTo>
                  <a:lnTo>
                    <a:pt x="1801660" y="358521"/>
                  </a:lnTo>
                  <a:lnTo>
                    <a:pt x="1797575" y="353759"/>
                  </a:lnTo>
                  <a:lnTo>
                    <a:pt x="1794060" y="344996"/>
                  </a:lnTo>
                  <a:lnTo>
                    <a:pt x="1799950" y="337852"/>
                  </a:lnTo>
                  <a:lnTo>
                    <a:pt x="1791114" y="335566"/>
                  </a:lnTo>
                  <a:lnTo>
                    <a:pt x="1776484" y="350234"/>
                  </a:lnTo>
                  <a:cubicBezTo>
                    <a:pt x="1776262" y="354965"/>
                    <a:pt x="1776041" y="359696"/>
                    <a:pt x="1775819" y="364427"/>
                  </a:cubicBezTo>
                  <a:cubicBezTo>
                    <a:pt x="1775819" y="364427"/>
                    <a:pt x="1783514" y="377952"/>
                    <a:pt x="1784084" y="379667"/>
                  </a:cubicBezTo>
                  <a:cubicBezTo>
                    <a:pt x="1784521" y="383779"/>
                    <a:pt x="1784711" y="387914"/>
                    <a:pt x="1784654" y="392049"/>
                  </a:cubicBezTo>
                  <a:lnTo>
                    <a:pt x="1770024" y="397955"/>
                  </a:lnTo>
                  <a:lnTo>
                    <a:pt x="1754158" y="402622"/>
                  </a:lnTo>
                  <a:lnTo>
                    <a:pt x="1757103" y="408527"/>
                  </a:lnTo>
                  <a:lnTo>
                    <a:pt x="1773539" y="411480"/>
                  </a:lnTo>
                  <a:lnTo>
                    <a:pt x="1768219" y="421005"/>
                  </a:lnTo>
                  <a:lnTo>
                    <a:pt x="1758719" y="421577"/>
                  </a:lnTo>
                  <a:lnTo>
                    <a:pt x="1754063" y="433388"/>
                  </a:lnTo>
                  <a:lnTo>
                    <a:pt x="1751118" y="439865"/>
                  </a:lnTo>
                  <a:lnTo>
                    <a:pt x="1738198" y="436340"/>
                  </a:lnTo>
                  <a:lnTo>
                    <a:pt x="1738768" y="428054"/>
                  </a:lnTo>
                  <a:lnTo>
                    <a:pt x="1739338" y="417481"/>
                  </a:lnTo>
                  <a:lnTo>
                    <a:pt x="1734113" y="412147"/>
                  </a:lnTo>
                  <a:lnTo>
                    <a:pt x="1726418" y="420434"/>
                  </a:lnTo>
                  <a:lnTo>
                    <a:pt x="1718247" y="431006"/>
                  </a:lnTo>
                  <a:lnTo>
                    <a:pt x="1699247" y="434531"/>
                  </a:lnTo>
                  <a:lnTo>
                    <a:pt x="1690412" y="441579"/>
                  </a:lnTo>
                  <a:lnTo>
                    <a:pt x="1684522" y="454533"/>
                  </a:lnTo>
                  <a:lnTo>
                    <a:pt x="1670461" y="461010"/>
                  </a:lnTo>
                  <a:lnTo>
                    <a:pt x="1659346" y="468059"/>
                  </a:lnTo>
                  <a:lnTo>
                    <a:pt x="1642245" y="459296"/>
                  </a:lnTo>
                  <a:lnTo>
                    <a:pt x="1639965" y="463391"/>
                  </a:lnTo>
                  <a:lnTo>
                    <a:pt x="1643480" y="472154"/>
                  </a:lnTo>
                  <a:lnTo>
                    <a:pt x="1639395" y="476917"/>
                  </a:lnTo>
                  <a:lnTo>
                    <a:pt x="1617070" y="475107"/>
                  </a:lnTo>
                  <a:lnTo>
                    <a:pt x="1604719" y="473393"/>
                  </a:lnTo>
                  <a:lnTo>
                    <a:pt x="1602914" y="489871"/>
                  </a:lnTo>
                  <a:lnTo>
                    <a:pt x="1624670" y="493395"/>
                  </a:lnTo>
                  <a:lnTo>
                    <a:pt x="1635215" y="502920"/>
                  </a:lnTo>
                  <a:cubicBezTo>
                    <a:pt x="1635215" y="502920"/>
                    <a:pt x="1643480" y="512921"/>
                    <a:pt x="1645190" y="512921"/>
                  </a:cubicBezTo>
                  <a:cubicBezTo>
                    <a:pt x="1646900" y="512921"/>
                    <a:pt x="1658776" y="515874"/>
                    <a:pt x="1658776" y="515874"/>
                  </a:cubicBezTo>
                  <a:lnTo>
                    <a:pt x="1654026" y="541782"/>
                  </a:lnTo>
                  <a:lnTo>
                    <a:pt x="1643480" y="565880"/>
                  </a:lnTo>
                  <a:lnTo>
                    <a:pt x="1599399" y="565309"/>
                  </a:lnTo>
                  <a:lnTo>
                    <a:pt x="1551328" y="564166"/>
                  </a:lnTo>
                  <a:lnTo>
                    <a:pt x="1536032" y="569976"/>
                  </a:lnTo>
                  <a:lnTo>
                    <a:pt x="1531282" y="583502"/>
                  </a:lnTo>
                  <a:lnTo>
                    <a:pt x="1535462" y="597694"/>
                  </a:lnTo>
                  <a:lnTo>
                    <a:pt x="1526912" y="624269"/>
                  </a:lnTo>
                  <a:lnTo>
                    <a:pt x="1523397" y="638461"/>
                  </a:lnTo>
                  <a:cubicBezTo>
                    <a:pt x="1523416" y="643299"/>
                    <a:pt x="1523958" y="648122"/>
                    <a:pt x="1525012" y="652844"/>
                  </a:cubicBezTo>
                  <a:cubicBezTo>
                    <a:pt x="1526247" y="654558"/>
                    <a:pt x="1533277" y="666941"/>
                    <a:pt x="1533277" y="666941"/>
                  </a:cubicBezTo>
                  <a:lnTo>
                    <a:pt x="1527957" y="686943"/>
                  </a:lnTo>
                  <a:lnTo>
                    <a:pt x="1543823" y="691706"/>
                  </a:lnTo>
                  <a:lnTo>
                    <a:pt x="1570233" y="693420"/>
                  </a:lnTo>
                  <a:lnTo>
                    <a:pt x="1584294" y="701135"/>
                  </a:lnTo>
                  <a:lnTo>
                    <a:pt x="1594934" y="702850"/>
                  </a:lnTo>
                  <a:lnTo>
                    <a:pt x="1612510" y="695230"/>
                  </a:lnTo>
                  <a:lnTo>
                    <a:pt x="1638920" y="691706"/>
                  </a:lnTo>
                  <a:lnTo>
                    <a:pt x="1663621" y="671036"/>
                  </a:lnTo>
                  <a:lnTo>
                    <a:pt x="1659536" y="645795"/>
                  </a:lnTo>
                  <a:lnTo>
                    <a:pt x="1674736" y="626745"/>
                  </a:lnTo>
                  <a:lnTo>
                    <a:pt x="1707037" y="606171"/>
                  </a:lnTo>
                  <a:lnTo>
                    <a:pt x="1721098" y="601409"/>
                  </a:lnTo>
                  <a:lnTo>
                    <a:pt x="1719387" y="580263"/>
                  </a:lnTo>
                  <a:lnTo>
                    <a:pt x="1738388" y="569024"/>
                  </a:lnTo>
                  <a:lnTo>
                    <a:pt x="1757388" y="575501"/>
                  </a:lnTo>
                  <a:lnTo>
                    <a:pt x="1770309" y="568452"/>
                  </a:lnTo>
                  <a:lnTo>
                    <a:pt x="1810020" y="556260"/>
                  </a:lnTo>
                  <a:lnTo>
                    <a:pt x="1849351" y="592836"/>
                  </a:lnTo>
                  <a:lnTo>
                    <a:pt x="1903313" y="629888"/>
                  </a:lnTo>
                  <a:cubicBezTo>
                    <a:pt x="1903313" y="629888"/>
                    <a:pt x="1914523" y="652272"/>
                    <a:pt x="1915093" y="653987"/>
                  </a:cubicBezTo>
                  <a:cubicBezTo>
                    <a:pt x="1912946" y="659405"/>
                    <a:pt x="1910172" y="664553"/>
                    <a:pt x="1906828" y="669322"/>
                  </a:cubicBezTo>
                  <a:lnTo>
                    <a:pt x="1876522" y="669322"/>
                  </a:lnTo>
                  <a:lnTo>
                    <a:pt x="1865121" y="671894"/>
                  </a:lnTo>
                  <a:cubicBezTo>
                    <a:pt x="1865121" y="671894"/>
                    <a:pt x="1868637" y="680657"/>
                    <a:pt x="1870917" y="680657"/>
                  </a:cubicBezTo>
                  <a:cubicBezTo>
                    <a:pt x="1873197" y="680657"/>
                    <a:pt x="1897422" y="691896"/>
                    <a:pt x="1897422" y="691896"/>
                  </a:cubicBezTo>
                  <a:lnTo>
                    <a:pt x="1905022" y="697802"/>
                  </a:lnTo>
                  <a:lnTo>
                    <a:pt x="1909108" y="696563"/>
                  </a:lnTo>
                  <a:lnTo>
                    <a:pt x="1908538" y="685419"/>
                  </a:lnTo>
                  <a:lnTo>
                    <a:pt x="1910913" y="674846"/>
                  </a:lnTo>
                  <a:lnTo>
                    <a:pt x="1919083" y="675989"/>
                  </a:lnTo>
                  <a:cubicBezTo>
                    <a:pt x="1922417" y="672357"/>
                    <a:pt x="1925372" y="668401"/>
                    <a:pt x="1927918" y="664178"/>
                  </a:cubicBezTo>
                  <a:cubicBezTo>
                    <a:pt x="1930379" y="658963"/>
                    <a:pt x="1933105" y="653877"/>
                    <a:pt x="1936088" y="648938"/>
                  </a:cubicBezTo>
                  <a:lnTo>
                    <a:pt x="1929628" y="636556"/>
                  </a:lnTo>
                  <a:lnTo>
                    <a:pt x="1933238" y="628269"/>
                  </a:lnTo>
                  <a:lnTo>
                    <a:pt x="1942739" y="629507"/>
                  </a:lnTo>
                  <a:lnTo>
                    <a:pt x="1943879" y="641794"/>
                  </a:lnTo>
                  <a:lnTo>
                    <a:pt x="1947394" y="641794"/>
                  </a:lnTo>
                  <a:lnTo>
                    <a:pt x="1946254" y="626555"/>
                  </a:lnTo>
                  <a:lnTo>
                    <a:pt x="1936753" y="620649"/>
                  </a:lnTo>
                  <a:lnTo>
                    <a:pt x="1924023" y="612172"/>
                  </a:lnTo>
                  <a:lnTo>
                    <a:pt x="1915188" y="599313"/>
                  </a:lnTo>
                  <a:lnTo>
                    <a:pt x="1899892" y="595122"/>
                  </a:lnTo>
                  <a:lnTo>
                    <a:pt x="1882317" y="582740"/>
                  </a:lnTo>
                  <a:lnTo>
                    <a:pt x="1878232" y="568643"/>
                  </a:lnTo>
                  <a:lnTo>
                    <a:pt x="1861796" y="560451"/>
                  </a:lnTo>
                  <a:lnTo>
                    <a:pt x="1857521" y="547497"/>
                  </a:lnTo>
                  <a:lnTo>
                    <a:pt x="1862271" y="533971"/>
                  </a:lnTo>
                  <a:lnTo>
                    <a:pt x="1872816" y="532162"/>
                  </a:lnTo>
                  <a:cubicBezTo>
                    <a:pt x="1873006" y="536480"/>
                    <a:pt x="1873197" y="540798"/>
                    <a:pt x="1873387" y="545116"/>
                  </a:cubicBezTo>
                  <a:lnTo>
                    <a:pt x="1883932" y="548640"/>
                  </a:lnTo>
                  <a:lnTo>
                    <a:pt x="1891057" y="544544"/>
                  </a:lnTo>
                  <a:lnTo>
                    <a:pt x="1901603" y="563594"/>
                  </a:lnTo>
                  <a:lnTo>
                    <a:pt x="1923263" y="575882"/>
                  </a:lnTo>
                  <a:lnTo>
                    <a:pt x="1940363" y="585407"/>
                  </a:lnTo>
                  <a:lnTo>
                    <a:pt x="1950909" y="586645"/>
                  </a:lnTo>
                  <a:lnTo>
                    <a:pt x="1968484" y="605695"/>
                  </a:lnTo>
                  <a:lnTo>
                    <a:pt x="1972664" y="630365"/>
                  </a:lnTo>
                  <a:lnTo>
                    <a:pt x="2005535" y="664559"/>
                  </a:lnTo>
                  <a:lnTo>
                    <a:pt x="2010190" y="688658"/>
                  </a:lnTo>
                  <a:lnTo>
                    <a:pt x="2033656" y="705136"/>
                  </a:lnTo>
                  <a:lnTo>
                    <a:pt x="2040116" y="699802"/>
                  </a:lnTo>
                  <a:lnTo>
                    <a:pt x="2036601" y="684562"/>
                  </a:lnTo>
                  <a:lnTo>
                    <a:pt x="2049521" y="677513"/>
                  </a:lnTo>
                  <a:lnTo>
                    <a:pt x="2045436" y="666845"/>
                  </a:lnTo>
                  <a:lnTo>
                    <a:pt x="2032421" y="662369"/>
                  </a:lnTo>
                  <a:lnTo>
                    <a:pt x="2027101" y="651796"/>
                  </a:lnTo>
                  <a:lnTo>
                    <a:pt x="2029476" y="634651"/>
                  </a:lnTo>
                  <a:lnTo>
                    <a:pt x="2021876" y="625888"/>
                  </a:lnTo>
                  <a:lnTo>
                    <a:pt x="2028906" y="627031"/>
                  </a:lnTo>
                  <a:lnTo>
                    <a:pt x="2034131" y="633508"/>
                  </a:lnTo>
                  <a:lnTo>
                    <a:pt x="2042396" y="622364"/>
                  </a:lnTo>
                  <a:lnTo>
                    <a:pt x="2056457" y="622935"/>
                  </a:lnTo>
                  <a:lnTo>
                    <a:pt x="2070612" y="628841"/>
                  </a:lnTo>
                  <a:lnTo>
                    <a:pt x="2081157" y="643319"/>
                  </a:lnTo>
                  <a:lnTo>
                    <a:pt x="2091703" y="659797"/>
                  </a:lnTo>
                  <a:cubicBezTo>
                    <a:pt x="2091703" y="659797"/>
                    <a:pt x="2084673" y="663893"/>
                    <a:pt x="2084102" y="665702"/>
                  </a:cubicBezTo>
                  <a:cubicBezTo>
                    <a:pt x="2085499" y="670258"/>
                    <a:pt x="2087475" y="674613"/>
                    <a:pt x="2089993" y="678656"/>
                  </a:cubicBezTo>
                  <a:lnTo>
                    <a:pt x="2103483" y="690944"/>
                  </a:lnTo>
                  <a:lnTo>
                    <a:pt x="2114028" y="705803"/>
                  </a:lnTo>
                  <a:lnTo>
                    <a:pt x="2135119" y="705231"/>
                  </a:lnTo>
                  <a:lnTo>
                    <a:pt x="2137494" y="714756"/>
                  </a:lnTo>
                  <a:lnTo>
                    <a:pt x="2152789" y="716471"/>
                  </a:lnTo>
                  <a:lnTo>
                    <a:pt x="2167420" y="712946"/>
                  </a:lnTo>
                  <a:lnTo>
                    <a:pt x="2171600" y="703421"/>
                  </a:lnTo>
                  <a:lnTo>
                    <a:pt x="2178060" y="712280"/>
                  </a:lnTo>
                  <a:lnTo>
                    <a:pt x="2195065" y="718185"/>
                  </a:lnTo>
                  <a:lnTo>
                    <a:pt x="2209696" y="717042"/>
                  </a:lnTo>
                  <a:lnTo>
                    <a:pt x="2222046" y="703421"/>
                  </a:lnTo>
                  <a:lnTo>
                    <a:pt x="2233162" y="708184"/>
                  </a:lnTo>
                  <a:lnTo>
                    <a:pt x="2241427" y="713423"/>
                  </a:lnTo>
                  <a:lnTo>
                    <a:pt x="2238482" y="725234"/>
                  </a:lnTo>
                  <a:lnTo>
                    <a:pt x="2245797" y="749427"/>
                  </a:lnTo>
                  <a:lnTo>
                    <a:pt x="2235157" y="773906"/>
                  </a:lnTo>
                  <a:lnTo>
                    <a:pt x="2235157" y="805910"/>
                  </a:lnTo>
                  <a:lnTo>
                    <a:pt x="2171030" y="805910"/>
                  </a:lnTo>
                  <a:lnTo>
                    <a:pt x="2146709" y="815435"/>
                  </a:lnTo>
                  <a:lnTo>
                    <a:pt x="2107283" y="795719"/>
                  </a:lnTo>
                  <a:lnTo>
                    <a:pt x="2081442" y="798767"/>
                  </a:lnTo>
                  <a:lnTo>
                    <a:pt x="2037266" y="782765"/>
                  </a:lnTo>
                  <a:lnTo>
                    <a:pt x="2002305" y="782765"/>
                  </a:lnTo>
                  <a:lnTo>
                    <a:pt x="1991665" y="792290"/>
                  </a:lnTo>
                  <a:lnTo>
                    <a:pt x="1997745" y="809054"/>
                  </a:lnTo>
                  <a:lnTo>
                    <a:pt x="1984065" y="822769"/>
                  </a:lnTo>
                  <a:lnTo>
                    <a:pt x="1949009" y="801434"/>
                  </a:lnTo>
                  <a:lnTo>
                    <a:pt x="1921648" y="804482"/>
                  </a:lnTo>
                  <a:lnTo>
                    <a:pt x="1911008" y="786194"/>
                  </a:lnTo>
                  <a:lnTo>
                    <a:pt x="1869871" y="774002"/>
                  </a:lnTo>
                  <a:lnTo>
                    <a:pt x="1841371" y="760190"/>
                  </a:lnTo>
                  <a:lnTo>
                    <a:pt x="1819520" y="749427"/>
                  </a:lnTo>
                  <a:lnTo>
                    <a:pt x="1845361" y="718947"/>
                  </a:lnTo>
                  <a:lnTo>
                    <a:pt x="1837761" y="693039"/>
                  </a:lnTo>
                  <a:lnTo>
                    <a:pt x="1819520" y="682276"/>
                  </a:lnTo>
                  <a:lnTo>
                    <a:pt x="1711407" y="694563"/>
                  </a:lnTo>
                  <a:lnTo>
                    <a:pt x="1668846" y="711327"/>
                  </a:lnTo>
                  <a:lnTo>
                    <a:pt x="1641390" y="712851"/>
                  </a:lnTo>
                  <a:lnTo>
                    <a:pt x="1612890" y="723519"/>
                  </a:lnTo>
                  <a:lnTo>
                    <a:pt x="1577929" y="715899"/>
                  </a:lnTo>
                  <a:lnTo>
                    <a:pt x="1555033" y="743331"/>
                  </a:lnTo>
                  <a:lnTo>
                    <a:pt x="1527672" y="761619"/>
                  </a:lnTo>
                  <a:lnTo>
                    <a:pt x="1502971" y="813530"/>
                  </a:lnTo>
                  <a:lnTo>
                    <a:pt x="1509432" y="836390"/>
                  </a:lnTo>
                  <a:lnTo>
                    <a:pt x="1477511" y="866966"/>
                  </a:lnTo>
                  <a:lnTo>
                    <a:pt x="1445590" y="879158"/>
                  </a:lnTo>
                  <a:lnTo>
                    <a:pt x="1430389" y="907733"/>
                  </a:lnTo>
                  <a:cubicBezTo>
                    <a:pt x="1430389" y="907733"/>
                    <a:pt x="1396854" y="982504"/>
                    <a:pt x="1393814" y="988600"/>
                  </a:cubicBezTo>
                  <a:cubicBezTo>
                    <a:pt x="1390773" y="994696"/>
                    <a:pt x="1393814" y="1032891"/>
                    <a:pt x="1393814" y="1032891"/>
                  </a:cubicBezTo>
                  <a:lnTo>
                    <a:pt x="1407494" y="1077087"/>
                  </a:lnTo>
                  <a:lnTo>
                    <a:pt x="1375573" y="1151858"/>
                  </a:lnTo>
                  <a:lnTo>
                    <a:pt x="1387733" y="1188530"/>
                  </a:lnTo>
                  <a:lnTo>
                    <a:pt x="1404454" y="1222058"/>
                  </a:lnTo>
                  <a:lnTo>
                    <a:pt x="1448630" y="1284637"/>
                  </a:lnTo>
                  <a:cubicBezTo>
                    <a:pt x="1448187" y="1295114"/>
                    <a:pt x="1447743" y="1305592"/>
                    <a:pt x="1447300" y="1316069"/>
                  </a:cubicBezTo>
                  <a:lnTo>
                    <a:pt x="1538312" y="1385507"/>
                  </a:lnTo>
                  <a:lnTo>
                    <a:pt x="1599304" y="1360932"/>
                  </a:lnTo>
                  <a:lnTo>
                    <a:pt x="1658016" y="1379601"/>
                  </a:lnTo>
                  <a:lnTo>
                    <a:pt x="1730978" y="1339977"/>
                  </a:lnTo>
                  <a:cubicBezTo>
                    <a:pt x="1730978" y="1339977"/>
                    <a:pt x="1755393" y="1339977"/>
                    <a:pt x="1762994" y="1353693"/>
                  </a:cubicBezTo>
                  <a:cubicBezTo>
                    <a:pt x="1770594" y="1367409"/>
                    <a:pt x="1775154" y="1379601"/>
                    <a:pt x="1802515" y="1379601"/>
                  </a:cubicBezTo>
                  <a:cubicBezTo>
                    <a:pt x="1829875" y="1379601"/>
                    <a:pt x="1843651" y="1410176"/>
                    <a:pt x="1843651" y="1410176"/>
                  </a:cubicBezTo>
                  <a:lnTo>
                    <a:pt x="1831491" y="1445228"/>
                  </a:lnTo>
                  <a:lnTo>
                    <a:pt x="1837571" y="1463516"/>
                  </a:lnTo>
                  <a:lnTo>
                    <a:pt x="1825410" y="1492091"/>
                  </a:lnTo>
                  <a:lnTo>
                    <a:pt x="1853911" y="1551527"/>
                  </a:lnTo>
                  <a:lnTo>
                    <a:pt x="1875192" y="1597343"/>
                  </a:lnTo>
                  <a:lnTo>
                    <a:pt x="1895047" y="1641634"/>
                  </a:lnTo>
                  <a:lnTo>
                    <a:pt x="1899607" y="1698022"/>
                  </a:lnTo>
                  <a:lnTo>
                    <a:pt x="1895047" y="1730121"/>
                  </a:lnTo>
                  <a:lnTo>
                    <a:pt x="1859991" y="1791176"/>
                  </a:lnTo>
                  <a:lnTo>
                    <a:pt x="1870632" y="1885760"/>
                  </a:lnTo>
                  <a:lnTo>
                    <a:pt x="1882792" y="1907095"/>
                  </a:lnTo>
                  <a:lnTo>
                    <a:pt x="1878232" y="1922336"/>
                  </a:lnTo>
                  <a:lnTo>
                    <a:pt x="1899607" y="1945291"/>
                  </a:lnTo>
                  <a:lnTo>
                    <a:pt x="1913288" y="1998631"/>
                  </a:lnTo>
                  <a:lnTo>
                    <a:pt x="1901127" y="2049018"/>
                  </a:lnTo>
                  <a:lnTo>
                    <a:pt x="1919368" y="2087118"/>
                  </a:lnTo>
                  <a:cubicBezTo>
                    <a:pt x="1919368" y="2087118"/>
                    <a:pt x="1936088" y="2128361"/>
                    <a:pt x="1937608" y="2132933"/>
                  </a:cubicBezTo>
                  <a:cubicBezTo>
                    <a:pt x="1939128" y="2137505"/>
                    <a:pt x="1949769" y="2152745"/>
                    <a:pt x="1948249" y="2160365"/>
                  </a:cubicBezTo>
                  <a:cubicBezTo>
                    <a:pt x="1946729" y="2167985"/>
                    <a:pt x="1942169" y="2187893"/>
                    <a:pt x="1942169" y="2187893"/>
                  </a:cubicBezTo>
                  <a:lnTo>
                    <a:pt x="1948249" y="2218373"/>
                  </a:lnTo>
                  <a:lnTo>
                    <a:pt x="2025866" y="2218373"/>
                  </a:lnTo>
                  <a:lnTo>
                    <a:pt x="2062442" y="2206181"/>
                  </a:lnTo>
                  <a:lnTo>
                    <a:pt x="2152219" y="2114645"/>
                  </a:lnTo>
                  <a:cubicBezTo>
                    <a:pt x="2160428" y="2104920"/>
                    <a:pt x="2168037" y="2094709"/>
                    <a:pt x="2175020" y="2084070"/>
                  </a:cubicBezTo>
                  <a:cubicBezTo>
                    <a:pt x="2176540" y="2079498"/>
                    <a:pt x="2188700" y="2023110"/>
                    <a:pt x="2188700" y="2023110"/>
                  </a:cubicBezTo>
                  <a:lnTo>
                    <a:pt x="2252637" y="1997107"/>
                  </a:lnTo>
                  <a:lnTo>
                    <a:pt x="2252637" y="1947291"/>
                  </a:lnTo>
                  <a:lnTo>
                    <a:pt x="2238957" y="1907572"/>
                  </a:lnTo>
                  <a:lnTo>
                    <a:pt x="2272398" y="1875568"/>
                  </a:lnTo>
                  <a:lnTo>
                    <a:pt x="2362270" y="1823657"/>
                  </a:lnTo>
                  <a:lnTo>
                    <a:pt x="2369870" y="1783937"/>
                  </a:lnTo>
                  <a:lnTo>
                    <a:pt x="2369870" y="1715357"/>
                  </a:lnTo>
                  <a:lnTo>
                    <a:pt x="2353055" y="1663446"/>
                  </a:lnTo>
                  <a:lnTo>
                    <a:pt x="2357615" y="1631442"/>
                  </a:lnTo>
                  <a:lnTo>
                    <a:pt x="2342035" y="1617631"/>
                  </a:lnTo>
                  <a:lnTo>
                    <a:pt x="2371010" y="1574959"/>
                  </a:lnTo>
                  <a:lnTo>
                    <a:pt x="2381651" y="1518476"/>
                  </a:lnTo>
                  <a:lnTo>
                    <a:pt x="2424212" y="1492568"/>
                  </a:lnTo>
                  <a:lnTo>
                    <a:pt x="2433712" y="1466564"/>
                  </a:lnTo>
                  <a:lnTo>
                    <a:pt x="2511329" y="1385888"/>
                  </a:lnTo>
                  <a:lnTo>
                    <a:pt x="2535745" y="1309116"/>
                  </a:lnTo>
                  <a:lnTo>
                    <a:pt x="2558546" y="1266730"/>
                  </a:lnTo>
                  <a:lnTo>
                    <a:pt x="2558546" y="1220915"/>
                  </a:lnTo>
                  <a:lnTo>
                    <a:pt x="2537265" y="1213295"/>
                  </a:lnTo>
                  <a:lnTo>
                    <a:pt x="2512849" y="1233107"/>
                  </a:lnTo>
                  <a:lnTo>
                    <a:pt x="2479408" y="1236155"/>
                  </a:lnTo>
                  <a:lnTo>
                    <a:pt x="2444447" y="1245680"/>
                  </a:lnTo>
                  <a:lnTo>
                    <a:pt x="2415472" y="1227296"/>
                  </a:lnTo>
                  <a:lnTo>
                    <a:pt x="2418511" y="1204436"/>
                  </a:lnTo>
                  <a:lnTo>
                    <a:pt x="2382031" y="1163288"/>
                  </a:lnTo>
                  <a:lnTo>
                    <a:pt x="2345454" y="1141857"/>
                  </a:lnTo>
                  <a:lnTo>
                    <a:pt x="2328734" y="1086993"/>
                  </a:lnTo>
                  <a:lnTo>
                    <a:pt x="2293013" y="1052894"/>
                  </a:lnTo>
                  <a:lnTo>
                    <a:pt x="2289973" y="1010221"/>
                  </a:lnTo>
                  <a:lnTo>
                    <a:pt x="2264037" y="972121"/>
                  </a:lnTo>
                  <a:lnTo>
                    <a:pt x="2232116" y="900494"/>
                  </a:lnTo>
                  <a:lnTo>
                    <a:pt x="2198581" y="866966"/>
                  </a:lnTo>
                  <a:lnTo>
                    <a:pt x="2195540" y="839438"/>
                  </a:lnTo>
                  <a:lnTo>
                    <a:pt x="2209316" y="845630"/>
                  </a:lnTo>
                  <a:lnTo>
                    <a:pt x="2224516" y="857821"/>
                  </a:lnTo>
                  <a:lnTo>
                    <a:pt x="2230596" y="880682"/>
                  </a:lnTo>
                  <a:cubicBezTo>
                    <a:pt x="2242757" y="880682"/>
                    <a:pt x="2247317" y="857821"/>
                    <a:pt x="2247317" y="857821"/>
                  </a:cubicBezTo>
                  <a:lnTo>
                    <a:pt x="2257957" y="880682"/>
                  </a:lnTo>
                  <a:lnTo>
                    <a:pt x="2268597" y="909257"/>
                  </a:lnTo>
                  <a:lnTo>
                    <a:pt x="2302133" y="959644"/>
                  </a:lnTo>
                  <a:lnTo>
                    <a:pt x="2320374" y="962692"/>
                  </a:lnTo>
                  <a:lnTo>
                    <a:pt x="2341654" y="1006983"/>
                  </a:lnTo>
                  <a:lnTo>
                    <a:pt x="2340134" y="1026795"/>
                  </a:lnTo>
                  <a:lnTo>
                    <a:pt x="2401031" y="1089374"/>
                  </a:lnTo>
                  <a:lnTo>
                    <a:pt x="2411671" y="1147286"/>
                  </a:lnTo>
                  <a:lnTo>
                    <a:pt x="2422312" y="1173290"/>
                  </a:lnTo>
                  <a:lnTo>
                    <a:pt x="2442167" y="1193102"/>
                  </a:lnTo>
                  <a:lnTo>
                    <a:pt x="2533465" y="1168718"/>
                  </a:lnTo>
                  <a:lnTo>
                    <a:pt x="2550185" y="1153382"/>
                  </a:lnTo>
                  <a:lnTo>
                    <a:pt x="2589706" y="1141190"/>
                  </a:lnTo>
                  <a:lnTo>
                    <a:pt x="2589706" y="1122902"/>
                  </a:lnTo>
                  <a:lnTo>
                    <a:pt x="2635403" y="1092422"/>
                  </a:lnTo>
                  <a:lnTo>
                    <a:pt x="2654403" y="1056989"/>
                  </a:lnTo>
                  <a:lnTo>
                    <a:pt x="2665423" y="1038987"/>
                  </a:lnTo>
                  <a:lnTo>
                    <a:pt x="2680719" y="1017651"/>
                  </a:lnTo>
                  <a:lnTo>
                    <a:pt x="2655543" y="982885"/>
                  </a:lnTo>
                  <a:lnTo>
                    <a:pt x="2620392" y="953071"/>
                  </a:lnTo>
                  <a:lnTo>
                    <a:pt x="2609182" y="924496"/>
                  </a:lnTo>
                  <a:lnTo>
                    <a:pt x="2596262" y="927544"/>
                  </a:lnTo>
                  <a:lnTo>
                    <a:pt x="2586761" y="954977"/>
                  </a:lnTo>
                  <a:lnTo>
                    <a:pt x="2551800" y="964502"/>
                  </a:lnTo>
                  <a:lnTo>
                    <a:pt x="2533560" y="952310"/>
                  </a:lnTo>
                  <a:lnTo>
                    <a:pt x="2527479" y="926402"/>
                  </a:lnTo>
                  <a:lnTo>
                    <a:pt x="2515319" y="929450"/>
                  </a:lnTo>
                  <a:lnTo>
                    <a:pt x="2496984" y="895826"/>
                  </a:lnTo>
                  <a:lnTo>
                    <a:pt x="2480263" y="886301"/>
                  </a:lnTo>
                  <a:lnTo>
                    <a:pt x="2458983" y="851249"/>
                  </a:lnTo>
                  <a:lnTo>
                    <a:pt x="2474183" y="834390"/>
                  </a:lnTo>
                  <a:lnTo>
                    <a:pt x="2524534" y="876110"/>
                  </a:lnTo>
                  <a:close/>
                  <a:moveTo>
                    <a:pt x="1812015" y="651510"/>
                  </a:moveTo>
                  <a:lnTo>
                    <a:pt x="1815245" y="636937"/>
                  </a:lnTo>
                  <a:lnTo>
                    <a:pt x="1815245" y="615982"/>
                  </a:lnTo>
                  <a:cubicBezTo>
                    <a:pt x="1811948" y="613046"/>
                    <a:pt x="1807901" y="611098"/>
                    <a:pt x="1803560" y="610362"/>
                  </a:cubicBezTo>
                  <a:cubicBezTo>
                    <a:pt x="1800444" y="610367"/>
                    <a:pt x="1797432" y="611519"/>
                    <a:pt x="1795104" y="613601"/>
                  </a:cubicBezTo>
                  <a:lnTo>
                    <a:pt x="1795104" y="636937"/>
                  </a:lnTo>
                  <a:cubicBezTo>
                    <a:pt x="1795921" y="641759"/>
                    <a:pt x="1795921" y="646688"/>
                    <a:pt x="1795104" y="651510"/>
                  </a:cubicBezTo>
                  <a:lnTo>
                    <a:pt x="1812015" y="651510"/>
                  </a:lnTo>
                  <a:close/>
                  <a:moveTo>
                    <a:pt x="1812015" y="588550"/>
                  </a:moveTo>
                  <a:cubicBezTo>
                    <a:pt x="1812642" y="583327"/>
                    <a:pt x="1808927" y="578583"/>
                    <a:pt x="1803721" y="577954"/>
                  </a:cubicBezTo>
                  <a:cubicBezTo>
                    <a:pt x="1802714" y="577832"/>
                    <a:pt x="1801698" y="577872"/>
                    <a:pt x="1800710" y="578072"/>
                  </a:cubicBezTo>
                  <a:lnTo>
                    <a:pt x="1795104" y="594169"/>
                  </a:lnTo>
                  <a:lnTo>
                    <a:pt x="1800710" y="606266"/>
                  </a:lnTo>
                  <a:lnTo>
                    <a:pt x="1812015" y="606266"/>
                  </a:lnTo>
                  <a:lnTo>
                    <a:pt x="1812015" y="588550"/>
                  </a:lnTo>
                  <a:close/>
                  <a:moveTo>
                    <a:pt x="1396854" y="171926"/>
                  </a:moveTo>
                  <a:lnTo>
                    <a:pt x="1453855" y="171926"/>
                  </a:lnTo>
                  <a:lnTo>
                    <a:pt x="1484921" y="127063"/>
                  </a:lnTo>
                  <a:lnTo>
                    <a:pt x="1556458" y="127063"/>
                  </a:lnTo>
                  <a:lnTo>
                    <a:pt x="1567953" y="98488"/>
                  </a:lnTo>
                  <a:lnTo>
                    <a:pt x="1611939" y="75152"/>
                  </a:lnTo>
                  <a:cubicBezTo>
                    <a:pt x="1632745" y="56960"/>
                    <a:pt x="1611939" y="24003"/>
                    <a:pt x="1611939" y="24003"/>
                  </a:cubicBezTo>
                  <a:lnTo>
                    <a:pt x="1522257" y="12764"/>
                  </a:lnTo>
                  <a:lnTo>
                    <a:pt x="1433145" y="24194"/>
                  </a:lnTo>
                  <a:lnTo>
                    <a:pt x="1303561" y="0"/>
                  </a:lnTo>
                  <a:lnTo>
                    <a:pt x="1223664" y="36385"/>
                  </a:lnTo>
                  <a:cubicBezTo>
                    <a:pt x="1223664" y="36385"/>
                    <a:pt x="1166187" y="67532"/>
                    <a:pt x="1158397" y="64961"/>
                  </a:cubicBezTo>
                  <a:cubicBezTo>
                    <a:pt x="1142874" y="63646"/>
                    <a:pt x="1127274" y="63646"/>
                    <a:pt x="1111751" y="64961"/>
                  </a:cubicBezTo>
                  <a:cubicBezTo>
                    <a:pt x="1111751" y="64961"/>
                    <a:pt x="1140252" y="90869"/>
                    <a:pt x="1153172" y="93536"/>
                  </a:cubicBezTo>
                  <a:cubicBezTo>
                    <a:pt x="1162615" y="94992"/>
                    <a:pt x="1172229" y="94992"/>
                    <a:pt x="1181673" y="93536"/>
                  </a:cubicBezTo>
                  <a:cubicBezTo>
                    <a:pt x="1181673" y="93536"/>
                    <a:pt x="1181673" y="118872"/>
                    <a:pt x="1186898" y="124682"/>
                  </a:cubicBezTo>
                  <a:cubicBezTo>
                    <a:pt x="1205043" y="145542"/>
                    <a:pt x="1167897" y="161068"/>
                    <a:pt x="1167897" y="161068"/>
                  </a:cubicBezTo>
                  <a:lnTo>
                    <a:pt x="1167897" y="185642"/>
                  </a:lnTo>
                  <a:cubicBezTo>
                    <a:pt x="1167897" y="185642"/>
                    <a:pt x="1171982" y="232029"/>
                    <a:pt x="1179678" y="229933"/>
                  </a:cubicBezTo>
                  <a:cubicBezTo>
                    <a:pt x="1187373" y="227838"/>
                    <a:pt x="1200008" y="254603"/>
                    <a:pt x="1200008" y="254603"/>
                  </a:cubicBezTo>
                  <a:lnTo>
                    <a:pt x="1223854" y="280606"/>
                  </a:lnTo>
                  <a:lnTo>
                    <a:pt x="1267460" y="280606"/>
                  </a:lnTo>
                  <a:lnTo>
                    <a:pt x="1321897" y="215646"/>
                  </a:lnTo>
                  <a:lnTo>
                    <a:pt x="1375478" y="192310"/>
                  </a:lnTo>
                  <a:lnTo>
                    <a:pt x="1396854" y="171926"/>
                  </a:lnTo>
                  <a:close/>
                  <a:moveTo>
                    <a:pt x="2516459" y="1725835"/>
                  </a:moveTo>
                  <a:lnTo>
                    <a:pt x="2509429" y="1706785"/>
                  </a:lnTo>
                  <a:lnTo>
                    <a:pt x="2501354" y="1714786"/>
                  </a:lnTo>
                  <a:lnTo>
                    <a:pt x="2494324" y="1730978"/>
                  </a:lnTo>
                  <a:lnTo>
                    <a:pt x="2478268" y="1740503"/>
                  </a:lnTo>
                  <a:lnTo>
                    <a:pt x="2471238" y="1761744"/>
                  </a:lnTo>
                  <a:lnTo>
                    <a:pt x="2461168" y="1786890"/>
                  </a:lnTo>
                  <a:lnTo>
                    <a:pt x="2421932" y="1798987"/>
                  </a:lnTo>
                  <a:lnTo>
                    <a:pt x="2404831" y="1828229"/>
                  </a:lnTo>
                  <a:lnTo>
                    <a:pt x="2400841" y="1876616"/>
                  </a:lnTo>
                  <a:lnTo>
                    <a:pt x="2386781" y="1900619"/>
                  </a:lnTo>
                  <a:lnTo>
                    <a:pt x="2370725" y="1917764"/>
                  </a:lnTo>
                  <a:lnTo>
                    <a:pt x="2376710" y="1946339"/>
                  </a:lnTo>
                  <a:lnTo>
                    <a:pt x="2387826" y="1959483"/>
                  </a:lnTo>
                  <a:lnTo>
                    <a:pt x="2376710" y="1974533"/>
                  </a:lnTo>
                  <a:lnTo>
                    <a:pt x="2387826" y="1984058"/>
                  </a:lnTo>
                  <a:lnTo>
                    <a:pt x="2424972" y="1984058"/>
                  </a:lnTo>
                  <a:lnTo>
                    <a:pt x="2446062" y="1952816"/>
                  </a:lnTo>
                  <a:cubicBezTo>
                    <a:pt x="2446062" y="1952816"/>
                    <a:pt x="2463163" y="1916525"/>
                    <a:pt x="2463163" y="1913477"/>
                  </a:cubicBezTo>
                  <a:cubicBezTo>
                    <a:pt x="2463163" y="1910429"/>
                    <a:pt x="2471238" y="1877187"/>
                    <a:pt x="2471238" y="1877187"/>
                  </a:cubicBezTo>
                  <a:lnTo>
                    <a:pt x="2500309" y="1839087"/>
                  </a:lnTo>
                  <a:lnTo>
                    <a:pt x="2500309" y="1786319"/>
                  </a:lnTo>
                  <a:lnTo>
                    <a:pt x="2520449" y="1786319"/>
                  </a:lnTo>
                  <a:lnTo>
                    <a:pt x="2514464" y="1748981"/>
                  </a:lnTo>
                  <a:lnTo>
                    <a:pt x="2516459" y="1725835"/>
                  </a:lnTo>
                  <a:close/>
                  <a:moveTo>
                    <a:pt x="487109" y="952881"/>
                  </a:moveTo>
                  <a:lnTo>
                    <a:pt x="443027" y="937832"/>
                  </a:lnTo>
                  <a:cubicBezTo>
                    <a:pt x="443027" y="937832"/>
                    <a:pt x="430772" y="939546"/>
                    <a:pt x="416427" y="942975"/>
                  </a:cubicBezTo>
                  <a:cubicBezTo>
                    <a:pt x="405872" y="945099"/>
                    <a:pt x="395564" y="948290"/>
                    <a:pt x="385646" y="952500"/>
                  </a:cubicBezTo>
                  <a:lnTo>
                    <a:pt x="448158" y="973836"/>
                  </a:lnTo>
                  <a:lnTo>
                    <a:pt x="473428" y="973836"/>
                  </a:lnTo>
                  <a:lnTo>
                    <a:pt x="515609" y="1010221"/>
                  </a:lnTo>
                  <a:lnTo>
                    <a:pt x="544110" y="1010221"/>
                  </a:lnTo>
                  <a:cubicBezTo>
                    <a:pt x="544110" y="1010221"/>
                    <a:pt x="567386" y="999839"/>
                    <a:pt x="559596" y="981646"/>
                  </a:cubicBezTo>
                  <a:lnTo>
                    <a:pt x="523400" y="968597"/>
                  </a:lnTo>
                  <a:lnTo>
                    <a:pt x="487109" y="952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607;p17"/>
            <p:cNvSpPr/>
            <p:nvPr/>
          </p:nvSpPr>
          <p:spPr>
            <a:xfrm>
              <a:off x="2963026" y="773963"/>
              <a:ext cx="2815611" cy="2175092"/>
            </a:xfrm>
            <a:custGeom>
              <a:avLst/>
              <a:gdLst/>
              <a:ahLst/>
              <a:cxnLst/>
              <a:rect l="l" t="t" r="r" b="b"/>
              <a:pathLst>
                <a:path w="2815611" h="2175092" extrusionOk="0">
                  <a:moveTo>
                    <a:pt x="1577728" y="1854137"/>
                  </a:moveTo>
                  <a:cubicBezTo>
                    <a:pt x="783307" y="1853603"/>
                    <a:pt x="139725" y="1207484"/>
                    <a:pt x="140258" y="410994"/>
                  </a:cubicBezTo>
                  <a:cubicBezTo>
                    <a:pt x="140350" y="271815"/>
                    <a:pt x="160537" y="133380"/>
                    <a:pt x="200190" y="0"/>
                  </a:cubicBezTo>
                  <a:cubicBezTo>
                    <a:pt x="-203778" y="685400"/>
                    <a:pt x="22925" y="1569358"/>
                    <a:pt x="706545" y="1974380"/>
                  </a:cubicBezTo>
                  <a:cubicBezTo>
                    <a:pt x="1390164" y="2379402"/>
                    <a:pt x="2271836" y="2152107"/>
                    <a:pt x="2675797" y="1466707"/>
                  </a:cubicBezTo>
                  <a:cubicBezTo>
                    <a:pt x="2735230" y="1365885"/>
                    <a:pt x="2782181" y="1258167"/>
                    <a:pt x="2815612" y="1145953"/>
                  </a:cubicBezTo>
                  <a:cubicBezTo>
                    <a:pt x="2557081" y="1585036"/>
                    <a:pt x="2086286" y="1854375"/>
                    <a:pt x="1577728" y="1854137"/>
                  </a:cubicBezTo>
                  <a:close/>
                </a:path>
              </a:pathLst>
            </a:custGeom>
            <a:solidFill>
              <a:srgbClr val="000000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Google Shape;608;p17"/>
            <p:cNvSpPr/>
            <p:nvPr/>
          </p:nvSpPr>
          <p:spPr>
            <a:xfrm>
              <a:off x="2183550" y="4458424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609;p17"/>
            <p:cNvSpPr/>
            <p:nvPr/>
          </p:nvSpPr>
          <p:spPr>
            <a:xfrm>
              <a:off x="2233331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p17"/>
            <p:cNvSpPr/>
            <p:nvPr/>
          </p:nvSpPr>
          <p:spPr>
            <a:xfrm>
              <a:off x="2233331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611;p17"/>
            <p:cNvSpPr/>
            <p:nvPr/>
          </p:nvSpPr>
          <p:spPr>
            <a:xfrm>
              <a:off x="2447182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Google Shape;612;p17"/>
            <p:cNvSpPr/>
            <p:nvPr/>
          </p:nvSpPr>
          <p:spPr>
            <a:xfrm>
              <a:off x="2726476" y="4553957"/>
              <a:ext cx="159649" cy="89989"/>
            </a:xfrm>
            <a:custGeom>
              <a:avLst/>
              <a:gdLst/>
              <a:ahLst/>
              <a:cxnLst/>
              <a:rect l="l" t="t" r="r" b="b"/>
              <a:pathLst>
                <a:path w="159649" h="89989" extrusionOk="0">
                  <a:moveTo>
                    <a:pt x="8089" y="21720"/>
                  </a:moveTo>
                  <a:cubicBezTo>
                    <a:pt x="26619" y="26806"/>
                    <a:pt x="46400" y="24415"/>
                    <a:pt x="63190" y="15052"/>
                  </a:cubicBezTo>
                  <a:cubicBezTo>
                    <a:pt x="76395" y="15052"/>
                    <a:pt x="148692" y="-15523"/>
                    <a:pt x="158193" y="10480"/>
                  </a:cubicBezTo>
                  <a:cubicBezTo>
                    <a:pt x="166743" y="33150"/>
                    <a:pt x="135582" y="54200"/>
                    <a:pt x="118862" y="58105"/>
                  </a:cubicBezTo>
                  <a:cubicBezTo>
                    <a:pt x="82476" y="66963"/>
                    <a:pt x="55590" y="85156"/>
                    <a:pt x="40959" y="88204"/>
                  </a:cubicBezTo>
                  <a:cubicBezTo>
                    <a:pt x="30034" y="90490"/>
                    <a:pt x="15974" y="92014"/>
                    <a:pt x="7329" y="83442"/>
                  </a:cubicBezTo>
                  <a:cubicBezTo>
                    <a:pt x="-3027" y="73345"/>
                    <a:pt x="-2077" y="35245"/>
                    <a:pt x="8089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613;p17"/>
            <p:cNvSpPr/>
            <p:nvPr/>
          </p:nvSpPr>
          <p:spPr>
            <a:xfrm>
              <a:off x="2729149" y="4569009"/>
              <a:ext cx="157010" cy="75128"/>
            </a:xfrm>
            <a:custGeom>
              <a:avLst/>
              <a:gdLst/>
              <a:ahLst/>
              <a:cxnLst/>
              <a:rect l="l" t="t" r="r" b="b"/>
              <a:pathLst>
                <a:path w="157010" h="75128" extrusionOk="0">
                  <a:moveTo>
                    <a:pt x="38381" y="67056"/>
                  </a:moveTo>
                  <a:cubicBezTo>
                    <a:pt x="53011" y="63913"/>
                    <a:pt x="79897" y="45815"/>
                    <a:pt x="116283" y="36957"/>
                  </a:cubicBezTo>
                  <a:cubicBezTo>
                    <a:pt x="130249" y="33528"/>
                    <a:pt x="154284" y="17907"/>
                    <a:pt x="156754" y="0"/>
                  </a:cubicBezTo>
                  <a:cubicBezTo>
                    <a:pt x="159984" y="20860"/>
                    <a:pt x="131864" y="39434"/>
                    <a:pt x="116283" y="43244"/>
                  </a:cubicBezTo>
                  <a:cubicBezTo>
                    <a:pt x="79897" y="52102"/>
                    <a:pt x="53011" y="70295"/>
                    <a:pt x="38381" y="73343"/>
                  </a:cubicBezTo>
                  <a:cubicBezTo>
                    <a:pt x="27456" y="75629"/>
                    <a:pt x="13395" y="77153"/>
                    <a:pt x="4750" y="68580"/>
                  </a:cubicBezTo>
                  <a:cubicBezTo>
                    <a:pt x="2496" y="66075"/>
                    <a:pt x="867" y="63075"/>
                    <a:pt x="0" y="59817"/>
                  </a:cubicBezTo>
                  <a:cubicBezTo>
                    <a:pt x="10928" y="68189"/>
                    <a:pt x="25166" y="70876"/>
                    <a:pt x="38381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614;p17"/>
            <p:cNvSpPr/>
            <p:nvPr/>
          </p:nvSpPr>
          <p:spPr>
            <a:xfrm>
              <a:off x="2596621" y="4484615"/>
              <a:ext cx="159662" cy="89989"/>
            </a:xfrm>
            <a:custGeom>
              <a:avLst/>
              <a:gdLst/>
              <a:ahLst/>
              <a:cxnLst/>
              <a:rect l="l" t="t" r="r" b="b"/>
              <a:pathLst>
                <a:path w="159662" h="89989" extrusionOk="0">
                  <a:moveTo>
                    <a:pt x="8075" y="21720"/>
                  </a:moveTo>
                  <a:cubicBezTo>
                    <a:pt x="26602" y="26863"/>
                    <a:pt x="46403" y="24463"/>
                    <a:pt x="63177" y="15052"/>
                  </a:cubicBezTo>
                  <a:cubicBezTo>
                    <a:pt x="76382" y="15052"/>
                    <a:pt x="148679" y="-15523"/>
                    <a:pt x="158179" y="10480"/>
                  </a:cubicBezTo>
                  <a:cubicBezTo>
                    <a:pt x="166825" y="33245"/>
                    <a:pt x="135569" y="54295"/>
                    <a:pt x="118943" y="58105"/>
                  </a:cubicBezTo>
                  <a:cubicBezTo>
                    <a:pt x="82557" y="66963"/>
                    <a:pt x="55672" y="85156"/>
                    <a:pt x="41041" y="88204"/>
                  </a:cubicBezTo>
                  <a:cubicBezTo>
                    <a:pt x="30116" y="90490"/>
                    <a:pt x="16055" y="92014"/>
                    <a:pt x="7410" y="83442"/>
                  </a:cubicBezTo>
                  <a:cubicBezTo>
                    <a:pt x="-3040" y="73345"/>
                    <a:pt x="-2090" y="35245"/>
                    <a:pt x="8075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615;p17"/>
            <p:cNvSpPr/>
            <p:nvPr/>
          </p:nvSpPr>
          <p:spPr>
            <a:xfrm>
              <a:off x="2599186" y="4499667"/>
              <a:ext cx="157105" cy="75128"/>
            </a:xfrm>
            <a:custGeom>
              <a:avLst/>
              <a:gdLst/>
              <a:ahLst/>
              <a:cxnLst/>
              <a:rect l="l" t="t" r="r" b="b"/>
              <a:pathLst>
                <a:path w="157105" h="75128" extrusionOk="0">
                  <a:moveTo>
                    <a:pt x="38476" y="67056"/>
                  </a:moveTo>
                  <a:cubicBezTo>
                    <a:pt x="53106" y="64008"/>
                    <a:pt x="79992" y="45815"/>
                    <a:pt x="116378" y="36957"/>
                  </a:cubicBezTo>
                  <a:cubicBezTo>
                    <a:pt x="130344" y="33528"/>
                    <a:pt x="154379" y="17907"/>
                    <a:pt x="156849" y="0"/>
                  </a:cubicBezTo>
                  <a:cubicBezTo>
                    <a:pt x="160079" y="20955"/>
                    <a:pt x="131959" y="39434"/>
                    <a:pt x="116378" y="43244"/>
                  </a:cubicBezTo>
                  <a:cubicBezTo>
                    <a:pt x="79992" y="52102"/>
                    <a:pt x="53106" y="70295"/>
                    <a:pt x="38476" y="73343"/>
                  </a:cubicBezTo>
                  <a:cubicBezTo>
                    <a:pt x="27551" y="75629"/>
                    <a:pt x="13490" y="77153"/>
                    <a:pt x="4845" y="68580"/>
                  </a:cubicBezTo>
                  <a:cubicBezTo>
                    <a:pt x="2578" y="66113"/>
                    <a:pt x="919" y="63141"/>
                    <a:pt x="0" y="59912"/>
                  </a:cubicBezTo>
                  <a:cubicBezTo>
                    <a:pt x="10998" y="68209"/>
                    <a:pt x="25243" y="70856"/>
                    <a:pt x="38476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p17"/>
            <p:cNvSpPr/>
            <p:nvPr/>
          </p:nvSpPr>
          <p:spPr>
            <a:xfrm>
              <a:off x="2302147" y="4142110"/>
              <a:ext cx="514696" cy="443940"/>
            </a:xfrm>
            <a:custGeom>
              <a:avLst/>
              <a:gdLst/>
              <a:ahLst/>
              <a:cxnLst/>
              <a:rect l="l" t="t" r="r" b="b"/>
              <a:pathLst>
                <a:path w="514696" h="443940" extrusionOk="0">
                  <a:moveTo>
                    <a:pt x="99908" y="274309"/>
                  </a:moveTo>
                  <a:cubicBezTo>
                    <a:pt x="156055" y="299074"/>
                    <a:pt x="209066" y="302884"/>
                    <a:pt x="252388" y="279643"/>
                  </a:cubicBezTo>
                  <a:lnTo>
                    <a:pt x="297134" y="253735"/>
                  </a:lnTo>
                  <a:cubicBezTo>
                    <a:pt x="299794" y="311647"/>
                    <a:pt x="302359" y="367273"/>
                    <a:pt x="302359" y="367273"/>
                  </a:cubicBezTo>
                  <a:cubicBezTo>
                    <a:pt x="302359" y="367273"/>
                    <a:pt x="336655" y="393371"/>
                    <a:pt x="363351" y="370130"/>
                  </a:cubicBezTo>
                  <a:cubicBezTo>
                    <a:pt x="363351" y="370130"/>
                    <a:pt x="368956" y="288787"/>
                    <a:pt x="374656" y="208872"/>
                  </a:cubicBezTo>
                  <a:lnTo>
                    <a:pt x="421872" y="181440"/>
                  </a:lnTo>
                  <a:cubicBezTo>
                    <a:pt x="420813" y="185707"/>
                    <a:pt x="420239" y="190089"/>
                    <a:pt x="420162" y="194489"/>
                  </a:cubicBezTo>
                  <a:cubicBezTo>
                    <a:pt x="420162" y="209729"/>
                    <a:pt x="430992" y="435472"/>
                    <a:pt x="430992" y="435472"/>
                  </a:cubicBezTo>
                  <a:cubicBezTo>
                    <a:pt x="430992" y="435472"/>
                    <a:pt x="465573" y="456141"/>
                    <a:pt x="492269" y="432900"/>
                  </a:cubicBezTo>
                  <a:cubicBezTo>
                    <a:pt x="492269" y="432900"/>
                    <a:pt x="510225" y="171248"/>
                    <a:pt x="514405" y="129434"/>
                  </a:cubicBezTo>
                  <a:cubicBezTo>
                    <a:pt x="519060" y="82475"/>
                    <a:pt x="466903" y="59329"/>
                    <a:pt x="434033" y="71331"/>
                  </a:cubicBezTo>
                  <a:lnTo>
                    <a:pt x="383681" y="90381"/>
                  </a:lnTo>
                  <a:cubicBezTo>
                    <a:pt x="384726" y="77236"/>
                    <a:pt x="385581" y="67045"/>
                    <a:pt x="386151" y="61330"/>
                  </a:cubicBezTo>
                  <a:cubicBezTo>
                    <a:pt x="390806" y="14276"/>
                    <a:pt x="338650" y="-8870"/>
                    <a:pt x="305874" y="3132"/>
                  </a:cubicBezTo>
                  <a:cubicBezTo>
                    <a:pt x="275853" y="14086"/>
                    <a:pt x="73213" y="90286"/>
                    <a:pt x="73213" y="90286"/>
                  </a:cubicBezTo>
                  <a:cubicBezTo>
                    <a:pt x="74494" y="109831"/>
                    <a:pt x="76873" y="129300"/>
                    <a:pt x="80338" y="148579"/>
                  </a:cubicBezTo>
                  <a:lnTo>
                    <a:pt x="346" y="141816"/>
                  </a:lnTo>
                  <a:cubicBezTo>
                    <a:pt x="-4594" y="217254"/>
                    <a:pt x="44142" y="249544"/>
                    <a:pt x="99908" y="274309"/>
                  </a:cubicBezTo>
                  <a:close/>
                  <a:moveTo>
                    <a:pt x="240132" y="144293"/>
                  </a:moveTo>
                  <a:lnTo>
                    <a:pt x="293714" y="113241"/>
                  </a:lnTo>
                  <a:cubicBezTo>
                    <a:pt x="292795" y="117022"/>
                    <a:pt x="292191" y="120880"/>
                    <a:pt x="291909" y="124766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617;p17"/>
            <p:cNvSpPr/>
            <p:nvPr/>
          </p:nvSpPr>
          <p:spPr>
            <a:xfrm>
              <a:off x="2258507" y="4054849"/>
              <a:ext cx="110678" cy="194691"/>
            </a:xfrm>
            <a:custGeom>
              <a:avLst/>
              <a:gdLst/>
              <a:ahLst/>
              <a:cxnLst/>
              <a:rect l="l" t="t" r="r" b="b"/>
              <a:pathLst>
                <a:path w="110678" h="194691" extrusionOk="0">
                  <a:moveTo>
                    <a:pt x="0" y="0"/>
                  </a:moveTo>
                  <a:cubicBezTo>
                    <a:pt x="0" y="0"/>
                    <a:pt x="6555" y="99917"/>
                    <a:pt x="19666" y="114300"/>
                  </a:cubicBezTo>
                  <a:cubicBezTo>
                    <a:pt x="32776" y="128683"/>
                    <a:pt x="76667" y="138493"/>
                    <a:pt x="76667" y="138493"/>
                  </a:cubicBezTo>
                  <a:lnTo>
                    <a:pt x="110678" y="194691"/>
                  </a:lnTo>
                  <a:cubicBezTo>
                    <a:pt x="110678" y="194691"/>
                    <a:pt x="79612" y="16192"/>
                    <a:pt x="72677" y="11906"/>
                  </a:cubicBezTo>
                  <a:cubicBezTo>
                    <a:pt x="65742" y="762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618;p17"/>
            <p:cNvSpPr/>
            <p:nvPr/>
          </p:nvSpPr>
          <p:spPr>
            <a:xfrm>
              <a:off x="2250051" y="3940511"/>
              <a:ext cx="73912" cy="142900"/>
            </a:xfrm>
            <a:custGeom>
              <a:avLst/>
              <a:gdLst/>
              <a:ahLst/>
              <a:cxnLst/>
              <a:rect l="l" t="t" r="r" b="b"/>
              <a:pathLst>
                <a:path w="73912" h="142900" extrusionOk="0">
                  <a:moveTo>
                    <a:pt x="73912" y="3467"/>
                  </a:moveTo>
                  <a:cubicBezTo>
                    <a:pt x="56731" y="-4505"/>
                    <a:pt x="36318" y="1677"/>
                    <a:pt x="26411" y="17850"/>
                  </a:cubicBezTo>
                  <a:cubicBezTo>
                    <a:pt x="13965" y="38614"/>
                    <a:pt x="950" y="109957"/>
                    <a:pt x="0" y="122149"/>
                  </a:cubicBezTo>
                  <a:cubicBezTo>
                    <a:pt x="0" y="122149"/>
                    <a:pt x="17575" y="146533"/>
                    <a:pt x="43891" y="1424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17"/>
            <p:cNvSpPr/>
            <p:nvPr/>
          </p:nvSpPr>
          <p:spPr>
            <a:xfrm>
              <a:off x="2326123" y="3751123"/>
              <a:ext cx="169201" cy="272154"/>
            </a:xfrm>
            <a:custGeom>
              <a:avLst/>
              <a:gdLst/>
              <a:ahLst/>
              <a:cxnLst/>
              <a:rect l="l" t="t" r="r" b="b"/>
              <a:pathLst>
                <a:path w="169201" h="272154" extrusionOk="0">
                  <a:moveTo>
                    <a:pt x="9431" y="194093"/>
                  </a:moveTo>
                  <a:cubicBezTo>
                    <a:pt x="26626" y="194951"/>
                    <a:pt x="39452" y="199427"/>
                    <a:pt x="41542" y="194093"/>
                  </a:cubicBezTo>
                  <a:cubicBezTo>
                    <a:pt x="43431" y="185197"/>
                    <a:pt x="44764" y="176196"/>
                    <a:pt x="45532" y="167138"/>
                  </a:cubicBezTo>
                  <a:cubicBezTo>
                    <a:pt x="43537" y="162185"/>
                    <a:pt x="41827" y="156755"/>
                    <a:pt x="41827" y="156755"/>
                  </a:cubicBezTo>
                  <a:cubicBezTo>
                    <a:pt x="20166" y="143420"/>
                    <a:pt x="13326" y="119989"/>
                    <a:pt x="10571" y="92748"/>
                  </a:cubicBezTo>
                  <a:cubicBezTo>
                    <a:pt x="5726" y="46170"/>
                    <a:pt x="30806" y="5308"/>
                    <a:pt x="77073" y="450"/>
                  </a:cubicBezTo>
                  <a:cubicBezTo>
                    <a:pt x="120774" y="-4122"/>
                    <a:pt x="153075" y="26644"/>
                    <a:pt x="161530" y="68935"/>
                  </a:cubicBezTo>
                  <a:cubicBezTo>
                    <a:pt x="166185" y="89890"/>
                    <a:pt x="175400" y="129324"/>
                    <a:pt x="162955" y="163613"/>
                  </a:cubicBezTo>
                  <a:cubicBezTo>
                    <a:pt x="156020" y="182663"/>
                    <a:pt x="146995" y="198094"/>
                    <a:pt x="138064" y="201047"/>
                  </a:cubicBezTo>
                  <a:cubicBezTo>
                    <a:pt x="129411" y="200818"/>
                    <a:pt x="120781" y="200056"/>
                    <a:pt x="112224" y="198761"/>
                  </a:cubicBezTo>
                  <a:lnTo>
                    <a:pt x="112224" y="198761"/>
                  </a:lnTo>
                  <a:cubicBezTo>
                    <a:pt x="112224" y="198761"/>
                    <a:pt x="109943" y="211715"/>
                    <a:pt x="108328" y="220097"/>
                  </a:cubicBezTo>
                  <a:cubicBezTo>
                    <a:pt x="106713" y="228479"/>
                    <a:pt x="107378" y="232765"/>
                    <a:pt x="123814" y="242957"/>
                  </a:cubicBezTo>
                  <a:cubicBezTo>
                    <a:pt x="140249" y="253149"/>
                    <a:pt x="98923" y="274103"/>
                    <a:pt x="71847" y="272008"/>
                  </a:cubicBezTo>
                  <a:cubicBezTo>
                    <a:pt x="44772" y="269912"/>
                    <a:pt x="14276" y="253625"/>
                    <a:pt x="5916" y="236003"/>
                  </a:cubicBezTo>
                  <a:cubicBezTo>
                    <a:pt x="-2825" y="216668"/>
                    <a:pt x="-2065" y="193522"/>
                    <a:pt x="9431" y="194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20" name="Google Shape;620;p17"/>
            <p:cNvGrpSpPr/>
            <p:nvPr/>
          </p:nvGrpSpPr>
          <p:grpSpPr>
            <a:xfrm>
              <a:off x="2428704" y="3970322"/>
              <a:ext cx="350131" cy="370523"/>
              <a:chOff x="4512354" y="4952197"/>
              <a:chExt cx="350131" cy="370523"/>
            </a:xfrm>
          </p:grpSpPr>
          <p:grpSp>
            <p:nvGrpSpPr>
              <p:cNvPr id="621" name="Google Shape;621;p17"/>
              <p:cNvGrpSpPr/>
              <p:nvPr/>
            </p:nvGrpSpPr>
            <p:grpSpPr>
              <a:xfrm>
                <a:off x="4512354" y="5116449"/>
                <a:ext cx="343196" cy="206271"/>
                <a:chOff x="4512354" y="5116449"/>
                <a:chExt cx="343196" cy="206271"/>
              </a:xfrm>
            </p:grpSpPr>
            <p:sp>
              <p:nvSpPr>
                <p:cNvPr id="622" name="Google Shape;622;p17"/>
                <p:cNvSpPr/>
                <p:nvPr/>
              </p:nvSpPr>
              <p:spPr>
                <a:xfrm>
                  <a:off x="4512496" y="5200650"/>
                  <a:ext cx="343054" cy="122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54" h="122070" extrusionOk="0">
                      <a:moveTo>
                        <a:pt x="343054" y="31909"/>
                      </a:moveTo>
                      <a:lnTo>
                        <a:pt x="343054" y="31909"/>
                      </a:lnTo>
                      <a:cubicBezTo>
                        <a:pt x="343053" y="36890"/>
                        <a:pt x="340413" y="41500"/>
                        <a:pt x="336119" y="44005"/>
                      </a:cubicBezTo>
                      <a:lnTo>
                        <a:pt x="204921" y="120205"/>
                      </a:lnTo>
                      <a:cubicBezTo>
                        <a:pt x="200594" y="122692"/>
                        <a:pt x="195282" y="122692"/>
                        <a:pt x="190955" y="120205"/>
                      </a:cubicBezTo>
                      <a:lnTo>
                        <a:pt x="7030" y="13526"/>
                      </a:lnTo>
                      <a:cubicBezTo>
                        <a:pt x="2686" y="11059"/>
                        <a:pt x="0" y="6439"/>
                        <a:pt x="0" y="1429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3" name="Google Shape;623;p17"/>
                <p:cNvSpPr/>
                <p:nvPr/>
              </p:nvSpPr>
              <p:spPr>
                <a:xfrm>
                  <a:off x="4710387" y="5232749"/>
                  <a:ext cx="145163" cy="89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163" h="89916" extrusionOk="0">
                      <a:moveTo>
                        <a:pt x="138229" y="11906"/>
                      </a:moveTo>
                      <a:lnTo>
                        <a:pt x="7030" y="88106"/>
                      </a:lnTo>
                      <a:cubicBezTo>
                        <a:pt x="4885" y="89316"/>
                        <a:pt x="2461" y="89945"/>
                        <a:pt x="0" y="89916"/>
                      </a:cubicBezTo>
                      <a:lnTo>
                        <a:pt x="0" y="0"/>
                      </a:lnTo>
                      <a:lnTo>
                        <a:pt x="145164" y="0"/>
                      </a:lnTo>
                      <a:cubicBezTo>
                        <a:pt x="145097" y="4915"/>
                        <a:pt x="142464" y="9430"/>
                        <a:pt x="138229" y="11906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4" name="Google Shape;624;p17"/>
                <p:cNvSpPr/>
                <p:nvPr/>
              </p:nvSpPr>
              <p:spPr>
                <a:xfrm>
                  <a:off x="4512354" y="5116449"/>
                  <a:ext cx="343006" cy="198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06" h="198541" extrusionOk="0">
                      <a:moveTo>
                        <a:pt x="202973" y="197263"/>
                      </a:moveTo>
                      <a:cubicBezTo>
                        <a:pt x="200034" y="198968"/>
                        <a:pt x="196412" y="198968"/>
                        <a:pt x="193473" y="197263"/>
                      </a:cubicBezTo>
                      <a:lnTo>
                        <a:pt x="1853" y="86582"/>
                      </a:lnTo>
                      <a:cubicBezTo>
                        <a:pt x="-618" y="85249"/>
                        <a:pt x="-618" y="82963"/>
                        <a:pt x="1853" y="81534"/>
                      </a:cubicBezTo>
                      <a:lnTo>
                        <a:pt x="142551" y="0"/>
                      </a:lnTo>
                      <a:lnTo>
                        <a:pt x="343007" y="116110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625" name="Google Shape;625;p17"/>
                <p:cNvGrpSpPr/>
                <p:nvPr/>
              </p:nvGrpSpPr>
              <p:grpSpPr>
                <a:xfrm>
                  <a:off x="4592868" y="5212556"/>
                  <a:ext cx="96807" cy="56007"/>
                  <a:chOff x="4592868" y="5212556"/>
                  <a:chExt cx="96807" cy="56007"/>
                </a:xfrm>
              </p:grpSpPr>
              <p:sp>
                <p:nvSpPr>
                  <p:cNvPr id="626" name="Google Shape;626;p17"/>
                  <p:cNvSpPr/>
                  <p:nvPr/>
                </p:nvSpPr>
                <p:spPr>
                  <a:xfrm>
                    <a:off x="4592868" y="5212556"/>
                    <a:ext cx="96807" cy="560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6807" h="56007" extrusionOk="0">
                        <a:moveTo>
                          <a:pt x="0" y="20003"/>
                        </a:moveTo>
                        <a:lnTo>
                          <a:pt x="950" y="20479"/>
                        </a:lnTo>
                        <a:lnTo>
                          <a:pt x="62227" y="56007"/>
                        </a:lnTo>
                        <a:lnTo>
                          <a:pt x="95858" y="36481"/>
                        </a:lnTo>
                        <a:lnTo>
                          <a:pt x="96808" y="36004"/>
                        </a:lnTo>
                        <a:lnTo>
                          <a:pt x="34581" y="0"/>
                        </a:lnTo>
                        <a:lnTo>
                          <a:pt x="0" y="20003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27" name="Google Shape;627;p17"/>
                  <p:cNvSpPr/>
                  <p:nvPr/>
                </p:nvSpPr>
                <p:spPr>
                  <a:xfrm>
                    <a:off x="4593818" y="5213603"/>
                    <a:ext cx="94907" cy="54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907" h="54959" extrusionOk="0">
                        <a:moveTo>
                          <a:pt x="0" y="19431"/>
                        </a:moveTo>
                        <a:lnTo>
                          <a:pt x="61277" y="54959"/>
                        </a:lnTo>
                        <a:lnTo>
                          <a:pt x="94908" y="35433"/>
                        </a:lnTo>
                        <a:lnTo>
                          <a:pt x="33631" y="0"/>
                        </a:lnTo>
                        <a:lnTo>
                          <a:pt x="0" y="1943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28" name="Google Shape;628;p17"/>
                <p:cNvSpPr/>
                <p:nvPr/>
              </p:nvSpPr>
              <p:spPr>
                <a:xfrm>
                  <a:off x="4803130" y="5231915"/>
                  <a:ext cx="21235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120"/>
                      </a:lnTo>
                      <a:cubicBezTo>
                        <a:pt x="21449" y="7120"/>
                        <a:pt x="21449" y="5882"/>
                        <a:pt x="20594" y="550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215"/>
                        <a:pt x="-211" y="5882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9" name="Google Shape;629;p17"/>
                <p:cNvSpPr/>
                <p:nvPr/>
              </p:nvSpPr>
              <p:spPr>
                <a:xfrm>
                  <a:off x="4790604" y="52242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0" name="Google Shape;630;p17"/>
                <p:cNvSpPr/>
                <p:nvPr/>
              </p:nvSpPr>
              <p:spPr>
                <a:xfrm>
                  <a:off x="4778123" y="5216961"/>
                  <a:ext cx="2119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97" h="12299" extrusionOk="0">
                      <a:moveTo>
                        <a:pt x="475" y="6834"/>
                      </a:moveTo>
                      <a:lnTo>
                        <a:pt x="9310" y="11978"/>
                      </a:lnTo>
                      <a:cubicBezTo>
                        <a:pt x="10212" y="12406"/>
                        <a:pt x="11259" y="12406"/>
                        <a:pt x="12160" y="11978"/>
                      </a:cubicBezTo>
                      <a:lnTo>
                        <a:pt x="20521" y="7120"/>
                      </a:lnTo>
                      <a:cubicBezTo>
                        <a:pt x="21376" y="6644"/>
                        <a:pt x="21471" y="5881"/>
                        <a:pt x="20521" y="5501"/>
                      </a:cubicBezTo>
                      <a:lnTo>
                        <a:pt x="11685" y="357"/>
                      </a:lnTo>
                      <a:cubicBezTo>
                        <a:pt x="10794" y="-119"/>
                        <a:pt x="9726" y="-119"/>
                        <a:pt x="8835" y="357"/>
                      </a:cubicBezTo>
                      <a:lnTo>
                        <a:pt x="380" y="5215"/>
                      </a:lnTo>
                      <a:cubicBezTo>
                        <a:pt x="-95" y="5691"/>
                        <a:pt x="-190" y="6358"/>
                        <a:pt x="47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1" name="Google Shape;631;p17"/>
                <p:cNvSpPr/>
                <p:nvPr/>
              </p:nvSpPr>
              <p:spPr>
                <a:xfrm>
                  <a:off x="4765618" y="520972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2" name="Google Shape;632;p17"/>
                <p:cNvSpPr/>
                <p:nvPr/>
              </p:nvSpPr>
              <p:spPr>
                <a:xfrm>
                  <a:off x="4753078" y="520248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3" name="Google Shape;633;p17"/>
                <p:cNvSpPr/>
                <p:nvPr/>
              </p:nvSpPr>
              <p:spPr>
                <a:xfrm>
                  <a:off x="4740609" y="5195244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405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4" name="Google Shape;634;p17"/>
                <p:cNvSpPr/>
                <p:nvPr/>
              </p:nvSpPr>
              <p:spPr>
                <a:xfrm>
                  <a:off x="4728092" y="518800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5" name="Google Shape;635;p17"/>
                <p:cNvSpPr/>
                <p:nvPr/>
              </p:nvSpPr>
              <p:spPr>
                <a:xfrm>
                  <a:off x="4715552" y="518076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6" name="Google Shape;636;p17"/>
                <p:cNvSpPr/>
                <p:nvPr/>
              </p:nvSpPr>
              <p:spPr>
                <a:xfrm>
                  <a:off x="4703083" y="517352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7" name="Google Shape;637;p17"/>
                <p:cNvSpPr/>
                <p:nvPr/>
              </p:nvSpPr>
              <p:spPr>
                <a:xfrm>
                  <a:off x="4690566" y="5166324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39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8" name="Google Shape;638;p17"/>
                <p:cNvSpPr/>
                <p:nvPr/>
              </p:nvSpPr>
              <p:spPr>
                <a:xfrm>
                  <a:off x="4678026" y="515908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72" y="12371"/>
                        <a:pt x="11319" y="12371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656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9" name="Google Shape;639;p17"/>
                <p:cNvSpPr/>
                <p:nvPr/>
              </p:nvSpPr>
              <p:spPr>
                <a:xfrm>
                  <a:off x="4665615" y="5151846"/>
                  <a:ext cx="21342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42" h="12263" extrusionOk="0">
                      <a:moveTo>
                        <a:pt x="596" y="6798"/>
                      </a:moveTo>
                      <a:lnTo>
                        <a:pt x="9431" y="11942"/>
                      </a:lnTo>
                      <a:cubicBezTo>
                        <a:pt x="10333" y="12371"/>
                        <a:pt x="11380" y="12371"/>
                        <a:pt x="12281" y="11942"/>
                      </a:cubicBezTo>
                      <a:lnTo>
                        <a:pt x="20736" y="7084"/>
                      </a:lnTo>
                      <a:cubicBezTo>
                        <a:pt x="21496" y="6608"/>
                        <a:pt x="21591" y="5846"/>
                        <a:pt x="20736" y="5465"/>
                      </a:cubicBezTo>
                      <a:lnTo>
                        <a:pt x="11901" y="322"/>
                      </a:lnTo>
                      <a:cubicBezTo>
                        <a:pt x="10999" y="-107"/>
                        <a:pt x="9953" y="-107"/>
                        <a:pt x="9051" y="322"/>
                      </a:cubicBezTo>
                      <a:lnTo>
                        <a:pt x="691" y="5274"/>
                      </a:lnTo>
                      <a:cubicBezTo>
                        <a:pt x="-164" y="5656"/>
                        <a:pt x="-259" y="6322"/>
                        <a:pt x="59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0" name="Google Shape;640;p17"/>
                <p:cNvSpPr/>
                <p:nvPr/>
              </p:nvSpPr>
              <p:spPr>
                <a:xfrm>
                  <a:off x="4653040" y="51445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1" name="Google Shape;641;p17"/>
                <p:cNvSpPr/>
                <p:nvPr/>
              </p:nvSpPr>
              <p:spPr>
                <a:xfrm>
                  <a:off x="4634503" y="5133808"/>
                  <a:ext cx="27254" cy="15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4" h="15763" extrusionOk="0">
                      <a:moveTo>
                        <a:pt x="546" y="6834"/>
                      </a:moveTo>
                      <a:lnTo>
                        <a:pt x="15367" y="15407"/>
                      </a:lnTo>
                      <a:cubicBezTo>
                        <a:pt x="16258" y="15883"/>
                        <a:pt x="17326" y="15883"/>
                        <a:pt x="18217" y="15407"/>
                      </a:cubicBezTo>
                      <a:lnTo>
                        <a:pt x="26577" y="10549"/>
                      </a:lnTo>
                      <a:cubicBezTo>
                        <a:pt x="27432" y="10073"/>
                        <a:pt x="27527" y="9311"/>
                        <a:pt x="26577" y="8930"/>
                      </a:cubicBezTo>
                      <a:lnTo>
                        <a:pt x="11662" y="357"/>
                      </a:lnTo>
                      <a:cubicBezTo>
                        <a:pt x="10805" y="-119"/>
                        <a:pt x="9763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691"/>
                        <a:pt x="-214" y="6453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2" name="Google Shape;642;p17"/>
                <p:cNvSpPr/>
                <p:nvPr/>
              </p:nvSpPr>
              <p:spPr>
                <a:xfrm>
                  <a:off x="4772458" y="522766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44" y="-107"/>
                        <a:pt x="9797" y="-107"/>
                        <a:pt x="8895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3" name="Google Shape;643;p17"/>
                <p:cNvSpPr/>
                <p:nvPr/>
              </p:nvSpPr>
              <p:spPr>
                <a:xfrm>
                  <a:off x="4759918" y="522042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4" name="Google Shape;644;p17"/>
                <p:cNvSpPr/>
                <p:nvPr/>
              </p:nvSpPr>
              <p:spPr>
                <a:xfrm>
                  <a:off x="4747378" y="5212806"/>
                  <a:ext cx="21257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8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179"/>
                      </a:lnTo>
                      <a:cubicBezTo>
                        <a:pt x="-130" y="6036"/>
                        <a:pt x="-225" y="6894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5" name="Google Shape;645;p17"/>
                <p:cNvSpPr/>
                <p:nvPr/>
              </p:nvSpPr>
              <p:spPr>
                <a:xfrm>
                  <a:off x="4734837" y="52059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6" name="Google Shape;646;p17"/>
                <p:cNvSpPr/>
                <p:nvPr/>
              </p:nvSpPr>
              <p:spPr>
                <a:xfrm>
                  <a:off x="4722523" y="5198768"/>
                  <a:ext cx="2141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11" h="12299" extrusionOk="0">
                      <a:moveTo>
                        <a:pt x="689" y="6834"/>
                      </a:moveTo>
                      <a:lnTo>
                        <a:pt x="9524" y="11978"/>
                      </a:lnTo>
                      <a:cubicBezTo>
                        <a:pt x="10426" y="12406"/>
                        <a:pt x="11473" y="12406"/>
                        <a:pt x="12374" y="11978"/>
                      </a:cubicBezTo>
                      <a:lnTo>
                        <a:pt x="20734" y="7120"/>
                      </a:lnTo>
                      <a:cubicBezTo>
                        <a:pt x="21589" y="7120"/>
                        <a:pt x="21684" y="5882"/>
                        <a:pt x="20734" y="5501"/>
                      </a:cubicBezTo>
                      <a:lnTo>
                        <a:pt x="11899" y="357"/>
                      </a:lnTo>
                      <a:cubicBezTo>
                        <a:pt x="11008" y="-119"/>
                        <a:pt x="9940" y="-119"/>
                        <a:pt x="9049" y="357"/>
                      </a:cubicBezTo>
                      <a:lnTo>
                        <a:pt x="594" y="5215"/>
                      </a:lnTo>
                      <a:cubicBezTo>
                        <a:pt x="-166" y="5691"/>
                        <a:pt x="-261" y="6358"/>
                        <a:pt x="689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7" name="Google Shape;647;p17"/>
                <p:cNvSpPr/>
                <p:nvPr/>
              </p:nvSpPr>
              <p:spPr>
                <a:xfrm>
                  <a:off x="4709923" y="5191470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7084"/>
                        <a:pt x="21459" y="5846"/>
                        <a:pt x="20604" y="5465"/>
                      </a:cubicBezTo>
                      <a:lnTo>
                        <a:pt x="11769" y="322"/>
                      </a:lnTo>
                      <a:cubicBezTo>
                        <a:pt x="10868" y="-107"/>
                        <a:pt x="9821" y="-107"/>
                        <a:pt x="8919" y="322"/>
                      </a:cubicBezTo>
                      <a:lnTo>
                        <a:pt x="464" y="5274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8" name="Google Shape;648;p17"/>
                <p:cNvSpPr/>
                <p:nvPr/>
              </p:nvSpPr>
              <p:spPr>
                <a:xfrm>
                  <a:off x="4697392" y="5184231"/>
                  <a:ext cx="21235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8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449" y="5846"/>
                        <a:pt x="20594" y="5465"/>
                      </a:cubicBezTo>
                      <a:lnTo>
                        <a:pt x="11759" y="321"/>
                      </a:lnTo>
                      <a:cubicBezTo>
                        <a:pt x="10858" y="-107"/>
                        <a:pt x="9811" y="-107"/>
                        <a:pt x="8909" y="321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894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9" name="Google Shape;649;p17"/>
                <p:cNvSpPr/>
                <p:nvPr/>
              </p:nvSpPr>
              <p:spPr>
                <a:xfrm>
                  <a:off x="4684958" y="5176992"/>
                  <a:ext cx="2097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76" h="12299" extrusionOk="0">
                      <a:moveTo>
                        <a:pt x="253" y="6799"/>
                      </a:moveTo>
                      <a:lnTo>
                        <a:pt x="9089" y="11942"/>
                      </a:lnTo>
                      <a:cubicBezTo>
                        <a:pt x="9946" y="12418"/>
                        <a:pt x="10987" y="12418"/>
                        <a:pt x="11844" y="11942"/>
                      </a:cubicBezTo>
                      <a:lnTo>
                        <a:pt x="20299" y="7084"/>
                      </a:lnTo>
                      <a:cubicBezTo>
                        <a:pt x="21154" y="6608"/>
                        <a:pt x="21249" y="5846"/>
                        <a:pt x="20299" y="5465"/>
                      </a:cubicBezTo>
                      <a:lnTo>
                        <a:pt x="11464" y="321"/>
                      </a:lnTo>
                      <a:cubicBezTo>
                        <a:pt x="10562" y="-107"/>
                        <a:pt x="9515" y="-107"/>
                        <a:pt x="8614" y="321"/>
                      </a:cubicBezTo>
                      <a:lnTo>
                        <a:pt x="253" y="5179"/>
                      </a:lnTo>
                      <a:cubicBezTo>
                        <a:pt x="253" y="5655"/>
                        <a:pt x="-317" y="6417"/>
                        <a:pt x="253" y="679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0" name="Google Shape;650;p17"/>
                <p:cNvSpPr/>
                <p:nvPr/>
              </p:nvSpPr>
              <p:spPr>
                <a:xfrm>
                  <a:off x="4672326" y="516971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9"/>
                        <a:pt x="21531" y="5882"/>
                        <a:pt x="20581" y="5406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1" name="Google Shape;651;p17"/>
                <p:cNvSpPr/>
                <p:nvPr/>
              </p:nvSpPr>
              <p:spPr>
                <a:xfrm>
                  <a:off x="4659785" y="516247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2" name="Google Shape;652;p17"/>
                <p:cNvSpPr/>
                <p:nvPr/>
              </p:nvSpPr>
              <p:spPr>
                <a:xfrm>
                  <a:off x="4647352" y="5155656"/>
                  <a:ext cx="21150" cy="123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50" h="12358" extrusionOk="0">
                      <a:moveTo>
                        <a:pt x="428" y="6894"/>
                      </a:moveTo>
                      <a:lnTo>
                        <a:pt x="9263" y="12037"/>
                      </a:lnTo>
                      <a:cubicBezTo>
                        <a:pt x="10164" y="12466"/>
                        <a:pt x="11211" y="12466"/>
                        <a:pt x="12113" y="12037"/>
                      </a:cubicBezTo>
                      <a:lnTo>
                        <a:pt x="20473" y="7084"/>
                      </a:lnTo>
                      <a:cubicBezTo>
                        <a:pt x="21328" y="7084"/>
                        <a:pt x="21423" y="5941"/>
                        <a:pt x="20473" y="5465"/>
                      </a:cubicBezTo>
                      <a:lnTo>
                        <a:pt x="11638" y="321"/>
                      </a:lnTo>
                      <a:cubicBezTo>
                        <a:pt x="10769" y="-107"/>
                        <a:pt x="9752" y="-107"/>
                        <a:pt x="8883" y="321"/>
                      </a:cubicBezTo>
                      <a:lnTo>
                        <a:pt x="428" y="5179"/>
                      </a:lnTo>
                      <a:cubicBezTo>
                        <a:pt x="-143" y="5274"/>
                        <a:pt x="-143" y="6036"/>
                        <a:pt x="428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3" name="Google Shape;653;p17"/>
                <p:cNvSpPr/>
                <p:nvPr/>
              </p:nvSpPr>
              <p:spPr>
                <a:xfrm>
                  <a:off x="4634693" y="5148036"/>
                  <a:ext cx="21269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63" extrusionOk="0">
                      <a:moveTo>
                        <a:pt x="546" y="6798"/>
                      </a:moveTo>
                      <a:lnTo>
                        <a:pt x="9381" y="11942"/>
                      </a:lnTo>
                      <a:cubicBezTo>
                        <a:pt x="10283" y="12371"/>
                        <a:pt x="11330" y="12371"/>
                        <a:pt x="12232" y="11942"/>
                      </a:cubicBezTo>
                      <a:lnTo>
                        <a:pt x="20592" y="7084"/>
                      </a:lnTo>
                      <a:cubicBezTo>
                        <a:pt x="21447" y="6608"/>
                        <a:pt x="21542" y="5846"/>
                        <a:pt x="20592" y="5465"/>
                      </a:cubicBezTo>
                      <a:lnTo>
                        <a:pt x="11757" y="322"/>
                      </a:lnTo>
                      <a:cubicBezTo>
                        <a:pt x="10855" y="-107"/>
                        <a:pt x="9808" y="-107"/>
                        <a:pt x="8906" y="322"/>
                      </a:cubicBezTo>
                      <a:lnTo>
                        <a:pt x="451" y="5179"/>
                      </a:lnTo>
                      <a:cubicBezTo>
                        <a:pt x="-119" y="5656"/>
                        <a:pt x="-214" y="6417"/>
                        <a:pt x="54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4" name="Google Shape;654;p17"/>
                <p:cNvSpPr/>
                <p:nvPr/>
              </p:nvSpPr>
              <p:spPr>
                <a:xfrm>
                  <a:off x="4784985" y="5234904"/>
                  <a:ext cx="27256" cy="158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6" h="15823" extrusionOk="0">
                      <a:moveTo>
                        <a:pt x="454" y="6894"/>
                      </a:moveTo>
                      <a:lnTo>
                        <a:pt x="15369" y="15466"/>
                      </a:lnTo>
                      <a:cubicBezTo>
                        <a:pt x="16226" y="15942"/>
                        <a:pt x="17267" y="15942"/>
                        <a:pt x="18124" y="15466"/>
                      </a:cubicBezTo>
                      <a:lnTo>
                        <a:pt x="26580" y="10608"/>
                      </a:lnTo>
                      <a:cubicBezTo>
                        <a:pt x="27435" y="10132"/>
                        <a:pt x="27530" y="9370"/>
                        <a:pt x="26580" y="8989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513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5" name="Google Shape;655;p17"/>
                <p:cNvSpPr/>
                <p:nvPr/>
              </p:nvSpPr>
              <p:spPr>
                <a:xfrm>
                  <a:off x="4610064" y="5140680"/>
                  <a:ext cx="3353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535" h="17487" extrusionOk="0">
                      <a:moveTo>
                        <a:pt x="24131" y="343"/>
                      </a:moveTo>
                      <a:lnTo>
                        <a:pt x="32966" y="5487"/>
                      </a:lnTo>
                      <a:cubicBezTo>
                        <a:pt x="33726" y="5487"/>
                        <a:pt x="33726" y="6534"/>
                        <a:pt x="32966" y="6915"/>
                      </a:cubicBezTo>
                      <a:lnTo>
                        <a:pt x="24036" y="12154"/>
                      </a:lnTo>
                      <a:cubicBezTo>
                        <a:pt x="23222" y="12535"/>
                        <a:pt x="22284" y="12535"/>
                        <a:pt x="21471" y="12154"/>
                      </a:cubicBezTo>
                      <a:lnTo>
                        <a:pt x="20711" y="11678"/>
                      </a:lnTo>
                      <a:cubicBezTo>
                        <a:pt x="19963" y="11306"/>
                        <a:pt x="19083" y="11306"/>
                        <a:pt x="18336" y="11678"/>
                      </a:cubicBezTo>
                      <a:lnTo>
                        <a:pt x="8835" y="17202"/>
                      </a:lnTo>
                      <a:cubicBezTo>
                        <a:pt x="7990" y="17583"/>
                        <a:pt x="7021" y="17583"/>
                        <a:pt x="6175" y="17202"/>
                      </a:cubicBezTo>
                      <a:lnTo>
                        <a:pt x="570" y="13964"/>
                      </a:lnTo>
                      <a:cubicBezTo>
                        <a:pt x="-190" y="13487"/>
                        <a:pt x="-190" y="12821"/>
                        <a:pt x="570" y="12440"/>
                      </a:cubicBezTo>
                      <a:lnTo>
                        <a:pt x="9405" y="7296"/>
                      </a:lnTo>
                      <a:lnTo>
                        <a:pt x="11210" y="6248"/>
                      </a:lnTo>
                      <a:lnTo>
                        <a:pt x="12540" y="5487"/>
                      </a:lnTo>
                      <a:lnTo>
                        <a:pt x="13870" y="4725"/>
                      </a:lnTo>
                      <a:lnTo>
                        <a:pt x="21471" y="343"/>
                      </a:lnTo>
                      <a:cubicBezTo>
                        <a:pt x="22298" y="-114"/>
                        <a:pt x="23302" y="-114"/>
                        <a:pt x="24131" y="343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6" name="Google Shape;656;p17"/>
                <p:cNvSpPr/>
                <p:nvPr/>
              </p:nvSpPr>
              <p:spPr>
                <a:xfrm>
                  <a:off x="4754598" y="525944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7025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7" name="Google Shape;657;p17"/>
                <p:cNvSpPr/>
                <p:nvPr/>
              </p:nvSpPr>
              <p:spPr>
                <a:xfrm>
                  <a:off x="4742212" y="5252239"/>
                  <a:ext cx="2074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46" h="12299" extrusionOk="0">
                      <a:moveTo>
                        <a:pt x="0" y="6798"/>
                      </a:moveTo>
                      <a:lnTo>
                        <a:pt x="8835" y="11942"/>
                      </a:lnTo>
                      <a:cubicBezTo>
                        <a:pt x="9726" y="12418"/>
                        <a:pt x="10794" y="12418"/>
                        <a:pt x="11685" y="11942"/>
                      </a:cubicBezTo>
                      <a:lnTo>
                        <a:pt x="20141" y="7084"/>
                      </a:lnTo>
                      <a:cubicBezTo>
                        <a:pt x="20901" y="7084"/>
                        <a:pt x="20996" y="5846"/>
                        <a:pt x="20141" y="5465"/>
                      </a:cubicBezTo>
                      <a:lnTo>
                        <a:pt x="11305" y="322"/>
                      </a:lnTo>
                      <a:cubicBezTo>
                        <a:pt x="10404" y="-107"/>
                        <a:pt x="9357" y="-107"/>
                        <a:pt x="8455" y="322"/>
                      </a:cubicBezTo>
                      <a:lnTo>
                        <a:pt x="0" y="5179"/>
                      </a:lnTo>
                      <a:cubicBezTo>
                        <a:pt x="0" y="5560"/>
                        <a:pt x="0" y="6417"/>
                        <a:pt x="0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8" name="Google Shape;658;p17"/>
                <p:cNvSpPr/>
                <p:nvPr/>
              </p:nvSpPr>
              <p:spPr>
                <a:xfrm>
                  <a:off x="4729612" y="52450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9" name="Google Shape;659;p17"/>
                <p:cNvSpPr/>
                <p:nvPr/>
              </p:nvSpPr>
              <p:spPr>
                <a:xfrm>
                  <a:off x="4623423" y="5183528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9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0" name="Google Shape;660;p17"/>
                <p:cNvSpPr/>
                <p:nvPr/>
              </p:nvSpPr>
              <p:spPr>
                <a:xfrm>
                  <a:off x="4610954" y="51763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1" name="Google Shape;661;p17"/>
                <p:cNvSpPr/>
                <p:nvPr/>
              </p:nvSpPr>
              <p:spPr>
                <a:xfrm>
                  <a:off x="4598509" y="516908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2" name="Google Shape;662;p17"/>
                <p:cNvSpPr/>
                <p:nvPr/>
              </p:nvSpPr>
              <p:spPr>
                <a:xfrm>
                  <a:off x="4586039" y="516190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3" name="Google Shape;663;p17"/>
                <p:cNvSpPr/>
                <p:nvPr/>
              </p:nvSpPr>
              <p:spPr>
                <a:xfrm>
                  <a:off x="4713902" y="5236011"/>
                  <a:ext cx="2452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23" h="14108" extrusionOk="0">
                      <a:moveTo>
                        <a:pt x="570" y="6739"/>
                      </a:moveTo>
                      <a:lnTo>
                        <a:pt x="12635" y="13787"/>
                      </a:lnTo>
                      <a:cubicBezTo>
                        <a:pt x="13505" y="14216"/>
                        <a:pt x="14521" y="14216"/>
                        <a:pt x="15390" y="13787"/>
                      </a:cubicBezTo>
                      <a:lnTo>
                        <a:pt x="23846" y="8930"/>
                      </a:lnTo>
                      <a:cubicBezTo>
                        <a:pt x="24701" y="8453"/>
                        <a:pt x="24796" y="7691"/>
                        <a:pt x="23846" y="7310"/>
                      </a:cubicBezTo>
                      <a:lnTo>
                        <a:pt x="11780" y="357"/>
                      </a:lnTo>
                      <a:cubicBezTo>
                        <a:pt x="10923" y="-119"/>
                        <a:pt x="9882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596"/>
                        <a:pt x="-190" y="6358"/>
                        <a:pt x="570" y="673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4" name="Google Shape;664;p17"/>
                <p:cNvSpPr/>
                <p:nvPr/>
              </p:nvSpPr>
              <p:spPr>
                <a:xfrm>
                  <a:off x="4635943" y="5190803"/>
                  <a:ext cx="2441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13" h="14108" extrusionOk="0">
                      <a:moveTo>
                        <a:pt x="436" y="6798"/>
                      </a:moveTo>
                      <a:lnTo>
                        <a:pt x="12502" y="13752"/>
                      </a:lnTo>
                      <a:cubicBezTo>
                        <a:pt x="13393" y="14228"/>
                        <a:pt x="14461" y="14228"/>
                        <a:pt x="15352" y="13752"/>
                      </a:cubicBezTo>
                      <a:lnTo>
                        <a:pt x="23807" y="8894"/>
                      </a:lnTo>
                      <a:cubicBezTo>
                        <a:pt x="24567" y="8418"/>
                        <a:pt x="24662" y="7656"/>
                        <a:pt x="23807" y="7275"/>
                      </a:cubicBezTo>
                      <a:lnTo>
                        <a:pt x="11932" y="322"/>
                      </a:lnTo>
                      <a:cubicBezTo>
                        <a:pt x="11030" y="-107"/>
                        <a:pt x="9983" y="-107"/>
                        <a:pt x="9082" y="322"/>
                      </a:cubicBezTo>
                      <a:lnTo>
                        <a:pt x="721" y="5179"/>
                      </a:lnTo>
                      <a:cubicBezTo>
                        <a:pt x="-134" y="5656"/>
                        <a:pt x="-229" y="6418"/>
                        <a:pt x="43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5" name="Google Shape;665;p17"/>
                <p:cNvSpPr/>
                <p:nvPr/>
              </p:nvSpPr>
              <p:spPr>
                <a:xfrm>
                  <a:off x="4651601" y="5199816"/>
                  <a:ext cx="71148" cy="411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148" h="41195" extrusionOk="0">
                      <a:moveTo>
                        <a:pt x="454" y="6834"/>
                      </a:moveTo>
                      <a:lnTo>
                        <a:pt x="59260" y="40839"/>
                      </a:lnTo>
                      <a:cubicBezTo>
                        <a:pt x="60117" y="41315"/>
                        <a:pt x="61159" y="41315"/>
                        <a:pt x="62016" y="40839"/>
                      </a:cubicBezTo>
                      <a:lnTo>
                        <a:pt x="70471" y="35981"/>
                      </a:lnTo>
                      <a:cubicBezTo>
                        <a:pt x="71326" y="35505"/>
                        <a:pt x="71421" y="34742"/>
                        <a:pt x="70471" y="3436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6" name="Google Shape;666;p17"/>
                <p:cNvSpPr/>
                <p:nvPr/>
              </p:nvSpPr>
              <p:spPr>
                <a:xfrm>
                  <a:off x="4756949" y="5232713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275"/>
                      </a:lnTo>
                      <a:cubicBezTo>
                        <a:pt x="-106" y="6036"/>
                        <a:pt x="-201" y="6036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7" name="Google Shape;667;p17"/>
                <p:cNvSpPr/>
                <p:nvPr/>
              </p:nvSpPr>
              <p:spPr>
                <a:xfrm>
                  <a:off x="4744433" y="5225534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8" name="Google Shape;668;p17"/>
                <p:cNvSpPr/>
                <p:nvPr/>
              </p:nvSpPr>
              <p:spPr>
                <a:xfrm>
                  <a:off x="4732035" y="5218330"/>
                  <a:ext cx="21424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24" h="12263" extrusionOk="0">
                      <a:moveTo>
                        <a:pt x="677" y="6798"/>
                      </a:moveTo>
                      <a:lnTo>
                        <a:pt x="9513" y="11942"/>
                      </a:lnTo>
                      <a:cubicBezTo>
                        <a:pt x="10414" y="12371"/>
                        <a:pt x="11461" y="12371"/>
                        <a:pt x="12363" y="11942"/>
                      </a:cubicBezTo>
                      <a:lnTo>
                        <a:pt x="20818" y="7084"/>
                      </a:lnTo>
                      <a:cubicBezTo>
                        <a:pt x="21578" y="6608"/>
                        <a:pt x="21673" y="5846"/>
                        <a:pt x="20818" y="5465"/>
                      </a:cubicBezTo>
                      <a:lnTo>
                        <a:pt x="11983" y="322"/>
                      </a:lnTo>
                      <a:cubicBezTo>
                        <a:pt x="11081" y="-107"/>
                        <a:pt x="10034" y="-107"/>
                        <a:pt x="9133" y="322"/>
                      </a:cubicBezTo>
                      <a:lnTo>
                        <a:pt x="677" y="5179"/>
                      </a:lnTo>
                      <a:cubicBezTo>
                        <a:pt x="-178" y="5656"/>
                        <a:pt x="-273" y="6417"/>
                        <a:pt x="677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9" name="Google Shape;669;p17"/>
                <p:cNvSpPr/>
                <p:nvPr/>
              </p:nvSpPr>
              <p:spPr>
                <a:xfrm>
                  <a:off x="4719447" y="5211091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941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0" name="Google Shape;670;p17"/>
                <p:cNvSpPr/>
                <p:nvPr/>
              </p:nvSpPr>
              <p:spPr>
                <a:xfrm>
                  <a:off x="4706978" y="5203817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8"/>
                        <a:pt x="21459" y="5882"/>
                        <a:pt x="20604" y="5405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1" name="Google Shape;671;p17"/>
                <p:cNvSpPr/>
                <p:nvPr/>
              </p:nvSpPr>
              <p:spPr>
                <a:xfrm>
                  <a:off x="4694711" y="5196578"/>
                  <a:ext cx="20722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22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05" y="12406"/>
                        <a:pt x="10721" y="12406"/>
                        <a:pt x="11590" y="11978"/>
                      </a:cubicBezTo>
                      <a:lnTo>
                        <a:pt x="20046" y="7025"/>
                      </a:lnTo>
                      <a:cubicBezTo>
                        <a:pt x="20901" y="6549"/>
                        <a:pt x="20996" y="5882"/>
                        <a:pt x="20046" y="5406"/>
                      </a:cubicBezTo>
                      <a:lnTo>
                        <a:pt x="11210" y="357"/>
                      </a:lnTo>
                      <a:cubicBezTo>
                        <a:pt x="10353" y="-119"/>
                        <a:pt x="9312" y="-119"/>
                        <a:pt x="8455" y="357"/>
                      </a:cubicBezTo>
                      <a:lnTo>
                        <a:pt x="0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2" name="Google Shape;672;p17"/>
                <p:cNvSpPr/>
                <p:nvPr/>
              </p:nvSpPr>
              <p:spPr>
                <a:xfrm>
                  <a:off x="4681992" y="5189338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9"/>
                        <a:pt x="21459" y="5882"/>
                        <a:pt x="20604" y="5406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453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3" name="Google Shape;673;p17"/>
                <p:cNvSpPr/>
                <p:nvPr/>
              </p:nvSpPr>
              <p:spPr>
                <a:xfrm>
                  <a:off x="4669476" y="51821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4" name="Google Shape;674;p17"/>
                <p:cNvSpPr/>
                <p:nvPr/>
              </p:nvSpPr>
              <p:spPr>
                <a:xfrm>
                  <a:off x="4656900" y="5174765"/>
                  <a:ext cx="2131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16" h="12299" extrusionOk="0">
                      <a:moveTo>
                        <a:pt x="570" y="6834"/>
                      </a:moveTo>
                      <a:lnTo>
                        <a:pt x="9405" y="11978"/>
                      </a:lnTo>
                      <a:cubicBezTo>
                        <a:pt x="10307" y="12406"/>
                        <a:pt x="11354" y="12406"/>
                        <a:pt x="12255" y="11978"/>
                      </a:cubicBezTo>
                      <a:lnTo>
                        <a:pt x="20711" y="7120"/>
                      </a:lnTo>
                      <a:cubicBezTo>
                        <a:pt x="21471" y="7120"/>
                        <a:pt x="21566" y="5882"/>
                        <a:pt x="20711" y="5501"/>
                      </a:cubicBezTo>
                      <a:lnTo>
                        <a:pt x="11875" y="357"/>
                      </a:lnTo>
                      <a:cubicBezTo>
                        <a:pt x="10984" y="-119"/>
                        <a:pt x="9916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787"/>
                        <a:pt x="-190" y="6834"/>
                        <a:pt x="57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5" name="Google Shape;675;p17"/>
                <p:cNvSpPr/>
                <p:nvPr/>
              </p:nvSpPr>
              <p:spPr>
                <a:xfrm>
                  <a:off x="4644490" y="516765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6" name="Google Shape;676;p17"/>
                <p:cNvSpPr/>
                <p:nvPr/>
              </p:nvSpPr>
              <p:spPr>
                <a:xfrm>
                  <a:off x="4632021" y="5160418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179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7" name="Google Shape;677;p17"/>
                <p:cNvSpPr/>
                <p:nvPr/>
              </p:nvSpPr>
              <p:spPr>
                <a:xfrm>
                  <a:off x="4619504" y="5153179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59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8" name="Google Shape;678;p17"/>
                <p:cNvSpPr/>
                <p:nvPr/>
              </p:nvSpPr>
              <p:spPr>
                <a:xfrm>
                  <a:off x="4769418" y="5240428"/>
                  <a:ext cx="30663" cy="17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63" h="17728" extrusionOk="0">
                      <a:moveTo>
                        <a:pt x="535" y="6417"/>
                      </a:moveTo>
                      <a:lnTo>
                        <a:pt x="18775" y="17371"/>
                      </a:lnTo>
                      <a:cubicBezTo>
                        <a:pt x="19667" y="17847"/>
                        <a:pt x="20734" y="17847"/>
                        <a:pt x="21626" y="17371"/>
                      </a:cubicBezTo>
                      <a:lnTo>
                        <a:pt x="29986" y="12513"/>
                      </a:lnTo>
                      <a:cubicBezTo>
                        <a:pt x="30841" y="12037"/>
                        <a:pt x="30936" y="11370"/>
                        <a:pt x="29986" y="10894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275"/>
                        <a:pt x="-225" y="5941"/>
                        <a:pt x="535" y="641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9" name="Google Shape;679;p17"/>
                <p:cNvSpPr/>
                <p:nvPr/>
              </p:nvSpPr>
              <p:spPr>
                <a:xfrm>
                  <a:off x="4751035" y="5243345"/>
                  <a:ext cx="214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00" h="12299" extrusionOk="0">
                      <a:moveTo>
                        <a:pt x="677" y="6834"/>
                      </a:moveTo>
                      <a:lnTo>
                        <a:pt x="9513" y="11978"/>
                      </a:lnTo>
                      <a:cubicBezTo>
                        <a:pt x="10382" y="12406"/>
                        <a:pt x="11398" y="12406"/>
                        <a:pt x="12268" y="11978"/>
                      </a:cubicBezTo>
                      <a:lnTo>
                        <a:pt x="20723" y="7025"/>
                      </a:lnTo>
                      <a:cubicBezTo>
                        <a:pt x="21578" y="7025"/>
                        <a:pt x="21673" y="5882"/>
                        <a:pt x="20723" y="5405"/>
                      </a:cubicBezTo>
                      <a:lnTo>
                        <a:pt x="11888" y="357"/>
                      </a:lnTo>
                      <a:cubicBezTo>
                        <a:pt x="11031" y="-119"/>
                        <a:pt x="9990" y="-119"/>
                        <a:pt x="9133" y="357"/>
                      </a:cubicBezTo>
                      <a:lnTo>
                        <a:pt x="677" y="4929"/>
                      </a:lnTo>
                      <a:cubicBezTo>
                        <a:pt x="-178" y="5691"/>
                        <a:pt x="-273" y="6453"/>
                        <a:pt x="677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0" name="Google Shape;680;p17"/>
                <p:cNvSpPr/>
                <p:nvPr/>
              </p:nvSpPr>
              <p:spPr>
                <a:xfrm>
                  <a:off x="4738529" y="5236106"/>
                  <a:ext cx="212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00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025"/>
                      </a:lnTo>
                      <a:cubicBezTo>
                        <a:pt x="21354" y="6549"/>
                        <a:pt x="21449" y="5882"/>
                        <a:pt x="20594" y="5406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1" name="Google Shape;681;p17"/>
                <p:cNvSpPr/>
                <p:nvPr/>
              </p:nvSpPr>
              <p:spPr>
                <a:xfrm>
                  <a:off x="4726002" y="522886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2" name="Google Shape;682;p17"/>
                <p:cNvSpPr/>
                <p:nvPr/>
              </p:nvSpPr>
              <p:spPr>
                <a:xfrm>
                  <a:off x="4713712" y="5221628"/>
                  <a:ext cx="2078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81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37" y="12406"/>
                        <a:pt x="10784" y="12406"/>
                        <a:pt x="11685" y="11978"/>
                      </a:cubicBezTo>
                      <a:lnTo>
                        <a:pt x="20141" y="7120"/>
                      </a:lnTo>
                      <a:cubicBezTo>
                        <a:pt x="20996" y="6644"/>
                        <a:pt x="20996" y="5882"/>
                        <a:pt x="20141" y="5501"/>
                      </a:cubicBezTo>
                      <a:lnTo>
                        <a:pt x="11305" y="357"/>
                      </a:lnTo>
                      <a:cubicBezTo>
                        <a:pt x="10414" y="-119"/>
                        <a:pt x="9346" y="-119"/>
                        <a:pt x="8455" y="357"/>
                      </a:cubicBezTo>
                      <a:lnTo>
                        <a:pt x="95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3" name="Google Shape;683;p17"/>
                <p:cNvSpPr/>
                <p:nvPr/>
              </p:nvSpPr>
              <p:spPr>
                <a:xfrm>
                  <a:off x="4701016" y="52144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4" name="Google Shape;684;p17"/>
                <p:cNvSpPr/>
                <p:nvPr/>
              </p:nvSpPr>
              <p:spPr>
                <a:xfrm>
                  <a:off x="4688557" y="5207186"/>
                  <a:ext cx="2127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71" h="12299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544" y="5846"/>
                        <a:pt x="20594" y="5465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274"/>
                      </a:lnTo>
                      <a:cubicBezTo>
                        <a:pt x="-116" y="5751"/>
                        <a:pt x="-211" y="6417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5" name="Google Shape;685;p17"/>
                <p:cNvSpPr/>
                <p:nvPr/>
              </p:nvSpPr>
              <p:spPr>
                <a:xfrm>
                  <a:off x="4675924" y="5199947"/>
                  <a:ext cx="2136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64" h="12299" extrusionOk="0">
                      <a:moveTo>
                        <a:pt x="641" y="6894"/>
                      </a:moveTo>
                      <a:lnTo>
                        <a:pt x="9477" y="11942"/>
                      </a:lnTo>
                      <a:cubicBezTo>
                        <a:pt x="10368" y="12418"/>
                        <a:pt x="11435" y="12418"/>
                        <a:pt x="12327" y="11942"/>
                      </a:cubicBezTo>
                      <a:lnTo>
                        <a:pt x="20687" y="7084"/>
                      </a:lnTo>
                      <a:cubicBezTo>
                        <a:pt x="21542" y="6608"/>
                        <a:pt x="21637" y="5846"/>
                        <a:pt x="20687" y="5465"/>
                      </a:cubicBezTo>
                      <a:lnTo>
                        <a:pt x="11852" y="321"/>
                      </a:lnTo>
                      <a:cubicBezTo>
                        <a:pt x="10982" y="-107"/>
                        <a:pt x="9966" y="-107"/>
                        <a:pt x="9096" y="321"/>
                      </a:cubicBezTo>
                      <a:lnTo>
                        <a:pt x="641" y="5275"/>
                      </a:lnTo>
                      <a:cubicBezTo>
                        <a:pt x="-214" y="5751"/>
                        <a:pt x="-214" y="6417"/>
                        <a:pt x="641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6" name="Google Shape;686;p17"/>
                <p:cNvSpPr/>
                <p:nvPr/>
              </p:nvSpPr>
              <p:spPr>
                <a:xfrm>
                  <a:off x="4663585" y="519270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7" name="Google Shape;687;p17"/>
                <p:cNvSpPr/>
                <p:nvPr/>
              </p:nvSpPr>
              <p:spPr>
                <a:xfrm>
                  <a:off x="4651034" y="5185529"/>
                  <a:ext cx="21269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99" extrusionOk="0">
                      <a:moveTo>
                        <a:pt x="546" y="6834"/>
                      </a:moveTo>
                      <a:lnTo>
                        <a:pt x="9381" y="11978"/>
                      </a:lnTo>
                      <a:cubicBezTo>
                        <a:pt x="10283" y="12406"/>
                        <a:pt x="11330" y="12406"/>
                        <a:pt x="12232" y="11978"/>
                      </a:cubicBezTo>
                      <a:lnTo>
                        <a:pt x="20592" y="7120"/>
                      </a:lnTo>
                      <a:cubicBezTo>
                        <a:pt x="21447" y="6644"/>
                        <a:pt x="21542" y="5882"/>
                        <a:pt x="20592" y="5501"/>
                      </a:cubicBezTo>
                      <a:lnTo>
                        <a:pt x="11757" y="357"/>
                      </a:lnTo>
                      <a:cubicBezTo>
                        <a:pt x="10865" y="-119"/>
                        <a:pt x="9798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596"/>
                        <a:pt x="-214" y="6358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8" name="Google Shape;688;p17"/>
                <p:cNvSpPr/>
                <p:nvPr/>
              </p:nvSpPr>
              <p:spPr>
                <a:xfrm>
                  <a:off x="4638600" y="517832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40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9" name="Google Shape;689;p17"/>
                <p:cNvSpPr/>
                <p:nvPr/>
              </p:nvSpPr>
              <p:spPr>
                <a:xfrm>
                  <a:off x="4626083" y="5171051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8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0" name="Google Shape;690;p17"/>
                <p:cNvSpPr/>
                <p:nvPr/>
              </p:nvSpPr>
              <p:spPr>
                <a:xfrm>
                  <a:off x="4598129" y="5154858"/>
                  <a:ext cx="36743" cy="21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743" h="21252" extrusionOk="0">
                      <a:moveTo>
                        <a:pt x="535" y="6834"/>
                      </a:moveTo>
                      <a:lnTo>
                        <a:pt x="24856" y="20931"/>
                      </a:lnTo>
                      <a:cubicBezTo>
                        <a:pt x="25725" y="21360"/>
                        <a:pt x="26741" y="21360"/>
                        <a:pt x="27611" y="20931"/>
                      </a:cubicBezTo>
                      <a:lnTo>
                        <a:pt x="36066" y="15978"/>
                      </a:lnTo>
                      <a:cubicBezTo>
                        <a:pt x="36921" y="15502"/>
                        <a:pt x="37016" y="14835"/>
                        <a:pt x="36066" y="14359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1" name="Google Shape;691;p17"/>
                <p:cNvSpPr/>
                <p:nvPr/>
              </p:nvSpPr>
              <p:spPr>
                <a:xfrm>
                  <a:off x="4763493" y="5250906"/>
                  <a:ext cx="24428" cy="142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28" h="14204" extrusionOk="0">
                      <a:moveTo>
                        <a:pt x="475" y="6894"/>
                      </a:moveTo>
                      <a:lnTo>
                        <a:pt x="12540" y="13847"/>
                      </a:lnTo>
                      <a:cubicBezTo>
                        <a:pt x="13431" y="14323"/>
                        <a:pt x="14499" y="14323"/>
                        <a:pt x="15390" y="13847"/>
                      </a:cubicBezTo>
                      <a:lnTo>
                        <a:pt x="23751" y="8989"/>
                      </a:lnTo>
                      <a:cubicBezTo>
                        <a:pt x="24606" y="8513"/>
                        <a:pt x="24701" y="7751"/>
                        <a:pt x="23751" y="7370"/>
                      </a:cubicBezTo>
                      <a:lnTo>
                        <a:pt x="11685" y="321"/>
                      </a:lnTo>
                      <a:cubicBezTo>
                        <a:pt x="10784" y="-107"/>
                        <a:pt x="9737" y="-107"/>
                        <a:pt x="8835" y="321"/>
                      </a:cubicBezTo>
                      <a:lnTo>
                        <a:pt x="380" y="5179"/>
                      </a:lnTo>
                      <a:cubicBezTo>
                        <a:pt x="-95" y="5370"/>
                        <a:pt x="-190" y="6132"/>
                        <a:pt x="47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92" name="Google Shape;692;p17"/>
              <p:cNvGrpSpPr/>
              <p:nvPr/>
            </p:nvGrpSpPr>
            <p:grpSpPr>
              <a:xfrm>
                <a:off x="4655095" y="4952197"/>
                <a:ext cx="207390" cy="280361"/>
                <a:chOff x="4655095" y="4952197"/>
                <a:chExt cx="207390" cy="280361"/>
              </a:xfrm>
            </p:grpSpPr>
            <p:grpSp>
              <p:nvGrpSpPr>
                <p:cNvPr id="693" name="Google Shape;693;p17"/>
                <p:cNvGrpSpPr/>
                <p:nvPr/>
              </p:nvGrpSpPr>
              <p:grpSpPr>
                <a:xfrm>
                  <a:off x="4655095" y="4952197"/>
                  <a:ext cx="207390" cy="280361"/>
                  <a:chOff x="4655095" y="4952197"/>
                  <a:chExt cx="207390" cy="280361"/>
                </a:xfrm>
              </p:grpSpPr>
              <p:sp>
                <p:nvSpPr>
                  <p:cNvPr id="694" name="Google Shape;694;p17"/>
                  <p:cNvSpPr/>
                  <p:nvPr/>
                </p:nvSpPr>
                <p:spPr>
                  <a:xfrm>
                    <a:off x="4655095" y="4952197"/>
                    <a:ext cx="207390" cy="2803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7390" h="280361" extrusionOk="0">
                        <a:moveTo>
                          <a:pt x="200455" y="280361"/>
                        </a:moveTo>
                        <a:lnTo>
                          <a:pt x="200455" y="280361"/>
                        </a:lnTo>
                        <a:lnTo>
                          <a:pt x="0" y="164251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4734" y="110530"/>
                          <a:pt x="207375" y="115102"/>
                          <a:pt x="207391" y="120055"/>
                        </a:cubicBezTo>
                        <a:lnTo>
                          <a:pt x="207391" y="268360"/>
                        </a:lnTo>
                        <a:cubicBezTo>
                          <a:pt x="206156" y="275980"/>
                          <a:pt x="204731" y="277885"/>
                          <a:pt x="200455" y="280361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5" name="Google Shape;695;p17"/>
                  <p:cNvSpPr/>
                  <p:nvPr/>
                </p:nvSpPr>
                <p:spPr>
                  <a:xfrm>
                    <a:off x="4655095" y="4952197"/>
                    <a:ext cx="205775" cy="1271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5775" h="127104" extrusionOk="0">
                        <a:moveTo>
                          <a:pt x="182120" y="127104"/>
                        </a:moveTo>
                        <a:lnTo>
                          <a:pt x="0" y="11470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2698" y="109330"/>
                          <a:pt x="204541" y="111216"/>
                          <a:pt x="205776" y="113483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6" name="Google Shape;696;p17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7" name="Google Shape;697;p17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8" name="Google Shape;698;p17"/>
                  <p:cNvSpPr/>
                  <p:nvPr/>
                </p:nvSpPr>
                <p:spPr>
                  <a:xfrm>
                    <a:off x="4655095" y="5110733"/>
                    <a:ext cx="200455" cy="1218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121824" extrusionOk="0">
                        <a:moveTo>
                          <a:pt x="200455" y="121825"/>
                        </a:moveTo>
                        <a:lnTo>
                          <a:pt x="200455" y="116014"/>
                        </a:lnTo>
                        <a:lnTo>
                          <a:pt x="0" y="0"/>
                        </a:lnTo>
                        <a:lnTo>
                          <a:pt x="0" y="5715"/>
                        </a:lnTo>
                        <a:lnTo>
                          <a:pt x="200455" y="121825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99" name="Google Shape;699;p17"/>
                <p:cNvSpPr/>
                <p:nvPr/>
              </p:nvSpPr>
              <p:spPr>
                <a:xfrm>
                  <a:off x="4660320" y="4963096"/>
                  <a:ext cx="2375" cy="144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5" h="144970" extrusionOk="0">
                      <a:moveTo>
                        <a:pt x="0" y="144971"/>
                      </a:moveTo>
                      <a:lnTo>
                        <a:pt x="0" y="0"/>
                      </a:lnTo>
                      <a:lnTo>
                        <a:pt x="2375" y="1429"/>
                      </a:lnTo>
                      <a:lnTo>
                        <a:pt x="2375" y="143732"/>
                      </a:lnTo>
                      <a:lnTo>
                        <a:pt x="0" y="14497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0" name="Google Shape;700;p17"/>
                <p:cNvSpPr/>
                <p:nvPr/>
              </p:nvSpPr>
              <p:spPr>
                <a:xfrm>
                  <a:off x="4662695" y="4964525"/>
                  <a:ext cx="186490" cy="249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490" h="249936" extrusionOk="0">
                      <a:moveTo>
                        <a:pt x="0" y="0"/>
                      </a:moveTo>
                      <a:lnTo>
                        <a:pt x="0" y="142304"/>
                      </a:lnTo>
                      <a:lnTo>
                        <a:pt x="186490" y="249936"/>
                      </a:lnTo>
                      <a:lnTo>
                        <a:pt x="186490" y="10791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1" name="Google Shape;701;p17"/>
                <p:cNvSpPr/>
                <p:nvPr/>
              </p:nvSpPr>
              <p:spPr>
                <a:xfrm>
                  <a:off x="4660320" y="5106828"/>
                  <a:ext cx="188865" cy="110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865" h="110490" extrusionOk="0">
                      <a:moveTo>
                        <a:pt x="0" y="1238"/>
                      </a:moveTo>
                      <a:lnTo>
                        <a:pt x="188865" y="110490"/>
                      </a:lnTo>
                      <a:lnTo>
                        <a:pt x="188865" y="107633"/>
                      </a:lnTo>
                      <a:lnTo>
                        <a:pt x="2375" y="0"/>
                      </a:lnTo>
                      <a:lnTo>
                        <a:pt x="0" y="123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702" name="Google Shape;702;p17"/>
            <p:cNvSpPr/>
            <p:nvPr/>
          </p:nvSpPr>
          <p:spPr>
            <a:xfrm>
              <a:off x="2270876" y="3943763"/>
              <a:ext cx="260754" cy="432930"/>
            </a:xfrm>
            <a:custGeom>
              <a:avLst/>
              <a:gdLst/>
              <a:ahLst/>
              <a:cxnLst/>
              <a:rect l="l" t="t" r="r" b="b"/>
              <a:pathLst>
                <a:path w="260754" h="432930" extrusionOk="0">
                  <a:moveTo>
                    <a:pt x="89949" y="4025"/>
                  </a:moveTo>
                  <a:cubicBezTo>
                    <a:pt x="85198" y="15931"/>
                    <a:pt x="97264" y="30504"/>
                    <a:pt x="129565" y="40696"/>
                  </a:cubicBezTo>
                  <a:cubicBezTo>
                    <a:pt x="161866" y="50888"/>
                    <a:pt x="164811" y="37839"/>
                    <a:pt x="164811" y="37839"/>
                  </a:cubicBezTo>
                  <a:cubicBezTo>
                    <a:pt x="186348" y="47478"/>
                    <a:pt x="207342" y="58289"/>
                    <a:pt x="227702" y="70224"/>
                  </a:cubicBezTo>
                  <a:cubicBezTo>
                    <a:pt x="246703" y="83844"/>
                    <a:pt x="255633" y="123183"/>
                    <a:pt x="258293" y="189667"/>
                  </a:cubicBezTo>
                  <a:cubicBezTo>
                    <a:pt x="261333" y="266534"/>
                    <a:pt x="261523" y="380167"/>
                    <a:pt x="259053" y="400265"/>
                  </a:cubicBezTo>
                  <a:cubicBezTo>
                    <a:pt x="259053" y="400265"/>
                    <a:pt x="222762" y="436460"/>
                    <a:pt x="176401" y="432650"/>
                  </a:cubicBezTo>
                  <a:cubicBezTo>
                    <a:pt x="130040" y="428840"/>
                    <a:pt x="51948" y="387692"/>
                    <a:pt x="32947" y="355878"/>
                  </a:cubicBezTo>
                  <a:cubicBezTo>
                    <a:pt x="33517" y="288441"/>
                    <a:pt x="41307" y="277488"/>
                    <a:pt x="30477" y="238626"/>
                  </a:cubicBezTo>
                  <a:cubicBezTo>
                    <a:pt x="5586" y="149757"/>
                    <a:pt x="-7524" y="113372"/>
                    <a:pt x="4541" y="54317"/>
                  </a:cubicBezTo>
                  <a:cubicBezTo>
                    <a:pt x="14517" y="5644"/>
                    <a:pt x="28482" y="-452"/>
                    <a:pt x="47672" y="24"/>
                  </a:cubicBezTo>
                  <a:cubicBezTo>
                    <a:pt x="61825" y="605"/>
                    <a:pt x="75937" y="1939"/>
                    <a:pt x="89949" y="40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" name="Google Shape;703;p17"/>
            <p:cNvSpPr/>
            <p:nvPr/>
          </p:nvSpPr>
          <p:spPr>
            <a:xfrm>
              <a:off x="2458935" y="4016678"/>
              <a:ext cx="330765" cy="258321"/>
            </a:xfrm>
            <a:custGeom>
              <a:avLst/>
              <a:gdLst/>
              <a:ahLst/>
              <a:cxnLst/>
              <a:rect l="l" t="t" r="r" b="b"/>
              <a:pathLst>
                <a:path w="330765" h="258321" extrusionOk="0">
                  <a:moveTo>
                    <a:pt x="146521" y="199144"/>
                  </a:moveTo>
                  <a:cubicBezTo>
                    <a:pt x="108520" y="208669"/>
                    <a:pt x="99495" y="184666"/>
                    <a:pt x="94460" y="164759"/>
                  </a:cubicBezTo>
                  <a:cubicBezTo>
                    <a:pt x="82394" y="116467"/>
                    <a:pt x="75459" y="72938"/>
                    <a:pt x="66814" y="45506"/>
                  </a:cubicBezTo>
                  <a:cubicBezTo>
                    <a:pt x="56174" y="13216"/>
                    <a:pt x="45058" y="8073"/>
                    <a:pt x="29383" y="1786"/>
                  </a:cubicBezTo>
                  <a:cubicBezTo>
                    <a:pt x="11047" y="-5643"/>
                    <a:pt x="-4818" y="9977"/>
                    <a:pt x="1357" y="51031"/>
                  </a:cubicBezTo>
                  <a:cubicBezTo>
                    <a:pt x="8834" y="98770"/>
                    <a:pt x="20501" y="145747"/>
                    <a:pt x="36223" y="191429"/>
                  </a:cubicBezTo>
                  <a:cubicBezTo>
                    <a:pt x="40973" y="206478"/>
                    <a:pt x="51614" y="233148"/>
                    <a:pt x="67479" y="246102"/>
                  </a:cubicBezTo>
                  <a:cubicBezTo>
                    <a:pt x="87144" y="262009"/>
                    <a:pt x="116690" y="261342"/>
                    <a:pt x="161437" y="250103"/>
                  </a:cubicBezTo>
                  <a:cubicBezTo>
                    <a:pt x="180437" y="245340"/>
                    <a:pt x="201528" y="233910"/>
                    <a:pt x="237439" y="217051"/>
                  </a:cubicBezTo>
                  <a:cubicBezTo>
                    <a:pt x="246939" y="212479"/>
                    <a:pt x="254634" y="209526"/>
                    <a:pt x="273255" y="200763"/>
                  </a:cubicBezTo>
                  <a:cubicBezTo>
                    <a:pt x="291856" y="192334"/>
                    <a:pt x="308153" y="179523"/>
                    <a:pt x="320756" y="163425"/>
                  </a:cubicBezTo>
                  <a:cubicBezTo>
                    <a:pt x="330256" y="149328"/>
                    <a:pt x="331776" y="142661"/>
                    <a:pt x="330256" y="139423"/>
                  </a:cubicBezTo>
                  <a:cubicBezTo>
                    <a:pt x="328736" y="136184"/>
                    <a:pt x="323321" y="136279"/>
                    <a:pt x="318096" y="142185"/>
                  </a:cubicBezTo>
                  <a:cubicBezTo>
                    <a:pt x="310637" y="152300"/>
                    <a:pt x="301357" y="160920"/>
                    <a:pt x="290735" y="167616"/>
                  </a:cubicBezTo>
                  <a:cubicBezTo>
                    <a:pt x="290735" y="167616"/>
                    <a:pt x="302800" y="155139"/>
                    <a:pt x="309261" y="147042"/>
                  </a:cubicBezTo>
                  <a:cubicBezTo>
                    <a:pt x="315140" y="139908"/>
                    <a:pt x="320001" y="131993"/>
                    <a:pt x="323701" y="123516"/>
                  </a:cubicBezTo>
                  <a:cubicBezTo>
                    <a:pt x="327121" y="115229"/>
                    <a:pt x="319996" y="103989"/>
                    <a:pt x="314201" y="109895"/>
                  </a:cubicBezTo>
                  <a:cubicBezTo>
                    <a:pt x="308406" y="115800"/>
                    <a:pt x="306221" y="121801"/>
                    <a:pt x="296340" y="133612"/>
                  </a:cubicBezTo>
                  <a:cubicBezTo>
                    <a:pt x="291172" y="139918"/>
                    <a:pt x="285271" y="145576"/>
                    <a:pt x="278765" y="150471"/>
                  </a:cubicBezTo>
                  <a:cubicBezTo>
                    <a:pt x="284870" y="142194"/>
                    <a:pt x="290302" y="133431"/>
                    <a:pt x="295010" y="124277"/>
                  </a:cubicBezTo>
                  <a:cubicBezTo>
                    <a:pt x="299192" y="117096"/>
                    <a:pt x="301237" y="108866"/>
                    <a:pt x="300900" y="100560"/>
                  </a:cubicBezTo>
                  <a:cubicBezTo>
                    <a:pt x="300900" y="96274"/>
                    <a:pt x="294535" y="91035"/>
                    <a:pt x="288835" y="99322"/>
                  </a:cubicBezTo>
                  <a:cubicBezTo>
                    <a:pt x="283306" y="110552"/>
                    <a:pt x="276448" y="121077"/>
                    <a:pt x="268409" y="130659"/>
                  </a:cubicBezTo>
                  <a:cubicBezTo>
                    <a:pt x="259669" y="139708"/>
                    <a:pt x="252354" y="144852"/>
                    <a:pt x="252069" y="142375"/>
                  </a:cubicBezTo>
                  <a:cubicBezTo>
                    <a:pt x="251784" y="139899"/>
                    <a:pt x="257389" y="134946"/>
                    <a:pt x="260429" y="124373"/>
                  </a:cubicBezTo>
                  <a:cubicBezTo>
                    <a:pt x="263469" y="113800"/>
                    <a:pt x="260429" y="102656"/>
                    <a:pt x="254634" y="101513"/>
                  </a:cubicBezTo>
                  <a:cubicBezTo>
                    <a:pt x="248839" y="100370"/>
                    <a:pt x="249979" y="100560"/>
                    <a:pt x="245134" y="110466"/>
                  </a:cubicBezTo>
                  <a:cubicBezTo>
                    <a:pt x="238797" y="120601"/>
                    <a:pt x="233117" y="131126"/>
                    <a:pt x="228128" y="141994"/>
                  </a:cubicBezTo>
                  <a:cubicBezTo>
                    <a:pt x="225144" y="152138"/>
                    <a:pt x="219767" y="161416"/>
                    <a:pt x="212453" y="169045"/>
                  </a:cubicBezTo>
                  <a:cubicBezTo>
                    <a:pt x="203428" y="178951"/>
                    <a:pt x="182717" y="190000"/>
                    <a:pt x="146521" y="19914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4" name="Google Shape;704;p17"/>
            <p:cNvSpPr/>
            <p:nvPr/>
          </p:nvSpPr>
          <p:spPr>
            <a:xfrm>
              <a:off x="2447141" y="4011203"/>
              <a:ext cx="100743" cy="148055"/>
            </a:xfrm>
            <a:custGeom>
              <a:avLst/>
              <a:gdLst/>
              <a:ahLst/>
              <a:cxnLst/>
              <a:rect l="l" t="t" r="r" b="b"/>
              <a:pathLst>
                <a:path w="100743" h="148055" extrusionOk="0">
                  <a:moveTo>
                    <a:pt x="27117" y="689"/>
                  </a:moveTo>
                  <a:cubicBezTo>
                    <a:pt x="52482" y="-3121"/>
                    <a:pt x="70438" y="8404"/>
                    <a:pt x="81743" y="46981"/>
                  </a:cubicBezTo>
                  <a:cubicBezTo>
                    <a:pt x="93049" y="85557"/>
                    <a:pt x="100744" y="117370"/>
                    <a:pt x="100744" y="117370"/>
                  </a:cubicBezTo>
                  <a:cubicBezTo>
                    <a:pt x="90684" y="132001"/>
                    <a:pt x="75423" y="142231"/>
                    <a:pt x="58088" y="145945"/>
                  </a:cubicBezTo>
                  <a:cubicBezTo>
                    <a:pt x="27687" y="153375"/>
                    <a:pt x="16761" y="138801"/>
                    <a:pt x="16761" y="138801"/>
                  </a:cubicBezTo>
                  <a:cubicBezTo>
                    <a:pt x="16761" y="138801"/>
                    <a:pt x="8306" y="98320"/>
                    <a:pt x="3081" y="70793"/>
                  </a:cubicBezTo>
                  <a:cubicBezTo>
                    <a:pt x="-2144" y="43266"/>
                    <a:pt x="-4329" y="5356"/>
                    <a:pt x="27117" y="68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5" name="Google Shape;705;p17"/>
            <p:cNvSpPr/>
            <p:nvPr/>
          </p:nvSpPr>
          <p:spPr>
            <a:xfrm>
              <a:off x="2331622" y="3739152"/>
              <a:ext cx="164429" cy="181621"/>
            </a:xfrm>
            <a:custGeom>
              <a:avLst/>
              <a:gdLst/>
              <a:ahLst/>
              <a:cxnLst/>
              <a:rect l="l" t="t" r="r" b="b"/>
              <a:pathLst>
                <a:path w="164429" h="181621" extrusionOk="0">
                  <a:moveTo>
                    <a:pt x="155175" y="75001"/>
                  </a:moveTo>
                  <a:cubicBezTo>
                    <a:pt x="155175" y="75001"/>
                    <a:pt x="195362" y="13755"/>
                    <a:pt x="108244" y="1277"/>
                  </a:cubicBezTo>
                  <a:cubicBezTo>
                    <a:pt x="45447" y="-7771"/>
                    <a:pt x="5166" y="32710"/>
                    <a:pt x="511" y="76620"/>
                  </a:cubicBezTo>
                  <a:cubicBezTo>
                    <a:pt x="-3954" y="118530"/>
                    <a:pt x="21792" y="162345"/>
                    <a:pt x="40412" y="179300"/>
                  </a:cubicBezTo>
                  <a:cubicBezTo>
                    <a:pt x="58682" y="183929"/>
                    <a:pt x="78014" y="181586"/>
                    <a:pt x="94659" y="172727"/>
                  </a:cubicBezTo>
                  <a:cubicBezTo>
                    <a:pt x="95657" y="161326"/>
                    <a:pt x="96038" y="149877"/>
                    <a:pt x="95799" y="138437"/>
                  </a:cubicBezTo>
                  <a:cubicBezTo>
                    <a:pt x="95799" y="138437"/>
                    <a:pt x="65208" y="73858"/>
                    <a:pt x="155175" y="7500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6" name="Google Shape;706;p17"/>
            <p:cNvSpPr/>
            <p:nvPr/>
          </p:nvSpPr>
          <p:spPr>
            <a:xfrm>
              <a:off x="2515394" y="4404988"/>
              <a:ext cx="145638" cy="201549"/>
            </a:xfrm>
            <a:custGeom>
              <a:avLst/>
              <a:gdLst/>
              <a:ahLst/>
              <a:cxnLst/>
              <a:rect l="l" t="t" r="r" b="b"/>
              <a:pathLst>
                <a:path w="145638" h="201549" extrusionOk="0">
                  <a:moveTo>
                    <a:pt x="145639" y="183928"/>
                  </a:moveTo>
                  <a:lnTo>
                    <a:pt x="145639" y="0"/>
                  </a:lnTo>
                  <a:lnTo>
                    <a:pt x="0" y="85249"/>
                  </a:lnTo>
                  <a:lnTo>
                    <a:pt x="56052" y="201549"/>
                  </a:lnTo>
                  <a:lnTo>
                    <a:pt x="145639" y="183928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" name="Google Shape;707;p17"/>
            <p:cNvSpPr/>
            <p:nvPr/>
          </p:nvSpPr>
          <p:spPr>
            <a:xfrm>
              <a:off x="2565555" y="4383081"/>
              <a:ext cx="95477" cy="55816"/>
            </a:xfrm>
            <a:custGeom>
              <a:avLst/>
              <a:gdLst/>
              <a:ahLst/>
              <a:cxnLst/>
              <a:rect l="l" t="t" r="r" b="b"/>
              <a:pathLst>
                <a:path w="95477" h="55816" extrusionOk="0">
                  <a:moveTo>
                    <a:pt x="0" y="32480"/>
                  </a:moveTo>
                  <a:lnTo>
                    <a:pt x="55862" y="0"/>
                  </a:lnTo>
                  <a:lnTo>
                    <a:pt x="95478" y="22860"/>
                  </a:lnTo>
                  <a:lnTo>
                    <a:pt x="37526" y="55816"/>
                  </a:lnTo>
                  <a:lnTo>
                    <a:pt x="0" y="32480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" name="Google Shape;708;p17"/>
            <p:cNvSpPr/>
            <p:nvPr/>
          </p:nvSpPr>
          <p:spPr>
            <a:xfrm>
              <a:off x="4383145" y="3435820"/>
              <a:ext cx="77712" cy="44958"/>
            </a:xfrm>
            <a:custGeom>
              <a:avLst/>
              <a:gdLst/>
              <a:ahLst/>
              <a:cxnLst/>
              <a:rect l="l" t="t" r="r" b="b"/>
              <a:pathLst>
                <a:path w="77712" h="44958" extrusionOk="0">
                  <a:moveTo>
                    <a:pt x="77712" y="22479"/>
                  </a:moveTo>
                  <a:cubicBezTo>
                    <a:pt x="77712" y="34894"/>
                    <a:pt x="60316" y="44958"/>
                    <a:pt x="38856" y="44958"/>
                  </a:cubicBezTo>
                  <a:cubicBezTo>
                    <a:pt x="17396" y="44958"/>
                    <a:pt x="0" y="34894"/>
                    <a:pt x="0" y="22479"/>
                  </a:cubicBezTo>
                  <a:cubicBezTo>
                    <a:pt x="0" y="10064"/>
                    <a:pt x="17397" y="0"/>
                    <a:pt x="38856" y="0"/>
                  </a:cubicBezTo>
                  <a:cubicBezTo>
                    <a:pt x="60316" y="0"/>
                    <a:pt x="77712" y="10064"/>
                    <a:pt x="77712" y="22479"/>
                  </a:cubicBez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" name="Google Shape;709;p17"/>
            <p:cNvSpPr/>
            <p:nvPr/>
          </p:nvSpPr>
          <p:spPr>
            <a:xfrm flipH="1">
              <a:off x="4682927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" name="Google Shape;710;p17"/>
            <p:cNvSpPr/>
            <p:nvPr/>
          </p:nvSpPr>
          <p:spPr>
            <a:xfrm rot="10800000">
              <a:off x="6022844" y="4502970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711;p17"/>
            <p:cNvSpPr/>
            <p:nvPr/>
          </p:nvSpPr>
          <p:spPr>
            <a:xfrm flipH="1">
              <a:off x="6190049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p17"/>
            <p:cNvSpPr/>
            <p:nvPr/>
          </p:nvSpPr>
          <p:spPr>
            <a:xfrm flipH="1">
              <a:off x="6403900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Google Shape;713;p17"/>
            <p:cNvSpPr/>
            <p:nvPr/>
          </p:nvSpPr>
          <p:spPr>
            <a:xfrm flipH="1">
              <a:off x="6190049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4" name="Google Shape;714;p17"/>
            <p:cNvSpPr/>
            <p:nvPr/>
          </p:nvSpPr>
          <p:spPr>
            <a:xfrm>
              <a:off x="6351541" y="3874743"/>
              <a:ext cx="217302" cy="317702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5" name="Google Shape;715;p17"/>
            <p:cNvSpPr/>
            <p:nvPr/>
          </p:nvSpPr>
          <p:spPr>
            <a:xfrm>
              <a:off x="6368017" y="3871983"/>
              <a:ext cx="104086" cy="12826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6" name="Google Shape;716;p17"/>
            <p:cNvSpPr/>
            <p:nvPr/>
          </p:nvSpPr>
          <p:spPr>
            <a:xfrm>
              <a:off x="6388363" y="4011215"/>
              <a:ext cx="128390" cy="14369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7" name="Google Shape;717;p17"/>
            <p:cNvSpPr/>
            <p:nvPr/>
          </p:nvSpPr>
          <p:spPr>
            <a:xfrm>
              <a:off x="6169126" y="4068541"/>
              <a:ext cx="242294" cy="344916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8" name="Google Shape;718;p17"/>
            <p:cNvSpPr/>
            <p:nvPr/>
          </p:nvSpPr>
          <p:spPr>
            <a:xfrm>
              <a:off x="6350989" y="4058254"/>
              <a:ext cx="187162" cy="24687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9" name="Google Shape;719;p17"/>
            <p:cNvSpPr/>
            <p:nvPr/>
          </p:nvSpPr>
          <p:spPr>
            <a:xfrm>
              <a:off x="6384325" y="3881810"/>
              <a:ext cx="137686" cy="169616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0" name="Google Shape;720;p17"/>
            <p:cNvSpPr/>
            <p:nvPr/>
          </p:nvSpPr>
          <p:spPr>
            <a:xfrm>
              <a:off x="6389913" y="3881145"/>
              <a:ext cx="138230" cy="13009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1" name="Google Shape;721;p17"/>
            <p:cNvSpPr/>
            <p:nvPr/>
          </p:nvSpPr>
          <p:spPr>
            <a:xfrm>
              <a:off x="6223986" y="4735273"/>
              <a:ext cx="108702" cy="82916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" name="Google Shape;722;p17"/>
            <p:cNvSpPr/>
            <p:nvPr/>
          </p:nvSpPr>
          <p:spPr>
            <a:xfrm>
              <a:off x="6224466" y="4761723"/>
              <a:ext cx="108209" cy="5649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3" name="Google Shape;723;p17"/>
            <p:cNvSpPr/>
            <p:nvPr/>
          </p:nvSpPr>
          <p:spPr>
            <a:xfrm>
              <a:off x="6169601" y="4699543"/>
              <a:ext cx="99502" cy="77082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4" name="Google Shape;724;p17"/>
            <p:cNvSpPr/>
            <p:nvPr/>
          </p:nvSpPr>
          <p:spPr>
            <a:xfrm>
              <a:off x="6170058" y="4724979"/>
              <a:ext cx="99108" cy="51736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5" name="Google Shape;725;p17"/>
            <p:cNvSpPr/>
            <p:nvPr/>
          </p:nvSpPr>
          <p:spPr>
            <a:xfrm>
              <a:off x="6206498" y="4301929"/>
              <a:ext cx="236938" cy="40866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6" name="Google Shape;726;p17"/>
            <p:cNvSpPr/>
            <p:nvPr/>
          </p:nvSpPr>
          <p:spPr>
            <a:xfrm>
              <a:off x="6271102" y="4302737"/>
              <a:ext cx="235887" cy="442489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7" name="Google Shape;727;p17"/>
            <p:cNvSpPr/>
            <p:nvPr/>
          </p:nvSpPr>
          <p:spPr>
            <a:xfrm>
              <a:off x="6183254" y="4274877"/>
              <a:ext cx="352749" cy="324700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8" name="Google Shape;728;p17"/>
            <p:cNvSpPr/>
            <p:nvPr/>
          </p:nvSpPr>
          <p:spPr>
            <a:xfrm>
              <a:off x="6466820" y="4083042"/>
              <a:ext cx="122590" cy="42978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9" name="Google Shape;729;p17"/>
            <p:cNvSpPr/>
            <p:nvPr/>
          </p:nvSpPr>
          <p:spPr>
            <a:xfrm>
              <a:off x="6490841" y="4077626"/>
              <a:ext cx="74124" cy="94270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0" name="Google Shape;730;p17"/>
            <p:cNvSpPr/>
            <p:nvPr/>
          </p:nvSpPr>
          <p:spPr>
            <a:xfrm>
              <a:off x="6345497" y="4058119"/>
              <a:ext cx="63405" cy="6657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31" name="Google Shape;731;p17"/>
            <p:cNvGrpSpPr/>
            <p:nvPr/>
          </p:nvGrpSpPr>
          <p:grpSpPr>
            <a:xfrm>
              <a:off x="6161836" y="4215479"/>
              <a:ext cx="350682" cy="265782"/>
              <a:chOff x="6621095" y="1452181"/>
              <a:chExt cx="330894" cy="250785"/>
            </a:xfrm>
          </p:grpSpPr>
          <p:sp>
            <p:nvSpPr>
              <p:cNvPr id="732" name="Google Shape;732;p1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3" name="Google Shape;733;p1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4" name="Google Shape;734;p1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5" name="Google Shape;735;p1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6" name="Google Shape;736;p1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09FF77B2-7523-476F-8E34-AF3BB20024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233" y="1951305"/>
            <a:ext cx="5486400" cy="260985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A571815-E905-44A4-9186-6F2F326408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374516"/>
            <a:ext cx="9144000" cy="649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7741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7137964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IN" dirty="0"/>
              <a:t>COLUMN : ADD/DROP</a:t>
            </a:r>
            <a:endParaRPr dirty="0"/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  <p:grpSp>
        <p:nvGrpSpPr>
          <p:cNvPr id="597" name="Google Shape;597;p17"/>
          <p:cNvGrpSpPr/>
          <p:nvPr/>
        </p:nvGrpSpPr>
        <p:grpSpPr>
          <a:xfrm>
            <a:off x="6262576" y="2169042"/>
            <a:ext cx="2462655" cy="2543926"/>
            <a:chOff x="2183550" y="65875"/>
            <a:chExt cx="4483981" cy="4807045"/>
          </a:xfrm>
        </p:grpSpPr>
        <p:sp>
          <p:nvSpPr>
            <p:cNvPr id="598" name="Google Shape;598;p17"/>
            <p:cNvSpPr/>
            <p:nvPr/>
          </p:nvSpPr>
          <p:spPr>
            <a:xfrm>
              <a:off x="3889897" y="3280283"/>
              <a:ext cx="998038" cy="577710"/>
            </a:xfrm>
            <a:custGeom>
              <a:avLst/>
              <a:gdLst/>
              <a:ahLst/>
              <a:cxnLst/>
              <a:rect l="l" t="t" r="r" b="b"/>
              <a:pathLst>
                <a:path w="998038" h="577710" extrusionOk="0">
                  <a:moveTo>
                    <a:pt x="461327" y="569588"/>
                  </a:moveTo>
                  <a:lnTo>
                    <a:pt x="14055" y="310699"/>
                  </a:lnTo>
                  <a:cubicBezTo>
                    <a:pt x="-6751" y="298602"/>
                    <a:pt x="-4186" y="277552"/>
                    <a:pt x="19945" y="263645"/>
                  </a:cubicBezTo>
                  <a:lnTo>
                    <a:pt x="455437" y="11519"/>
                  </a:lnTo>
                  <a:cubicBezTo>
                    <a:pt x="479568" y="-2388"/>
                    <a:pt x="515954" y="-3912"/>
                    <a:pt x="536759" y="8090"/>
                  </a:cubicBezTo>
                  <a:lnTo>
                    <a:pt x="983936" y="266979"/>
                  </a:lnTo>
                  <a:cubicBezTo>
                    <a:pt x="1004837" y="279076"/>
                    <a:pt x="1002177" y="300126"/>
                    <a:pt x="978141" y="314033"/>
                  </a:cubicBezTo>
                  <a:lnTo>
                    <a:pt x="542554" y="566159"/>
                  </a:lnTo>
                  <a:cubicBezTo>
                    <a:pt x="518519" y="580161"/>
                    <a:pt x="482133" y="581590"/>
                    <a:pt x="461327" y="56958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599;p17"/>
            <p:cNvSpPr/>
            <p:nvPr/>
          </p:nvSpPr>
          <p:spPr>
            <a:xfrm>
              <a:off x="2372415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600;p17"/>
            <p:cNvSpPr/>
            <p:nvPr/>
          </p:nvSpPr>
          <p:spPr>
            <a:xfrm>
              <a:off x="3921527" y="3261804"/>
              <a:ext cx="998857" cy="577329"/>
            </a:xfrm>
            <a:custGeom>
              <a:avLst/>
              <a:gdLst/>
              <a:ahLst/>
              <a:cxnLst/>
              <a:rect l="l" t="t" r="r" b="b"/>
              <a:pathLst>
                <a:path w="998857" h="577329" extrusionOk="0">
                  <a:moveTo>
                    <a:pt x="998097" y="255644"/>
                  </a:moveTo>
                  <a:lnTo>
                    <a:pt x="976057" y="262407"/>
                  </a:lnTo>
                  <a:lnTo>
                    <a:pt x="536860" y="8090"/>
                  </a:lnTo>
                  <a:cubicBezTo>
                    <a:pt x="516054" y="-3912"/>
                    <a:pt x="479858" y="-2388"/>
                    <a:pt x="455632" y="11519"/>
                  </a:cubicBezTo>
                  <a:lnTo>
                    <a:pt x="20046" y="263645"/>
                  </a:lnTo>
                  <a:lnTo>
                    <a:pt x="19001" y="264312"/>
                  </a:lnTo>
                  <a:lnTo>
                    <a:pt x="0" y="258502"/>
                  </a:lnTo>
                  <a:lnTo>
                    <a:pt x="0" y="287077"/>
                  </a:lnTo>
                  <a:cubicBezTo>
                    <a:pt x="0" y="288125"/>
                    <a:pt x="0" y="289173"/>
                    <a:pt x="0" y="290316"/>
                  </a:cubicBezTo>
                  <a:lnTo>
                    <a:pt x="0" y="292601"/>
                  </a:lnTo>
                  <a:lnTo>
                    <a:pt x="0" y="292601"/>
                  </a:lnTo>
                  <a:cubicBezTo>
                    <a:pt x="1596" y="300307"/>
                    <a:pt x="6641" y="306841"/>
                    <a:pt x="13680" y="310318"/>
                  </a:cubicBezTo>
                  <a:lnTo>
                    <a:pt x="460953" y="569208"/>
                  </a:lnTo>
                  <a:cubicBezTo>
                    <a:pt x="481758" y="581209"/>
                    <a:pt x="517954" y="579780"/>
                    <a:pt x="542275" y="565778"/>
                  </a:cubicBezTo>
                  <a:lnTo>
                    <a:pt x="979097" y="314033"/>
                  </a:lnTo>
                  <a:cubicBezTo>
                    <a:pt x="989404" y="309413"/>
                    <a:pt x="996786" y="300012"/>
                    <a:pt x="998857" y="288887"/>
                  </a:cubicBezTo>
                  <a:lnTo>
                    <a:pt x="998857" y="288887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601;p17"/>
            <p:cNvSpPr/>
            <p:nvPr/>
          </p:nvSpPr>
          <p:spPr>
            <a:xfrm>
              <a:off x="3922039" y="3231825"/>
              <a:ext cx="998054" cy="577388"/>
            </a:xfrm>
            <a:custGeom>
              <a:avLst/>
              <a:gdLst/>
              <a:ahLst/>
              <a:cxnLst/>
              <a:rect l="l" t="t" r="r" b="b"/>
              <a:pathLst>
                <a:path w="998054" h="577388" extrusionOk="0">
                  <a:moveTo>
                    <a:pt x="461295" y="569183"/>
                  </a:moveTo>
                  <a:lnTo>
                    <a:pt x="14023" y="310674"/>
                  </a:lnTo>
                  <a:cubicBezTo>
                    <a:pt x="-6783" y="298673"/>
                    <a:pt x="-4123" y="277623"/>
                    <a:pt x="19913" y="263716"/>
                  </a:cubicBezTo>
                  <a:lnTo>
                    <a:pt x="455500" y="11589"/>
                  </a:lnTo>
                  <a:cubicBezTo>
                    <a:pt x="479536" y="-2412"/>
                    <a:pt x="515922" y="-3936"/>
                    <a:pt x="536727" y="8160"/>
                  </a:cubicBezTo>
                  <a:lnTo>
                    <a:pt x="984000" y="267050"/>
                  </a:lnTo>
                  <a:cubicBezTo>
                    <a:pt x="1004805" y="279147"/>
                    <a:pt x="1002240" y="300197"/>
                    <a:pt x="978110" y="314103"/>
                  </a:cubicBezTo>
                  <a:lnTo>
                    <a:pt x="542618" y="566230"/>
                  </a:lnTo>
                  <a:cubicBezTo>
                    <a:pt x="518487" y="579756"/>
                    <a:pt x="482101" y="581280"/>
                    <a:pt x="461295" y="56918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Google Shape;602;p17"/>
            <p:cNvSpPr/>
            <p:nvPr/>
          </p:nvSpPr>
          <p:spPr>
            <a:xfrm>
              <a:off x="4231770" y="3400376"/>
              <a:ext cx="378145" cy="218912"/>
            </a:xfrm>
            <a:custGeom>
              <a:avLst/>
              <a:gdLst/>
              <a:ahLst/>
              <a:cxnLst/>
              <a:rect l="l" t="t" r="r" b="b"/>
              <a:pathLst>
                <a:path w="378145" h="218912" extrusionOk="0">
                  <a:moveTo>
                    <a:pt x="377956" y="96880"/>
                  </a:moveTo>
                  <a:lnTo>
                    <a:pt x="377956" y="58780"/>
                  </a:lnTo>
                  <a:lnTo>
                    <a:pt x="323804" y="73067"/>
                  </a:lnTo>
                  <a:lnTo>
                    <a:pt x="203341" y="3058"/>
                  </a:lnTo>
                  <a:cubicBezTo>
                    <a:pt x="193461" y="-1447"/>
                    <a:pt x="182023" y="-952"/>
                    <a:pt x="172560" y="4392"/>
                  </a:cubicBezTo>
                  <a:lnTo>
                    <a:pt x="55422" y="72210"/>
                  </a:lnTo>
                  <a:lnTo>
                    <a:pt x="36" y="57541"/>
                  </a:lnTo>
                  <a:lnTo>
                    <a:pt x="36" y="98594"/>
                  </a:lnTo>
                  <a:lnTo>
                    <a:pt x="36" y="98594"/>
                  </a:lnTo>
                  <a:lnTo>
                    <a:pt x="36" y="108119"/>
                  </a:lnTo>
                  <a:cubicBezTo>
                    <a:pt x="-12" y="108500"/>
                    <a:pt x="-12" y="108881"/>
                    <a:pt x="36" y="109262"/>
                  </a:cubicBezTo>
                  <a:lnTo>
                    <a:pt x="36" y="110215"/>
                  </a:lnTo>
                  <a:lnTo>
                    <a:pt x="36" y="110215"/>
                  </a:lnTo>
                  <a:cubicBezTo>
                    <a:pt x="644" y="113139"/>
                    <a:pt x="2572" y="115606"/>
                    <a:pt x="5261" y="116882"/>
                  </a:cubicBezTo>
                  <a:lnTo>
                    <a:pt x="174840" y="215847"/>
                  </a:lnTo>
                  <a:cubicBezTo>
                    <a:pt x="184721" y="220333"/>
                    <a:pt x="196130" y="219876"/>
                    <a:pt x="205621" y="214608"/>
                  </a:cubicBezTo>
                  <a:lnTo>
                    <a:pt x="370736" y="119358"/>
                  </a:lnTo>
                  <a:cubicBezTo>
                    <a:pt x="374621" y="117606"/>
                    <a:pt x="377395" y="114044"/>
                    <a:pt x="378146" y="109833"/>
                  </a:cubicBezTo>
                  <a:lnTo>
                    <a:pt x="378146" y="109833"/>
                  </a:lnTo>
                  <a:lnTo>
                    <a:pt x="378146" y="97261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Google Shape;603;p17"/>
            <p:cNvSpPr/>
            <p:nvPr/>
          </p:nvSpPr>
          <p:spPr>
            <a:xfrm>
              <a:off x="4231502" y="3348848"/>
              <a:ext cx="378432" cy="218803"/>
            </a:xfrm>
            <a:custGeom>
              <a:avLst/>
              <a:gdLst/>
              <a:ahLst/>
              <a:cxnLst/>
              <a:rect l="l" t="t" r="r" b="b"/>
              <a:pathLst>
                <a:path w="378432" h="218803" extrusionOk="0">
                  <a:moveTo>
                    <a:pt x="175108" y="215844"/>
                  </a:moveTo>
                  <a:lnTo>
                    <a:pt x="5339" y="117451"/>
                  </a:lnTo>
                  <a:cubicBezTo>
                    <a:pt x="-2547" y="112879"/>
                    <a:pt x="-1597" y="104878"/>
                    <a:pt x="7524" y="99639"/>
                  </a:cubicBezTo>
                  <a:lnTo>
                    <a:pt x="172638" y="4389"/>
                  </a:lnTo>
                  <a:cubicBezTo>
                    <a:pt x="182167" y="-992"/>
                    <a:pt x="193691" y="-1449"/>
                    <a:pt x="203609" y="3151"/>
                  </a:cubicBezTo>
                  <a:lnTo>
                    <a:pt x="373094" y="101259"/>
                  </a:lnTo>
                  <a:cubicBezTo>
                    <a:pt x="380979" y="105831"/>
                    <a:pt x="380029" y="113832"/>
                    <a:pt x="370909" y="119166"/>
                  </a:cubicBezTo>
                  <a:lnTo>
                    <a:pt x="205794" y="214416"/>
                  </a:lnTo>
                  <a:cubicBezTo>
                    <a:pt x="196360" y="219712"/>
                    <a:pt x="184988" y="220245"/>
                    <a:pt x="175108" y="215844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604;p17"/>
            <p:cNvSpPr/>
            <p:nvPr/>
          </p:nvSpPr>
          <p:spPr>
            <a:xfrm>
              <a:off x="3409843" y="2513133"/>
              <a:ext cx="2024410" cy="945165"/>
            </a:xfrm>
            <a:custGeom>
              <a:avLst/>
              <a:gdLst/>
              <a:ahLst/>
              <a:cxnLst/>
              <a:rect l="l" t="t" r="r" b="b"/>
              <a:pathLst>
                <a:path w="2024410" h="945165" extrusionOk="0">
                  <a:moveTo>
                    <a:pt x="1010828" y="945166"/>
                  </a:moveTo>
                  <a:lnTo>
                    <a:pt x="0" y="38005"/>
                  </a:lnTo>
                  <a:lnTo>
                    <a:pt x="2024411" y="0"/>
                  </a:lnTo>
                  <a:lnTo>
                    <a:pt x="1010828" y="945166"/>
                  </a:ln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605;p17"/>
            <p:cNvSpPr/>
            <p:nvPr/>
          </p:nvSpPr>
          <p:spPr>
            <a:xfrm>
              <a:off x="2963426" y="65875"/>
              <a:ext cx="2875158" cy="2882646"/>
            </a:xfrm>
            <a:custGeom>
              <a:avLst/>
              <a:gdLst/>
              <a:ahLst/>
              <a:cxnLst/>
              <a:rect l="l" t="t" r="r" b="b"/>
              <a:pathLst>
                <a:path w="2875158" h="2882646" extrusionOk="0">
                  <a:moveTo>
                    <a:pt x="2875159" y="1441323"/>
                  </a:moveTo>
                  <a:cubicBezTo>
                    <a:pt x="2875159" y="2237344"/>
                    <a:pt x="2231533" y="2882646"/>
                    <a:pt x="1437579" y="2882646"/>
                  </a:cubicBezTo>
                  <a:cubicBezTo>
                    <a:pt x="643626" y="2882646"/>
                    <a:pt x="0" y="2237344"/>
                    <a:pt x="0" y="1441323"/>
                  </a:cubicBezTo>
                  <a:cubicBezTo>
                    <a:pt x="0" y="645302"/>
                    <a:pt x="643626" y="0"/>
                    <a:pt x="1437579" y="0"/>
                  </a:cubicBezTo>
                  <a:cubicBezTo>
                    <a:pt x="2231532" y="0"/>
                    <a:pt x="2875159" y="645302"/>
                    <a:pt x="2875159" y="144132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606;p17"/>
            <p:cNvSpPr/>
            <p:nvPr/>
          </p:nvSpPr>
          <p:spPr>
            <a:xfrm>
              <a:off x="2986102" y="165506"/>
              <a:ext cx="2752826" cy="2463451"/>
            </a:xfrm>
            <a:custGeom>
              <a:avLst/>
              <a:gdLst/>
              <a:ahLst/>
              <a:cxnLst/>
              <a:rect l="l" t="t" r="r" b="b"/>
              <a:pathLst>
                <a:path w="2752826" h="2463451" extrusionOk="0">
                  <a:moveTo>
                    <a:pt x="1036794" y="484346"/>
                  </a:moveTo>
                  <a:lnTo>
                    <a:pt x="1041639" y="467297"/>
                  </a:lnTo>
                  <a:lnTo>
                    <a:pt x="1041639" y="430340"/>
                  </a:lnTo>
                  <a:cubicBezTo>
                    <a:pt x="1034789" y="431164"/>
                    <a:pt x="1027873" y="431164"/>
                    <a:pt x="1021023" y="430340"/>
                  </a:cubicBezTo>
                  <a:cubicBezTo>
                    <a:pt x="1017413" y="428720"/>
                    <a:pt x="1019883" y="418624"/>
                    <a:pt x="1019883" y="418624"/>
                  </a:cubicBezTo>
                  <a:lnTo>
                    <a:pt x="1036794" y="404051"/>
                  </a:lnTo>
                  <a:lnTo>
                    <a:pt x="1002878" y="411290"/>
                  </a:lnTo>
                  <a:lnTo>
                    <a:pt x="990717" y="430340"/>
                  </a:lnTo>
                  <a:lnTo>
                    <a:pt x="952716" y="453866"/>
                  </a:lnTo>
                  <a:lnTo>
                    <a:pt x="969722" y="463391"/>
                  </a:lnTo>
                  <a:lnTo>
                    <a:pt x="980647" y="470630"/>
                  </a:lnTo>
                  <a:lnTo>
                    <a:pt x="996988" y="473107"/>
                  </a:lnTo>
                  <a:lnTo>
                    <a:pt x="996988" y="462344"/>
                  </a:lnTo>
                  <a:cubicBezTo>
                    <a:pt x="996988" y="462344"/>
                    <a:pt x="1015988" y="457486"/>
                    <a:pt x="1020643" y="464725"/>
                  </a:cubicBezTo>
                  <a:lnTo>
                    <a:pt x="1018268" y="478155"/>
                  </a:lnTo>
                  <a:lnTo>
                    <a:pt x="1036794" y="484346"/>
                  </a:lnTo>
                  <a:close/>
                  <a:moveTo>
                    <a:pt x="616692" y="1010603"/>
                  </a:moveTo>
                  <a:cubicBezTo>
                    <a:pt x="606783" y="1006135"/>
                    <a:pt x="595440" y="1006135"/>
                    <a:pt x="585531" y="1010603"/>
                  </a:cubicBezTo>
                  <a:cubicBezTo>
                    <a:pt x="585702" y="1024414"/>
                    <a:pt x="574967" y="1035891"/>
                    <a:pt x="561211" y="1036606"/>
                  </a:cubicBezTo>
                  <a:lnTo>
                    <a:pt x="588951" y="1052132"/>
                  </a:lnTo>
                  <a:lnTo>
                    <a:pt x="616692" y="1041749"/>
                  </a:lnTo>
                  <a:lnTo>
                    <a:pt x="652983" y="1029653"/>
                  </a:lnTo>
                  <a:lnTo>
                    <a:pt x="684049" y="1052132"/>
                  </a:lnTo>
                  <a:cubicBezTo>
                    <a:pt x="707420" y="1023557"/>
                    <a:pt x="684049" y="1007078"/>
                    <a:pt x="684049" y="1007078"/>
                  </a:cubicBezTo>
                  <a:lnTo>
                    <a:pt x="616692" y="1010603"/>
                  </a:lnTo>
                  <a:close/>
                  <a:moveTo>
                    <a:pt x="1206658" y="1540478"/>
                  </a:moveTo>
                  <a:lnTo>
                    <a:pt x="1179773" y="1534763"/>
                  </a:lnTo>
                  <a:lnTo>
                    <a:pt x="1133031" y="1504950"/>
                  </a:lnTo>
                  <a:lnTo>
                    <a:pt x="1091990" y="1504950"/>
                  </a:lnTo>
                  <a:lnTo>
                    <a:pt x="1056554" y="1486567"/>
                  </a:lnTo>
                  <a:lnTo>
                    <a:pt x="1042399" y="1486567"/>
                  </a:lnTo>
                  <a:cubicBezTo>
                    <a:pt x="1042399" y="1486567"/>
                    <a:pt x="1045249" y="1466660"/>
                    <a:pt x="1040974" y="1465231"/>
                  </a:cubicBezTo>
                  <a:cubicBezTo>
                    <a:pt x="1036699" y="1463802"/>
                    <a:pt x="1005633" y="1445324"/>
                    <a:pt x="1005633" y="1445324"/>
                  </a:cubicBezTo>
                  <a:lnTo>
                    <a:pt x="981502" y="1453896"/>
                  </a:lnTo>
                  <a:lnTo>
                    <a:pt x="981502" y="1436846"/>
                  </a:lnTo>
                  <a:lnTo>
                    <a:pt x="964497" y="1429703"/>
                  </a:lnTo>
                  <a:lnTo>
                    <a:pt x="950341" y="1429703"/>
                  </a:lnTo>
                  <a:lnTo>
                    <a:pt x="951766" y="1415510"/>
                  </a:lnTo>
                  <a:cubicBezTo>
                    <a:pt x="951766" y="1415510"/>
                    <a:pt x="964497" y="1390269"/>
                    <a:pt x="957467" y="1385888"/>
                  </a:cubicBezTo>
                  <a:cubicBezTo>
                    <a:pt x="950436" y="1381506"/>
                    <a:pt x="924881" y="1324642"/>
                    <a:pt x="924881" y="1324642"/>
                  </a:cubicBezTo>
                  <a:lnTo>
                    <a:pt x="886880" y="1303306"/>
                  </a:lnTo>
                  <a:lnTo>
                    <a:pt x="845838" y="1303306"/>
                  </a:lnTo>
                  <a:lnTo>
                    <a:pt x="810403" y="1269302"/>
                  </a:lnTo>
                  <a:lnTo>
                    <a:pt x="775062" y="1240727"/>
                  </a:lnTo>
                  <a:lnTo>
                    <a:pt x="755206" y="1201007"/>
                  </a:lnTo>
                  <a:lnTo>
                    <a:pt x="733925" y="1186815"/>
                  </a:lnTo>
                  <a:cubicBezTo>
                    <a:pt x="733925" y="1186815"/>
                    <a:pt x="709890" y="1202436"/>
                    <a:pt x="704190" y="1201007"/>
                  </a:cubicBezTo>
                  <a:cubicBezTo>
                    <a:pt x="698489" y="1199579"/>
                    <a:pt x="663149" y="1186815"/>
                    <a:pt x="663149" y="1186815"/>
                  </a:cubicBezTo>
                  <a:lnTo>
                    <a:pt x="633413" y="1178338"/>
                  </a:lnTo>
                  <a:lnTo>
                    <a:pt x="596267" y="1195769"/>
                  </a:lnTo>
                  <a:lnTo>
                    <a:pt x="596267" y="1233869"/>
                  </a:lnTo>
                  <a:lnTo>
                    <a:pt x="582111" y="1224344"/>
                  </a:lnTo>
                  <a:lnTo>
                    <a:pt x="582111" y="1210056"/>
                  </a:lnTo>
                  <a:lnTo>
                    <a:pt x="594842" y="1185958"/>
                  </a:lnTo>
                  <a:lnTo>
                    <a:pt x="600542" y="1168908"/>
                  </a:lnTo>
                  <a:lnTo>
                    <a:pt x="587812" y="1163288"/>
                  </a:lnTo>
                  <a:lnTo>
                    <a:pt x="570806" y="1183100"/>
                  </a:lnTo>
                  <a:lnTo>
                    <a:pt x="528340" y="1195769"/>
                  </a:lnTo>
                  <a:lnTo>
                    <a:pt x="519790" y="1214247"/>
                  </a:lnTo>
                  <a:lnTo>
                    <a:pt x="499934" y="1232726"/>
                  </a:lnTo>
                  <a:lnTo>
                    <a:pt x="494329" y="1248347"/>
                  </a:lnTo>
                  <a:lnTo>
                    <a:pt x="463168" y="1222820"/>
                  </a:lnTo>
                  <a:cubicBezTo>
                    <a:pt x="452661" y="1228335"/>
                    <a:pt x="441773" y="1233078"/>
                    <a:pt x="430582" y="1237012"/>
                  </a:cubicBezTo>
                  <a:cubicBezTo>
                    <a:pt x="419096" y="1230897"/>
                    <a:pt x="408190" y="1223762"/>
                    <a:pt x="397996" y="1215676"/>
                  </a:cubicBezTo>
                  <a:lnTo>
                    <a:pt x="382416" y="1185863"/>
                  </a:lnTo>
                  <a:lnTo>
                    <a:pt x="390966" y="1146143"/>
                  </a:lnTo>
                  <a:lnTo>
                    <a:pt x="397996" y="1104900"/>
                  </a:lnTo>
                  <a:lnTo>
                    <a:pt x="371111" y="1087850"/>
                  </a:lnTo>
                  <a:lnTo>
                    <a:pt x="334250" y="1087850"/>
                  </a:lnTo>
                  <a:lnTo>
                    <a:pt x="305749" y="1079373"/>
                  </a:lnTo>
                  <a:lnTo>
                    <a:pt x="319049" y="1058037"/>
                  </a:lnTo>
                  <a:lnTo>
                    <a:pt x="334629" y="1026795"/>
                  </a:lnTo>
                  <a:lnTo>
                    <a:pt x="348785" y="1004126"/>
                  </a:lnTo>
                  <a:cubicBezTo>
                    <a:pt x="348785" y="1004126"/>
                    <a:pt x="352775" y="993743"/>
                    <a:pt x="357335" y="991362"/>
                  </a:cubicBezTo>
                  <a:cubicBezTo>
                    <a:pt x="375386" y="981837"/>
                    <a:pt x="357335" y="972884"/>
                    <a:pt x="357335" y="972884"/>
                  </a:cubicBezTo>
                  <a:cubicBezTo>
                    <a:pt x="357335" y="972884"/>
                    <a:pt x="319334" y="970026"/>
                    <a:pt x="313444" y="972884"/>
                  </a:cubicBezTo>
                  <a:cubicBezTo>
                    <a:pt x="307554" y="975741"/>
                    <a:pt x="292163" y="984218"/>
                    <a:pt x="292163" y="984218"/>
                  </a:cubicBezTo>
                  <a:lnTo>
                    <a:pt x="292163" y="1016889"/>
                  </a:lnTo>
                  <a:lnTo>
                    <a:pt x="263663" y="1029653"/>
                  </a:lnTo>
                  <a:lnTo>
                    <a:pt x="219771" y="1039178"/>
                  </a:lnTo>
                  <a:lnTo>
                    <a:pt x="190036" y="1009269"/>
                  </a:lnTo>
                  <a:cubicBezTo>
                    <a:pt x="185760" y="1005078"/>
                    <a:pt x="175880" y="958215"/>
                    <a:pt x="175880" y="958215"/>
                  </a:cubicBezTo>
                  <a:lnTo>
                    <a:pt x="194216" y="941165"/>
                  </a:lnTo>
                  <a:lnTo>
                    <a:pt x="202766" y="926973"/>
                  </a:lnTo>
                  <a:lnTo>
                    <a:pt x="204191" y="892874"/>
                  </a:lnTo>
                  <a:lnTo>
                    <a:pt x="222526" y="877253"/>
                  </a:lnTo>
                  <a:lnTo>
                    <a:pt x="229652" y="858774"/>
                  </a:lnTo>
                  <a:lnTo>
                    <a:pt x="250742" y="843344"/>
                  </a:lnTo>
                  <a:lnTo>
                    <a:pt x="270978" y="824770"/>
                  </a:lnTo>
                  <a:lnTo>
                    <a:pt x="289408" y="819150"/>
                  </a:lnTo>
                  <a:lnTo>
                    <a:pt x="314869" y="824770"/>
                  </a:lnTo>
                  <a:cubicBezTo>
                    <a:pt x="316294" y="815245"/>
                    <a:pt x="363035" y="819150"/>
                    <a:pt x="363035" y="819150"/>
                  </a:cubicBezTo>
                  <a:lnTo>
                    <a:pt x="381466" y="818198"/>
                  </a:lnTo>
                  <a:lnTo>
                    <a:pt x="380041" y="807815"/>
                  </a:lnTo>
                  <a:cubicBezTo>
                    <a:pt x="388591" y="800671"/>
                    <a:pt x="416902" y="807815"/>
                    <a:pt x="416902" y="807815"/>
                  </a:cubicBezTo>
                  <a:lnTo>
                    <a:pt x="454903" y="804577"/>
                  </a:lnTo>
                  <a:cubicBezTo>
                    <a:pt x="463263" y="806387"/>
                    <a:pt x="470293" y="823627"/>
                    <a:pt x="470293" y="823627"/>
                  </a:cubicBezTo>
                  <a:lnTo>
                    <a:pt x="453288" y="839248"/>
                  </a:lnTo>
                  <a:lnTo>
                    <a:pt x="464688" y="873252"/>
                  </a:lnTo>
                  <a:lnTo>
                    <a:pt x="475993" y="888873"/>
                  </a:lnTo>
                  <a:lnTo>
                    <a:pt x="471718" y="904494"/>
                  </a:lnTo>
                  <a:lnTo>
                    <a:pt x="498984" y="900494"/>
                  </a:lnTo>
                  <a:cubicBezTo>
                    <a:pt x="499427" y="891477"/>
                    <a:pt x="499871" y="882460"/>
                    <a:pt x="500314" y="873443"/>
                  </a:cubicBezTo>
                  <a:lnTo>
                    <a:pt x="501739" y="840772"/>
                  </a:lnTo>
                  <a:lnTo>
                    <a:pt x="497559" y="804958"/>
                  </a:lnTo>
                  <a:lnTo>
                    <a:pt x="523020" y="749903"/>
                  </a:lnTo>
                  <a:lnTo>
                    <a:pt x="626383" y="683228"/>
                  </a:lnTo>
                  <a:cubicBezTo>
                    <a:pt x="625908" y="675164"/>
                    <a:pt x="625432" y="667099"/>
                    <a:pt x="624957" y="659035"/>
                  </a:cubicBezTo>
                  <a:lnTo>
                    <a:pt x="631988" y="624269"/>
                  </a:lnTo>
                  <a:lnTo>
                    <a:pt x="650418" y="630650"/>
                  </a:lnTo>
                  <a:lnTo>
                    <a:pt x="683004" y="591884"/>
                  </a:lnTo>
                  <a:lnTo>
                    <a:pt x="725470" y="577787"/>
                  </a:lnTo>
                  <a:lnTo>
                    <a:pt x="750931" y="560451"/>
                  </a:lnTo>
                  <a:lnTo>
                    <a:pt x="763661" y="534829"/>
                  </a:lnTo>
                  <a:lnTo>
                    <a:pt x="810403" y="520637"/>
                  </a:lnTo>
                  <a:lnTo>
                    <a:pt x="857144" y="496538"/>
                  </a:lnTo>
                  <a:lnTo>
                    <a:pt x="835673" y="519494"/>
                  </a:lnTo>
                  <a:lnTo>
                    <a:pt x="832823" y="539401"/>
                  </a:lnTo>
                  <a:lnTo>
                    <a:pt x="858284" y="533686"/>
                  </a:lnTo>
                  <a:lnTo>
                    <a:pt x="880990" y="520922"/>
                  </a:lnTo>
                  <a:lnTo>
                    <a:pt x="900750" y="515302"/>
                  </a:lnTo>
                  <a:lnTo>
                    <a:pt x="919180" y="509588"/>
                  </a:lnTo>
                  <a:lnTo>
                    <a:pt x="924881" y="496824"/>
                  </a:lnTo>
                  <a:lnTo>
                    <a:pt x="912150" y="496824"/>
                  </a:lnTo>
                  <a:lnTo>
                    <a:pt x="892295" y="489680"/>
                  </a:lnTo>
                  <a:lnTo>
                    <a:pt x="863794" y="468440"/>
                  </a:lnTo>
                  <a:cubicBezTo>
                    <a:pt x="863196" y="463742"/>
                    <a:pt x="864734" y="459023"/>
                    <a:pt x="867974" y="455581"/>
                  </a:cubicBezTo>
                  <a:lnTo>
                    <a:pt x="880799" y="444056"/>
                  </a:lnTo>
                  <a:cubicBezTo>
                    <a:pt x="880799" y="444056"/>
                    <a:pt x="886405" y="437198"/>
                    <a:pt x="882224" y="437198"/>
                  </a:cubicBezTo>
                  <a:cubicBezTo>
                    <a:pt x="878044" y="437198"/>
                    <a:pt x="846789" y="430340"/>
                    <a:pt x="846789" y="430340"/>
                  </a:cubicBezTo>
                  <a:lnTo>
                    <a:pt x="812778" y="444056"/>
                  </a:lnTo>
                  <a:lnTo>
                    <a:pt x="793492" y="444056"/>
                  </a:lnTo>
                  <a:lnTo>
                    <a:pt x="817623" y="423005"/>
                  </a:lnTo>
                  <a:lnTo>
                    <a:pt x="844508" y="423005"/>
                  </a:lnTo>
                  <a:lnTo>
                    <a:pt x="874244" y="415862"/>
                  </a:lnTo>
                  <a:lnTo>
                    <a:pt x="935996" y="415862"/>
                  </a:lnTo>
                  <a:lnTo>
                    <a:pt x="970007" y="408718"/>
                  </a:lnTo>
                  <a:lnTo>
                    <a:pt x="994233" y="395669"/>
                  </a:lnTo>
                  <a:lnTo>
                    <a:pt x="1023968" y="392621"/>
                  </a:lnTo>
                  <a:lnTo>
                    <a:pt x="1032519" y="360712"/>
                  </a:lnTo>
                  <a:lnTo>
                    <a:pt x="1012663" y="343662"/>
                  </a:lnTo>
                  <a:lnTo>
                    <a:pt x="984162" y="328898"/>
                  </a:lnTo>
                  <a:lnTo>
                    <a:pt x="978462" y="295370"/>
                  </a:lnTo>
                  <a:lnTo>
                    <a:pt x="962882" y="261271"/>
                  </a:lnTo>
                  <a:lnTo>
                    <a:pt x="948726" y="261271"/>
                  </a:lnTo>
                  <a:lnTo>
                    <a:pt x="947301" y="279749"/>
                  </a:lnTo>
                  <a:lnTo>
                    <a:pt x="924691" y="279749"/>
                  </a:lnTo>
                  <a:lnTo>
                    <a:pt x="918991" y="291084"/>
                  </a:lnTo>
                  <a:lnTo>
                    <a:pt x="910535" y="296799"/>
                  </a:lnTo>
                  <a:lnTo>
                    <a:pt x="896380" y="299656"/>
                  </a:lnTo>
                  <a:lnTo>
                    <a:pt x="883555" y="286798"/>
                  </a:lnTo>
                  <a:lnTo>
                    <a:pt x="900560" y="268415"/>
                  </a:lnTo>
                  <a:lnTo>
                    <a:pt x="880799" y="249936"/>
                  </a:lnTo>
                  <a:lnTo>
                    <a:pt x="856669" y="237173"/>
                  </a:lnTo>
                  <a:lnTo>
                    <a:pt x="831493" y="237173"/>
                  </a:lnTo>
                  <a:lnTo>
                    <a:pt x="813063" y="242792"/>
                  </a:lnTo>
                  <a:lnTo>
                    <a:pt x="787602" y="272606"/>
                  </a:lnTo>
                  <a:lnTo>
                    <a:pt x="767746" y="289655"/>
                  </a:lnTo>
                  <a:lnTo>
                    <a:pt x="773447" y="305276"/>
                  </a:lnTo>
                  <a:lnTo>
                    <a:pt x="766226" y="328994"/>
                  </a:lnTo>
                  <a:lnTo>
                    <a:pt x="770501" y="338519"/>
                  </a:lnTo>
                  <a:lnTo>
                    <a:pt x="746371" y="347091"/>
                  </a:lnTo>
                  <a:lnTo>
                    <a:pt x="719485" y="352711"/>
                  </a:lnTo>
                  <a:lnTo>
                    <a:pt x="708180" y="349853"/>
                  </a:lnTo>
                  <a:lnTo>
                    <a:pt x="699629" y="361283"/>
                  </a:lnTo>
                  <a:lnTo>
                    <a:pt x="715210" y="393192"/>
                  </a:lnTo>
                  <a:lnTo>
                    <a:pt x="699629" y="403860"/>
                  </a:lnTo>
                  <a:lnTo>
                    <a:pt x="678444" y="403860"/>
                  </a:lnTo>
                  <a:lnTo>
                    <a:pt x="660488" y="380714"/>
                  </a:lnTo>
                  <a:lnTo>
                    <a:pt x="656213" y="367570"/>
                  </a:lnTo>
                  <a:lnTo>
                    <a:pt x="668944" y="360521"/>
                  </a:lnTo>
                  <a:lnTo>
                    <a:pt x="659443" y="343472"/>
                  </a:lnTo>
                  <a:lnTo>
                    <a:pt x="629708" y="342043"/>
                  </a:lnTo>
                  <a:lnTo>
                    <a:pt x="590091" y="317373"/>
                  </a:lnTo>
                  <a:lnTo>
                    <a:pt x="571661" y="317373"/>
                  </a:lnTo>
                  <a:lnTo>
                    <a:pt x="567386" y="302228"/>
                  </a:lnTo>
                  <a:lnTo>
                    <a:pt x="554656" y="296609"/>
                  </a:lnTo>
                  <a:lnTo>
                    <a:pt x="573086" y="275273"/>
                  </a:lnTo>
                  <a:lnTo>
                    <a:pt x="599972" y="259652"/>
                  </a:lnTo>
                  <a:lnTo>
                    <a:pt x="646713" y="242602"/>
                  </a:lnTo>
                  <a:lnTo>
                    <a:pt x="663718" y="236982"/>
                  </a:lnTo>
                  <a:lnTo>
                    <a:pt x="700485" y="228409"/>
                  </a:lnTo>
                  <a:lnTo>
                    <a:pt x="725185" y="214694"/>
                  </a:lnTo>
                  <a:lnTo>
                    <a:pt x="747796" y="194786"/>
                  </a:lnTo>
                  <a:lnTo>
                    <a:pt x="777532" y="194786"/>
                  </a:lnTo>
                  <a:lnTo>
                    <a:pt x="812968" y="185833"/>
                  </a:lnTo>
                  <a:lnTo>
                    <a:pt x="835673" y="185833"/>
                  </a:lnTo>
                  <a:lnTo>
                    <a:pt x="845174" y="159353"/>
                  </a:lnTo>
                  <a:lnTo>
                    <a:pt x="799857" y="159353"/>
                  </a:lnTo>
                  <a:lnTo>
                    <a:pt x="782852" y="172403"/>
                  </a:lnTo>
                  <a:lnTo>
                    <a:pt x="753116" y="172403"/>
                  </a:lnTo>
                  <a:cubicBezTo>
                    <a:pt x="746798" y="166154"/>
                    <a:pt x="738980" y="161657"/>
                    <a:pt x="730410" y="159353"/>
                  </a:cubicBezTo>
                  <a:lnTo>
                    <a:pt x="730410" y="148876"/>
                  </a:lnTo>
                  <a:lnTo>
                    <a:pt x="745991" y="134684"/>
                  </a:lnTo>
                  <a:lnTo>
                    <a:pt x="766226" y="119444"/>
                  </a:lnTo>
                  <a:cubicBezTo>
                    <a:pt x="773304" y="110380"/>
                    <a:pt x="779023" y="100338"/>
                    <a:pt x="783232" y="89630"/>
                  </a:cubicBezTo>
                  <a:lnTo>
                    <a:pt x="824273" y="103823"/>
                  </a:lnTo>
                  <a:lnTo>
                    <a:pt x="855339" y="102203"/>
                  </a:lnTo>
                  <a:lnTo>
                    <a:pt x="876714" y="100965"/>
                  </a:lnTo>
                  <a:lnTo>
                    <a:pt x="903600" y="102394"/>
                  </a:lnTo>
                  <a:lnTo>
                    <a:pt x="919180" y="108109"/>
                  </a:lnTo>
                  <a:cubicBezTo>
                    <a:pt x="914905" y="119444"/>
                    <a:pt x="897995" y="110966"/>
                    <a:pt x="897995" y="110966"/>
                  </a:cubicBezTo>
                  <a:lnTo>
                    <a:pt x="846979" y="116586"/>
                  </a:lnTo>
                  <a:lnTo>
                    <a:pt x="824273" y="128969"/>
                  </a:lnTo>
                  <a:lnTo>
                    <a:pt x="831398" y="113348"/>
                  </a:lnTo>
                  <a:lnTo>
                    <a:pt x="807267" y="114776"/>
                  </a:lnTo>
                  <a:lnTo>
                    <a:pt x="778767" y="133160"/>
                  </a:lnTo>
                  <a:lnTo>
                    <a:pt x="798622" y="143161"/>
                  </a:lnTo>
                  <a:lnTo>
                    <a:pt x="845364" y="143161"/>
                  </a:lnTo>
                  <a:lnTo>
                    <a:pt x="870824" y="152686"/>
                  </a:lnTo>
                  <a:lnTo>
                    <a:pt x="892105" y="144209"/>
                  </a:lnTo>
                  <a:lnTo>
                    <a:pt x="914715" y="152686"/>
                  </a:lnTo>
                  <a:lnTo>
                    <a:pt x="941696" y="161258"/>
                  </a:lnTo>
                  <a:lnTo>
                    <a:pt x="909110" y="171450"/>
                  </a:lnTo>
                  <a:lnTo>
                    <a:pt x="880609" y="184880"/>
                  </a:lnTo>
                  <a:lnTo>
                    <a:pt x="852109" y="191072"/>
                  </a:lnTo>
                  <a:lnTo>
                    <a:pt x="829498" y="199549"/>
                  </a:lnTo>
                  <a:lnTo>
                    <a:pt x="838998" y="219456"/>
                  </a:lnTo>
                  <a:lnTo>
                    <a:pt x="898470" y="218027"/>
                  </a:lnTo>
                  <a:lnTo>
                    <a:pt x="935996" y="241173"/>
                  </a:lnTo>
                  <a:lnTo>
                    <a:pt x="967157" y="241173"/>
                  </a:lnTo>
                  <a:lnTo>
                    <a:pt x="968582" y="228409"/>
                  </a:lnTo>
                  <a:lnTo>
                    <a:pt x="975612" y="215646"/>
                  </a:lnTo>
                  <a:lnTo>
                    <a:pt x="989862" y="212789"/>
                  </a:lnTo>
                  <a:lnTo>
                    <a:pt x="978462" y="197168"/>
                  </a:lnTo>
                  <a:lnTo>
                    <a:pt x="974282" y="185357"/>
                  </a:lnTo>
                  <a:lnTo>
                    <a:pt x="991192" y="185357"/>
                  </a:lnTo>
                  <a:lnTo>
                    <a:pt x="1005443" y="195739"/>
                  </a:lnTo>
                  <a:cubicBezTo>
                    <a:pt x="1016748" y="204311"/>
                    <a:pt x="1040784" y="185357"/>
                    <a:pt x="1040784" y="185357"/>
                  </a:cubicBezTo>
                  <a:lnTo>
                    <a:pt x="1076220" y="171926"/>
                  </a:lnTo>
                  <a:lnTo>
                    <a:pt x="1032329" y="158877"/>
                  </a:lnTo>
                  <a:lnTo>
                    <a:pt x="1018173" y="144685"/>
                  </a:lnTo>
                  <a:cubicBezTo>
                    <a:pt x="1022353" y="136112"/>
                    <a:pt x="971432" y="123349"/>
                    <a:pt x="971432" y="123349"/>
                  </a:cubicBezTo>
                  <a:lnTo>
                    <a:pt x="931721" y="99250"/>
                  </a:lnTo>
                  <a:lnTo>
                    <a:pt x="922221" y="89249"/>
                  </a:lnTo>
                  <a:lnTo>
                    <a:pt x="888495" y="89249"/>
                  </a:lnTo>
                  <a:lnTo>
                    <a:pt x="915380" y="77914"/>
                  </a:lnTo>
                  <a:lnTo>
                    <a:pt x="981882" y="84963"/>
                  </a:lnTo>
                  <a:lnTo>
                    <a:pt x="1015893" y="77914"/>
                  </a:lnTo>
                  <a:lnTo>
                    <a:pt x="1093795" y="58007"/>
                  </a:lnTo>
                  <a:lnTo>
                    <a:pt x="1146142" y="45244"/>
                  </a:lnTo>
                  <a:lnTo>
                    <a:pt x="1184143" y="31052"/>
                  </a:lnTo>
                  <a:lnTo>
                    <a:pt x="1140157" y="24194"/>
                  </a:lnTo>
                  <a:cubicBezTo>
                    <a:pt x="1140157" y="24194"/>
                    <a:pt x="1108996" y="32766"/>
                    <a:pt x="1104721" y="32766"/>
                  </a:cubicBezTo>
                  <a:cubicBezTo>
                    <a:pt x="1100445" y="32766"/>
                    <a:pt x="1063680" y="35623"/>
                    <a:pt x="1059404" y="35623"/>
                  </a:cubicBezTo>
                  <a:lnTo>
                    <a:pt x="960222" y="35623"/>
                  </a:lnTo>
                  <a:lnTo>
                    <a:pt x="929156" y="42672"/>
                  </a:lnTo>
                  <a:lnTo>
                    <a:pt x="957657" y="49816"/>
                  </a:lnTo>
                  <a:lnTo>
                    <a:pt x="940651" y="59341"/>
                  </a:lnTo>
                  <a:lnTo>
                    <a:pt x="910915" y="59341"/>
                  </a:lnTo>
                  <a:lnTo>
                    <a:pt x="893910" y="65056"/>
                  </a:lnTo>
                  <a:lnTo>
                    <a:pt x="916520" y="48006"/>
                  </a:lnTo>
                  <a:lnTo>
                    <a:pt x="892485" y="42291"/>
                  </a:lnTo>
                  <a:lnTo>
                    <a:pt x="862749" y="49435"/>
                  </a:lnTo>
                  <a:lnTo>
                    <a:pt x="825888" y="70675"/>
                  </a:lnTo>
                  <a:lnTo>
                    <a:pt x="842893" y="76390"/>
                  </a:lnTo>
                  <a:lnTo>
                    <a:pt x="867024" y="66865"/>
                  </a:lnTo>
                  <a:lnTo>
                    <a:pt x="886785" y="71057"/>
                  </a:lnTo>
                  <a:lnTo>
                    <a:pt x="865599" y="76772"/>
                  </a:lnTo>
                  <a:lnTo>
                    <a:pt x="857049" y="88106"/>
                  </a:lnTo>
                  <a:lnTo>
                    <a:pt x="871204" y="92393"/>
                  </a:lnTo>
                  <a:lnTo>
                    <a:pt x="833203" y="95250"/>
                  </a:lnTo>
                  <a:lnTo>
                    <a:pt x="766701" y="83915"/>
                  </a:lnTo>
                  <a:lnTo>
                    <a:pt x="739816" y="116491"/>
                  </a:lnTo>
                  <a:lnTo>
                    <a:pt x="685949" y="154591"/>
                  </a:lnTo>
                  <a:lnTo>
                    <a:pt x="700105" y="165925"/>
                  </a:lnTo>
                  <a:lnTo>
                    <a:pt x="690604" y="171926"/>
                  </a:lnTo>
                  <a:lnTo>
                    <a:pt x="677874" y="178689"/>
                  </a:lnTo>
                  <a:lnTo>
                    <a:pt x="641013" y="171926"/>
                  </a:lnTo>
                  <a:lnTo>
                    <a:pt x="590091" y="185357"/>
                  </a:lnTo>
                  <a:lnTo>
                    <a:pt x="477559" y="240252"/>
                  </a:lnTo>
                  <a:cubicBezTo>
                    <a:pt x="181848" y="530352"/>
                    <a:pt x="102036" y="696627"/>
                    <a:pt x="0" y="1091502"/>
                  </a:cubicBezTo>
                  <a:lnTo>
                    <a:pt x="114699" y="1064800"/>
                  </a:lnTo>
                  <a:lnTo>
                    <a:pt x="134554" y="1086041"/>
                  </a:lnTo>
                  <a:lnTo>
                    <a:pt x="168565" y="1091756"/>
                  </a:lnTo>
                  <a:lnTo>
                    <a:pt x="191271" y="1105948"/>
                  </a:lnTo>
                  <a:lnTo>
                    <a:pt x="215306" y="1096423"/>
                  </a:lnTo>
                  <a:lnTo>
                    <a:pt x="235162" y="1116330"/>
                  </a:lnTo>
                  <a:lnTo>
                    <a:pt x="279053" y="1140428"/>
                  </a:lnTo>
                  <a:lnTo>
                    <a:pt x="321519" y="1146143"/>
                  </a:lnTo>
                  <a:lnTo>
                    <a:pt x="334250" y="1188720"/>
                  </a:lnTo>
                  <a:cubicBezTo>
                    <a:pt x="334250" y="1188720"/>
                    <a:pt x="363985" y="1215676"/>
                    <a:pt x="362750" y="1221391"/>
                  </a:cubicBezTo>
                  <a:cubicBezTo>
                    <a:pt x="361515" y="1227106"/>
                    <a:pt x="372251" y="1252633"/>
                    <a:pt x="378331" y="1252633"/>
                  </a:cubicBezTo>
                  <a:cubicBezTo>
                    <a:pt x="392505" y="1257710"/>
                    <a:pt x="406252" y="1263891"/>
                    <a:pt x="419467" y="1271111"/>
                  </a:cubicBezTo>
                  <a:lnTo>
                    <a:pt x="443503" y="1273874"/>
                  </a:lnTo>
                  <a:lnTo>
                    <a:pt x="453003" y="1252633"/>
                  </a:lnTo>
                  <a:lnTo>
                    <a:pt x="474283" y="1252633"/>
                  </a:lnTo>
                  <a:lnTo>
                    <a:pt x="474283" y="1273874"/>
                  </a:lnTo>
                  <a:lnTo>
                    <a:pt x="482834" y="1285304"/>
                  </a:lnTo>
                  <a:lnTo>
                    <a:pt x="485589" y="1317879"/>
                  </a:lnTo>
                  <a:lnTo>
                    <a:pt x="494139" y="1342073"/>
                  </a:lnTo>
                  <a:lnTo>
                    <a:pt x="479983" y="1357694"/>
                  </a:lnTo>
                  <a:lnTo>
                    <a:pt x="457278" y="1386269"/>
                  </a:lnTo>
                  <a:lnTo>
                    <a:pt x="428777" y="1425797"/>
                  </a:lnTo>
                  <a:lnTo>
                    <a:pt x="431627" y="1463897"/>
                  </a:lnTo>
                  <a:lnTo>
                    <a:pt x="424502" y="1489424"/>
                  </a:lnTo>
                  <a:lnTo>
                    <a:pt x="445782" y="1496568"/>
                  </a:lnTo>
                  <a:lnTo>
                    <a:pt x="427352" y="1522095"/>
                  </a:lnTo>
                  <a:cubicBezTo>
                    <a:pt x="431114" y="1532801"/>
                    <a:pt x="434287" y="1543707"/>
                    <a:pt x="436852" y="1554766"/>
                  </a:cubicBezTo>
                  <a:cubicBezTo>
                    <a:pt x="441251" y="1566948"/>
                    <a:pt x="446457" y="1578816"/>
                    <a:pt x="452433" y="1590294"/>
                  </a:cubicBezTo>
                  <a:lnTo>
                    <a:pt x="472288" y="1607344"/>
                  </a:lnTo>
                  <a:lnTo>
                    <a:pt x="480838" y="1635919"/>
                  </a:lnTo>
                  <a:lnTo>
                    <a:pt x="529005" y="1735265"/>
                  </a:lnTo>
                  <a:lnTo>
                    <a:pt x="562921" y="1763840"/>
                  </a:lnTo>
                  <a:lnTo>
                    <a:pt x="612512" y="1789367"/>
                  </a:lnTo>
                  <a:cubicBezTo>
                    <a:pt x="612512" y="1789367"/>
                    <a:pt x="643673" y="1823466"/>
                    <a:pt x="645098" y="1827467"/>
                  </a:cubicBezTo>
                  <a:cubicBezTo>
                    <a:pt x="646523" y="1831467"/>
                    <a:pt x="662103" y="1894142"/>
                    <a:pt x="662103" y="1894142"/>
                  </a:cubicBezTo>
                  <a:cubicBezTo>
                    <a:pt x="661882" y="1905826"/>
                    <a:pt x="661660" y="1917510"/>
                    <a:pt x="661439" y="1929194"/>
                  </a:cubicBezTo>
                  <a:lnTo>
                    <a:pt x="670939" y="1966055"/>
                  </a:lnTo>
                  <a:lnTo>
                    <a:pt x="673789" y="2007299"/>
                  </a:lnTo>
                  <a:lnTo>
                    <a:pt x="678064" y="2064449"/>
                  </a:lnTo>
                  <a:lnTo>
                    <a:pt x="692219" y="2109883"/>
                  </a:lnTo>
                  <a:lnTo>
                    <a:pt x="704950" y="2169509"/>
                  </a:lnTo>
                  <a:lnTo>
                    <a:pt x="689369" y="2189417"/>
                  </a:lnTo>
                  <a:lnTo>
                    <a:pt x="698869" y="2218849"/>
                  </a:lnTo>
                  <a:lnTo>
                    <a:pt x="710270" y="2261807"/>
                  </a:lnTo>
                  <a:lnTo>
                    <a:pt x="730030" y="2283143"/>
                  </a:lnTo>
                  <a:cubicBezTo>
                    <a:pt x="729587" y="2294509"/>
                    <a:pt x="729143" y="2305876"/>
                    <a:pt x="728700" y="2317242"/>
                  </a:cubicBezTo>
                  <a:lnTo>
                    <a:pt x="732880" y="2351246"/>
                  </a:lnTo>
                  <a:lnTo>
                    <a:pt x="820758" y="2444972"/>
                  </a:lnTo>
                  <a:lnTo>
                    <a:pt x="837668" y="2463451"/>
                  </a:lnTo>
                  <a:lnTo>
                    <a:pt x="837668" y="2419445"/>
                  </a:lnTo>
                  <a:lnTo>
                    <a:pt x="866169" y="2402967"/>
                  </a:lnTo>
                  <a:lnTo>
                    <a:pt x="866169" y="2376869"/>
                  </a:lnTo>
                  <a:lnTo>
                    <a:pt x="837668" y="2364105"/>
                  </a:lnTo>
                  <a:lnTo>
                    <a:pt x="837668" y="2344198"/>
                  </a:lnTo>
                  <a:lnTo>
                    <a:pt x="851634" y="2331434"/>
                  </a:lnTo>
                  <a:lnTo>
                    <a:pt x="865694" y="2308670"/>
                  </a:lnTo>
                  <a:lnTo>
                    <a:pt x="865694" y="2290191"/>
                  </a:lnTo>
                  <a:cubicBezTo>
                    <a:pt x="877379" y="2286000"/>
                    <a:pt x="865694" y="2273141"/>
                    <a:pt x="865694" y="2273141"/>
                  </a:cubicBezTo>
                  <a:lnTo>
                    <a:pt x="846219" y="2273141"/>
                  </a:lnTo>
                  <a:lnTo>
                    <a:pt x="844793" y="2254758"/>
                  </a:lnTo>
                  <a:lnTo>
                    <a:pt x="863224" y="2254758"/>
                  </a:lnTo>
                  <a:lnTo>
                    <a:pt x="870824" y="2266093"/>
                  </a:lnTo>
                  <a:lnTo>
                    <a:pt x="885835" y="2254758"/>
                  </a:lnTo>
                  <a:lnTo>
                    <a:pt x="874529" y="2231993"/>
                  </a:lnTo>
                  <a:cubicBezTo>
                    <a:pt x="877379" y="2224945"/>
                    <a:pt x="897235" y="2231993"/>
                    <a:pt x="897235" y="2231993"/>
                  </a:cubicBezTo>
                  <a:lnTo>
                    <a:pt x="931151" y="2212086"/>
                  </a:lnTo>
                  <a:lnTo>
                    <a:pt x="945306" y="2195132"/>
                  </a:lnTo>
                  <a:lnTo>
                    <a:pt x="945306" y="2172367"/>
                  </a:lnTo>
                  <a:lnTo>
                    <a:pt x="929156" y="2157794"/>
                  </a:lnTo>
                  <a:lnTo>
                    <a:pt x="914905" y="2135029"/>
                  </a:lnTo>
                  <a:lnTo>
                    <a:pt x="931911" y="2135029"/>
                  </a:lnTo>
                  <a:cubicBezTo>
                    <a:pt x="931911" y="2135029"/>
                    <a:pt x="957467" y="2147888"/>
                    <a:pt x="965922" y="2135029"/>
                  </a:cubicBezTo>
                  <a:cubicBezTo>
                    <a:pt x="974377" y="2122170"/>
                    <a:pt x="987202" y="2105216"/>
                    <a:pt x="987202" y="2105216"/>
                  </a:cubicBezTo>
                  <a:lnTo>
                    <a:pt x="1002783" y="2068354"/>
                  </a:lnTo>
                  <a:cubicBezTo>
                    <a:pt x="1002783" y="2068354"/>
                    <a:pt x="1032519" y="2014347"/>
                    <a:pt x="1035369" y="2010061"/>
                  </a:cubicBezTo>
                  <a:cubicBezTo>
                    <a:pt x="1038219" y="2005774"/>
                    <a:pt x="1035369" y="1952911"/>
                    <a:pt x="1035369" y="1952911"/>
                  </a:cubicBezTo>
                  <a:lnTo>
                    <a:pt x="1082110" y="1914811"/>
                  </a:lnTo>
                  <a:lnTo>
                    <a:pt x="1113271" y="1914811"/>
                  </a:lnTo>
                  <a:lnTo>
                    <a:pt x="1138732" y="1872139"/>
                  </a:lnTo>
                  <a:lnTo>
                    <a:pt x="1158587" y="1844135"/>
                  </a:lnTo>
                  <a:lnTo>
                    <a:pt x="1158587" y="1796510"/>
                  </a:lnTo>
                  <a:lnTo>
                    <a:pt x="1165617" y="1751076"/>
                  </a:lnTo>
                  <a:lnTo>
                    <a:pt x="1154502" y="1706690"/>
                  </a:lnTo>
                  <a:lnTo>
                    <a:pt x="1194118" y="1654112"/>
                  </a:lnTo>
                  <a:lnTo>
                    <a:pt x="1223854" y="1625537"/>
                  </a:lnTo>
                  <a:lnTo>
                    <a:pt x="1212549" y="1573054"/>
                  </a:lnTo>
                  <a:lnTo>
                    <a:pt x="1206658" y="1540478"/>
                  </a:lnTo>
                  <a:close/>
                  <a:moveTo>
                    <a:pt x="1522257" y="424720"/>
                  </a:moveTo>
                  <a:lnTo>
                    <a:pt x="1531757" y="430340"/>
                  </a:lnTo>
                  <a:lnTo>
                    <a:pt x="1544678" y="419100"/>
                  </a:lnTo>
                  <a:lnTo>
                    <a:pt x="1563013" y="419100"/>
                  </a:lnTo>
                  <a:lnTo>
                    <a:pt x="1579924" y="413385"/>
                  </a:lnTo>
                  <a:lnTo>
                    <a:pt x="1587524" y="402907"/>
                  </a:lnTo>
                  <a:lnTo>
                    <a:pt x="1583914" y="388430"/>
                  </a:lnTo>
                  <a:lnTo>
                    <a:pt x="1591134" y="380714"/>
                  </a:lnTo>
                  <a:cubicBezTo>
                    <a:pt x="1591989" y="368999"/>
                    <a:pt x="1573463" y="360521"/>
                    <a:pt x="1573463" y="360521"/>
                  </a:cubicBezTo>
                  <a:lnTo>
                    <a:pt x="1563013" y="360521"/>
                  </a:lnTo>
                  <a:lnTo>
                    <a:pt x="1550093" y="375476"/>
                  </a:lnTo>
                  <a:lnTo>
                    <a:pt x="1536412" y="375476"/>
                  </a:lnTo>
                  <a:lnTo>
                    <a:pt x="1531567" y="392430"/>
                  </a:lnTo>
                  <a:lnTo>
                    <a:pt x="1533562" y="405194"/>
                  </a:lnTo>
                  <a:lnTo>
                    <a:pt x="1522257" y="412242"/>
                  </a:lnTo>
                  <a:lnTo>
                    <a:pt x="1522257" y="424720"/>
                  </a:lnTo>
                  <a:close/>
                  <a:moveTo>
                    <a:pt x="1607759" y="317373"/>
                  </a:moveTo>
                  <a:lnTo>
                    <a:pt x="1593319" y="323850"/>
                  </a:lnTo>
                  <a:lnTo>
                    <a:pt x="1593319" y="345662"/>
                  </a:lnTo>
                  <a:lnTo>
                    <a:pt x="1594934" y="351282"/>
                  </a:lnTo>
                  <a:cubicBezTo>
                    <a:pt x="1595988" y="355778"/>
                    <a:pt x="1596530" y="360379"/>
                    <a:pt x="1596549" y="364998"/>
                  </a:cubicBezTo>
                  <a:lnTo>
                    <a:pt x="1606999" y="372237"/>
                  </a:lnTo>
                  <a:lnTo>
                    <a:pt x="1617450" y="378714"/>
                  </a:lnTo>
                  <a:lnTo>
                    <a:pt x="1622295" y="388239"/>
                  </a:lnTo>
                  <a:cubicBezTo>
                    <a:pt x="1622295" y="388239"/>
                    <a:pt x="1620680" y="397764"/>
                    <a:pt x="1615075" y="397764"/>
                  </a:cubicBezTo>
                  <a:lnTo>
                    <a:pt x="1602154" y="401860"/>
                  </a:lnTo>
                  <a:lnTo>
                    <a:pt x="1606999" y="410718"/>
                  </a:lnTo>
                  <a:cubicBezTo>
                    <a:pt x="1606999" y="410718"/>
                    <a:pt x="1597499" y="415576"/>
                    <a:pt x="1596549" y="419576"/>
                  </a:cubicBezTo>
                  <a:lnTo>
                    <a:pt x="1605384" y="426053"/>
                  </a:lnTo>
                  <a:lnTo>
                    <a:pt x="1597309" y="434150"/>
                  </a:lnTo>
                  <a:lnTo>
                    <a:pt x="1579639" y="434150"/>
                  </a:lnTo>
                  <a:lnTo>
                    <a:pt x="1579639" y="443675"/>
                  </a:lnTo>
                  <a:lnTo>
                    <a:pt x="1616690" y="443675"/>
                  </a:lnTo>
                  <a:lnTo>
                    <a:pt x="1631985" y="434150"/>
                  </a:lnTo>
                  <a:lnTo>
                    <a:pt x="1654501" y="438150"/>
                  </a:lnTo>
                  <a:cubicBezTo>
                    <a:pt x="1654501" y="438150"/>
                    <a:pt x="1673026" y="434150"/>
                    <a:pt x="1677016" y="434150"/>
                  </a:cubicBezTo>
                  <a:lnTo>
                    <a:pt x="1673786" y="430054"/>
                  </a:lnTo>
                  <a:lnTo>
                    <a:pt x="1679486" y="422815"/>
                  </a:lnTo>
                  <a:lnTo>
                    <a:pt x="1688322" y="412337"/>
                  </a:lnTo>
                  <a:lnTo>
                    <a:pt x="1677016" y="407765"/>
                  </a:lnTo>
                  <a:lnTo>
                    <a:pt x="1664191" y="403765"/>
                  </a:lnTo>
                  <a:lnTo>
                    <a:pt x="1665806" y="390049"/>
                  </a:lnTo>
                  <a:lnTo>
                    <a:pt x="1653646" y="380524"/>
                  </a:lnTo>
                  <a:lnTo>
                    <a:pt x="1635215" y="370427"/>
                  </a:lnTo>
                  <a:lnTo>
                    <a:pt x="1633600" y="351854"/>
                  </a:lnTo>
                  <a:lnTo>
                    <a:pt x="1635215" y="335756"/>
                  </a:lnTo>
                  <a:lnTo>
                    <a:pt x="1616215" y="335756"/>
                  </a:lnTo>
                  <a:lnTo>
                    <a:pt x="1612224" y="327660"/>
                  </a:lnTo>
                  <a:lnTo>
                    <a:pt x="1623435" y="317182"/>
                  </a:lnTo>
                  <a:lnTo>
                    <a:pt x="1607759" y="317373"/>
                  </a:lnTo>
                  <a:close/>
                  <a:moveTo>
                    <a:pt x="1713212" y="386810"/>
                  </a:moveTo>
                  <a:lnTo>
                    <a:pt x="1713212" y="380714"/>
                  </a:lnTo>
                  <a:lnTo>
                    <a:pt x="1726133" y="380714"/>
                  </a:lnTo>
                  <a:lnTo>
                    <a:pt x="1733353" y="375476"/>
                  </a:lnTo>
                  <a:lnTo>
                    <a:pt x="1733353" y="355282"/>
                  </a:lnTo>
                  <a:lnTo>
                    <a:pt x="1742853" y="350425"/>
                  </a:lnTo>
                  <a:lnTo>
                    <a:pt x="1739623" y="334328"/>
                  </a:lnTo>
                  <a:lnTo>
                    <a:pt x="1724518" y="328994"/>
                  </a:lnTo>
                  <a:lnTo>
                    <a:pt x="1702002" y="336232"/>
                  </a:lnTo>
                  <a:lnTo>
                    <a:pt x="1702002" y="348044"/>
                  </a:lnTo>
                  <a:lnTo>
                    <a:pt x="1688322" y="349663"/>
                  </a:lnTo>
                  <a:lnTo>
                    <a:pt x="1685092" y="360521"/>
                  </a:lnTo>
                  <a:lnTo>
                    <a:pt x="1694592" y="364998"/>
                  </a:lnTo>
                  <a:lnTo>
                    <a:pt x="1679296" y="373856"/>
                  </a:lnTo>
                  <a:lnTo>
                    <a:pt x="1675211" y="380714"/>
                  </a:lnTo>
                  <a:lnTo>
                    <a:pt x="1688132" y="392430"/>
                  </a:lnTo>
                  <a:lnTo>
                    <a:pt x="1713212" y="386810"/>
                  </a:lnTo>
                  <a:close/>
                  <a:moveTo>
                    <a:pt x="2524534" y="876110"/>
                  </a:moveTo>
                  <a:lnTo>
                    <a:pt x="2577736" y="904685"/>
                  </a:lnTo>
                  <a:lnTo>
                    <a:pt x="2605192" y="894017"/>
                  </a:lnTo>
                  <a:lnTo>
                    <a:pt x="2623432" y="919925"/>
                  </a:lnTo>
                  <a:lnTo>
                    <a:pt x="2672169" y="930688"/>
                  </a:lnTo>
                  <a:lnTo>
                    <a:pt x="2693449" y="941356"/>
                  </a:lnTo>
                  <a:lnTo>
                    <a:pt x="2752826" y="809593"/>
                  </a:lnTo>
                  <a:cubicBezTo>
                    <a:pt x="2662503" y="608118"/>
                    <a:pt x="2543606" y="384419"/>
                    <a:pt x="2300883" y="208344"/>
                  </a:cubicBezTo>
                  <a:lnTo>
                    <a:pt x="2251877" y="211265"/>
                  </a:lnTo>
                  <a:lnTo>
                    <a:pt x="2241237" y="232696"/>
                  </a:lnTo>
                  <a:lnTo>
                    <a:pt x="2218531" y="224219"/>
                  </a:lnTo>
                  <a:lnTo>
                    <a:pt x="2207796" y="205169"/>
                  </a:lnTo>
                  <a:lnTo>
                    <a:pt x="2186420" y="205169"/>
                  </a:lnTo>
                  <a:lnTo>
                    <a:pt x="2195920" y="214694"/>
                  </a:lnTo>
                  <a:lnTo>
                    <a:pt x="2203616" y="230029"/>
                  </a:lnTo>
                  <a:lnTo>
                    <a:pt x="2170080" y="230029"/>
                  </a:lnTo>
                  <a:lnTo>
                    <a:pt x="2170080" y="248983"/>
                  </a:lnTo>
                  <a:lnTo>
                    <a:pt x="2146139" y="245459"/>
                  </a:lnTo>
                  <a:lnTo>
                    <a:pt x="2131604" y="243269"/>
                  </a:lnTo>
                  <a:lnTo>
                    <a:pt x="2123433" y="247364"/>
                  </a:lnTo>
                  <a:lnTo>
                    <a:pt x="2131034" y="252031"/>
                  </a:lnTo>
                  <a:lnTo>
                    <a:pt x="2141579" y="254413"/>
                  </a:lnTo>
                  <a:lnTo>
                    <a:pt x="2132079" y="257937"/>
                  </a:lnTo>
                  <a:lnTo>
                    <a:pt x="2119348" y="252794"/>
                  </a:lnTo>
                  <a:lnTo>
                    <a:pt x="2103483" y="247459"/>
                  </a:lnTo>
                  <a:lnTo>
                    <a:pt x="2098733" y="236887"/>
                  </a:lnTo>
                  <a:lnTo>
                    <a:pt x="2087048" y="227362"/>
                  </a:lnTo>
                  <a:lnTo>
                    <a:pt x="2073557" y="225552"/>
                  </a:lnTo>
                  <a:lnTo>
                    <a:pt x="2064057" y="214408"/>
                  </a:lnTo>
                  <a:lnTo>
                    <a:pt x="2084768" y="216218"/>
                  </a:lnTo>
                  <a:lnTo>
                    <a:pt x="2103008" y="224409"/>
                  </a:lnTo>
                  <a:lnTo>
                    <a:pt x="2118208" y="226219"/>
                  </a:lnTo>
                  <a:cubicBezTo>
                    <a:pt x="2118208" y="226219"/>
                    <a:pt x="2127709" y="223837"/>
                    <a:pt x="2128754" y="225552"/>
                  </a:cubicBezTo>
                  <a:cubicBezTo>
                    <a:pt x="2136021" y="227877"/>
                    <a:pt x="2143498" y="229473"/>
                    <a:pt x="2151079" y="230315"/>
                  </a:cubicBezTo>
                  <a:lnTo>
                    <a:pt x="2163430" y="220790"/>
                  </a:lnTo>
                  <a:lnTo>
                    <a:pt x="2142529" y="205169"/>
                  </a:lnTo>
                  <a:lnTo>
                    <a:pt x="2105478" y="194215"/>
                  </a:lnTo>
                  <a:lnTo>
                    <a:pt x="2040306" y="185833"/>
                  </a:lnTo>
                  <a:cubicBezTo>
                    <a:pt x="2031376" y="183581"/>
                    <a:pt x="2022560" y="180879"/>
                    <a:pt x="2013895" y="177737"/>
                  </a:cubicBezTo>
                  <a:lnTo>
                    <a:pt x="1992235" y="172403"/>
                  </a:lnTo>
                  <a:lnTo>
                    <a:pt x="1944734" y="172403"/>
                  </a:lnTo>
                  <a:lnTo>
                    <a:pt x="1872531" y="185833"/>
                  </a:lnTo>
                  <a:lnTo>
                    <a:pt x="1832631" y="211265"/>
                  </a:lnTo>
                  <a:lnTo>
                    <a:pt x="1785129" y="254222"/>
                  </a:lnTo>
                  <a:lnTo>
                    <a:pt x="1741713" y="260699"/>
                  </a:lnTo>
                  <a:cubicBezTo>
                    <a:pt x="1734977" y="266327"/>
                    <a:pt x="1728631" y="272405"/>
                    <a:pt x="1722712" y="278892"/>
                  </a:cubicBezTo>
                  <a:lnTo>
                    <a:pt x="1732213" y="299561"/>
                  </a:lnTo>
                  <a:lnTo>
                    <a:pt x="1729838" y="309086"/>
                  </a:lnTo>
                  <a:lnTo>
                    <a:pt x="1736298" y="314325"/>
                  </a:lnTo>
                  <a:lnTo>
                    <a:pt x="1741048" y="323850"/>
                  </a:lnTo>
                  <a:lnTo>
                    <a:pt x="1747508" y="333375"/>
                  </a:lnTo>
                  <a:lnTo>
                    <a:pt x="1771544" y="329851"/>
                  </a:lnTo>
                  <a:lnTo>
                    <a:pt x="1797385" y="315182"/>
                  </a:lnTo>
                  <a:lnTo>
                    <a:pt x="1817335" y="325755"/>
                  </a:lnTo>
                  <a:lnTo>
                    <a:pt x="1832631" y="352235"/>
                  </a:lnTo>
                  <a:lnTo>
                    <a:pt x="1835481" y="368141"/>
                  </a:lnTo>
                  <a:lnTo>
                    <a:pt x="1853721" y="371666"/>
                  </a:lnTo>
                  <a:lnTo>
                    <a:pt x="1866071" y="361093"/>
                  </a:lnTo>
                  <a:lnTo>
                    <a:pt x="1878992" y="358140"/>
                  </a:lnTo>
                  <a:lnTo>
                    <a:pt x="1886022" y="336899"/>
                  </a:lnTo>
                  <a:lnTo>
                    <a:pt x="1887162" y="320421"/>
                  </a:lnTo>
                  <a:lnTo>
                    <a:pt x="1904833" y="315182"/>
                  </a:lnTo>
                  <a:lnTo>
                    <a:pt x="1904833" y="304324"/>
                  </a:lnTo>
                  <a:lnTo>
                    <a:pt x="1898372" y="299656"/>
                  </a:lnTo>
                  <a:lnTo>
                    <a:pt x="1890107" y="294323"/>
                  </a:lnTo>
                  <a:lnTo>
                    <a:pt x="1887162" y="275273"/>
                  </a:lnTo>
                  <a:lnTo>
                    <a:pt x="1914048" y="258223"/>
                  </a:lnTo>
                  <a:cubicBezTo>
                    <a:pt x="1914048" y="258223"/>
                    <a:pt x="1928298" y="245269"/>
                    <a:pt x="1928298" y="242983"/>
                  </a:cubicBezTo>
                  <a:cubicBezTo>
                    <a:pt x="1928298" y="240697"/>
                    <a:pt x="1935328" y="232886"/>
                    <a:pt x="1935328" y="232886"/>
                  </a:cubicBezTo>
                  <a:cubicBezTo>
                    <a:pt x="1935328" y="232886"/>
                    <a:pt x="1946539" y="233553"/>
                    <a:pt x="1950054" y="234125"/>
                  </a:cubicBezTo>
                  <a:cubicBezTo>
                    <a:pt x="1953569" y="234696"/>
                    <a:pt x="1972284" y="241173"/>
                    <a:pt x="1972284" y="241173"/>
                  </a:cubicBezTo>
                  <a:lnTo>
                    <a:pt x="1979409" y="246507"/>
                  </a:lnTo>
                  <a:lnTo>
                    <a:pt x="1957654" y="257080"/>
                  </a:lnTo>
                  <a:lnTo>
                    <a:pt x="1944829" y="270034"/>
                  </a:lnTo>
                  <a:lnTo>
                    <a:pt x="1935328" y="276511"/>
                  </a:lnTo>
                  <a:lnTo>
                    <a:pt x="1944164" y="297085"/>
                  </a:lnTo>
                  <a:lnTo>
                    <a:pt x="1967059" y="308896"/>
                  </a:lnTo>
                  <a:lnTo>
                    <a:pt x="1987580" y="304705"/>
                  </a:lnTo>
                  <a:lnTo>
                    <a:pt x="2020166" y="303086"/>
                  </a:lnTo>
                  <a:cubicBezTo>
                    <a:pt x="2020166" y="303086"/>
                    <a:pt x="2057502" y="310610"/>
                    <a:pt x="2059212" y="311849"/>
                  </a:cubicBezTo>
                  <a:cubicBezTo>
                    <a:pt x="2060922" y="313087"/>
                    <a:pt x="2048476" y="317087"/>
                    <a:pt x="2048476" y="317087"/>
                  </a:cubicBezTo>
                  <a:lnTo>
                    <a:pt x="2033941" y="321183"/>
                  </a:lnTo>
                  <a:lnTo>
                    <a:pt x="2025771" y="326517"/>
                  </a:lnTo>
                  <a:lnTo>
                    <a:pt x="2011900" y="319469"/>
                  </a:lnTo>
                  <a:cubicBezTo>
                    <a:pt x="2006305" y="315543"/>
                    <a:pt x="1999721" y="313296"/>
                    <a:pt x="1992900" y="312992"/>
                  </a:cubicBezTo>
                  <a:cubicBezTo>
                    <a:pt x="1987152" y="314112"/>
                    <a:pt x="1981728" y="316521"/>
                    <a:pt x="1977034" y="320040"/>
                  </a:cubicBezTo>
                  <a:lnTo>
                    <a:pt x="1985870" y="333566"/>
                  </a:lnTo>
                  <a:lnTo>
                    <a:pt x="1998125" y="341852"/>
                  </a:lnTo>
                  <a:cubicBezTo>
                    <a:pt x="1998125" y="341852"/>
                    <a:pt x="1992900" y="357092"/>
                    <a:pt x="1989385" y="356521"/>
                  </a:cubicBezTo>
                  <a:cubicBezTo>
                    <a:pt x="1985870" y="355949"/>
                    <a:pt x="1979885" y="345377"/>
                    <a:pt x="1979885" y="345377"/>
                  </a:cubicBezTo>
                  <a:lnTo>
                    <a:pt x="1966299" y="340043"/>
                  </a:lnTo>
                  <a:lnTo>
                    <a:pt x="1957559" y="345377"/>
                  </a:lnTo>
                  <a:lnTo>
                    <a:pt x="1958699" y="358331"/>
                  </a:lnTo>
                  <a:lnTo>
                    <a:pt x="1954899" y="376619"/>
                  </a:lnTo>
                  <a:lnTo>
                    <a:pt x="1940268" y="386144"/>
                  </a:lnTo>
                  <a:lnTo>
                    <a:pt x="1929628" y="394430"/>
                  </a:lnTo>
                  <a:lnTo>
                    <a:pt x="1915568" y="386144"/>
                  </a:lnTo>
                  <a:lnTo>
                    <a:pt x="1897422" y="391478"/>
                  </a:lnTo>
                  <a:lnTo>
                    <a:pt x="1865691" y="389668"/>
                  </a:lnTo>
                  <a:lnTo>
                    <a:pt x="1858661" y="396145"/>
                  </a:lnTo>
                  <a:lnTo>
                    <a:pt x="1847451" y="391478"/>
                  </a:lnTo>
                  <a:cubicBezTo>
                    <a:pt x="1847451" y="391478"/>
                    <a:pt x="1819900" y="392621"/>
                    <a:pt x="1818095" y="393192"/>
                  </a:cubicBezTo>
                  <a:cubicBezTo>
                    <a:pt x="1811797" y="391068"/>
                    <a:pt x="1805716" y="388324"/>
                    <a:pt x="1799950" y="385001"/>
                  </a:cubicBezTo>
                  <a:lnTo>
                    <a:pt x="1792920" y="369094"/>
                  </a:lnTo>
                  <a:lnTo>
                    <a:pt x="1801660" y="358521"/>
                  </a:lnTo>
                  <a:lnTo>
                    <a:pt x="1797575" y="353759"/>
                  </a:lnTo>
                  <a:lnTo>
                    <a:pt x="1794060" y="344996"/>
                  </a:lnTo>
                  <a:lnTo>
                    <a:pt x="1799950" y="337852"/>
                  </a:lnTo>
                  <a:lnTo>
                    <a:pt x="1791114" y="335566"/>
                  </a:lnTo>
                  <a:lnTo>
                    <a:pt x="1776484" y="350234"/>
                  </a:lnTo>
                  <a:cubicBezTo>
                    <a:pt x="1776262" y="354965"/>
                    <a:pt x="1776041" y="359696"/>
                    <a:pt x="1775819" y="364427"/>
                  </a:cubicBezTo>
                  <a:cubicBezTo>
                    <a:pt x="1775819" y="364427"/>
                    <a:pt x="1783514" y="377952"/>
                    <a:pt x="1784084" y="379667"/>
                  </a:cubicBezTo>
                  <a:cubicBezTo>
                    <a:pt x="1784521" y="383779"/>
                    <a:pt x="1784711" y="387914"/>
                    <a:pt x="1784654" y="392049"/>
                  </a:cubicBezTo>
                  <a:lnTo>
                    <a:pt x="1770024" y="397955"/>
                  </a:lnTo>
                  <a:lnTo>
                    <a:pt x="1754158" y="402622"/>
                  </a:lnTo>
                  <a:lnTo>
                    <a:pt x="1757103" y="408527"/>
                  </a:lnTo>
                  <a:lnTo>
                    <a:pt x="1773539" y="411480"/>
                  </a:lnTo>
                  <a:lnTo>
                    <a:pt x="1768219" y="421005"/>
                  </a:lnTo>
                  <a:lnTo>
                    <a:pt x="1758719" y="421577"/>
                  </a:lnTo>
                  <a:lnTo>
                    <a:pt x="1754063" y="433388"/>
                  </a:lnTo>
                  <a:lnTo>
                    <a:pt x="1751118" y="439865"/>
                  </a:lnTo>
                  <a:lnTo>
                    <a:pt x="1738198" y="436340"/>
                  </a:lnTo>
                  <a:lnTo>
                    <a:pt x="1738768" y="428054"/>
                  </a:lnTo>
                  <a:lnTo>
                    <a:pt x="1739338" y="417481"/>
                  </a:lnTo>
                  <a:lnTo>
                    <a:pt x="1734113" y="412147"/>
                  </a:lnTo>
                  <a:lnTo>
                    <a:pt x="1726418" y="420434"/>
                  </a:lnTo>
                  <a:lnTo>
                    <a:pt x="1718247" y="431006"/>
                  </a:lnTo>
                  <a:lnTo>
                    <a:pt x="1699247" y="434531"/>
                  </a:lnTo>
                  <a:lnTo>
                    <a:pt x="1690412" y="441579"/>
                  </a:lnTo>
                  <a:lnTo>
                    <a:pt x="1684522" y="454533"/>
                  </a:lnTo>
                  <a:lnTo>
                    <a:pt x="1670461" y="461010"/>
                  </a:lnTo>
                  <a:lnTo>
                    <a:pt x="1659346" y="468059"/>
                  </a:lnTo>
                  <a:lnTo>
                    <a:pt x="1642245" y="459296"/>
                  </a:lnTo>
                  <a:lnTo>
                    <a:pt x="1639965" y="463391"/>
                  </a:lnTo>
                  <a:lnTo>
                    <a:pt x="1643480" y="472154"/>
                  </a:lnTo>
                  <a:lnTo>
                    <a:pt x="1639395" y="476917"/>
                  </a:lnTo>
                  <a:lnTo>
                    <a:pt x="1617070" y="475107"/>
                  </a:lnTo>
                  <a:lnTo>
                    <a:pt x="1604719" y="473393"/>
                  </a:lnTo>
                  <a:lnTo>
                    <a:pt x="1602914" y="489871"/>
                  </a:lnTo>
                  <a:lnTo>
                    <a:pt x="1624670" y="493395"/>
                  </a:lnTo>
                  <a:lnTo>
                    <a:pt x="1635215" y="502920"/>
                  </a:lnTo>
                  <a:cubicBezTo>
                    <a:pt x="1635215" y="502920"/>
                    <a:pt x="1643480" y="512921"/>
                    <a:pt x="1645190" y="512921"/>
                  </a:cubicBezTo>
                  <a:cubicBezTo>
                    <a:pt x="1646900" y="512921"/>
                    <a:pt x="1658776" y="515874"/>
                    <a:pt x="1658776" y="515874"/>
                  </a:cubicBezTo>
                  <a:lnTo>
                    <a:pt x="1654026" y="541782"/>
                  </a:lnTo>
                  <a:lnTo>
                    <a:pt x="1643480" y="565880"/>
                  </a:lnTo>
                  <a:lnTo>
                    <a:pt x="1599399" y="565309"/>
                  </a:lnTo>
                  <a:lnTo>
                    <a:pt x="1551328" y="564166"/>
                  </a:lnTo>
                  <a:lnTo>
                    <a:pt x="1536032" y="569976"/>
                  </a:lnTo>
                  <a:lnTo>
                    <a:pt x="1531282" y="583502"/>
                  </a:lnTo>
                  <a:lnTo>
                    <a:pt x="1535462" y="597694"/>
                  </a:lnTo>
                  <a:lnTo>
                    <a:pt x="1526912" y="624269"/>
                  </a:lnTo>
                  <a:lnTo>
                    <a:pt x="1523397" y="638461"/>
                  </a:lnTo>
                  <a:cubicBezTo>
                    <a:pt x="1523416" y="643299"/>
                    <a:pt x="1523958" y="648122"/>
                    <a:pt x="1525012" y="652844"/>
                  </a:cubicBezTo>
                  <a:cubicBezTo>
                    <a:pt x="1526247" y="654558"/>
                    <a:pt x="1533277" y="666941"/>
                    <a:pt x="1533277" y="666941"/>
                  </a:cubicBezTo>
                  <a:lnTo>
                    <a:pt x="1527957" y="686943"/>
                  </a:lnTo>
                  <a:lnTo>
                    <a:pt x="1543823" y="691706"/>
                  </a:lnTo>
                  <a:lnTo>
                    <a:pt x="1570233" y="693420"/>
                  </a:lnTo>
                  <a:lnTo>
                    <a:pt x="1584294" y="701135"/>
                  </a:lnTo>
                  <a:lnTo>
                    <a:pt x="1594934" y="702850"/>
                  </a:lnTo>
                  <a:lnTo>
                    <a:pt x="1612510" y="695230"/>
                  </a:lnTo>
                  <a:lnTo>
                    <a:pt x="1638920" y="691706"/>
                  </a:lnTo>
                  <a:lnTo>
                    <a:pt x="1663621" y="671036"/>
                  </a:lnTo>
                  <a:lnTo>
                    <a:pt x="1659536" y="645795"/>
                  </a:lnTo>
                  <a:lnTo>
                    <a:pt x="1674736" y="626745"/>
                  </a:lnTo>
                  <a:lnTo>
                    <a:pt x="1707037" y="606171"/>
                  </a:lnTo>
                  <a:lnTo>
                    <a:pt x="1721098" y="601409"/>
                  </a:lnTo>
                  <a:lnTo>
                    <a:pt x="1719387" y="580263"/>
                  </a:lnTo>
                  <a:lnTo>
                    <a:pt x="1738388" y="569024"/>
                  </a:lnTo>
                  <a:lnTo>
                    <a:pt x="1757388" y="575501"/>
                  </a:lnTo>
                  <a:lnTo>
                    <a:pt x="1770309" y="568452"/>
                  </a:lnTo>
                  <a:lnTo>
                    <a:pt x="1810020" y="556260"/>
                  </a:lnTo>
                  <a:lnTo>
                    <a:pt x="1849351" y="592836"/>
                  </a:lnTo>
                  <a:lnTo>
                    <a:pt x="1903313" y="629888"/>
                  </a:lnTo>
                  <a:cubicBezTo>
                    <a:pt x="1903313" y="629888"/>
                    <a:pt x="1914523" y="652272"/>
                    <a:pt x="1915093" y="653987"/>
                  </a:cubicBezTo>
                  <a:cubicBezTo>
                    <a:pt x="1912946" y="659405"/>
                    <a:pt x="1910172" y="664553"/>
                    <a:pt x="1906828" y="669322"/>
                  </a:cubicBezTo>
                  <a:lnTo>
                    <a:pt x="1876522" y="669322"/>
                  </a:lnTo>
                  <a:lnTo>
                    <a:pt x="1865121" y="671894"/>
                  </a:lnTo>
                  <a:cubicBezTo>
                    <a:pt x="1865121" y="671894"/>
                    <a:pt x="1868637" y="680657"/>
                    <a:pt x="1870917" y="680657"/>
                  </a:cubicBezTo>
                  <a:cubicBezTo>
                    <a:pt x="1873197" y="680657"/>
                    <a:pt x="1897422" y="691896"/>
                    <a:pt x="1897422" y="691896"/>
                  </a:cubicBezTo>
                  <a:lnTo>
                    <a:pt x="1905022" y="697802"/>
                  </a:lnTo>
                  <a:lnTo>
                    <a:pt x="1909108" y="696563"/>
                  </a:lnTo>
                  <a:lnTo>
                    <a:pt x="1908538" y="685419"/>
                  </a:lnTo>
                  <a:lnTo>
                    <a:pt x="1910913" y="674846"/>
                  </a:lnTo>
                  <a:lnTo>
                    <a:pt x="1919083" y="675989"/>
                  </a:lnTo>
                  <a:cubicBezTo>
                    <a:pt x="1922417" y="672357"/>
                    <a:pt x="1925372" y="668401"/>
                    <a:pt x="1927918" y="664178"/>
                  </a:cubicBezTo>
                  <a:cubicBezTo>
                    <a:pt x="1930379" y="658963"/>
                    <a:pt x="1933105" y="653877"/>
                    <a:pt x="1936088" y="648938"/>
                  </a:cubicBezTo>
                  <a:lnTo>
                    <a:pt x="1929628" y="636556"/>
                  </a:lnTo>
                  <a:lnTo>
                    <a:pt x="1933238" y="628269"/>
                  </a:lnTo>
                  <a:lnTo>
                    <a:pt x="1942739" y="629507"/>
                  </a:lnTo>
                  <a:lnTo>
                    <a:pt x="1943879" y="641794"/>
                  </a:lnTo>
                  <a:lnTo>
                    <a:pt x="1947394" y="641794"/>
                  </a:lnTo>
                  <a:lnTo>
                    <a:pt x="1946254" y="626555"/>
                  </a:lnTo>
                  <a:lnTo>
                    <a:pt x="1936753" y="620649"/>
                  </a:lnTo>
                  <a:lnTo>
                    <a:pt x="1924023" y="612172"/>
                  </a:lnTo>
                  <a:lnTo>
                    <a:pt x="1915188" y="599313"/>
                  </a:lnTo>
                  <a:lnTo>
                    <a:pt x="1899892" y="595122"/>
                  </a:lnTo>
                  <a:lnTo>
                    <a:pt x="1882317" y="582740"/>
                  </a:lnTo>
                  <a:lnTo>
                    <a:pt x="1878232" y="568643"/>
                  </a:lnTo>
                  <a:lnTo>
                    <a:pt x="1861796" y="560451"/>
                  </a:lnTo>
                  <a:lnTo>
                    <a:pt x="1857521" y="547497"/>
                  </a:lnTo>
                  <a:lnTo>
                    <a:pt x="1862271" y="533971"/>
                  </a:lnTo>
                  <a:lnTo>
                    <a:pt x="1872816" y="532162"/>
                  </a:lnTo>
                  <a:cubicBezTo>
                    <a:pt x="1873006" y="536480"/>
                    <a:pt x="1873197" y="540798"/>
                    <a:pt x="1873387" y="545116"/>
                  </a:cubicBezTo>
                  <a:lnTo>
                    <a:pt x="1883932" y="548640"/>
                  </a:lnTo>
                  <a:lnTo>
                    <a:pt x="1891057" y="544544"/>
                  </a:lnTo>
                  <a:lnTo>
                    <a:pt x="1901603" y="563594"/>
                  </a:lnTo>
                  <a:lnTo>
                    <a:pt x="1923263" y="575882"/>
                  </a:lnTo>
                  <a:lnTo>
                    <a:pt x="1940363" y="585407"/>
                  </a:lnTo>
                  <a:lnTo>
                    <a:pt x="1950909" y="586645"/>
                  </a:lnTo>
                  <a:lnTo>
                    <a:pt x="1968484" y="605695"/>
                  </a:lnTo>
                  <a:lnTo>
                    <a:pt x="1972664" y="630365"/>
                  </a:lnTo>
                  <a:lnTo>
                    <a:pt x="2005535" y="664559"/>
                  </a:lnTo>
                  <a:lnTo>
                    <a:pt x="2010190" y="688658"/>
                  </a:lnTo>
                  <a:lnTo>
                    <a:pt x="2033656" y="705136"/>
                  </a:lnTo>
                  <a:lnTo>
                    <a:pt x="2040116" y="699802"/>
                  </a:lnTo>
                  <a:lnTo>
                    <a:pt x="2036601" y="684562"/>
                  </a:lnTo>
                  <a:lnTo>
                    <a:pt x="2049521" y="677513"/>
                  </a:lnTo>
                  <a:lnTo>
                    <a:pt x="2045436" y="666845"/>
                  </a:lnTo>
                  <a:lnTo>
                    <a:pt x="2032421" y="662369"/>
                  </a:lnTo>
                  <a:lnTo>
                    <a:pt x="2027101" y="651796"/>
                  </a:lnTo>
                  <a:lnTo>
                    <a:pt x="2029476" y="634651"/>
                  </a:lnTo>
                  <a:lnTo>
                    <a:pt x="2021876" y="625888"/>
                  </a:lnTo>
                  <a:lnTo>
                    <a:pt x="2028906" y="627031"/>
                  </a:lnTo>
                  <a:lnTo>
                    <a:pt x="2034131" y="633508"/>
                  </a:lnTo>
                  <a:lnTo>
                    <a:pt x="2042396" y="622364"/>
                  </a:lnTo>
                  <a:lnTo>
                    <a:pt x="2056457" y="622935"/>
                  </a:lnTo>
                  <a:lnTo>
                    <a:pt x="2070612" y="628841"/>
                  </a:lnTo>
                  <a:lnTo>
                    <a:pt x="2081157" y="643319"/>
                  </a:lnTo>
                  <a:lnTo>
                    <a:pt x="2091703" y="659797"/>
                  </a:lnTo>
                  <a:cubicBezTo>
                    <a:pt x="2091703" y="659797"/>
                    <a:pt x="2084673" y="663893"/>
                    <a:pt x="2084102" y="665702"/>
                  </a:cubicBezTo>
                  <a:cubicBezTo>
                    <a:pt x="2085499" y="670258"/>
                    <a:pt x="2087475" y="674613"/>
                    <a:pt x="2089993" y="678656"/>
                  </a:cubicBezTo>
                  <a:lnTo>
                    <a:pt x="2103483" y="690944"/>
                  </a:lnTo>
                  <a:lnTo>
                    <a:pt x="2114028" y="705803"/>
                  </a:lnTo>
                  <a:lnTo>
                    <a:pt x="2135119" y="705231"/>
                  </a:lnTo>
                  <a:lnTo>
                    <a:pt x="2137494" y="714756"/>
                  </a:lnTo>
                  <a:lnTo>
                    <a:pt x="2152789" y="716471"/>
                  </a:lnTo>
                  <a:lnTo>
                    <a:pt x="2167420" y="712946"/>
                  </a:lnTo>
                  <a:lnTo>
                    <a:pt x="2171600" y="703421"/>
                  </a:lnTo>
                  <a:lnTo>
                    <a:pt x="2178060" y="712280"/>
                  </a:lnTo>
                  <a:lnTo>
                    <a:pt x="2195065" y="718185"/>
                  </a:lnTo>
                  <a:lnTo>
                    <a:pt x="2209696" y="717042"/>
                  </a:lnTo>
                  <a:lnTo>
                    <a:pt x="2222046" y="703421"/>
                  </a:lnTo>
                  <a:lnTo>
                    <a:pt x="2233162" y="708184"/>
                  </a:lnTo>
                  <a:lnTo>
                    <a:pt x="2241427" y="713423"/>
                  </a:lnTo>
                  <a:lnTo>
                    <a:pt x="2238482" y="725234"/>
                  </a:lnTo>
                  <a:lnTo>
                    <a:pt x="2245797" y="749427"/>
                  </a:lnTo>
                  <a:lnTo>
                    <a:pt x="2235157" y="773906"/>
                  </a:lnTo>
                  <a:lnTo>
                    <a:pt x="2235157" y="805910"/>
                  </a:lnTo>
                  <a:lnTo>
                    <a:pt x="2171030" y="805910"/>
                  </a:lnTo>
                  <a:lnTo>
                    <a:pt x="2146709" y="815435"/>
                  </a:lnTo>
                  <a:lnTo>
                    <a:pt x="2107283" y="795719"/>
                  </a:lnTo>
                  <a:lnTo>
                    <a:pt x="2081442" y="798767"/>
                  </a:lnTo>
                  <a:lnTo>
                    <a:pt x="2037266" y="782765"/>
                  </a:lnTo>
                  <a:lnTo>
                    <a:pt x="2002305" y="782765"/>
                  </a:lnTo>
                  <a:lnTo>
                    <a:pt x="1991665" y="792290"/>
                  </a:lnTo>
                  <a:lnTo>
                    <a:pt x="1997745" y="809054"/>
                  </a:lnTo>
                  <a:lnTo>
                    <a:pt x="1984065" y="822769"/>
                  </a:lnTo>
                  <a:lnTo>
                    <a:pt x="1949009" y="801434"/>
                  </a:lnTo>
                  <a:lnTo>
                    <a:pt x="1921648" y="804482"/>
                  </a:lnTo>
                  <a:lnTo>
                    <a:pt x="1911008" y="786194"/>
                  </a:lnTo>
                  <a:lnTo>
                    <a:pt x="1869871" y="774002"/>
                  </a:lnTo>
                  <a:lnTo>
                    <a:pt x="1841371" y="760190"/>
                  </a:lnTo>
                  <a:lnTo>
                    <a:pt x="1819520" y="749427"/>
                  </a:lnTo>
                  <a:lnTo>
                    <a:pt x="1845361" y="718947"/>
                  </a:lnTo>
                  <a:lnTo>
                    <a:pt x="1837761" y="693039"/>
                  </a:lnTo>
                  <a:lnTo>
                    <a:pt x="1819520" y="682276"/>
                  </a:lnTo>
                  <a:lnTo>
                    <a:pt x="1711407" y="694563"/>
                  </a:lnTo>
                  <a:lnTo>
                    <a:pt x="1668846" y="711327"/>
                  </a:lnTo>
                  <a:lnTo>
                    <a:pt x="1641390" y="712851"/>
                  </a:lnTo>
                  <a:lnTo>
                    <a:pt x="1612890" y="723519"/>
                  </a:lnTo>
                  <a:lnTo>
                    <a:pt x="1577929" y="715899"/>
                  </a:lnTo>
                  <a:lnTo>
                    <a:pt x="1555033" y="743331"/>
                  </a:lnTo>
                  <a:lnTo>
                    <a:pt x="1527672" y="761619"/>
                  </a:lnTo>
                  <a:lnTo>
                    <a:pt x="1502971" y="813530"/>
                  </a:lnTo>
                  <a:lnTo>
                    <a:pt x="1509432" y="836390"/>
                  </a:lnTo>
                  <a:lnTo>
                    <a:pt x="1477511" y="866966"/>
                  </a:lnTo>
                  <a:lnTo>
                    <a:pt x="1445590" y="879158"/>
                  </a:lnTo>
                  <a:lnTo>
                    <a:pt x="1430389" y="907733"/>
                  </a:lnTo>
                  <a:cubicBezTo>
                    <a:pt x="1430389" y="907733"/>
                    <a:pt x="1396854" y="982504"/>
                    <a:pt x="1393814" y="988600"/>
                  </a:cubicBezTo>
                  <a:cubicBezTo>
                    <a:pt x="1390773" y="994696"/>
                    <a:pt x="1393814" y="1032891"/>
                    <a:pt x="1393814" y="1032891"/>
                  </a:cubicBezTo>
                  <a:lnTo>
                    <a:pt x="1407494" y="1077087"/>
                  </a:lnTo>
                  <a:lnTo>
                    <a:pt x="1375573" y="1151858"/>
                  </a:lnTo>
                  <a:lnTo>
                    <a:pt x="1387733" y="1188530"/>
                  </a:lnTo>
                  <a:lnTo>
                    <a:pt x="1404454" y="1222058"/>
                  </a:lnTo>
                  <a:lnTo>
                    <a:pt x="1448630" y="1284637"/>
                  </a:lnTo>
                  <a:cubicBezTo>
                    <a:pt x="1448187" y="1295114"/>
                    <a:pt x="1447743" y="1305592"/>
                    <a:pt x="1447300" y="1316069"/>
                  </a:cubicBezTo>
                  <a:lnTo>
                    <a:pt x="1538312" y="1385507"/>
                  </a:lnTo>
                  <a:lnTo>
                    <a:pt x="1599304" y="1360932"/>
                  </a:lnTo>
                  <a:lnTo>
                    <a:pt x="1658016" y="1379601"/>
                  </a:lnTo>
                  <a:lnTo>
                    <a:pt x="1730978" y="1339977"/>
                  </a:lnTo>
                  <a:cubicBezTo>
                    <a:pt x="1730978" y="1339977"/>
                    <a:pt x="1755393" y="1339977"/>
                    <a:pt x="1762994" y="1353693"/>
                  </a:cubicBezTo>
                  <a:cubicBezTo>
                    <a:pt x="1770594" y="1367409"/>
                    <a:pt x="1775154" y="1379601"/>
                    <a:pt x="1802515" y="1379601"/>
                  </a:cubicBezTo>
                  <a:cubicBezTo>
                    <a:pt x="1829875" y="1379601"/>
                    <a:pt x="1843651" y="1410176"/>
                    <a:pt x="1843651" y="1410176"/>
                  </a:cubicBezTo>
                  <a:lnTo>
                    <a:pt x="1831491" y="1445228"/>
                  </a:lnTo>
                  <a:lnTo>
                    <a:pt x="1837571" y="1463516"/>
                  </a:lnTo>
                  <a:lnTo>
                    <a:pt x="1825410" y="1492091"/>
                  </a:lnTo>
                  <a:lnTo>
                    <a:pt x="1853911" y="1551527"/>
                  </a:lnTo>
                  <a:lnTo>
                    <a:pt x="1875192" y="1597343"/>
                  </a:lnTo>
                  <a:lnTo>
                    <a:pt x="1895047" y="1641634"/>
                  </a:lnTo>
                  <a:lnTo>
                    <a:pt x="1899607" y="1698022"/>
                  </a:lnTo>
                  <a:lnTo>
                    <a:pt x="1895047" y="1730121"/>
                  </a:lnTo>
                  <a:lnTo>
                    <a:pt x="1859991" y="1791176"/>
                  </a:lnTo>
                  <a:lnTo>
                    <a:pt x="1870632" y="1885760"/>
                  </a:lnTo>
                  <a:lnTo>
                    <a:pt x="1882792" y="1907095"/>
                  </a:lnTo>
                  <a:lnTo>
                    <a:pt x="1878232" y="1922336"/>
                  </a:lnTo>
                  <a:lnTo>
                    <a:pt x="1899607" y="1945291"/>
                  </a:lnTo>
                  <a:lnTo>
                    <a:pt x="1913288" y="1998631"/>
                  </a:lnTo>
                  <a:lnTo>
                    <a:pt x="1901127" y="2049018"/>
                  </a:lnTo>
                  <a:lnTo>
                    <a:pt x="1919368" y="2087118"/>
                  </a:lnTo>
                  <a:cubicBezTo>
                    <a:pt x="1919368" y="2087118"/>
                    <a:pt x="1936088" y="2128361"/>
                    <a:pt x="1937608" y="2132933"/>
                  </a:cubicBezTo>
                  <a:cubicBezTo>
                    <a:pt x="1939128" y="2137505"/>
                    <a:pt x="1949769" y="2152745"/>
                    <a:pt x="1948249" y="2160365"/>
                  </a:cubicBezTo>
                  <a:cubicBezTo>
                    <a:pt x="1946729" y="2167985"/>
                    <a:pt x="1942169" y="2187893"/>
                    <a:pt x="1942169" y="2187893"/>
                  </a:cubicBezTo>
                  <a:lnTo>
                    <a:pt x="1948249" y="2218373"/>
                  </a:lnTo>
                  <a:lnTo>
                    <a:pt x="2025866" y="2218373"/>
                  </a:lnTo>
                  <a:lnTo>
                    <a:pt x="2062442" y="2206181"/>
                  </a:lnTo>
                  <a:lnTo>
                    <a:pt x="2152219" y="2114645"/>
                  </a:lnTo>
                  <a:cubicBezTo>
                    <a:pt x="2160428" y="2104920"/>
                    <a:pt x="2168037" y="2094709"/>
                    <a:pt x="2175020" y="2084070"/>
                  </a:cubicBezTo>
                  <a:cubicBezTo>
                    <a:pt x="2176540" y="2079498"/>
                    <a:pt x="2188700" y="2023110"/>
                    <a:pt x="2188700" y="2023110"/>
                  </a:cubicBezTo>
                  <a:lnTo>
                    <a:pt x="2252637" y="1997107"/>
                  </a:lnTo>
                  <a:lnTo>
                    <a:pt x="2252637" y="1947291"/>
                  </a:lnTo>
                  <a:lnTo>
                    <a:pt x="2238957" y="1907572"/>
                  </a:lnTo>
                  <a:lnTo>
                    <a:pt x="2272398" y="1875568"/>
                  </a:lnTo>
                  <a:lnTo>
                    <a:pt x="2362270" y="1823657"/>
                  </a:lnTo>
                  <a:lnTo>
                    <a:pt x="2369870" y="1783937"/>
                  </a:lnTo>
                  <a:lnTo>
                    <a:pt x="2369870" y="1715357"/>
                  </a:lnTo>
                  <a:lnTo>
                    <a:pt x="2353055" y="1663446"/>
                  </a:lnTo>
                  <a:lnTo>
                    <a:pt x="2357615" y="1631442"/>
                  </a:lnTo>
                  <a:lnTo>
                    <a:pt x="2342035" y="1617631"/>
                  </a:lnTo>
                  <a:lnTo>
                    <a:pt x="2371010" y="1574959"/>
                  </a:lnTo>
                  <a:lnTo>
                    <a:pt x="2381651" y="1518476"/>
                  </a:lnTo>
                  <a:lnTo>
                    <a:pt x="2424212" y="1492568"/>
                  </a:lnTo>
                  <a:lnTo>
                    <a:pt x="2433712" y="1466564"/>
                  </a:lnTo>
                  <a:lnTo>
                    <a:pt x="2511329" y="1385888"/>
                  </a:lnTo>
                  <a:lnTo>
                    <a:pt x="2535745" y="1309116"/>
                  </a:lnTo>
                  <a:lnTo>
                    <a:pt x="2558546" y="1266730"/>
                  </a:lnTo>
                  <a:lnTo>
                    <a:pt x="2558546" y="1220915"/>
                  </a:lnTo>
                  <a:lnTo>
                    <a:pt x="2537265" y="1213295"/>
                  </a:lnTo>
                  <a:lnTo>
                    <a:pt x="2512849" y="1233107"/>
                  </a:lnTo>
                  <a:lnTo>
                    <a:pt x="2479408" y="1236155"/>
                  </a:lnTo>
                  <a:lnTo>
                    <a:pt x="2444447" y="1245680"/>
                  </a:lnTo>
                  <a:lnTo>
                    <a:pt x="2415472" y="1227296"/>
                  </a:lnTo>
                  <a:lnTo>
                    <a:pt x="2418511" y="1204436"/>
                  </a:lnTo>
                  <a:lnTo>
                    <a:pt x="2382031" y="1163288"/>
                  </a:lnTo>
                  <a:lnTo>
                    <a:pt x="2345454" y="1141857"/>
                  </a:lnTo>
                  <a:lnTo>
                    <a:pt x="2328734" y="1086993"/>
                  </a:lnTo>
                  <a:lnTo>
                    <a:pt x="2293013" y="1052894"/>
                  </a:lnTo>
                  <a:lnTo>
                    <a:pt x="2289973" y="1010221"/>
                  </a:lnTo>
                  <a:lnTo>
                    <a:pt x="2264037" y="972121"/>
                  </a:lnTo>
                  <a:lnTo>
                    <a:pt x="2232116" y="900494"/>
                  </a:lnTo>
                  <a:lnTo>
                    <a:pt x="2198581" y="866966"/>
                  </a:lnTo>
                  <a:lnTo>
                    <a:pt x="2195540" y="839438"/>
                  </a:lnTo>
                  <a:lnTo>
                    <a:pt x="2209316" y="845630"/>
                  </a:lnTo>
                  <a:lnTo>
                    <a:pt x="2224516" y="857821"/>
                  </a:lnTo>
                  <a:lnTo>
                    <a:pt x="2230596" y="880682"/>
                  </a:lnTo>
                  <a:cubicBezTo>
                    <a:pt x="2242757" y="880682"/>
                    <a:pt x="2247317" y="857821"/>
                    <a:pt x="2247317" y="857821"/>
                  </a:cubicBezTo>
                  <a:lnTo>
                    <a:pt x="2257957" y="880682"/>
                  </a:lnTo>
                  <a:lnTo>
                    <a:pt x="2268597" y="909257"/>
                  </a:lnTo>
                  <a:lnTo>
                    <a:pt x="2302133" y="959644"/>
                  </a:lnTo>
                  <a:lnTo>
                    <a:pt x="2320374" y="962692"/>
                  </a:lnTo>
                  <a:lnTo>
                    <a:pt x="2341654" y="1006983"/>
                  </a:lnTo>
                  <a:lnTo>
                    <a:pt x="2340134" y="1026795"/>
                  </a:lnTo>
                  <a:lnTo>
                    <a:pt x="2401031" y="1089374"/>
                  </a:lnTo>
                  <a:lnTo>
                    <a:pt x="2411671" y="1147286"/>
                  </a:lnTo>
                  <a:lnTo>
                    <a:pt x="2422312" y="1173290"/>
                  </a:lnTo>
                  <a:lnTo>
                    <a:pt x="2442167" y="1193102"/>
                  </a:lnTo>
                  <a:lnTo>
                    <a:pt x="2533465" y="1168718"/>
                  </a:lnTo>
                  <a:lnTo>
                    <a:pt x="2550185" y="1153382"/>
                  </a:lnTo>
                  <a:lnTo>
                    <a:pt x="2589706" y="1141190"/>
                  </a:lnTo>
                  <a:lnTo>
                    <a:pt x="2589706" y="1122902"/>
                  </a:lnTo>
                  <a:lnTo>
                    <a:pt x="2635403" y="1092422"/>
                  </a:lnTo>
                  <a:lnTo>
                    <a:pt x="2654403" y="1056989"/>
                  </a:lnTo>
                  <a:lnTo>
                    <a:pt x="2665423" y="1038987"/>
                  </a:lnTo>
                  <a:lnTo>
                    <a:pt x="2680719" y="1017651"/>
                  </a:lnTo>
                  <a:lnTo>
                    <a:pt x="2655543" y="982885"/>
                  </a:lnTo>
                  <a:lnTo>
                    <a:pt x="2620392" y="953071"/>
                  </a:lnTo>
                  <a:lnTo>
                    <a:pt x="2609182" y="924496"/>
                  </a:lnTo>
                  <a:lnTo>
                    <a:pt x="2596262" y="927544"/>
                  </a:lnTo>
                  <a:lnTo>
                    <a:pt x="2586761" y="954977"/>
                  </a:lnTo>
                  <a:lnTo>
                    <a:pt x="2551800" y="964502"/>
                  </a:lnTo>
                  <a:lnTo>
                    <a:pt x="2533560" y="952310"/>
                  </a:lnTo>
                  <a:lnTo>
                    <a:pt x="2527479" y="926402"/>
                  </a:lnTo>
                  <a:lnTo>
                    <a:pt x="2515319" y="929450"/>
                  </a:lnTo>
                  <a:lnTo>
                    <a:pt x="2496984" y="895826"/>
                  </a:lnTo>
                  <a:lnTo>
                    <a:pt x="2480263" y="886301"/>
                  </a:lnTo>
                  <a:lnTo>
                    <a:pt x="2458983" y="851249"/>
                  </a:lnTo>
                  <a:lnTo>
                    <a:pt x="2474183" y="834390"/>
                  </a:lnTo>
                  <a:lnTo>
                    <a:pt x="2524534" y="876110"/>
                  </a:lnTo>
                  <a:close/>
                  <a:moveTo>
                    <a:pt x="1812015" y="651510"/>
                  </a:moveTo>
                  <a:lnTo>
                    <a:pt x="1815245" y="636937"/>
                  </a:lnTo>
                  <a:lnTo>
                    <a:pt x="1815245" y="615982"/>
                  </a:lnTo>
                  <a:cubicBezTo>
                    <a:pt x="1811948" y="613046"/>
                    <a:pt x="1807901" y="611098"/>
                    <a:pt x="1803560" y="610362"/>
                  </a:cubicBezTo>
                  <a:cubicBezTo>
                    <a:pt x="1800444" y="610367"/>
                    <a:pt x="1797432" y="611519"/>
                    <a:pt x="1795104" y="613601"/>
                  </a:cubicBezTo>
                  <a:lnTo>
                    <a:pt x="1795104" y="636937"/>
                  </a:lnTo>
                  <a:cubicBezTo>
                    <a:pt x="1795921" y="641759"/>
                    <a:pt x="1795921" y="646688"/>
                    <a:pt x="1795104" y="651510"/>
                  </a:cubicBezTo>
                  <a:lnTo>
                    <a:pt x="1812015" y="651510"/>
                  </a:lnTo>
                  <a:close/>
                  <a:moveTo>
                    <a:pt x="1812015" y="588550"/>
                  </a:moveTo>
                  <a:cubicBezTo>
                    <a:pt x="1812642" y="583327"/>
                    <a:pt x="1808927" y="578583"/>
                    <a:pt x="1803721" y="577954"/>
                  </a:cubicBezTo>
                  <a:cubicBezTo>
                    <a:pt x="1802714" y="577832"/>
                    <a:pt x="1801698" y="577872"/>
                    <a:pt x="1800710" y="578072"/>
                  </a:cubicBezTo>
                  <a:lnTo>
                    <a:pt x="1795104" y="594169"/>
                  </a:lnTo>
                  <a:lnTo>
                    <a:pt x="1800710" y="606266"/>
                  </a:lnTo>
                  <a:lnTo>
                    <a:pt x="1812015" y="606266"/>
                  </a:lnTo>
                  <a:lnTo>
                    <a:pt x="1812015" y="588550"/>
                  </a:lnTo>
                  <a:close/>
                  <a:moveTo>
                    <a:pt x="1396854" y="171926"/>
                  </a:moveTo>
                  <a:lnTo>
                    <a:pt x="1453855" y="171926"/>
                  </a:lnTo>
                  <a:lnTo>
                    <a:pt x="1484921" y="127063"/>
                  </a:lnTo>
                  <a:lnTo>
                    <a:pt x="1556458" y="127063"/>
                  </a:lnTo>
                  <a:lnTo>
                    <a:pt x="1567953" y="98488"/>
                  </a:lnTo>
                  <a:lnTo>
                    <a:pt x="1611939" y="75152"/>
                  </a:lnTo>
                  <a:cubicBezTo>
                    <a:pt x="1632745" y="56960"/>
                    <a:pt x="1611939" y="24003"/>
                    <a:pt x="1611939" y="24003"/>
                  </a:cubicBezTo>
                  <a:lnTo>
                    <a:pt x="1522257" y="12764"/>
                  </a:lnTo>
                  <a:lnTo>
                    <a:pt x="1433145" y="24194"/>
                  </a:lnTo>
                  <a:lnTo>
                    <a:pt x="1303561" y="0"/>
                  </a:lnTo>
                  <a:lnTo>
                    <a:pt x="1223664" y="36385"/>
                  </a:lnTo>
                  <a:cubicBezTo>
                    <a:pt x="1223664" y="36385"/>
                    <a:pt x="1166187" y="67532"/>
                    <a:pt x="1158397" y="64961"/>
                  </a:cubicBezTo>
                  <a:cubicBezTo>
                    <a:pt x="1142874" y="63646"/>
                    <a:pt x="1127274" y="63646"/>
                    <a:pt x="1111751" y="64961"/>
                  </a:cubicBezTo>
                  <a:cubicBezTo>
                    <a:pt x="1111751" y="64961"/>
                    <a:pt x="1140252" y="90869"/>
                    <a:pt x="1153172" y="93536"/>
                  </a:cubicBezTo>
                  <a:cubicBezTo>
                    <a:pt x="1162615" y="94992"/>
                    <a:pt x="1172229" y="94992"/>
                    <a:pt x="1181673" y="93536"/>
                  </a:cubicBezTo>
                  <a:cubicBezTo>
                    <a:pt x="1181673" y="93536"/>
                    <a:pt x="1181673" y="118872"/>
                    <a:pt x="1186898" y="124682"/>
                  </a:cubicBezTo>
                  <a:cubicBezTo>
                    <a:pt x="1205043" y="145542"/>
                    <a:pt x="1167897" y="161068"/>
                    <a:pt x="1167897" y="161068"/>
                  </a:cubicBezTo>
                  <a:lnTo>
                    <a:pt x="1167897" y="185642"/>
                  </a:lnTo>
                  <a:cubicBezTo>
                    <a:pt x="1167897" y="185642"/>
                    <a:pt x="1171982" y="232029"/>
                    <a:pt x="1179678" y="229933"/>
                  </a:cubicBezTo>
                  <a:cubicBezTo>
                    <a:pt x="1187373" y="227838"/>
                    <a:pt x="1200008" y="254603"/>
                    <a:pt x="1200008" y="254603"/>
                  </a:cubicBezTo>
                  <a:lnTo>
                    <a:pt x="1223854" y="280606"/>
                  </a:lnTo>
                  <a:lnTo>
                    <a:pt x="1267460" y="280606"/>
                  </a:lnTo>
                  <a:lnTo>
                    <a:pt x="1321897" y="215646"/>
                  </a:lnTo>
                  <a:lnTo>
                    <a:pt x="1375478" y="192310"/>
                  </a:lnTo>
                  <a:lnTo>
                    <a:pt x="1396854" y="171926"/>
                  </a:lnTo>
                  <a:close/>
                  <a:moveTo>
                    <a:pt x="2516459" y="1725835"/>
                  </a:moveTo>
                  <a:lnTo>
                    <a:pt x="2509429" y="1706785"/>
                  </a:lnTo>
                  <a:lnTo>
                    <a:pt x="2501354" y="1714786"/>
                  </a:lnTo>
                  <a:lnTo>
                    <a:pt x="2494324" y="1730978"/>
                  </a:lnTo>
                  <a:lnTo>
                    <a:pt x="2478268" y="1740503"/>
                  </a:lnTo>
                  <a:lnTo>
                    <a:pt x="2471238" y="1761744"/>
                  </a:lnTo>
                  <a:lnTo>
                    <a:pt x="2461168" y="1786890"/>
                  </a:lnTo>
                  <a:lnTo>
                    <a:pt x="2421932" y="1798987"/>
                  </a:lnTo>
                  <a:lnTo>
                    <a:pt x="2404831" y="1828229"/>
                  </a:lnTo>
                  <a:lnTo>
                    <a:pt x="2400841" y="1876616"/>
                  </a:lnTo>
                  <a:lnTo>
                    <a:pt x="2386781" y="1900619"/>
                  </a:lnTo>
                  <a:lnTo>
                    <a:pt x="2370725" y="1917764"/>
                  </a:lnTo>
                  <a:lnTo>
                    <a:pt x="2376710" y="1946339"/>
                  </a:lnTo>
                  <a:lnTo>
                    <a:pt x="2387826" y="1959483"/>
                  </a:lnTo>
                  <a:lnTo>
                    <a:pt x="2376710" y="1974533"/>
                  </a:lnTo>
                  <a:lnTo>
                    <a:pt x="2387826" y="1984058"/>
                  </a:lnTo>
                  <a:lnTo>
                    <a:pt x="2424972" y="1984058"/>
                  </a:lnTo>
                  <a:lnTo>
                    <a:pt x="2446062" y="1952816"/>
                  </a:lnTo>
                  <a:cubicBezTo>
                    <a:pt x="2446062" y="1952816"/>
                    <a:pt x="2463163" y="1916525"/>
                    <a:pt x="2463163" y="1913477"/>
                  </a:cubicBezTo>
                  <a:cubicBezTo>
                    <a:pt x="2463163" y="1910429"/>
                    <a:pt x="2471238" y="1877187"/>
                    <a:pt x="2471238" y="1877187"/>
                  </a:cubicBezTo>
                  <a:lnTo>
                    <a:pt x="2500309" y="1839087"/>
                  </a:lnTo>
                  <a:lnTo>
                    <a:pt x="2500309" y="1786319"/>
                  </a:lnTo>
                  <a:lnTo>
                    <a:pt x="2520449" y="1786319"/>
                  </a:lnTo>
                  <a:lnTo>
                    <a:pt x="2514464" y="1748981"/>
                  </a:lnTo>
                  <a:lnTo>
                    <a:pt x="2516459" y="1725835"/>
                  </a:lnTo>
                  <a:close/>
                  <a:moveTo>
                    <a:pt x="487109" y="952881"/>
                  </a:moveTo>
                  <a:lnTo>
                    <a:pt x="443027" y="937832"/>
                  </a:lnTo>
                  <a:cubicBezTo>
                    <a:pt x="443027" y="937832"/>
                    <a:pt x="430772" y="939546"/>
                    <a:pt x="416427" y="942975"/>
                  </a:cubicBezTo>
                  <a:cubicBezTo>
                    <a:pt x="405872" y="945099"/>
                    <a:pt x="395564" y="948290"/>
                    <a:pt x="385646" y="952500"/>
                  </a:cubicBezTo>
                  <a:lnTo>
                    <a:pt x="448158" y="973836"/>
                  </a:lnTo>
                  <a:lnTo>
                    <a:pt x="473428" y="973836"/>
                  </a:lnTo>
                  <a:lnTo>
                    <a:pt x="515609" y="1010221"/>
                  </a:lnTo>
                  <a:lnTo>
                    <a:pt x="544110" y="1010221"/>
                  </a:lnTo>
                  <a:cubicBezTo>
                    <a:pt x="544110" y="1010221"/>
                    <a:pt x="567386" y="999839"/>
                    <a:pt x="559596" y="981646"/>
                  </a:cubicBezTo>
                  <a:lnTo>
                    <a:pt x="523400" y="968597"/>
                  </a:lnTo>
                  <a:lnTo>
                    <a:pt x="487109" y="952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607;p17"/>
            <p:cNvSpPr/>
            <p:nvPr/>
          </p:nvSpPr>
          <p:spPr>
            <a:xfrm>
              <a:off x="2963026" y="773963"/>
              <a:ext cx="2815611" cy="2175092"/>
            </a:xfrm>
            <a:custGeom>
              <a:avLst/>
              <a:gdLst/>
              <a:ahLst/>
              <a:cxnLst/>
              <a:rect l="l" t="t" r="r" b="b"/>
              <a:pathLst>
                <a:path w="2815611" h="2175092" extrusionOk="0">
                  <a:moveTo>
                    <a:pt x="1577728" y="1854137"/>
                  </a:moveTo>
                  <a:cubicBezTo>
                    <a:pt x="783307" y="1853603"/>
                    <a:pt x="139725" y="1207484"/>
                    <a:pt x="140258" y="410994"/>
                  </a:cubicBezTo>
                  <a:cubicBezTo>
                    <a:pt x="140350" y="271815"/>
                    <a:pt x="160537" y="133380"/>
                    <a:pt x="200190" y="0"/>
                  </a:cubicBezTo>
                  <a:cubicBezTo>
                    <a:pt x="-203778" y="685400"/>
                    <a:pt x="22925" y="1569358"/>
                    <a:pt x="706545" y="1974380"/>
                  </a:cubicBezTo>
                  <a:cubicBezTo>
                    <a:pt x="1390164" y="2379402"/>
                    <a:pt x="2271836" y="2152107"/>
                    <a:pt x="2675797" y="1466707"/>
                  </a:cubicBezTo>
                  <a:cubicBezTo>
                    <a:pt x="2735230" y="1365885"/>
                    <a:pt x="2782181" y="1258167"/>
                    <a:pt x="2815612" y="1145953"/>
                  </a:cubicBezTo>
                  <a:cubicBezTo>
                    <a:pt x="2557081" y="1585036"/>
                    <a:pt x="2086286" y="1854375"/>
                    <a:pt x="1577728" y="1854137"/>
                  </a:cubicBezTo>
                  <a:close/>
                </a:path>
              </a:pathLst>
            </a:custGeom>
            <a:solidFill>
              <a:srgbClr val="000000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Google Shape;608;p17"/>
            <p:cNvSpPr/>
            <p:nvPr/>
          </p:nvSpPr>
          <p:spPr>
            <a:xfrm>
              <a:off x="2183550" y="4458424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609;p17"/>
            <p:cNvSpPr/>
            <p:nvPr/>
          </p:nvSpPr>
          <p:spPr>
            <a:xfrm>
              <a:off x="2233331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p17"/>
            <p:cNvSpPr/>
            <p:nvPr/>
          </p:nvSpPr>
          <p:spPr>
            <a:xfrm>
              <a:off x="2233331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611;p17"/>
            <p:cNvSpPr/>
            <p:nvPr/>
          </p:nvSpPr>
          <p:spPr>
            <a:xfrm>
              <a:off x="2447182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Google Shape;612;p17"/>
            <p:cNvSpPr/>
            <p:nvPr/>
          </p:nvSpPr>
          <p:spPr>
            <a:xfrm>
              <a:off x="2726476" y="4553957"/>
              <a:ext cx="159649" cy="89989"/>
            </a:xfrm>
            <a:custGeom>
              <a:avLst/>
              <a:gdLst/>
              <a:ahLst/>
              <a:cxnLst/>
              <a:rect l="l" t="t" r="r" b="b"/>
              <a:pathLst>
                <a:path w="159649" h="89989" extrusionOk="0">
                  <a:moveTo>
                    <a:pt x="8089" y="21720"/>
                  </a:moveTo>
                  <a:cubicBezTo>
                    <a:pt x="26619" y="26806"/>
                    <a:pt x="46400" y="24415"/>
                    <a:pt x="63190" y="15052"/>
                  </a:cubicBezTo>
                  <a:cubicBezTo>
                    <a:pt x="76395" y="15052"/>
                    <a:pt x="148692" y="-15523"/>
                    <a:pt x="158193" y="10480"/>
                  </a:cubicBezTo>
                  <a:cubicBezTo>
                    <a:pt x="166743" y="33150"/>
                    <a:pt x="135582" y="54200"/>
                    <a:pt x="118862" y="58105"/>
                  </a:cubicBezTo>
                  <a:cubicBezTo>
                    <a:pt x="82476" y="66963"/>
                    <a:pt x="55590" y="85156"/>
                    <a:pt x="40959" y="88204"/>
                  </a:cubicBezTo>
                  <a:cubicBezTo>
                    <a:pt x="30034" y="90490"/>
                    <a:pt x="15974" y="92014"/>
                    <a:pt x="7329" y="83442"/>
                  </a:cubicBezTo>
                  <a:cubicBezTo>
                    <a:pt x="-3027" y="73345"/>
                    <a:pt x="-2077" y="35245"/>
                    <a:pt x="8089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613;p17"/>
            <p:cNvSpPr/>
            <p:nvPr/>
          </p:nvSpPr>
          <p:spPr>
            <a:xfrm>
              <a:off x="2729149" y="4569009"/>
              <a:ext cx="157010" cy="75128"/>
            </a:xfrm>
            <a:custGeom>
              <a:avLst/>
              <a:gdLst/>
              <a:ahLst/>
              <a:cxnLst/>
              <a:rect l="l" t="t" r="r" b="b"/>
              <a:pathLst>
                <a:path w="157010" h="75128" extrusionOk="0">
                  <a:moveTo>
                    <a:pt x="38381" y="67056"/>
                  </a:moveTo>
                  <a:cubicBezTo>
                    <a:pt x="53011" y="63913"/>
                    <a:pt x="79897" y="45815"/>
                    <a:pt x="116283" y="36957"/>
                  </a:cubicBezTo>
                  <a:cubicBezTo>
                    <a:pt x="130249" y="33528"/>
                    <a:pt x="154284" y="17907"/>
                    <a:pt x="156754" y="0"/>
                  </a:cubicBezTo>
                  <a:cubicBezTo>
                    <a:pt x="159984" y="20860"/>
                    <a:pt x="131864" y="39434"/>
                    <a:pt x="116283" y="43244"/>
                  </a:cubicBezTo>
                  <a:cubicBezTo>
                    <a:pt x="79897" y="52102"/>
                    <a:pt x="53011" y="70295"/>
                    <a:pt x="38381" y="73343"/>
                  </a:cubicBezTo>
                  <a:cubicBezTo>
                    <a:pt x="27456" y="75629"/>
                    <a:pt x="13395" y="77153"/>
                    <a:pt x="4750" y="68580"/>
                  </a:cubicBezTo>
                  <a:cubicBezTo>
                    <a:pt x="2496" y="66075"/>
                    <a:pt x="867" y="63075"/>
                    <a:pt x="0" y="59817"/>
                  </a:cubicBezTo>
                  <a:cubicBezTo>
                    <a:pt x="10928" y="68189"/>
                    <a:pt x="25166" y="70876"/>
                    <a:pt x="38381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614;p17"/>
            <p:cNvSpPr/>
            <p:nvPr/>
          </p:nvSpPr>
          <p:spPr>
            <a:xfrm>
              <a:off x="2596621" y="4484615"/>
              <a:ext cx="159662" cy="89989"/>
            </a:xfrm>
            <a:custGeom>
              <a:avLst/>
              <a:gdLst/>
              <a:ahLst/>
              <a:cxnLst/>
              <a:rect l="l" t="t" r="r" b="b"/>
              <a:pathLst>
                <a:path w="159662" h="89989" extrusionOk="0">
                  <a:moveTo>
                    <a:pt x="8075" y="21720"/>
                  </a:moveTo>
                  <a:cubicBezTo>
                    <a:pt x="26602" y="26863"/>
                    <a:pt x="46403" y="24463"/>
                    <a:pt x="63177" y="15052"/>
                  </a:cubicBezTo>
                  <a:cubicBezTo>
                    <a:pt x="76382" y="15052"/>
                    <a:pt x="148679" y="-15523"/>
                    <a:pt x="158179" y="10480"/>
                  </a:cubicBezTo>
                  <a:cubicBezTo>
                    <a:pt x="166825" y="33245"/>
                    <a:pt x="135569" y="54295"/>
                    <a:pt x="118943" y="58105"/>
                  </a:cubicBezTo>
                  <a:cubicBezTo>
                    <a:pt x="82557" y="66963"/>
                    <a:pt x="55672" y="85156"/>
                    <a:pt x="41041" y="88204"/>
                  </a:cubicBezTo>
                  <a:cubicBezTo>
                    <a:pt x="30116" y="90490"/>
                    <a:pt x="16055" y="92014"/>
                    <a:pt x="7410" y="83442"/>
                  </a:cubicBezTo>
                  <a:cubicBezTo>
                    <a:pt x="-3040" y="73345"/>
                    <a:pt x="-2090" y="35245"/>
                    <a:pt x="8075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615;p17"/>
            <p:cNvSpPr/>
            <p:nvPr/>
          </p:nvSpPr>
          <p:spPr>
            <a:xfrm>
              <a:off x="2599186" y="4499667"/>
              <a:ext cx="157105" cy="75128"/>
            </a:xfrm>
            <a:custGeom>
              <a:avLst/>
              <a:gdLst/>
              <a:ahLst/>
              <a:cxnLst/>
              <a:rect l="l" t="t" r="r" b="b"/>
              <a:pathLst>
                <a:path w="157105" h="75128" extrusionOk="0">
                  <a:moveTo>
                    <a:pt x="38476" y="67056"/>
                  </a:moveTo>
                  <a:cubicBezTo>
                    <a:pt x="53106" y="64008"/>
                    <a:pt x="79992" y="45815"/>
                    <a:pt x="116378" y="36957"/>
                  </a:cubicBezTo>
                  <a:cubicBezTo>
                    <a:pt x="130344" y="33528"/>
                    <a:pt x="154379" y="17907"/>
                    <a:pt x="156849" y="0"/>
                  </a:cubicBezTo>
                  <a:cubicBezTo>
                    <a:pt x="160079" y="20955"/>
                    <a:pt x="131959" y="39434"/>
                    <a:pt x="116378" y="43244"/>
                  </a:cubicBezTo>
                  <a:cubicBezTo>
                    <a:pt x="79992" y="52102"/>
                    <a:pt x="53106" y="70295"/>
                    <a:pt x="38476" y="73343"/>
                  </a:cubicBezTo>
                  <a:cubicBezTo>
                    <a:pt x="27551" y="75629"/>
                    <a:pt x="13490" y="77153"/>
                    <a:pt x="4845" y="68580"/>
                  </a:cubicBezTo>
                  <a:cubicBezTo>
                    <a:pt x="2578" y="66113"/>
                    <a:pt x="919" y="63141"/>
                    <a:pt x="0" y="59912"/>
                  </a:cubicBezTo>
                  <a:cubicBezTo>
                    <a:pt x="10998" y="68209"/>
                    <a:pt x="25243" y="70856"/>
                    <a:pt x="38476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p17"/>
            <p:cNvSpPr/>
            <p:nvPr/>
          </p:nvSpPr>
          <p:spPr>
            <a:xfrm>
              <a:off x="2302147" y="4142110"/>
              <a:ext cx="514696" cy="443940"/>
            </a:xfrm>
            <a:custGeom>
              <a:avLst/>
              <a:gdLst/>
              <a:ahLst/>
              <a:cxnLst/>
              <a:rect l="l" t="t" r="r" b="b"/>
              <a:pathLst>
                <a:path w="514696" h="443940" extrusionOk="0">
                  <a:moveTo>
                    <a:pt x="99908" y="274309"/>
                  </a:moveTo>
                  <a:cubicBezTo>
                    <a:pt x="156055" y="299074"/>
                    <a:pt x="209066" y="302884"/>
                    <a:pt x="252388" y="279643"/>
                  </a:cubicBezTo>
                  <a:lnTo>
                    <a:pt x="297134" y="253735"/>
                  </a:lnTo>
                  <a:cubicBezTo>
                    <a:pt x="299794" y="311647"/>
                    <a:pt x="302359" y="367273"/>
                    <a:pt x="302359" y="367273"/>
                  </a:cubicBezTo>
                  <a:cubicBezTo>
                    <a:pt x="302359" y="367273"/>
                    <a:pt x="336655" y="393371"/>
                    <a:pt x="363351" y="370130"/>
                  </a:cubicBezTo>
                  <a:cubicBezTo>
                    <a:pt x="363351" y="370130"/>
                    <a:pt x="368956" y="288787"/>
                    <a:pt x="374656" y="208872"/>
                  </a:cubicBezTo>
                  <a:lnTo>
                    <a:pt x="421872" y="181440"/>
                  </a:lnTo>
                  <a:cubicBezTo>
                    <a:pt x="420813" y="185707"/>
                    <a:pt x="420239" y="190089"/>
                    <a:pt x="420162" y="194489"/>
                  </a:cubicBezTo>
                  <a:cubicBezTo>
                    <a:pt x="420162" y="209729"/>
                    <a:pt x="430992" y="435472"/>
                    <a:pt x="430992" y="435472"/>
                  </a:cubicBezTo>
                  <a:cubicBezTo>
                    <a:pt x="430992" y="435472"/>
                    <a:pt x="465573" y="456141"/>
                    <a:pt x="492269" y="432900"/>
                  </a:cubicBezTo>
                  <a:cubicBezTo>
                    <a:pt x="492269" y="432900"/>
                    <a:pt x="510225" y="171248"/>
                    <a:pt x="514405" y="129434"/>
                  </a:cubicBezTo>
                  <a:cubicBezTo>
                    <a:pt x="519060" y="82475"/>
                    <a:pt x="466903" y="59329"/>
                    <a:pt x="434033" y="71331"/>
                  </a:cubicBezTo>
                  <a:lnTo>
                    <a:pt x="383681" y="90381"/>
                  </a:lnTo>
                  <a:cubicBezTo>
                    <a:pt x="384726" y="77236"/>
                    <a:pt x="385581" y="67045"/>
                    <a:pt x="386151" y="61330"/>
                  </a:cubicBezTo>
                  <a:cubicBezTo>
                    <a:pt x="390806" y="14276"/>
                    <a:pt x="338650" y="-8870"/>
                    <a:pt x="305874" y="3132"/>
                  </a:cubicBezTo>
                  <a:cubicBezTo>
                    <a:pt x="275853" y="14086"/>
                    <a:pt x="73213" y="90286"/>
                    <a:pt x="73213" y="90286"/>
                  </a:cubicBezTo>
                  <a:cubicBezTo>
                    <a:pt x="74494" y="109831"/>
                    <a:pt x="76873" y="129300"/>
                    <a:pt x="80338" y="148579"/>
                  </a:cubicBezTo>
                  <a:lnTo>
                    <a:pt x="346" y="141816"/>
                  </a:lnTo>
                  <a:cubicBezTo>
                    <a:pt x="-4594" y="217254"/>
                    <a:pt x="44142" y="249544"/>
                    <a:pt x="99908" y="274309"/>
                  </a:cubicBezTo>
                  <a:close/>
                  <a:moveTo>
                    <a:pt x="240132" y="144293"/>
                  </a:moveTo>
                  <a:lnTo>
                    <a:pt x="293714" y="113241"/>
                  </a:lnTo>
                  <a:cubicBezTo>
                    <a:pt x="292795" y="117022"/>
                    <a:pt x="292191" y="120880"/>
                    <a:pt x="291909" y="124766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617;p17"/>
            <p:cNvSpPr/>
            <p:nvPr/>
          </p:nvSpPr>
          <p:spPr>
            <a:xfrm>
              <a:off x="2258507" y="4054849"/>
              <a:ext cx="110678" cy="194691"/>
            </a:xfrm>
            <a:custGeom>
              <a:avLst/>
              <a:gdLst/>
              <a:ahLst/>
              <a:cxnLst/>
              <a:rect l="l" t="t" r="r" b="b"/>
              <a:pathLst>
                <a:path w="110678" h="194691" extrusionOk="0">
                  <a:moveTo>
                    <a:pt x="0" y="0"/>
                  </a:moveTo>
                  <a:cubicBezTo>
                    <a:pt x="0" y="0"/>
                    <a:pt x="6555" y="99917"/>
                    <a:pt x="19666" y="114300"/>
                  </a:cubicBezTo>
                  <a:cubicBezTo>
                    <a:pt x="32776" y="128683"/>
                    <a:pt x="76667" y="138493"/>
                    <a:pt x="76667" y="138493"/>
                  </a:cubicBezTo>
                  <a:lnTo>
                    <a:pt x="110678" y="194691"/>
                  </a:lnTo>
                  <a:cubicBezTo>
                    <a:pt x="110678" y="194691"/>
                    <a:pt x="79612" y="16192"/>
                    <a:pt x="72677" y="11906"/>
                  </a:cubicBezTo>
                  <a:cubicBezTo>
                    <a:pt x="65742" y="762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618;p17"/>
            <p:cNvSpPr/>
            <p:nvPr/>
          </p:nvSpPr>
          <p:spPr>
            <a:xfrm>
              <a:off x="2250051" y="3940511"/>
              <a:ext cx="73912" cy="142900"/>
            </a:xfrm>
            <a:custGeom>
              <a:avLst/>
              <a:gdLst/>
              <a:ahLst/>
              <a:cxnLst/>
              <a:rect l="l" t="t" r="r" b="b"/>
              <a:pathLst>
                <a:path w="73912" h="142900" extrusionOk="0">
                  <a:moveTo>
                    <a:pt x="73912" y="3467"/>
                  </a:moveTo>
                  <a:cubicBezTo>
                    <a:pt x="56731" y="-4505"/>
                    <a:pt x="36318" y="1677"/>
                    <a:pt x="26411" y="17850"/>
                  </a:cubicBezTo>
                  <a:cubicBezTo>
                    <a:pt x="13965" y="38614"/>
                    <a:pt x="950" y="109957"/>
                    <a:pt x="0" y="122149"/>
                  </a:cubicBezTo>
                  <a:cubicBezTo>
                    <a:pt x="0" y="122149"/>
                    <a:pt x="17575" y="146533"/>
                    <a:pt x="43891" y="1424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17"/>
            <p:cNvSpPr/>
            <p:nvPr/>
          </p:nvSpPr>
          <p:spPr>
            <a:xfrm>
              <a:off x="2326123" y="3751123"/>
              <a:ext cx="169201" cy="272154"/>
            </a:xfrm>
            <a:custGeom>
              <a:avLst/>
              <a:gdLst/>
              <a:ahLst/>
              <a:cxnLst/>
              <a:rect l="l" t="t" r="r" b="b"/>
              <a:pathLst>
                <a:path w="169201" h="272154" extrusionOk="0">
                  <a:moveTo>
                    <a:pt x="9431" y="194093"/>
                  </a:moveTo>
                  <a:cubicBezTo>
                    <a:pt x="26626" y="194951"/>
                    <a:pt x="39452" y="199427"/>
                    <a:pt x="41542" y="194093"/>
                  </a:cubicBezTo>
                  <a:cubicBezTo>
                    <a:pt x="43431" y="185197"/>
                    <a:pt x="44764" y="176196"/>
                    <a:pt x="45532" y="167138"/>
                  </a:cubicBezTo>
                  <a:cubicBezTo>
                    <a:pt x="43537" y="162185"/>
                    <a:pt x="41827" y="156755"/>
                    <a:pt x="41827" y="156755"/>
                  </a:cubicBezTo>
                  <a:cubicBezTo>
                    <a:pt x="20166" y="143420"/>
                    <a:pt x="13326" y="119989"/>
                    <a:pt x="10571" y="92748"/>
                  </a:cubicBezTo>
                  <a:cubicBezTo>
                    <a:pt x="5726" y="46170"/>
                    <a:pt x="30806" y="5308"/>
                    <a:pt x="77073" y="450"/>
                  </a:cubicBezTo>
                  <a:cubicBezTo>
                    <a:pt x="120774" y="-4122"/>
                    <a:pt x="153075" y="26644"/>
                    <a:pt x="161530" y="68935"/>
                  </a:cubicBezTo>
                  <a:cubicBezTo>
                    <a:pt x="166185" y="89890"/>
                    <a:pt x="175400" y="129324"/>
                    <a:pt x="162955" y="163613"/>
                  </a:cubicBezTo>
                  <a:cubicBezTo>
                    <a:pt x="156020" y="182663"/>
                    <a:pt x="146995" y="198094"/>
                    <a:pt x="138064" y="201047"/>
                  </a:cubicBezTo>
                  <a:cubicBezTo>
                    <a:pt x="129411" y="200818"/>
                    <a:pt x="120781" y="200056"/>
                    <a:pt x="112224" y="198761"/>
                  </a:cubicBezTo>
                  <a:lnTo>
                    <a:pt x="112224" y="198761"/>
                  </a:lnTo>
                  <a:cubicBezTo>
                    <a:pt x="112224" y="198761"/>
                    <a:pt x="109943" y="211715"/>
                    <a:pt x="108328" y="220097"/>
                  </a:cubicBezTo>
                  <a:cubicBezTo>
                    <a:pt x="106713" y="228479"/>
                    <a:pt x="107378" y="232765"/>
                    <a:pt x="123814" y="242957"/>
                  </a:cubicBezTo>
                  <a:cubicBezTo>
                    <a:pt x="140249" y="253149"/>
                    <a:pt x="98923" y="274103"/>
                    <a:pt x="71847" y="272008"/>
                  </a:cubicBezTo>
                  <a:cubicBezTo>
                    <a:pt x="44772" y="269912"/>
                    <a:pt x="14276" y="253625"/>
                    <a:pt x="5916" y="236003"/>
                  </a:cubicBezTo>
                  <a:cubicBezTo>
                    <a:pt x="-2825" y="216668"/>
                    <a:pt x="-2065" y="193522"/>
                    <a:pt x="9431" y="194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20" name="Google Shape;620;p17"/>
            <p:cNvGrpSpPr/>
            <p:nvPr/>
          </p:nvGrpSpPr>
          <p:grpSpPr>
            <a:xfrm>
              <a:off x="2428704" y="3970322"/>
              <a:ext cx="350131" cy="370523"/>
              <a:chOff x="4512354" y="4952197"/>
              <a:chExt cx="350131" cy="370523"/>
            </a:xfrm>
          </p:grpSpPr>
          <p:grpSp>
            <p:nvGrpSpPr>
              <p:cNvPr id="621" name="Google Shape;621;p17"/>
              <p:cNvGrpSpPr/>
              <p:nvPr/>
            </p:nvGrpSpPr>
            <p:grpSpPr>
              <a:xfrm>
                <a:off x="4512354" y="5116449"/>
                <a:ext cx="343196" cy="206271"/>
                <a:chOff x="4512354" y="5116449"/>
                <a:chExt cx="343196" cy="206271"/>
              </a:xfrm>
            </p:grpSpPr>
            <p:sp>
              <p:nvSpPr>
                <p:cNvPr id="622" name="Google Shape;622;p17"/>
                <p:cNvSpPr/>
                <p:nvPr/>
              </p:nvSpPr>
              <p:spPr>
                <a:xfrm>
                  <a:off x="4512496" y="5200650"/>
                  <a:ext cx="343054" cy="122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54" h="122070" extrusionOk="0">
                      <a:moveTo>
                        <a:pt x="343054" y="31909"/>
                      </a:moveTo>
                      <a:lnTo>
                        <a:pt x="343054" y="31909"/>
                      </a:lnTo>
                      <a:cubicBezTo>
                        <a:pt x="343053" y="36890"/>
                        <a:pt x="340413" y="41500"/>
                        <a:pt x="336119" y="44005"/>
                      </a:cubicBezTo>
                      <a:lnTo>
                        <a:pt x="204921" y="120205"/>
                      </a:lnTo>
                      <a:cubicBezTo>
                        <a:pt x="200594" y="122692"/>
                        <a:pt x="195282" y="122692"/>
                        <a:pt x="190955" y="120205"/>
                      </a:cubicBezTo>
                      <a:lnTo>
                        <a:pt x="7030" y="13526"/>
                      </a:lnTo>
                      <a:cubicBezTo>
                        <a:pt x="2686" y="11059"/>
                        <a:pt x="0" y="6439"/>
                        <a:pt x="0" y="1429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3" name="Google Shape;623;p17"/>
                <p:cNvSpPr/>
                <p:nvPr/>
              </p:nvSpPr>
              <p:spPr>
                <a:xfrm>
                  <a:off x="4710387" y="5232749"/>
                  <a:ext cx="145163" cy="89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163" h="89916" extrusionOk="0">
                      <a:moveTo>
                        <a:pt x="138229" y="11906"/>
                      </a:moveTo>
                      <a:lnTo>
                        <a:pt x="7030" y="88106"/>
                      </a:lnTo>
                      <a:cubicBezTo>
                        <a:pt x="4885" y="89316"/>
                        <a:pt x="2461" y="89945"/>
                        <a:pt x="0" y="89916"/>
                      </a:cubicBezTo>
                      <a:lnTo>
                        <a:pt x="0" y="0"/>
                      </a:lnTo>
                      <a:lnTo>
                        <a:pt x="145164" y="0"/>
                      </a:lnTo>
                      <a:cubicBezTo>
                        <a:pt x="145097" y="4915"/>
                        <a:pt x="142464" y="9430"/>
                        <a:pt x="138229" y="11906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4" name="Google Shape;624;p17"/>
                <p:cNvSpPr/>
                <p:nvPr/>
              </p:nvSpPr>
              <p:spPr>
                <a:xfrm>
                  <a:off x="4512354" y="5116449"/>
                  <a:ext cx="343006" cy="198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06" h="198541" extrusionOk="0">
                      <a:moveTo>
                        <a:pt x="202973" y="197263"/>
                      </a:moveTo>
                      <a:cubicBezTo>
                        <a:pt x="200034" y="198968"/>
                        <a:pt x="196412" y="198968"/>
                        <a:pt x="193473" y="197263"/>
                      </a:cubicBezTo>
                      <a:lnTo>
                        <a:pt x="1853" y="86582"/>
                      </a:lnTo>
                      <a:cubicBezTo>
                        <a:pt x="-618" y="85249"/>
                        <a:pt x="-618" y="82963"/>
                        <a:pt x="1853" y="81534"/>
                      </a:cubicBezTo>
                      <a:lnTo>
                        <a:pt x="142551" y="0"/>
                      </a:lnTo>
                      <a:lnTo>
                        <a:pt x="343007" y="116110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625" name="Google Shape;625;p17"/>
                <p:cNvGrpSpPr/>
                <p:nvPr/>
              </p:nvGrpSpPr>
              <p:grpSpPr>
                <a:xfrm>
                  <a:off x="4592868" y="5212556"/>
                  <a:ext cx="96807" cy="56007"/>
                  <a:chOff x="4592868" y="5212556"/>
                  <a:chExt cx="96807" cy="56007"/>
                </a:xfrm>
              </p:grpSpPr>
              <p:sp>
                <p:nvSpPr>
                  <p:cNvPr id="626" name="Google Shape;626;p17"/>
                  <p:cNvSpPr/>
                  <p:nvPr/>
                </p:nvSpPr>
                <p:spPr>
                  <a:xfrm>
                    <a:off x="4592868" y="5212556"/>
                    <a:ext cx="96807" cy="560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6807" h="56007" extrusionOk="0">
                        <a:moveTo>
                          <a:pt x="0" y="20003"/>
                        </a:moveTo>
                        <a:lnTo>
                          <a:pt x="950" y="20479"/>
                        </a:lnTo>
                        <a:lnTo>
                          <a:pt x="62227" y="56007"/>
                        </a:lnTo>
                        <a:lnTo>
                          <a:pt x="95858" y="36481"/>
                        </a:lnTo>
                        <a:lnTo>
                          <a:pt x="96808" y="36004"/>
                        </a:lnTo>
                        <a:lnTo>
                          <a:pt x="34581" y="0"/>
                        </a:lnTo>
                        <a:lnTo>
                          <a:pt x="0" y="20003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27" name="Google Shape;627;p17"/>
                  <p:cNvSpPr/>
                  <p:nvPr/>
                </p:nvSpPr>
                <p:spPr>
                  <a:xfrm>
                    <a:off x="4593818" y="5213603"/>
                    <a:ext cx="94907" cy="54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907" h="54959" extrusionOk="0">
                        <a:moveTo>
                          <a:pt x="0" y="19431"/>
                        </a:moveTo>
                        <a:lnTo>
                          <a:pt x="61277" y="54959"/>
                        </a:lnTo>
                        <a:lnTo>
                          <a:pt x="94908" y="35433"/>
                        </a:lnTo>
                        <a:lnTo>
                          <a:pt x="33631" y="0"/>
                        </a:lnTo>
                        <a:lnTo>
                          <a:pt x="0" y="1943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28" name="Google Shape;628;p17"/>
                <p:cNvSpPr/>
                <p:nvPr/>
              </p:nvSpPr>
              <p:spPr>
                <a:xfrm>
                  <a:off x="4803130" y="5231915"/>
                  <a:ext cx="21235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120"/>
                      </a:lnTo>
                      <a:cubicBezTo>
                        <a:pt x="21449" y="7120"/>
                        <a:pt x="21449" y="5882"/>
                        <a:pt x="20594" y="550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215"/>
                        <a:pt x="-211" y="5882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9" name="Google Shape;629;p17"/>
                <p:cNvSpPr/>
                <p:nvPr/>
              </p:nvSpPr>
              <p:spPr>
                <a:xfrm>
                  <a:off x="4790604" y="52242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0" name="Google Shape;630;p17"/>
                <p:cNvSpPr/>
                <p:nvPr/>
              </p:nvSpPr>
              <p:spPr>
                <a:xfrm>
                  <a:off x="4778123" y="5216961"/>
                  <a:ext cx="2119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97" h="12299" extrusionOk="0">
                      <a:moveTo>
                        <a:pt x="475" y="6834"/>
                      </a:moveTo>
                      <a:lnTo>
                        <a:pt x="9310" y="11978"/>
                      </a:lnTo>
                      <a:cubicBezTo>
                        <a:pt x="10212" y="12406"/>
                        <a:pt x="11259" y="12406"/>
                        <a:pt x="12160" y="11978"/>
                      </a:cubicBezTo>
                      <a:lnTo>
                        <a:pt x="20521" y="7120"/>
                      </a:lnTo>
                      <a:cubicBezTo>
                        <a:pt x="21376" y="6644"/>
                        <a:pt x="21471" y="5881"/>
                        <a:pt x="20521" y="5501"/>
                      </a:cubicBezTo>
                      <a:lnTo>
                        <a:pt x="11685" y="357"/>
                      </a:lnTo>
                      <a:cubicBezTo>
                        <a:pt x="10794" y="-119"/>
                        <a:pt x="9726" y="-119"/>
                        <a:pt x="8835" y="357"/>
                      </a:cubicBezTo>
                      <a:lnTo>
                        <a:pt x="380" y="5215"/>
                      </a:lnTo>
                      <a:cubicBezTo>
                        <a:pt x="-95" y="5691"/>
                        <a:pt x="-190" y="6358"/>
                        <a:pt x="47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1" name="Google Shape;631;p17"/>
                <p:cNvSpPr/>
                <p:nvPr/>
              </p:nvSpPr>
              <p:spPr>
                <a:xfrm>
                  <a:off x="4765618" y="520972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2" name="Google Shape;632;p17"/>
                <p:cNvSpPr/>
                <p:nvPr/>
              </p:nvSpPr>
              <p:spPr>
                <a:xfrm>
                  <a:off x="4753078" y="520248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3" name="Google Shape;633;p17"/>
                <p:cNvSpPr/>
                <p:nvPr/>
              </p:nvSpPr>
              <p:spPr>
                <a:xfrm>
                  <a:off x="4740609" y="5195244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405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4" name="Google Shape;634;p17"/>
                <p:cNvSpPr/>
                <p:nvPr/>
              </p:nvSpPr>
              <p:spPr>
                <a:xfrm>
                  <a:off x="4728092" y="518800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5" name="Google Shape;635;p17"/>
                <p:cNvSpPr/>
                <p:nvPr/>
              </p:nvSpPr>
              <p:spPr>
                <a:xfrm>
                  <a:off x="4715552" y="518076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6" name="Google Shape;636;p17"/>
                <p:cNvSpPr/>
                <p:nvPr/>
              </p:nvSpPr>
              <p:spPr>
                <a:xfrm>
                  <a:off x="4703083" y="517352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7" name="Google Shape;637;p17"/>
                <p:cNvSpPr/>
                <p:nvPr/>
              </p:nvSpPr>
              <p:spPr>
                <a:xfrm>
                  <a:off x="4690566" y="5166324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39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8" name="Google Shape;638;p17"/>
                <p:cNvSpPr/>
                <p:nvPr/>
              </p:nvSpPr>
              <p:spPr>
                <a:xfrm>
                  <a:off x="4678026" y="515908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72" y="12371"/>
                        <a:pt x="11319" y="12371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656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9" name="Google Shape;639;p17"/>
                <p:cNvSpPr/>
                <p:nvPr/>
              </p:nvSpPr>
              <p:spPr>
                <a:xfrm>
                  <a:off x="4665615" y="5151846"/>
                  <a:ext cx="21342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42" h="12263" extrusionOk="0">
                      <a:moveTo>
                        <a:pt x="596" y="6798"/>
                      </a:moveTo>
                      <a:lnTo>
                        <a:pt x="9431" y="11942"/>
                      </a:lnTo>
                      <a:cubicBezTo>
                        <a:pt x="10333" y="12371"/>
                        <a:pt x="11380" y="12371"/>
                        <a:pt x="12281" y="11942"/>
                      </a:cubicBezTo>
                      <a:lnTo>
                        <a:pt x="20736" y="7084"/>
                      </a:lnTo>
                      <a:cubicBezTo>
                        <a:pt x="21496" y="6608"/>
                        <a:pt x="21591" y="5846"/>
                        <a:pt x="20736" y="5465"/>
                      </a:cubicBezTo>
                      <a:lnTo>
                        <a:pt x="11901" y="322"/>
                      </a:lnTo>
                      <a:cubicBezTo>
                        <a:pt x="10999" y="-107"/>
                        <a:pt x="9953" y="-107"/>
                        <a:pt x="9051" y="322"/>
                      </a:cubicBezTo>
                      <a:lnTo>
                        <a:pt x="691" y="5274"/>
                      </a:lnTo>
                      <a:cubicBezTo>
                        <a:pt x="-164" y="5656"/>
                        <a:pt x="-259" y="6322"/>
                        <a:pt x="59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0" name="Google Shape;640;p17"/>
                <p:cNvSpPr/>
                <p:nvPr/>
              </p:nvSpPr>
              <p:spPr>
                <a:xfrm>
                  <a:off x="4653040" y="51445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1" name="Google Shape;641;p17"/>
                <p:cNvSpPr/>
                <p:nvPr/>
              </p:nvSpPr>
              <p:spPr>
                <a:xfrm>
                  <a:off x="4634503" y="5133808"/>
                  <a:ext cx="27254" cy="15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4" h="15763" extrusionOk="0">
                      <a:moveTo>
                        <a:pt x="546" y="6834"/>
                      </a:moveTo>
                      <a:lnTo>
                        <a:pt x="15367" y="15407"/>
                      </a:lnTo>
                      <a:cubicBezTo>
                        <a:pt x="16258" y="15883"/>
                        <a:pt x="17326" y="15883"/>
                        <a:pt x="18217" y="15407"/>
                      </a:cubicBezTo>
                      <a:lnTo>
                        <a:pt x="26577" y="10549"/>
                      </a:lnTo>
                      <a:cubicBezTo>
                        <a:pt x="27432" y="10073"/>
                        <a:pt x="27527" y="9311"/>
                        <a:pt x="26577" y="8930"/>
                      </a:cubicBezTo>
                      <a:lnTo>
                        <a:pt x="11662" y="357"/>
                      </a:lnTo>
                      <a:cubicBezTo>
                        <a:pt x="10805" y="-119"/>
                        <a:pt x="9763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691"/>
                        <a:pt x="-214" y="6453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2" name="Google Shape;642;p17"/>
                <p:cNvSpPr/>
                <p:nvPr/>
              </p:nvSpPr>
              <p:spPr>
                <a:xfrm>
                  <a:off x="4772458" y="522766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44" y="-107"/>
                        <a:pt x="9797" y="-107"/>
                        <a:pt x="8895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3" name="Google Shape;643;p17"/>
                <p:cNvSpPr/>
                <p:nvPr/>
              </p:nvSpPr>
              <p:spPr>
                <a:xfrm>
                  <a:off x="4759918" y="522042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4" name="Google Shape;644;p17"/>
                <p:cNvSpPr/>
                <p:nvPr/>
              </p:nvSpPr>
              <p:spPr>
                <a:xfrm>
                  <a:off x="4747378" y="5212806"/>
                  <a:ext cx="21257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8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179"/>
                      </a:lnTo>
                      <a:cubicBezTo>
                        <a:pt x="-130" y="6036"/>
                        <a:pt x="-225" y="6894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5" name="Google Shape;645;p17"/>
                <p:cNvSpPr/>
                <p:nvPr/>
              </p:nvSpPr>
              <p:spPr>
                <a:xfrm>
                  <a:off x="4734837" y="52059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6" name="Google Shape;646;p17"/>
                <p:cNvSpPr/>
                <p:nvPr/>
              </p:nvSpPr>
              <p:spPr>
                <a:xfrm>
                  <a:off x="4722523" y="5198768"/>
                  <a:ext cx="2141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11" h="12299" extrusionOk="0">
                      <a:moveTo>
                        <a:pt x="689" y="6834"/>
                      </a:moveTo>
                      <a:lnTo>
                        <a:pt x="9524" y="11978"/>
                      </a:lnTo>
                      <a:cubicBezTo>
                        <a:pt x="10426" y="12406"/>
                        <a:pt x="11473" y="12406"/>
                        <a:pt x="12374" y="11978"/>
                      </a:cubicBezTo>
                      <a:lnTo>
                        <a:pt x="20734" y="7120"/>
                      </a:lnTo>
                      <a:cubicBezTo>
                        <a:pt x="21589" y="7120"/>
                        <a:pt x="21684" y="5882"/>
                        <a:pt x="20734" y="5501"/>
                      </a:cubicBezTo>
                      <a:lnTo>
                        <a:pt x="11899" y="357"/>
                      </a:lnTo>
                      <a:cubicBezTo>
                        <a:pt x="11008" y="-119"/>
                        <a:pt x="9940" y="-119"/>
                        <a:pt x="9049" y="357"/>
                      </a:cubicBezTo>
                      <a:lnTo>
                        <a:pt x="594" y="5215"/>
                      </a:lnTo>
                      <a:cubicBezTo>
                        <a:pt x="-166" y="5691"/>
                        <a:pt x="-261" y="6358"/>
                        <a:pt x="689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7" name="Google Shape;647;p17"/>
                <p:cNvSpPr/>
                <p:nvPr/>
              </p:nvSpPr>
              <p:spPr>
                <a:xfrm>
                  <a:off x="4709923" y="5191470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7084"/>
                        <a:pt x="21459" y="5846"/>
                        <a:pt x="20604" y="5465"/>
                      </a:cubicBezTo>
                      <a:lnTo>
                        <a:pt x="11769" y="322"/>
                      </a:lnTo>
                      <a:cubicBezTo>
                        <a:pt x="10868" y="-107"/>
                        <a:pt x="9821" y="-107"/>
                        <a:pt x="8919" y="322"/>
                      </a:cubicBezTo>
                      <a:lnTo>
                        <a:pt x="464" y="5274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8" name="Google Shape;648;p17"/>
                <p:cNvSpPr/>
                <p:nvPr/>
              </p:nvSpPr>
              <p:spPr>
                <a:xfrm>
                  <a:off x="4697392" y="5184231"/>
                  <a:ext cx="21235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8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449" y="5846"/>
                        <a:pt x="20594" y="5465"/>
                      </a:cubicBezTo>
                      <a:lnTo>
                        <a:pt x="11759" y="321"/>
                      </a:lnTo>
                      <a:cubicBezTo>
                        <a:pt x="10858" y="-107"/>
                        <a:pt x="9811" y="-107"/>
                        <a:pt x="8909" y="321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894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9" name="Google Shape;649;p17"/>
                <p:cNvSpPr/>
                <p:nvPr/>
              </p:nvSpPr>
              <p:spPr>
                <a:xfrm>
                  <a:off x="4684958" y="5176992"/>
                  <a:ext cx="2097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76" h="12299" extrusionOk="0">
                      <a:moveTo>
                        <a:pt x="253" y="6799"/>
                      </a:moveTo>
                      <a:lnTo>
                        <a:pt x="9089" y="11942"/>
                      </a:lnTo>
                      <a:cubicBezTo>
                        <a:pt x="9946" y="12418"/>
                        <a:pt x="10987" y="12418"/>
                        <a:pt x="11844" y="11942"/>
                      </a:cubicBezTo>
                      <a:lnTo>
                        <a:pt x="20299" y="7084"/>
                      </a:lnTo>
                      <a:cubicBezTo>
                        <a:pt x="21154" y="6608"/>
                        <a:pt x="21249" y="5846"/>
                        <a:pt x="20299" y="5465"/>
                      </a:cubicBezTo>
                      <a:lnTo>
                        <a:pt x="11464" y="321"/>
                      </a:lnTo>
                      <a:cubicBezTo>
                        <a:pt x="10562" y="-107"/>
                        <a:pt x="9515" y="-107"/>
                        <a:pt x="8614" y="321"/>
                      </a:cubicBezTo>
                      <a:lnTo>
                        <a:pt x="253" y="5179"/>
                      </a:lnTo>
                      <a:cubicBezTo>
                        <a:pt x="253" y="5655"/>
                        <a:pt x="-317" y="6417"/>
                        <a:pt x="253" y="679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0" name="Google Shape;650;p17"/>
                <p:cNvSpPr/>
                <p:nvPr/>
              </p:nvSpPr>
              <p:spPr>
                <a:xfrm>
                  <a:off x="4672326" y="516971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9"/>
                        <a:pt x="21531" y="5882"/>
                        <a:pt x="20581" y="5406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1" name="Google Shape;651;p17"/>
                <p:cNvSpPr/>
                <p:nvPr/>
              </p:nvSpPr>
              <p:spPr>
                <a:xfrm>
                  <a:off x="4659785" y="516247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2" name="Google Shape;652;p17"/>
                <p:cNvSpPr/>
                <p:nvPr/>
              </p:nvSpPr>
              <p:spPr>
                <a:xfrm>
                  <a:off x="4647352" y="5155656"/>
                  <a:ext cx="21150" cy="123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50" h="12358" extrusionOk="0">
                      <a:moveTo>
                        <a:pt x="428" y="6894"/>
                      </a:moveTo>
                      <a:lnTo>
                        <a:pt x="9263" y="12037"/>
                      </a:lnTo>
                      <a:cubicBezTo>
                        <a:pt x="10164" y="12466"/>
                        <a:pt x="11211" y="12466"/>
                        <a:pt x="12113" y="12037"/>
                      </a:cubicBezTo>
                      <a:lnTo>
                        <a:pt x="20473" y="7084"/>
                      </a:lnTo>
                      <a:cubicBezTo>
                        <a:pt x="21328" y="7084"/>
                        <a:pt x="21423" y="5941"/>
                        <a:pt x="20473" y="5465"/>
                      </a:cubicBezTo>
                      <a:lnTo>
                        <a:pt x="11638" y="321"/>
                      </a:lnTo>
                      <a:cubicBezTo>
                        <a:pt x="10769" y="-107"/>
                        <a:pt x="9752" y="-107"/>
                        <a:pt x="8883" y="321"/>
                      </a:cubicBezTo>
                      <a:lnTo>
                        <a:pt x="428" y="5179"/>
                      </a:lnTo>
                      <a:cubicBezTo>
                        <a:pt x="-143" y="5274"/>
                        <a:pt x="-143" y="6036"/>
                        <a:pt x="428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3" name="Google Shape;653;p17"/>
                <p:cNvSpPr/>
                <p:nvPr/>
              </p:nvSpPr>
              <p:spPr>
                <a:xfrm>
                  <a:off x="4634693" y="5148036"/>
                  <a:ext cx="21269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63" extrusionOk="0">
                      <a:moveTo>
                        <a:pt x="546" y="6798"/>
                      </a:moveTo>
                      <a:lnTo>
                        <a:pt x="9381" y="11942"/>
                      </a:lnTo>
                      <a:cubicBezTo>
                        <a:pt x="10283" y="12371"/>
                        <a:pt x="11330" y="12371"/>
                        <a:pt x="12232" y="11942"/>
                      </a:cubicBezTo>
                      <a:lnTo>
                        <a:pt x="20592" y="7084"/>
                      </a:lnTo>
                      <a:cubicBezTo>
                        <a:pt x="21447" y="6608"/>
                        <a:pt x="21542" y="5846"/>
                        <a:pt x="20592" y="5465"/>
                      </a:cubicBezTo>
                      <a:lnTo>
                        <a:pt x="11757" y="322"/>
                      </a:lnTo>
                      <a:cubicBezTo>
                        <a:pt x="10855" y="-107"/>
                        <a:pt x="9808" y="-107"/>
                        <a:pt x="8906" y="322"/>
                      </a:cubicBezTo>
                      <a:lnTo>
                        <a:pt x="451" y="5179"/>
                      </a:lnTo>
                      <a:cubicBezTo>
                        <a:pt x="-119" y="5656"/>
                        <a:pt x="-214" y="6417"/>
                        <a:pt x="54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4" name="Google Shape;654;p17"/>
                <p:cNvSpPr/>
                <p:nvPr/>
              </p:nvSpPr>
              <p:spPr>
                <a:xfrm>
                  <a:off x="4784985" y="5234904"/>
                  <a:ext cx="27256" cy="158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6" h="15823" extrusionOk="0">
                      <a:moveTo>
                        <a:pt x="454" y="6894"/>
                      </a:moveTo>
                      <a:lnTo>
                        <a:pt x="15369" y="15466"/>
                      </a:lnTo>
                      <a:cubicBezTo>
                        <a:pt x="16226" y="15942"/>
                        <a:pt x="17267" y="15942"/>
                        <a:pt x="18124" y="15466"/>
                      </a:cubicBezTo>
                      <a:lnTo>
                        <a:pt x="26580" y="10608"/>
                      </a:lnTo>
                      <a:cubicBezTo>
                        <a:pt x="27435" y="10132"/>
                        <a:pt x="27530" y="9370"/>
                        <a:pt x="26580" y="8989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513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5" name="Google Shape;655;p17"/>
                <p:cNvSpPr/>
                <p:nvPr/>
              </p:nvSpPr>
              <p:spPr>
                <a:xfrm>
                  <a:off x="4610064" y="5140680"/>
                  <a:ext cx="3353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535" h="17487" extrusionOk="0">
                      <a:moveTo>
                        <a:pt x="24131" y="343"/>
                      </a:moveTo>
                      <a:lnTo>
                        <a:pt x="32966" y="5487"/>
                      </a:lnTo>
                      <a:cubicBezTo>
                        <a:pt x="33726" y="5487"/>
                        <a:pt x="33726" y="6534"/>
                        <a:pt x="32966" y="6915"/>
                      </a:cubicBezTo>
                      <a:lnTo>
                        <a:pt x="24036" y="12154"/>
                      </a:lnTo>
                      <a:cubicBezTo>
                        <a:pt x="23222" y="12535"/>
                        <a:pt x="22284" y="12535"/>
                        <a:pt x="21471" y="12154"/>
                      </a:cubicBezTo>
                      <a:lnTo>
                        <a:pt x="20711" y="11678"/>
                      </a:lnTo>
                      <a:cubicBezTo>
                        <a:pt x="19963" y="11306"/>
                        <a:pt x="19083" y="11306"/>
                        <a:pt x="18336" y="11678"/>
                      </a:cubicBezTo>
                      <a:lnTo>
                        <a:pt x="8835" y="17202"/>
                      </a:lnTo>
                      <a:cubicBezTo>
                        <a:pt x="7990" y="17583"/>
                        <a:pt x="7021" y="17583"/>
                        <a:pt x="6175" y="17202"/>
                      </a:cubicBezTo>
                      <a:lnTo>
                        <a:pt x="570" y="13964"/>
                      </a:lnTo>
                      <a:cubicBezTo>
                        <a:pt x="-190" y="13487"/>
                        <a:pt x="-190" y="12821"/>
                        <a:pt x="570" y="12440"/>
                      </a:cubicBezTo>
                      <a:lnTo>
                        <a:pt x="9405" y="7296"/>
                      </a:lnTo>
                      <a:lnTo>
                        <a:pt x="11210" y="6248"/>
                      </a:lnTo>
                      <a:lnTo>
                        <a:pt x="12540" y="5487"/>
                      </a:lnTo>
                      <a:lnTo>
                        <a:pt x="13870" y="4725"/>
                      </a:lnTo>
                      <a:lnTo>
                        <a:pt x="21471" y="343"/>
                      </a:lnTo>
                      <a:cubicBezTo>
                        <a:pt x="22298" y="-114"/>
                        <a:pt x="23302" y="-114"/>
                        <a:pt x="24131" y="343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6" name="Google Shape;656;p17"/>
                <p:cNvSpPr/>
                <p:nvPr/>
              </p:nvSpPr>
              <p:spPr>
                <a:xfrm>
                  <a:off x="4754598" y="525944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7025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7" name="Google Shape;657;p17"/>
                <p:cNvSpPr/>
                <p:nvPr/>
              </p:nvSpPr>
              <p:spPr>
                <a:xfrm>
                  <a:off x="4742212" y="5252239"/>
                  <a:ext cx="2074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46" h="12299" extrusionOk="0">
                      <a:moveTo>
                        <a:pt x="0" y="6798"/>
                      </a:moveTo>
                      <a:lnTo>
                        <a:pt x="8835" y="11942"/>
                      </a:lnTo>
                      <a:cubicBezTo>
                        <a:pt x="9726" y="12418"/>
                        <a:pt x="10794" y="12418"/>
                        <a:pt x="11685" y="11942"/>
                      </a:cubicBezTo>
                      <a:lnTo>
                        <a:pt x="20141" y="7084"/>
                      </a:lnTo>
                      <a:cubicBezTo>
                        <a:pt x="20901" y="7084"/>
                        <a:pt x="20996" y="5846"/>
                        <a:pt x="20141" y="5465"/>
                      </a:cubicBezTo>
                      <a:lnTo>
                        <a:pt x="11305" y="322"/>
                      </a:lnTo>
                      <a:cubicBezTo>
                        <a:pt x="10404" y="-107"/>
                        <a:pt x="9357" y="-107"/>
                        <a:pt x="8455" y="322"/>
                      </a:cubicBezTo>
                      <a:lnTo>
                        <a:pt x="0" y="5179"/>
                      </a:lnTo>
                      <a:cubicBezTo>
                        <a:pt x="0" y="5560"/>
                        <a:pt x="0" y="6417"/>
                        <a:pt x="0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8" name="Google Shape;658;p17"/>
                <p:cNvSpPr/>
                <p:nvPr/>
              </p:nvSpPr>
              <p:spPr>
                <a:xfrm>
                  <a:off x="4729612" y="52450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9" name="Google Shape;659;p17"/>
                <p:cNvSpPr/>
                <p:nvPr/>
              </p:nvSpPr>
              <p:spPr>
                <a:xfrm>
                  <a:off x="4623423" y="5183528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9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0" name="Google Shape;660;p17"/>
                <p:cNvSpPr/>
                <p:nvPr/>
              </p:nvSpPr>
              <p:spPr>
                <a:xfrm>
                  <a:off x="4610954" y="51763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1" name="Google Shape;661;p17"/>
                <p:cNvSpPr/>
                <p:nvPr/>
              </p:nvSpPr>
              <p:spPr>
                <a:xfrm>
                  <a:off x="4598509" y="516908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2" name="Google Shape;662;p17"/>
                <p:cNvSpPr/>
                <p:nvPr/>
              </p:nvSpPr>
              <p:spPr>
                <a:xfrm>
                  <a:off x="4586039" y="516190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3" name="Google Shape;663;p17"/>
                <p:cNvSpPr/>
                <p:nvPr/>
              </p:nvSpPr>
              <p:spPr>
                <a:xfrm>
                  <a:off x="4713902" y="5236011"/>
                  <a:ext cx="2452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23" h="14108" extrusionOk="0">
                      <a:moveTo>
                        <a:pt x="570" y="6739"/>
                      </a:moveTo>
                      <a:lnTo>
                        <a:pt x="12635" y="13787"/>
                      </a:lnTo>
                      <a:cubicBezTo>
                        <a:pt x="13505" y="14216"/>
                        <a:pt x="14521" y="14216"/>
                        <a:pt x="15390" y="13787"/>
                      </a:cubicBezTo>
                      <a:lnTo>
                        <a:pt x="23846" y="8930"/>
                      </a:lnTo>
                      <a:cubicBezTo>
                        <a:pt x="24701" y="8453"/>
                        <a:pt x="24796" y="7691"/>
                        <a:pt x="23846" y="7310"/>
                      </a:cubicBezTo>
                      <a:lnTo>
                        <a:pt x="11780" y="357"/>
                      </a:lnTo>
                      <a:cubicBezTo>
                        <a:pt x="10923" y="-119"/>
                        <a:pt x="9882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596"/>
                        <a:pt x="-190" y="6358"/>
                        <a:pt x="570" y="673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4" name="Google Shape;664;p17"/>
                <p:cNvSpPr/>
                <p:nvPr/>
              </p:nvSpPr>
              <p:spPr>
                <a:xfrm>
                  <a:off x="4635943" y="5190803"/>
                  <a:ext cx="2441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13" h="14108" extrusionOk="0">
                      <a:moveTo>
                        <a:pt x="436" y="6798"/>
                      </a:moveTo>
                      <a:lnTo>
                        <a:pt x="12502" y="13752"/>
                      </a:lnTo>
                      <a:cubicBezTo>
                        <a:pt x="13393" y="14228"/>
                        <a:pt x="14461" y="14228"/>
                        <a:pt x="15352" y="13752"/>
                      </a:cubicBezTo>
                      <a:lnTo>
                        <a:pt x="23807" y="8894"/>
                      </a:lnTo>
                      <a:cubicBezTo>
                        <a:pt x="24567" y="8418"/>
                        <a:pt x="24662" y="7656"/>
                        <a:pt x="23807" y="7275"/>
                      </a:cubicBezTo>
                      <a:lnTo>
                        <a:pt x="11932" y="322"/>
                      </a:lnTo>
                      <a:cubicBezTo>
                        <a:pt x="11030" y="-107"/>
                        <a:pt x="9983" y="-107"/>
                        <a:pt x="9082" y="322"/>
                      </a:cubicBezTo>
                      <a:lnTo>
                        <a:pt x="721" y="5179"/>
                      </a:lnTo>
                      <a:cubicBezTo>
                        <a:pt x="-134" y="5656"/>
                        <a:pt x="-229" y="6418"/>
                        <a:pt x="43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5" name="Google Shape;665;p17"/>
                <p:cNvSpPr/>
                <p:nvPr/>
              </p:nvSpPr>
              <p:spPr>
                <a:xfrm>
                  <a:off x="4651601" y="5199816"/>
                  <a:ext cx="71148" cy="411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148" h="41195" extrusionOk="0">
                      <a:moveTo>
                        <a:pt x="454" y="6834"/>
                      </a:moveTo>
                      <a:lnTo>
                        <a:pt x="59260" y="40839"/>
                      </a:lnTo>
                      <a:cubicBezTo>
                        <a:pt x="60117" y="41315"/>
                        <a:pt x="61159" y="41315"/>
                        <a:pt x="62016" y="40839"/>
                      </a:cubicBezTo>
                      <a:lnTo>
                        <a:pt x="70471" y="35981"/>
                      </a:lnTo>
                      <a:cubicBezTo>
                        <a:pt x="71326" y="35505"/>
                        <a:pt x="71421" y="34742"/>
                        <a:pt x="70471" y="3436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6" name="Google Shape;666;p17"/>
                <p:cNvSpPr/>
                <p:nvPr/>
              </p:nvSpPr>
              <p:spPr>
                <a:xfrm>
                  <a:off x="4756949" y="5232713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275"/>
                      </a:lnTo>
                      <a:cubicBezTo>
                        <a:pt x="-106" y="6036"/>
                        <a:pt x="-201" y="6036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7" name="Google Shape;667;p17"/>
                <p:cNvSpPr/>
                <p:nvPr/>
              </p:nvSpPr>
              <p:spPr>
                <a:xfrm>
                  <a:off x="4744433" y="5225534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8" name="Google Shape;668;p17"/>
                <p:cNvSpPr/>
                <p:nvPr/>
              </p:nvSpPr>
              <p:spPr>
                <a:xfrm>
                  <a:off x="4732035" y="5218330"/>
                  <a:ext cx="21424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24" h="12263" extrusionOk="0">
                      <a:moveTo>
                        <a:pt x="677" y="6798"/>
                      </a:moveTo>
                      <a:lnTo>
                        <a:pt x="9513" y="11942"/>
                      </a:lnTo>
                      <a:cubicBezTo>
                        <a:pt x="10414" y="12371"/>
                        <a:pt x="11461" y="12371"/>
                        <a:pt x="12363" y="11942"/>
                      </a:cubicBezTo>
                      <a:lnTo>
                        <a:pt x="20818" y="7084"/>
                      </a:lnTo>
                      <a:cubicBezTo>
                        <a:pt x="21578" y="6608"/>
                        <a:pt x="21673" y="5846"/>
                        <a:pt x="20818" y="5465"/>
                      </a:cubicBezTo>
                      <a:lnTo>
                        <a:pt x="11983" y="322"/>
                      </a:lnTo>
                      <a:cubicBezTo>
                        <a:pt x="11081" y="-107"/>
                        <a:pt x="10034" y="-107"/>
                        <a:pt x="9133" y="322"/>
                      </a:cubicBezTo>
                      <a:lnTo>
                        <a:pt x="677" y="5179"/>
                      </a:lnTo>
                      <a:cubicBezTo>
                        <a:pt x="-178" y="5656"/>
                        <a:pt x="-273" y="6417"/>
                        <a:pt x="677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9" name="Google Shape;669;p17"/>
                <p:cNvSpPr/>
                <p:nvPr/>
              </p:nvSpPr>
              <p:spPr>
                <a:xfrm>
                  <a:off x="4719447" y="5211091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941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0" name="Google Shape;670;p17"/>
                <p:cNvSpPr/>
                <p:nvPr/>
              </p:nvSpPr>
              <p:spPr>
                <a:xfrm>
                  <a:off x="4706978" y="5203817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8"/>
                        <a:pt x="21459" y="5882"/>
                        <a:pt x="20604" y="5405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1" name="Google Shape;671;p17"/>
                <p:cNvSpPr/>
                <p:nvPr/>
              </p:nvSpPr>
              <p:spPr>
                <a:xfrm>
                  <a:off x="4694711" y="5196578"/>
                  <a:ext cx="20722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22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05" y="12406"/>
                        <a:pt x="10721" y="12406"/>
                        <a:pt x="11590" y="11978"/>
                      </a:cubicBezTo>
                      <a:lnTo>
                        <a:pt x="20046" y="7025"/>
                      </a:lnTo>
                      <a:cubicBezTo>
                        <a:pt x="20901" y="6549"/>
                        <a:pt x="20996" y="5882"/>
                        <a:pt x="20046" y="5406"/>
                      </a:cubicBezTo>
                      <a:lnTo>
                        <a:pt x="11210" y="357"/>
                      </a:lnTo>
                      <a:cubicBezTo>
                        <a:pt x="10353" y="-119"/>
                        <a:pt x="9312" y="-119"/>
                        <a:pt x="8455" y="357"/>
                      </a:cubicBezTo>
                      <a:lnTo>
                        <a:pt x="0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2" name="Google Shape;672;p17"/>
                <p:cNvSpPr/>
                <p:nvPr/>
              </p:nvSpPr>
              <p:spPr>
                <a:xfrm>
                  <a:off x="4681992" y="5189338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9"/>
                        <a:pt x="21459" y="5882"/>
                        <a:pt x="20604" y="5406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453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3" name="Google Shape;673;p17"/>
                <p:cNvSpPr/>
                <p:nvPr/>
              </p:nvSpPr>
              <p:spPr>
                <a:xfrm>
                  <a:off x="4669476" y="51821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4" name="Google Shape;674;p17"/>
                <p:cNvSpPr/>
                <p:nvPr/>
              </p:nvSpPr>
              <p:spPr>
                <a:xfrm>
                  <a:off x="4656900" y="5174765"/>
                  <a:ext cx="2131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16" h="12299" extrusionOk="0">
                      <a:moveTo>
                        <a:pt x="570" y="6834"/>
                      </a:moveTo>
                      <a:lnTo>
                        <a:pt x="9405" y="11978"/>
                      </a:lnTo>
                      <a:cubicBezTo>
                        <a:pt x="10307" y="12406"/>
                        <a:pt x="11354" y="12406"/>
                        <a:pt x="12255" y="11978"/>
                      </a:cubicBezTo>
                      <a:lnTo>
                        <a:pt x="20711" y="7120"/>
                      </a:lnTo>
                      <a:cubicBezTo>
                        <a:pt x="21471" y="7120"/>
                        <a:pt x="21566" y="5882"/>
                        <a:pt x="20711" y="5501"/>
                      </a:cubicBezTo>
                      <a:lnTo>
                        <a:pt x="11875" y="357"/>
                      </a:lnTo>
                      <a:cubicBezTo>
                        <a:pt x="10984" y="-119"/>
                        <a:pt x="9916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787"/>
                        <a:pt x="-190" y="6834"/>
                        <a:pt x="57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5" name="Google Shape;675;p17"/>
                <p:cNvSpPr/>
                <p:nvPr/>
              </p:nvSpPr>
              <p:spPr>
                <a:xfrm>
                  <a:off x="4644490" y="516765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6" name="Google Shape;676;p17"/>
                <p:cNvSpPr/>
                <p:nvPr/>
              </p:nvSpPr>
              <p:spPr>
                <a:xfrm>
                  <a:off x="4632021" y="5160418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179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7" name="Google Shape;677;p17"/>
                <p:cNvSpPr/>
                <p:nvPr/>
              </p:nvSpPr>
              <p:spPr>
                <a:xfrm>
                  <a:off x="4619504" y="5153179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59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8" name="Google Shape;678;p17"/>
                <p:cNvSpPr/>
                <p:nvPr/>
              </p:nvSpPr>
              <p:spPr>
                <a:xfrm>
                  <a:off x="4769418" y="5240428"/>
                  <a:ext cx="30663" cy="17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63" h="17728" extrusionOk="0">
                      <a:moveTo>
                        <a:pt x="535" y="6417"/>
                      </a:moveTo>
                      <a:lnTo>
                        <a:pt x="18775" y="17371"/>
                      </a:lnTo>
                      <a:cubicBezTo>
                        <a:pt x="19667" y="17847"/>
                        <a:pt x="20734" y="17847"/>
                        <a:pt x="21626" y="17371"/>
                      </a:cubicBezTo>
                      <a:lnTo>
                        <a:pt x="29986" y="12513"/>
                      </a:lnTo>
                      <a:cubicBezTo>
                        <a:pt x="30841" y="12037"/>
                        <a:pt x="30936" y="11370"/>
                        <a:pt x="29986" y="10894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275"/>
                        <a:pt x="-225" y="5941"/>
                        <a:pt x="535" y="641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9" name="Google Shape;679;p17"/>
                <p:cNvSpPr/>
                <p:nvPr/>
              </p:nvSpPr>
              <p:spPr>
                <a:xfrm>
                  <a:off x="4751035" y="5243345"/>
                  <a:ext cx="214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00" h="12299" extrusionOk="0">
                      <a:moveTo>
                        <a:pt x="677" y="6834"/>
                      </a:moveTo>
                      <a:lnTo>
                        <a:pt x="9513" y="11978"/>
                      </a:lnTo>
                      <a:cubicBezTo>
                        <a:pt x="10382" y="12406"/>
                        <a:pt x="11398" y="12406"/>
                        <a:pt x="12268" y="11978"/>
                      </a:cubicBezTo>
                      <a:lnTo>
                        <a:pt x="20723" y="7025"/>
                      </a:lnTo>
                      <a:cubicBezTo>
                        <a:pt x="21578" y="7025"/>
                        <a:pt x="21673" y="5882"/>
                        <a:pt x="20723" y="5405"/>
                      </a:cubicBezTo>
                      <a:lnTo>
                        <a:pt x="11888" y="357"/>
                      </a:lnTo>
                      <a:cubicBezTo>
                        <a:pt x="11031" y="-119"/>
                        <a:pt x="9990" y="-119"/>
                        <a:pt x="9133" y="357"/>
                      </a:cubicBezTo>
                      <a:lnTo>
                        <a:pt x="677" y="4929"/>
                      </a:lnTo>
                      <a:cubicBezTo>
                        <a:pt x="-178" y="5691"/>
                        <a:pt x="-273" y="6453"/>
                        <a:pt x="677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0" name="Google Shape;680;p17"/>
                <p:cNvSpPr/>
                <p:nvPr/>
              </p:nvSpPr>
              <p:spPr>
                <a:xfrm>
                  <a:off x="4738529" y="5236106"/>
                  <a:ext cx="212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00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025"/>
                      </a:lnTo>
                      <a:cubicBezTo>
                        <a:pt x="21354" y="6549"/>
                        <a:pt x="21449" y="5882"/>
                        <a:pt x="20594" y="5406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1" name="Google Shape;681;p17"/>
                <p:cNvSpPr/>
                <p:nvPr/>
              </p:nvSpPr>
              <p:spPr>
                <a:xfrm>
                  <a:off x="4726002" y="522886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2" name="Google Shape;682;p17"/>
                <p:cNvSpPr/>
                <p:nvPr/>
              </p:nvSpPr>
              <p:spPr>
                <a:xfrm>
                  <a:off x="4713712" y="5221628"/>
                  <a:ext cx="2078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81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37" y="12406"/>
                        <a:pt x="10784" y="12406"/>
                        <a:pt x="11685" y="11978"/>
                      </a:cubicBezTo>
                      <a:lnTo>
                        <a:pt x="20141" y="7120"/>
                      </a:lnTo>
                      <a:cubicBezTo>
                        <a:pt x="20996" y="6644"/>
                        <a:pt x="20996" y="5882"/>
                        <a:pt x="20141" y="5501"/>
                      </a:cubicBezTo>
                      <a:lnTo>
                        <a:pt x="11305" y="357"/>
                      </a:lnTo>
                      <a:cubicBezTo>
                        <a:pt x="10414" y="-119"/>
                        <a:pt x="9346" y="-119"/>
                        <a:pt x="8455" y="357"/>
                      </a:cubicBezTo>
                      <a:lnTo>
                        <a:pt x="95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3" name="Google Shape;683;p17"/>
                <p:cNvSpPr/>
                <p:nvPr/>
              </p:nvSpPr>
              <p:spPr>
                <a:xfrm>
                  <a:off x="4701016" y="52144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4" name="Google Shape;684;p17"/>
                <p:cNvSpPr/>
                <p:nvPr/>
              </p:nvSpPr>
              <p:spPr>
                <a:xfrm>
                  <a:off x="4688557" y="5207186"/>
                  <a:ext cx="2127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71" h="12299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544" y="5846"/>
                        <a:pt x="20594" y="5465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274"/>
                      </a:lnTo>
                      <a:cubicBezTo>
                        <a:pt x="-116" y="5751"/>
                        <a:pt x="-211" y="6417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5" name="Google Shape;685;p17"/>
                <p:cNvSpPr/>
                <p:nvPr/>
              </p:nvSpPr>
              <p:spPr>
                <a:xfrm>
                  <a:off x="4675924" y="5199947"/>
                  <a:ext cx="2136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64" h="12299" extrusionOk="0">
                      <a:moveTo>
                        <a:pt x="641" y="6894"/>
                      </a:moveTo>
                      <a:lnTo>
                        <a:pt x="9477" y="11942"/>
                      </a:lnTo>
                      <a:cubicBezTo>
                        <a:pt x="10368" y="12418"/>
                        <a:pt x="11435" y="12418"/>
                        <a:pt x="12327" y="11942"/>
                      </a:cubicBezTo>
                      <a:lnTo>
                        <a:pt x="20687" y="7084"/>
                      </a:lnTo>
                      <a:cubicBezTo>
                        <a:pt x="21542" y="6608"/>
                        <a:pt x="21637" y="5846"/>
                        <a:pt x="20687" y="5465"/>
                      </a:cubicBezTo>
                      <a:lnTo>
                        <a:pt x="11852" y="321"/>
                      </a:lnTo>
                      <a:cubicBezTo>
                        <a:pt x="10982" y="-107"/>
                        <a:pt x="9966" y="-107"/>
                        <a:pt x="9096" y="321"/>
                      </a:cubicBezTo>
                      <a:lnTo>
                        <a:pt x="641" y="5275"/>
                      </a:lnTo>
                      <a:cubicBezTo>
                        <a:pt x="-214" y="5751"/>
                        <a:pt x="-214" y="6417"/>
                        <a:pt x="641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6" name="Google Shape;686;p17"/>
                <p:cNvSpPr/>
                <p:nvPr/>
              </p:nvSpPr>
              <p:spPr>
                <a:xfrm>
                  <a:off x="4663585" y="519270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7" name="Google Shape;687;p17"/>
                <p:cNvSpPr/>
                <p:nvPr/>
              </p:nvSpPr>
              <p:spPr>
                <a:xfrm>
                  <a:off x="4651034" y="5185529"/>
                  <a:ext cx="21269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99" extrusionOk="0">
                      <a:moveTo>
                        <a:pt x="546" y="6834"/>
                      </a:moveTo>
                      <a:lnTo>
                        <a:pt x="9381" y="11978"/>
                      </a:lnTo>
                      <a:cubicBezTo>
                        <a:pt x="10283" y="12406"/>
                        <a:pt x="11330" y="12406"/>
                        <a:pt x="12232" y="11978"/>
                      </a:cubicBezTo>
                      <a:lnTo>
                        <a:pt x="20592" y="7120"/>
                      </a:lnTo>
                      <a:cubicBezTo>
                        <a:pt x="21447" y="6644"/>
                        <a:pt x="21542" y="5882"/>
                        <a:pt x="20592" y="5501"/>
                      </a:cubicBezTo>
                      <a:lnTo>
                        <a:pt x="11757" y="357"/>
                      </a:lnTo>
                      <a:cubicBezTo>
                        <a:pt x="10865" y="-119"/>
                        <a:pt x="9798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596"/>
                        <a:pt x="-214" y="6358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8" name="Google Shape;688;p17"/>
                <p:cNvSpPr/>
                <p:nvPr/>
              </p:nvSpPr>
              <p:spPr>
                <a:xfrm>
                  <a:off x="4638600" y="517832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40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9" name="Google Shape;689;p17"/>
                <p:cNvSpPr/>
                <p:nvPr/>
              </p:nvSpPr>
              <p:spPr>
                <a:xfrm>
                  <a:off x="4626083" y="5171051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8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0" name="Google Shape;690;p17"/>
                <p:cNvSpPr/>
                <p:nvPr/>
              </p:nvSpPr>
              <p:spPr>
                <a:xfrm>
                  <a:off x="4598129" y="5154858"/>
                  <a:ext cx="36743" cy="21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743" h="21252" extrusionOk="0">
                      <a:moveTo>
                        <a:pt x="535" y="6834"/>
                      </a:moveTo>
                      <a:lnTo>
                        <a:pt x="24856" y="20931"/>
                      </a:lnTo>
                      <a:cubicBezTo>
                        <a:pt x="25725" y="21360"/>
                        <a:pt x="26741" y="21360"/>
                        <a:pt x="27611" y="20931"/>
                      </a:cubicBezTo>
                      <a:lnTo>
                        <a:pt x="36066" y="15978"/>
                      </a:lnTo>
                      <a:cubicBezTo>
                        <a:pt x="36921" y="15502"/>
                        <a:pt x="37016" y="14835"/>
                        <a:pt x="36066" y="14359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1" name="Google Shape;691;p17"/>
                <p:cNvSpPr/>
                <p:nvPr/>
              </p:nvSpPr>
              <p:spPr>
                <a:xfrm>
                  <a:off x="4763493" y="5250906"/>
                  <a:ext cx="24428" cy="142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28" h="14204" extrusionOk="0">
                      <a:moveTo>
                        <a:pt x="475" y="6894"/>
                      </a:moveTo>
                      <a:lnTo>
                        <a:pt x="12540" y="13847"/>
                      </a:lnTo>
                      <a:cubicBezTo>
                        <a:pt x="13431" y="14323"/>
                        <a:pt x="14499" y="14323"/>
                        <a:pt x="15390" y="13847"/>
                      </a:cubicBezTo>
                      <a:lnTo>
                        <a:pt x="23751" y="8989"/>
                      </a:lnTo>
                      <a:cubicBezTo>
                        <a:pt x="24606" y="8513"/>
                        <a:pt x="24701" y="7751"/>
                        <a:pt x="23751" y="7370"/>
                      </a:cubicBezTo>
                      <a:lnTo>
                        <a:pt x="11685" y="321"/>
                      </a:lnTo>
                      <a:cubicBezTo>
                        <a:pt x="10784" y="-107"/>
                        <a:pt x="9737" y="-107"/>
                        <a:pt x="8835" y="321"/>
                      </a:cubicBezTo>
                      <a:lnTo>
                        <a:pt x="380" y="5179"/>
                      </a:lnTo>
                      <a:cubicBezTo>
                        <a:pt x="-95" y="5370"/>
                        <a:pt x="-190" y="6132"/>
                        <a:pt x="47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92" name="Google Shape;692;p17"/>
              <p:cNvGrpSpPr/>
              <p:nvPr/>
            </p:nvGrpSpPr>
            <p:grpSpPr>
              <a:xfrm>
                <a:off x="4655095" y="4952197"/>
                <a:ext cx="207390" cy="280361"/>
                <a:chOff x="4655095" y="4952197"/>
                <a:chExt cx="207390" cy="280361"/>
              </a:xfrm>
            </p:grpSpPr>
            <p:grpSp>
              <p:nvGrpSpPr>
                <p:cNvPr id="693" name="Google Shape;693;p17"/>
                <p:cNvGrpSpPr/>
                <p:nvPr/>
              </p:nvGrpSpPr>
              <p:grpSpPr>
                <a:xfrm>
                  <a:off x="4655095" y="4952197"/>
                  <a:ext cx="207390" cy="280361"/>
                  <a:chOff x="4655095" y="4952197"/>
                  <a:chExt cx="207390" cy="280361"/>
                </a:xfrm>
              </p:grpSpPr>
              <p:sp>
                <p:nvSpPr>
                  <p:cNvPr id="694" name="Google Shape;694;p17"/>
                  <p:cNvSpPr/>
                  <p:nvPr/>
                </p:nvSpPr>
                <p:spPr>
                  <a:xfrm>
                    <a:off x="4655095" y="4952197"/>
                    <a:ext cx="207390" cy="2803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7390" h="280361" extrusionOk="0">
                        <a:moveTo>
                          <a:pt x="200455" y="280361"/>
                        </a:moveTo>
                        <a:lnTo>
                          <a:pt x="200455" y="280361"/>
                        </a:lnTo>
                        <a:lnTo>
                          <a:pt x="0" y="164251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4734" y="110530"/>
                          <a:pt x="207375" y="115102"/>
                          <a:pt x="207391" y="120055"/>
                        </a:cubicBezTo>
                        <a:lnTo>
                          <a:pt x="207391" y="268360"/>
                        </a:lnTo>
                        <a:cubicBezTo>
                          <a:pt x="206156" y="275980"/>
                          <a:pt x="204731" y="277885"/>
                          <a:pt x="200455" y="280361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5" name="Google Shape;695;p17"/>
                  <p:cNvSpPr/>
                  <p:nvPr/>
                </p:nvSpPr>
                <p:spPr>
                  <a:xfrm>
                    <a:off x="4655095" y="4952197"/>
                    <a:ext cx="205775" cy="1271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5775" h="127104" extrusionOk="0">
                        <a:moveTo>
                          <a:pt x="182120" y="127104"/>
                        </a:moveTo>
                        <a:lnTo>
                          <a:pt x="0" y="11470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2698" y="109330"/>
                          <a:pt x="204541" y="111216"/>
                          <a:pt x="205776" y="113483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6" name="Google Shape;696;p17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7" name="Google Shape;697;p17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8" name="Google Shape;698;p17"/>
                  <p:cNvSpPr/>
                  <p:nvPr/>
                </p:nvSpPr>
                <p:spPr>
                  <a:xfrm>
                    <a:off x="4655095" y="5110733"/>
                    <a:ext cx="200455" cy="1218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121824" extrusionOk="0">
                        <a:moveTo>
                          <a:pt x="200455" y="121825"/>
                        </a:moveTo>
                        <a:lnTo>
                          <a:pt x="200455" y="116014"/>
                        </a:lnTo>
                        <a:lnTo>
                          <a:pt x="0" y="0"/>
                        </a:lnTo>
                        <a:lnTo>
                          <a:pt x="0" y="5715"/>
                        </a:lnTo>
                        <a:lnTo>
                          <a:pt x="200455" y="121825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99" name="Google Shape;699;p17"/>
                <p:cNvSpPr/>
                <p:nvPr/>
              </p:nvSpPr>
              <p:spPr>
                <a:xfrm>
                  <a:off x="4660320" y="4963096"/>
                  <a:ext cx="2375" cy="144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5" h="144970" extrusionOk="0">
                      <a:moveTo>
                        <a:pt x="0" y="144971"/>
                      </a:moveTo>
                      <a:lnTo>
                        <a:pt x="0" y="0"/>
                      </a:lnTo>
                      <a:lnTo>
                        <a:pt x="2375" y="1429"/>
                      </a:lnTo>
                      <a:lnTo>
                        <a:pt x="2375" y="143732"/>
                      </a:lnTo>
                      <a:lnTo>
                        <a:pt x="0" y="14497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0" name="Google Shape;700;p17"/>
                <p:cNvSpPr/>
                <p:nvPr/>
              </p:nvSpPr>
              <p:spPr>
                <a:xfrm>
                  <a:off x="4662695" y="4964525"/>
                  <a:ext cx="186490" cy="249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490" h="249936" extrusionOk="0">
                      <a:moveTo>
                        <a:pt x="0" y="0"/>
                      </a:moveTo>
                      <a:lnTo>
                        <a:pt x="0" y="142304"/>
                      </a:lnTo>
                      <a:lnTo>
                        <a:pt x="186490" y="249936"/>
                      </a:lnTo>
                      <a:lnTo>
                        <a:pt x="186490" y="10791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1" name="Google Shape;701;p17"/>
                <p:cNvSpPr/>
                <p:nvPr/>
              </p:nvSpPr>
              <p:spPr>
                <a:xfrm>
                  <a:off x="4660320" y="5106828"/>
                  <a:ext cx="188865" cy="110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865" h="110490" extrusionOk="0">
                      <a:moveTo>
                        <a:pt x="0" y="1238"/>
                      </a:moveTo>
                      <a:lnTo>
                        <a:pt x="188865" y="110490"/>
                      </a:lnTo>
                      <a:lnTo>
                        <a:pt x="188865" y="107633"/>
                      </a:lnTo>
                      <a:lnTo>
                        <a:pt x="2375" y="0"/>
                      </a:lnTo>
                      <a:lnTo>
                        <a:pt x="0" y="123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702" name="Google Shape;702;p17"/>
            <p:cNvSpPr/>
            <p:nvPr/>
          </p:nvSpPr>
          <p:spPr>
            <a:xfrm>
              <a:off x="2270876" y="3943763"/>
              <a:ext cx="260754" cy="432930"/>
            </a:xfrm>
            <a:custGeom>
              <a:avLst/>
              <a:gdLst/>
              <a:ahLst/>
              <a:cxnLst/>
              <a:rect l="l" t="t" r="r" b="b"/>
              <a:pathLst>
                <a:path w="260754" h="432930" extrusionOk="0">
                  <a:moveTo>
                    <a:pt x="89949" y="4025"/>
                  </a:moveTo>
                  <a:cubicBezTo>
                    <a:pt x="85198" y="15931"/>
                    <a:pt x="97264" y="30504"/>
                    <a:pt x="129565" y="40696"/>
                  </a:cubicBezTo>
                  <a:cubicBezTo>
                    <a:pt x="161866" y="50888"/>
                    <a:pt x="164811" y="37839"/>
                    <a:pt x="164811" y="37839"/>
                  </a:cubicBezTo>
                  <a:cubicBezTo>
                    <a:pt x="186348" y="47478"/>
                    <a:pt x="207342" y="58289"/>
                    <a:pt x="227702" y="70224"/>
                  </a:cubicBezTo>
                  <a:cubicBezTo>
                    <a:pt x="246703" y="83844"/>
                    <a:pt x="255633" y="123183"/>
                    <a:pt x="258293" y="189667"/>
                  </a:cubicBezTo>
                  <a:cubicBezTo>
                    <a:pt x="261333" y="266534"/>
                    <a:pt x="261523" y="380167"/>
                    <a:pt x="259053" y="400265"/>
                  </a:cubicBezTo>
                  <a:cubicBezTo>
                    <a:pt x="259053" y="400265"/>
                    <a:pt x="222762" y="436460"/>
                    <a:pt x="176401" y="432650"/>
                  </a:cubicBezTo>
                  <a:cubicBezTo>
                    <a:pt x="130040" y="428840"/>
                    <a:pt x="51948" y="387692"/>
                    <a:pt x="32947" y="355878"/>
                  </a:cubicBezTo>
                  <a:cubicBezTo>
                    <a:pt x="33517" y="288441"/>
                    <a:pt x="41307" y="277488"/>
                    <a:pt x="30477" y="238626"/>
                  </a:cubicBezTo>
                  <a:cubicBezTo>
                    <a:pt x="5586" y="149757"/>
                    <a:pt x="-7524" y="113372"/>
                    <a:pt x="4541" y="54317"/>
                  </a:cubicBezTo>
                  <a:cubicBezTo>
                    <a:pt x="14517" y="5644"/>
                    <a:pt x="28482" y="-452"/>
                    <a:pt x="47672" y="24"/>
                  </a:cubicBezTo>
                  <a:cubicBezTo>
                    <a:pt x="61825" y="605"/>
                    <a:pt x="75937" y="1939"/>
                    <a:pt x="89949" y="40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" name="Google Shape;703;p17"/>
            <p:cNvSpPr/>
            <p:nvPr/>
          </p:nvSpPr>
          <p:spPr>
            <a:xfrm>
              <a:off x="2458935" y="4016678"/>
              <a:ext cx="330765" cy="258321"/>
            </a:xfrm>
            <a:custGeom>
              <a:avLst/>
              <a:gdLst/>
              <a:ahLst/>
              <a:cxnLst/>
              <a:rect l="l" t="t" r="r" b="b"/>
              <a:pathLst>
                <a:path w="330765" h="258321" extrusionOk="0">
                  <a:moveTo>
                    <a:pt x="146521" y="199144"/>
                  </a:moveTo>
                  <a:cubicBezTo>
                    <a:pt x="108520" y="208669"/>
                    <a:pt x="99495" y="184666"/>
                    <a:pt x="94460" y="164759"/>
                  </a:cubicBezTo>
                  <a:cubicBezTo>
                    <a:pt x="82394" y="116467"/>
                    <a:pt x="75459" y="72938"/>
                    <a:pt x="66814" y="45506"/>
                  </a:cubicBezTo>
                  <a:cubicBezTo>
                    <a:pt x="56174" y="13216"/>
                    <a:pt x="45058" y="8073"/>
                    <a:pt x="29383" y="1786"/>
                  </a:cubicBezTo>
                  <a:cubicBezTo>
                    <a:pt x="11047" y="-5643"/>
                    <a:pt x="-4818" y="9977"/>
                    <a:pt x="1357" y="51031"/>
                  </a:cubicBezTo>
                  <a:cubicBezTo>
                    <a:pt x="8834" y="98770"/>
                    <a:pt x="20501" y="145747"/>
                    <a:pt x="36223" y="191429"/>
                  </a:cubicBezTo>
                  <a:cubicBezTo>
                    <a:pt x="40973" y="206478"/>
                    <a:pt x="51614" y="233148"/>
                    <a:pt x="67479" y="246102"/>
                  </a:cubicBezTo>
                  <a:cubicBezTo>
                    <a:pt x="87144" y="262009"/>
                    <a:pt x="116690" y="261342"/>
                    <a:pt x="161437" y="250103"/>
                  </a:cubicBezTo>
                  <a:cubicBezTo>
                    <a:pt x="180437" y="245340"/>
                    <a:pt x="201528" y="233910"/>
                    <a:pt x="237439" y="217051"/>
                  </a:cubicBezTo>
                  <a:cubicBezTo>
                    <a:pt x="246939" y="212479"/>
                    <a:pt x="254634" y="209526"/>
                    <a:pt x="273255" y="200763"/>
                  </a:cubicBezTo>
                  <a:cubicBezTo>
                    <a:pt x="291856" y="192334"/>
                    <a:pt x="308153" y="179523"/>
                    <a:pt x="320756" y="163425"/>
                  </a:cubicBezTo>
                  <a:cubicBezTo>
                    <a:pt x="330256" y="149328"/>
                    <a:pt x="331776" y="142661"/>
                    <a:pt x="330256" y="139423"/>
                  </a:cubicBezTo>
                  <a:cubicBezTo>
                    <a:pt x="328736" y="136184"/>
                    <a:pt x="323321" y="136279"/>
                    <a:pt x="318096" y="142185"/>
                  </a:cubicBezTo>
                  <a:cubicBezTo>
                    <a:pt x="310637" y="152300"/>
                    <a:pt x="301357" y="160920"/>
                    <a:pt x="290735" y="167616"/>
                  </a:cubicBezTo>
                  <a:cubicBezTo>
                    <a:pt x="290735" y="167616"/>
                    <a:pt x="302800" y="155139"/>
                    <a:pt x="309261" y="147042"/>
                  </a:cubicBezTo>
                  <a:cubicBezTo>
                    <a:pt x="315140" y="139908"/>
                    <a:pt x="320001" y="131993"/>
                    <a:pt x="323701" y="123516"/>
                  </a:cubicBezTo>
                  <a:cubicBezTo>
                    <a:pt x="327121" y="115229"/>
                    <a:pt x="319996" y="103989"/>
                    <a:pt x="314201" y="109895"/>
                  </a:cubicBezTo>
                  <a:cubicBezTo>
                    <a:pt x="308406" y="115800"/>
                    <a:pt x="306221" y="121801"/>
                    <a:pt x="296340" y="133612"/>
                  </a:cubicBezTo>
                  <a:cubicBezTo>
                    <a:pt x="291172" y="139918"/>
                    <a:pt x="285271" y="145576"/>
                    <a:pt x="278765" y="150471"/>
                  </a:cubicBezTo>
                  <a:cubicBezTo>
                    <a:pt x="284870" y="142194"/>
                    <a:pt x="290302" y="133431"/>
                    <a:pt x="295010" y="124277"/>
                  </a:cubicBezTo>
                  <a:cubicBezTo>
                    <a:pt x="299192" y="117096"/>
                    <a:pt x="301237" y="108866"/>
                    <a:pt x="300900" y="100560"/>
                  </a:cubicBezTo>
                  <a:cubicBezTo>
                    <a:pt x="300900" y="96274"/>
                    <a:pt x="294535" y="91035"/>
                    <a:pt x="288835" y="99322"/>
                  </a:cubicBezTo>
                  <a:cubicBezTo>
                    <a:pt x="283306" y="110552"/>
                    <a:pt x="276448" y="121077"/>
                    <a:pt x="268409" y="130659"/>
                  </a:cubicBezTo>
                  <a:cubicBezTo>
                    <a:pt x="259669" y="139708"/>
                    <a:pt x="252354" y="144852"/>
                    <a:pt x="252069" y="142375"/>
                  </a:cubicBezTo>
                  <a:cubicBezTo>
                    <a:pt x="251784" y="139899"/>
                    <a:pt x="257389" y="134946"/>
                    <a:pt x="260429" y="124373"/>
                  </a:cubicBezTo>
                  <a:cubicBezTo>
                    <a:pt x="263469" y="113800"/>
                    <a:pt x="260429" y="102656"/>
                    <a:pt x="254634" y="101513"/>
                  </a:cubicBezTo>
                  <a:cubicBezTo>
                    <a:pt x="248839" y="100370"/>
                    <a:pt x="249979" y="100560"/>
                    <a:pt x="245134" y="110466"/>
                  </a:cubicBezTo>
                  <a:cubicBezTo>
                    <a:pt x="238797" y="120601"/>
                    <a:pt x="233117" y="131126"/>
                    <a:pt x="228128" y="141994"/>
                  </a:cubicBezTo>
                  <a:cubicBezTo>
                    <a:pt x="225144" y="152138"/>
                    <a:pt x="219767" y="161416"/>
                    <a:pt x="212453" y="169045"/>
                  </a:cubicBezTo>
                  <a:cubicBezTo>
                    <a:pt x="203428" y="178951"/>
                    <a:pt x="182717" y="190000"/>
                    <a:pt x="146521" y="19914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4" name="Google Shape;704;p17"/>
            <p:cNvSpPr/>
            <p:nvPr/>
          </p:nvSpPr>
          <p:spPr>
            <a:xfrm>
              <a:off x="2447141" y="4011203"/>
              <a:ext cx="100743" cy="148055"/>
            </a:xfrm>
            <a:custGeom>
              <a:avLst/>
              <a:gdLst/>
              <a:ahLst/>
              <a:cxnLst/>
              <a:rect l="l" t="t" r="r" b="b"/>
              <a:pathLst>
                <a:path w="100743" h="148055" extrusionOk="0">
                  <a:moveTo>
                    <a:pt x="27117" y="689"/>
                  </a:moveTo>
                  <a:cubicBezTo>
                    <a:pt x="52482" y="-3121"/>
                    <a:pt x="70438" y="8404"/>
                    <a:pt x="81743" y="46981"/>
                  </a:cubicBezTo>
                  <a:cubicBezTo>
                    <a:pt x="93049" y="85557"/>
                    <a:pt x="100744" y="117370"/>
                    <a:pt x="100744" y="117370"/>
                  </a:cubicBezTo>
                  <a:cubicBezTo>
                    <a:pt x="90684" y="132001"/>
                    <a:pt x="75423" y="142231"/>
                    <a:pt x="58088" y="145945"/>
                  </a:cubicBezTo>
                  <a:cubicBezTo>
                    <a:pt x="27687" y="153375"/>
                    <a:pt x="16761" y="138801"/>
                    <a:pt x="16761" y="138801"/>
                  </a:cubicBezTo>
                  <a:cubicBezTo>
                    <a:pt x="16761" y="138801"/>
                    <a:pt x="8306" y="98320"/>
                    <a:pt x="3081" y="70793"/>
                  </a:cubicBezTo>
                  <a:cubicBezTo>
                    <a:pt x="-2144" y="43266"/>
                    <a:pt x="-4329" y="5356"/>
                    <a:pt x="27117" y="68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5" name="Google Shape;705;p17"/>
            <p:cNvSpPr/>
            <p:nvPr/>
          </p:nvSpPr>
          <p:spPr>
            <a:xfrm>
              <a:off x="2331622" y="3739152"/>
              <a:ext cx="164429" cy="181621"/>
            </a:xfrm>
            <a:custGeom>
              <a:avLst/>
              <a:gdLst/>
              <a:ahLst/>
              <a:cxnLst/>
              <a:rect l="l" t="t" r="r" b="b"/>
              <a:pathLst>
                <a:path w="164429" h="181621" extrusionOk="0">
                  <a:moveTo>
                    <a:pt x="155175" y="75001"/>
                  </a:moveTo>
                  <a:cubicBezTo>
                    <a:pt x="155175" y="75001"/>
                    <a:pt x="195362" y="13755"/>
                    <a:pt x="108244" y="1277"/>
                  </a:cubicBezTo>
                  <a:cubicBezTo>
                    <a:pt x="45447" y="-7771"/>
                    <a:pt x="5166" y="32710"/>
                    <a:pt x="511" y="76620"/>
                  </a:cubicBezTo>
                  <a:cubicBezTo>
                    <a:pt x="-3954" y="118530"/>
                    <a:pt x="21792" y="162345"/>
                    <a:pt x="40412" y="179300"/>
                  </a:cubicBezTo>
                  <a:cubicBezTo>
                    <a:pt x="58682" y="183929"/>
                    <a:pt x="78014" y="181586"/>
                    <a:pt x="94659" y="172727"/>
                  </a:cubicBezTo>
                  <a:cubicBezTo>
                    <a:pt x="95657" y="161326"/>
                    <a:pt x="96038" y="149877"/>
                    <a:pt x="95799" y="138437"/>
                  </a:cubicBezTo>
                  <a:cubicBezTo>
                    <a:pt x="95799" y="138437"/>
                    <a:pt x="65208" y="73858"/>
                    <a:pt x="155175" y="7500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6" name="Google Shape;706;p17"/>
            <p:cNvSpPr/>
            <p:nvPr/>
          </p:nvSpPr>
          <p:spPr>
            <a:xfrm>
              <a:off x="2515394" y="4404988"/>
              <a:ext cx="145638" cy="201549"/>
            </a:xfrm>
            <a:custGeom>
              <a:avLst/>
              <a:gdLst/>
              <a:ahLst/>
              <a:cxnLst/>
              <a:rect l="l" t="t" r="r" b="b"/>
              <a:pathLst>
                <a:path w="145638" h="201549" extrusionOk="0">
                  <a:moveTo>
                    <a:pt x="145639" y="183928"/>
                  </a:moveTo>
                  <a:lnTo>
                    <a:pt x="145639" y="0"/>
                  </a:lnTo>
                  <a:lnTo>
                    <a:pt x="0" y="85249"/>
                  </a:lnTo>
                  <a:lnTo>
                    <a:pt x="56052" y="201549"/>
                  </a:lnTo>
                  <a:lnTo>
                    <a:pt x="145639" y="183928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" name="Google Shape;707;p17"/>
            <p:cNvSpPr/>
            <p:nvPr/>
          </p:nvSpPr>
          <p:spPr>
            <a:xfrm>
              <a:off x="2565555" y="4383081"/>
              <a:ext cx="95477" cy="55816"/>
            </a:xfrm>
            <a:custGeom>
              <a:avLst/>
              <a:gdLst/>
              <a:ahLst/>
              <a:cxnLst/>
              <a:rect l="l" t="t" r="r" b="b"/>
              <a:pathLst>
                <a:path w="95477" h="55816" extrusionOk="0">
                  <a:moveTo>
                    <a:pt x="0" y="32480"/>
                  </a:moveTo>
                  <a:lnTo>
                    <a:pt x="55862" y="0"/>
                  </a:lnTo>
                  <a:lnTo>
                    <a:pt x="95478" y="22860"/>
                  </a:lnTo>
                  <a:lnTo>
                    <a:pt x="37526" y="55816"/>
                  </a:lnTo>
                  <a:lnTo>
                    <a:pt x="0" y="32480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" name="Google Shape;708;p17"/>
            <p:cNvSpPr/>
            <p:nvPr/>
          </p:nvSpPr>
          <p:spPr>
            <a:xfrm>
              <a:off x="4383145" y="3435820"/>
              <a:ext cx="77712" cy="44958"/>
            </a:xfrm>
            <a:custGeom>
              <a:avLst/>
              <a:gdLst/>
              <a:ahLst/>
              <a:cxnLst/>
              <a:rect l="l" t="t" r="r" b="b"/>
              <a:pathLst>
                <a:path w="77712" h="44958" extrusionOk="0">
                  <a:moveTo>
                    <a:pt x="77712" y="22479"/>
                  </a:moveTo>
                  <a:cubicBezTo>
                    <a:pt x="77712" y="34894"/>
                    <a:pt x="60316" y="44958"/>
                    <a:pt x="38856" y="44958"/>
                  </a:cubicBezTo>
                  <a:cubicBezTo>
                    <a:pt x="17396" y="44958"/>
                    <a:pt x="0" y="34894"/>
                    <a:pt x="0" y="22479"/>
                  </a:cubicBezTo>
                  <a:cubicBezTo>
                    <a:pt x="0" y="10064"/>
                    <a:pt x="17397" y="0"/>
                    <a:pt x="38856" y="0"/>
                  </a:cubicBezTo>
                  <a:cubicBezTo>
                    <a:pt x="60316" y="0"/>
                    <a:pt x="77712" y="10064"/>
                    <a:pt x="77712" y="22479"/>
                  </a:cubicBez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" name="Google Shape;709;p17"/>
            <p:cNvSpPr/>
            <p:nvPr/>
          </p:nvSpPr>
          <p:spPr>
            <a:xfrm flipH="1">
              <a:off x="4682927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" name="Google Shape;710;p17"/>
            <p:cNvSpPr/>
            <p:nvPr/>
          </p:nvSpPr>
          <p:spPr>
            <a:xfrm rot="10800000">
              <a:off x="6022844" y="4502970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711;p17"/>
            <p:cNvSpPr/>
            <p:nvPr/>
          </p:nvSpPr>
          <p:spPr>
            <a:xfrm flipH="1">
              <a:off x="6190049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p17"/>
            <p:cNvSpPr/>
            <p:nvPr/>
          </p:nvSpPr>
          <p:spPr>
            <a:xfrm flipH="1">
              <a:off x="6403900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Google Shape;713;p17"/>
            <p:cNvSpPr/>
            <p:nvPr/>
          </p:nvSpPr>
          <p:spPr>
            <a:xfrm flipH="1">
              <a:off x="6190049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4" name="Google Shape;714;p17"/>
            <p:cNvSpPr/>
            <p:nvPr/>
          </p:nvSpPr>
          <p:spPr>
            <a:xfrm>
              <a:off x="6351541" y="3874743"/>
              <a:ext cx="217302" cy="317702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5" name="Google Shape;715;p17"/>
            <p:cNvSpPr/>
            <p:nvPr/>
          </p:nvSpPr>
          <p:spPr>
            <a:xfrm>
              <a:off x="6368017" y="3871983"/>
              <a:ext cx="104086" cy="12826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6" name="Google Shape;716;p17"/>
            <p:cNvSpPr/>
            <p:nvPr/>
          </p:nvSpPr>
          <p:spPr>
            <a:xfrm>
              <a:off x="6388363" y="4011215"/>
              <a:ext cx="128390" cy="14369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7" name="Google Shape;717;p17"/>
            <p:cNvSpPr/>
            <p:nvPr/>
          </p:nvSpPr>
          <p:spPr>
            <a:xfrm>
              <a:off x="6169126" y="4068541"/>
              <a:ext cx="242294" cy="344916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8" name="Google Shape;718;p17"/>
            <p:cNvSpPr/>
            <p:nvPr/>
          </p:nvSpPr>
          <p:spPr>
            <a:xfrm>
              <a:off x="6350989" y="4058254"/>
              <a:ext cx="187162" cy="24687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9" name="Google Shape;719;p17"/>
            <p:cNvSpPr/>
            <p:nvPr/>
          </p:nvSpPr>
          <p:spPr>
            <a:xfrm>
              <a:off x="6384325" y="3881810"/>
              <a:ext cx="137686" cy="169616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0" name="Google Shape;720;p17"/>
            <p:cNvSpPr/>
            <p:nvPr/>
          </p:nvSpPr>
          <p:spPr>
            <a:xfrm>
              <a:off x="6389913" y="3881145"/>
              <a:ext cx="138230" cy="13009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1" name="Google Shape;721;p17"/>
            <p:cNvSpPr/>
            <p:nvPr/>
          </p:nvSpPr>
          <p:spPr>
            <a:xfrm>
              <a:off x="6223986" y="4735273"/>
              <a:ext cx="108702" cy="82916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" name="Google Shape;722;p17"/>
            <p:cNvSpPr/>
            <p:nvPr/>
          </p:nvSpPr>
          <p:spPr>
            <a:xfrm>
              <a:off x="6224466" y="4761723"/>
              <a:ext cx="108209" cy="5649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3" name="Google Shape;723;p17"/>
            <p:cNvSpPr/>
            <p:nvPr/>
          </p:nvSpPr>
          <p:spPr>
            <a:xfrm>
              <a:off x="6169601" y="4699543"/>
              <a:ext cx="99502" cy="77082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4" name="Google Shape;724;p17"/>
            <p:cNvSpPr/>
            <p:nvPr/>
          </p:nvSpPr>
          <p:spPr>
            <a:xfrm>
              <a:off x="6170058" y="4724979"/>
              <a:ext cx="99108" cy="51736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5" name="Google Shape;725;p17"/>
            <p:cNvSpPr/>
            <p:nvPr/>
          </p:nvSpPr>
          <p:spPr>
            <a:xfrm>
              <a:off x="6206498" y="4301929"/>
              <a:ext cx="236938" cy="40866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6" name="Google Shape;726;p17"/>
            <p:cNvSpPr/>
            <p:nvPr/>
          </p:nvSpPr>
          <p:spPr>
            <a:xfrm>
              <a:off x="6271102" y="4302737"/>
              <a:ext cx="235887" cy="442489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7" name="Google Shape;727;p17"/>
            <p:cNvSpPr/>
            <p:nvPr/>
          </p:nvSpPr>
          <p:spPr>
            <a:xfrm>
              <a:off x="6183254" y="4274877"/>
              <a:ext cx="352749" cy="324700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8" name="Google Shape;728;p17"/>
            <p:cNvSpPr/>
            <p:nvPr/>
          </p:nvSpPr>
          <p:spPr>
            <a:xfrm>
              <a:off x="6466820" y="4083042"/>
              <a:ext cx="122590" cy="42978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9" name="Google Shape;729;p17"/>
            <p:cNvSpPr/>
            <p:nvPr/>
          </p:nvSpPr>
          <p:spPr>
            <a:xfrm>
              <a:off x="6490841" y="4077626"/>
              <a:ext cx="74124" cy="94270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0" name="Google Shape;730;p17"/>
            <p:cNvSpPr/>
            <p:nvPr/>
          </p:nvSpPr>
          <p:spPr>
            <a:xfrm>
              <a:off x="6345497" y="4058119"/>
              <a:ext cx="63405" cy="6657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31" name="Google Shape;731;p17"/>
            <p:cNvGrpSpPr/>
            <p:nvPr/>
          </p:nvGrpSpPr>
          <p:grpSpPr>
            <a:xfrm>
              <a:off x="6161836" y="4215479"/>
              <a:ext cx="350682" cy="265782"/>
              <a:chOff x="6621095" y="1452181"/>
              <a:chExt cx="330894" cy="250785"/>
            </a:xfrm>
          </p:grpSpPr>
          <p:sp>
            <p:nvSpPr>
              <p:cNvPr id="732" name="Google Shape;732;p1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3" name="Google Shape;733;p1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4" name="Google Shape;734;p1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5" name="Google Shape;735;p1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6" name="Google Shape;736;p1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89D4DE65-CE17-4F2D-85C3-952B84B10B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826" y="2221768"/>
            <a:ext cx="3743325" cy="24860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25161B4-B020-47D9-9D99-A56350B419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563169"/>
            <a:ext cx="9144000" cy="527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4958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457200" y="316699"/>
            <a:ext cx="7137964" cy="137160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IN" dirty="0"/>
              <a:t>COLUMN : MODIFY/RENAME</a:t>
            </a:r>
            <a:endParaRPr dirty="0"/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  <p:grpSp>
        <p:nvGrpSpPr>
          <p:cNvPr id="597" name="Google Shape;597;p17"/>
          <p:cNvGrpSpPr/>
          <p:nvPr/>
        </p:nvGrpSpPr>
        <p:grpSpPr>
          <a:xfrm>
            <a:off x="6262576" y="2169042"/>
            <a:ext cx="2462655" cy="2543926"/>
            <a:chOff x="2183550" y="65875"/>
            <a:chExt cx="4483981" cy="4807045"/>
          </a:xfrm>
        </p:grpSpPr>
        <p:sp>
          <p:nvSpPr>
            <p:cNvPr id="598" name="Google Shape;598;p17"/>
            <p:cNvSpPr/>
            <p:nvPr/>
          </p:nvSpPr>
          <p:spPr>
            <a:xfrm>
              <a:off x="3889897" y="3280283"/>
              <a:ext cx="998038" cy="577710"/>
            </a:xfrm>
            <a:custGeom>
              <a:avLst/>
              <a:gdLst/>
              <a:ahLst/>
              <a:cxnLst/>
              <a:rect l="l" t="t" r="r" b="b"/>
              <a:pathLst>
                <a:path w="998038" h="577710" extrusionOk="0">
                  <a:moveTo>
                    <a:pt x="461327" y="569588"/>
                  </a:moveTo>
                  <a:lnTo>
                    <a:pt x="14055" y="310699"/>
                  </a:lnTo>
                  <a:cubicBezTo>
                    <a:pt x="-6751" y="298602"/>
                    <a:pt x="-4186" y="277552"/>
                    <a:pt x="19945" y="263645"/>
                  </a:cubicBezTo>
                  <a:lnTo>
                    <a:pt x="455437" y="11519"/>
                  </a:lnTo>
                  <a:cubicBezTo>
                    <a:pt x="479568" y="-2388"/>
                    <a:pt x="515954" y="-3912"/>
                    <a:pt x="536759" y="8090"/>
                  </a:cubicBezTo>
                  <a:lnTo>
                    <a:pt x="983936" y="266979"/>
                  </a:lnTo>
                  <a:cubicBezTo>
                    <a:pt x="1004837" y="279076"/>
                    <a:pt x="1002177" y="300126"/>
                    <a:pt x="978141" y="314033"/>
                  </a:cubicBezTo>
                  <a:lnTo>
                    <a:pt x="542554" y="566159"/>
                  </a:lnTo>
                  <a:cubicBezTo>
                    <a:pt x="518519" y="580161"/>
                    <a:pt x="482133" y="581590"/>
                    <a:pt x="461327" y="56958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599;p17"/>
            <p:cNvSpPr/>
            <p:nvPr/>
          </p:nvSpPr>
          <p:spPr>
            <a:xfrm>
              <a:off x="2372415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600;p17"/>
            <p:cNvSpPr/>
            <p:nvPr/>
          </p:nvSpPr>
          <p:spPr>
            <a:xfrm>
              <a:off x="3921527" y="3261804"/>
              <a:ext cx="998857" cy="577329"/>
            </a:xfrm>
            <a:custGeom>
              <a:avLst/>
              <a:gdLst/>
              <a:ahLst/>
              <a:cxnLst/>
              <a:rect l="l" t="t" r="r" b="b"/>
              <a:pathLst>
                <a:path w="998857" h="577329" extrusionOk="0">
                  <a:moveTo>
                    <a:pt x="998097" y="255644"/>
                  </a:moveTo>
                  <a:lnTo>
                    <a:pt x="976057" y="262407"/>
                  </a:lnTo>
                  <a:lnTo>
                    <a:pt x="536860" y="8090"/>
                  </a:lnTo>
                  <a:cubicBezTo>
                    <a:pt x="516054" y="-3912"/>
                    <a:pt x="479858" y="-2388"/>
                    <a:pt x="455632" y="11519"/>
                  </a:cubicBezTo>
                  <a:lnTo>
                    <a:pt x="20046" y="263645"/>
                  </a:lnTo>
                  <a:lnTo>
                    <a:pt x="19001" y="264312"/>
                  </a:lnTo>
                  <a:lnTo>
                    <a:pt x="0" y="258502"/>
                  </a:lnTo>
                  <a:lnTo>
                    <a:pt x="0" y="287077"/>
                  </a:lnTo>
                  <a:cubicBezTo>
                    <a:pt x="0" y="288125"/>
                    <a:pt x="0" y="289173"/>
                    <a:pt x="0" y="290316"/>
                  </a:cubicBezTo>
                  <a:lnTo>
                    <a:pt x="0" y="292601"/>
                  </a:lnTo>
                  <a:lnTo>
                    <a:pt x="0" y="292601"/>
                  </a:lnTo>
                  <a:cubicBezTo>
                    <a:pt x="1596" y="300307"/>
                    <a:pt x="6641" y="306841"/>
                    <a:pt x="13680" y="310318"/>
                  </a:cubicBezTo>
                  <a:lnTo>
                    <a:pt x="460953" y="569208"/>
                  </a:lnTo>
                  <a:cubicBezTo>
                    <a:pt x="481758" y="581209"/>
                    <a:pt x="517954" y="579780"/>
                    <a:pt x="542275" y="565778"/>
                  </a:cubicBezTo>
                  <a:lnTo>
                    <a:pt x="979097" y="314033"/>
                  </a:lnTo>
                  <a:cubicBezTo>
                    <a:pt x="989404" y="309413"/>
                    <a:pt x="996786" y="300012"/>
                    <a:pt x="998857" y="288887"/>
                  </a:cubicBezTo>
                  <a:lnTo>
                    <a:pt x="998857" y="288887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601;p17"/>
            <p:cNvSpPr/>
            <p:nvPr/>
          </p:nvSpPr>
          <p:spPr>
            <a:xfrm>
              <a:off x="3922039" y="3231825"/>
              <a:ext cx="998054" cy="577388"/>
            </a:xfrm>
            <a:custGeom>
              <a:avLst/>
              <a:gdLst/>
              <a:ahLst/>
              <a:cxnLst/>
              <a:rect l="l" t="t" r="r" b="b"/>
              <a:pathLst>
                <a:path w="998054" h="577388" extrusionOk="0">
                  <a:moveTo>
                    <a:pt x="461295" y="569183"/>
                  </a:moveTo>
                  <a:lnTo>
                    <a:pt x="14023" y="310674"/>
                  </a:lnTo>
                  <a:cubicBezTo>
                    <a:pt x="-6783" y="298673"/>
                    <a:pt x="-4123" y="277623"/>
                    <a:pt x="19913" y="263716"/>
                  </a:cubicBezTo>
                  <a:lnTo>
                    <a:pt x="455500" y="11589"/>
                  </a:lnTo>
                  <a:cubicBezTo>
                    <a:pt x="479536" y="-2412"/>
                    <a:pt x="515922" y="-3936"/>
                    <a:pt x="536727" y="8160"/>
                  </a:cubicBezTo>
                  <a:lnTo>
                    <a:pt x="984000" y="267050"/>
                  </a:lnTo>
                  <a:cubicBezTo>
                    <a:pt x="1004805" y="279147"/>
                    <a:pt x="1002240" y="300197"/>
                    <a:pt x="978110" y="314103"/>
                  </a:cubicBezTo>
                  <a:lnTo>
                    <a:pt x="542618" y="566230"/>
                  </a:lnTo>
                  <a:cubicBezTo>
                    <a:pt x="518487" y="579756"/>
                    <a:pt x="482101" y="581280"/>
                    <a:pt x="461295" y="56918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Google Shape;602;p17"/>
            <p:cNvSpPr/>
            <p:nvPr/>
          </p:nvSpPr>
          <p:spPr>
            <a:xfrm>
              <a:off x="4231770" y="3400376"/>
              <a:ext cx="378145" cy="218912"/>
            </a:xfrm>
            <a:custGeom>
              <a:avLst/>
              <a:gdLst/>
              <a:ahLst/>
              <a:cxnLst/>
              <a:rect l="l" t="t" r="r" b="b"/>
              <a:pathLst>
                <a:path w="378145" h="218912" extrusionOk="0">
                  <a:moveTo>
                    <a:pt x="377956" y="96880"/>
                  </a:moveTo>
                  <a:lnTo>
                    <a:pt x="377956" y="58780"/>
                  </a:lnTo>
                  <a:lnTo>
                    <a:pt x="323804" y="73067"/>
                  </a:lnTo>
                  <a:lnTo>
                    <a:pt x="203341" y="3058"/>
                  </a:lnTo>
                  <a:cubicBezTo>
                    <a:pt x="193461" y="-1447"/>
                    <a:pt x="182023" y="-952"/>
                    <a:pt x="172560" y="4392"/>
                  </a:cubicBezTo>
                  <a:lnTo>
                    <a:pt x="55422" y="72210"/>
                  </a:lnTo>
                  <a:lnTo>
                    <a:pt x="36" y="57541"/>
                  </a:lnTo>
                  <a:lnTo>
                    <a:pt x="36" y="98594"/>
                  </a:lnTo>
                  <a:lnTo>
                    <a:pt x="36" y="98594"/>
                  </a:lnTo>
                  <a:lnTo>
                    <a:pt x="36" y="108119"/>
                  </a:lnTo>
                  <a:cubicBezTo>
                    <a:pt x="-12" y="108500"/>
                    <a:pt x="-12" y="108881"/>
                    <a:pt x="36" y="109262"/>
                  </a:cubicBezTo>
                  <a:lnTo>
                    <a:pt x="36" y="110215"/>
                  </a:lnTo>
                  <a:lnTo>
                    <a:pt x="36" y="110215"/>
                  </a:lnTo>
                  <a:cubicBezTo>
                    <a:pt x="644" y="113139"/>
                    <a:pt x="2572" y="115606"/>
                    <a:pt x="5261" y="116882"/>
                  </a:cubicBezTo>
                  <a:lnTo>
                    <a:pt x="174840" y="215847"/>
                  </a:lnTo>
                  <a:cubicBezTo>
                    <a:pt x="184721" y="220333"/>
                    <a:pt x="196130" y="219876"/>
                    <a:pt x="205621" y="214608"/>
                  </a:cubicBezTo>
                  <a:lnTo>
                    <a:pt x="370736" y="119358"/>
                  </a:lnTo>
                  <a:cubicBezTo>
                    <a:pt x="374621" y="117606"/>
                    <a:pt x="377395" y="114044"/>
                    <a:pt x="378146" y="109833"/>
                  </a:cubicBezTo>
                  <a:lnTo>
                    <a:pt x="378146" y="109833"/>
                  </a:lnTo>
                  <a:lnTo>
                    <a:pt x="378146" y="97261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Google Shape;603;p17"/>
            <p:cNvSpPr/>
            <p:nvPr/>
          </p:nvSpPr>
          <p:spPr>
            <a:xfrm>
              <a:off x="4231502" y="3348848"/>
              <a:ext cx="378432" cy="218803"/>
            </a:xfrm>
            <a:custGeom>
              <a:avLst/>
              <a:gdLst/>
              <a:ahLst/>
              <a:cxnLst/>
              <a:rect l="l" t="t" r="r" b="b"/>
              <a:pathLst>
                <a:path w="378432" h="218803" extrusionOk="0">
                  <a:moveTo>
                    <a:pt x="175108" y="215844"/>
                  </a:moveTo>
                  <a:lnTo>
                    <a:pt x="5339" y="117451"/>
                  </a:lnTo>
                  <a:cubicBezTo>
                    <a:pt x="-2547" y="112879"/>
                    <a:pt x="-1597" y="104878"/>
                    <a:pt x="7524" y="99639"/>
                  </a:cubicBezTo>
                  <a:lnTo>
                    <a:pt x="172638" y="4389"/>
                  </a:lnTo>
                  <a:cubicBezTo>
                    <a:pt x="182167" y="-992"/>
                    <a:pt x="193691" y="-1449"/>
                    <a:pt x="203609" y="3151"/>
                  </a:cubicBezTo>
                  <a:lnTo>
                    <a:pt x="373094" y="101259"/>
                  </a:lnTo>
                  <a:cubicBezTo>
                    <a:pt x="380979" y="105831"/>
                    <a:pt x="380029" y="113832"/>
                    <a:pt x="370909" y="119166"/>
                  </a:cubicBezTo>
                  <a:lnTo>
                    <a:pt x="205794" y="214416"/>
                  </a:lnTo>
                  <a:cubicBezTo>
                    <a:pt x="196360" y="219712"/>
                    <a:pt x="184988" y="220245"/>
                    <a:pt x="175108" y="215844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604;p17"/>
            <p:cNvSpPr/>
            <p:nvPr/>
          </p:nvSpPr>
          <p:spPr>
            <a:xfrm>
              <a:off x="3409843" y="2513133"/>
              <a:ext cx="2024410" cy="945165"/>
            </a:xfrm>
            <a:custGeom>
              <a:avLst/>
              <a:gdLst/>
              <a:ahLst/>
              <a:cxnLst/>
              <a:rect l="l" t="t" r="r" b="b"/>
              <a:pathLst>
                <a:path w="2024410" h="945165" extrusionOk="0">
                  <a:moveTo>
                    <a:pt x="1010828" y="945166"/>
                  </a:moveTo>
                  <a:lnTo>
                    <a:pt x="0" y="38005"/>
                  </a:lnTo>
                  <a:lnTo>
                    <a:pt x="2024411" y="0"/>
                  </a:lnTo>
                  <a:lnTo>
                    <a:pt x="1010828" y="945166"/>
                  </a:ln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605;p17"/>
            <p:cNvSpPr/>
            <p:nvPr/>
          </p:nvSpPr>
          <p:spPr>
            <a:xfrm>
              <a:off x="2963426" y="65875"/>
              <a:ext cx="2875158" cy="2882646"/>
            </a:xfrm>
            <a:custGeom>
              <a:avLst/>
              <a:gdLst/>
              <a:ahLst/>
              <a:cxnLst/>
              <a:rect l="l" t="t" r="r" b="b"/>
              <a:pathLst>
                <a:path w="2875158" h="2882646" extrusionOk="0">
                  <a:moveTo>
                    <a:pt x="2875159" y="1441323"/>
                  </a:moveTo>
                  <a:cubicBezTo>
                    <a:pt x="2875159" y="2237344"/>
                    <a:pt x="2231533" y="2882646"/>
                    <a:pt x="1437579" y="2882646"/>
                  </a:cubicBezTo>
                  <a:cubicBezTo>
                    <a:pt x="643626" y="2882646"/>
                    <a:pt x="0" y="2237344"/>
                    <a:pt x="0" y="1441323"/>
                  </a:cubicBezTo>
                  <a:cubicBezTo>
                    <a:pt x="0" y="645302"/>
                    <a:pt x="643626" y="0"/>
                    <a:pt x="1437579" y="0"/>
                  </a:cubicBezTo>
                  <a:cubicBezTo>
                    <a:pt x="2231532" y="0"/>
                    <a:pt x="2875159" y="645302"/>
                    <a:pt x="2875159" y="144132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606;p17"/>
            <p:cNvSpPr/>
            <p:nvPr/>
          </p:nvSpPr>
          <p:spPr>
            <a:xfrm>
              <a:off x="2986102" y="165506"/>
              <a:ext cx="2752826" cy="2463451"/>
            </a:xfrm>
            <a:custGeom>
              <a:avLst/>
              <a:gdLst/>
              <a:ahLst/>
              <a:cxnLst/>
              <a:rect l="l" t="t" r="r" b="b"/>
              <a:pathLst>
                <a:path w="2752826" h="2463451" extrusionOk="0">
                  <a:moveTo>
                    <a:pt x="1036794" y="484346"/>
                  </a:moveTo>
                  <a:lnTo>
                    <a:pt x="1041639" y="467297"/>
                  </a:lnTo>
                  <a:lnTo>
                    <a:pt x="1041639" y="430340"/>
                  </a:lnTo>
                  <a:cubicBezTo>
                    <a:pt x="1034789" y="431164"/>
                    <a:pt x="1027873" y="431164"/>
                    <a:pt x="1021023" y="430340"/>
                  </a:cubicBezTo>
                  <a:cubicBezTo>
                    <a:pt x="1017413" y="428720"/>
                    <a:pt x="1019883" y="418624"/>
                    <a:pt x="1019883" y="418624"/>
                  </a:cubicBezTo>
                  <a:lnTo>
                    <a:pt x="1036794" y="404051"/>
                  </a:lnTo>
                  <a:lnTo>
                    <a:pt x="1002878" y="411290"/>
                  </a:lnTo>
                  <a:lnTo>
                    <a:pt x="990717" y="430340"/>
                  </a:lnTo>
                  <a:lnTo>
                    <a:pt x="952716" y="453866"/>
                  </a:lnTo>
                  <a:lnTo>
                    <a:pt x="969722" y="463391"/>
                  </a:lnTo>
                  <a:lnTo>
                    <a:pt x="980647" y="470630"/>
                  </a:lnTo>
                  <a:lnTo>
                    <a:pt x="996988" y="473107"/>
                  </a:lnTo>
                  <a:lnTo>
                    <a:pt x="996988" y="462344"/>
                  </a:lnTo>
                  <a:cubicBezTo>
                    <a:pt x="996988" y="462344"/>
                    <a:pt x="1015988" y="457486"/>
                    <a:pt x="1020643" y="464725"/>
                  </a:cubicBezTo>
                  <a:lnTo>
                    <a:pt x="1018268" y="478155"/>
                  </a:lnTo>
                  <a:lnTo>
                    <a:pt x="1036794" y="484346"/>
                  </a:lnTo>
                  <a:close/>
                  <a:moveTo>
                    <a:pt x="616692" y="1010603"/>
                  </a:moveTo>
                  <a:cubicBezTo>
                    <a:pt x="606783" y="1006135"/>
                    <a:pt x="595440" y="1006135"/>
                    <a:pt x="585531" y="1010603"/>
                  </a:cubicBezTo>
                  <a:cubicBezTo>
                    <a:pt x="585702" y="1024414"/>
                    <a:pt x="574967" y="1035891"/>
                    <a:pt x="561211" y="1036606"/>
                  </a:cubicBezTo>
                  <a:lnTo>
                    <a:pt x="588951" y="1052132"/>
                  </a:lnTo>
                  <a:lnTo>
                    <a:pt x="616692" y="1041749"/>
                  </a:lnTo>
                  <a:lnTo>
                    <a:pt x="652983" y="1029653"/>
                  </a:lnTo>
                  <a:lnTo>
                    <a:pt x="684049" y="1052132"/>
                  </a:lnTo>
                  <a:cubicBezTo>
                    <a:pt x="707420" y="1023557"/>
                    <a:pt x="684049" y="1007078"/>
                    <a:pt x="684049" y="1007078"/>
                  </a:cubicBezTo>
                  <a:lnTo>
                    <a:pt x="616692" y="1010603"/>
                  </a:lnTo>
                  <a:close/>
                  <a:moveTo>
                    <a:pt x="1206658" y="1540478"/>
                  </a:moveTo>
                  <a:lnTo>
                    <a:pt x="1179773" y="1534763"/>
                  </a:lnTo>
                  <a:lnTo>
                    <a:pt x="1133031" y="1504950"/>
                  </a:lnTo>
                  <a:lnTo>
                    <a:pt x="1091990" y="1504950"/>
                  </a:lnTo>
                  <a:lnTo>
                    <a:pt x="1056554" y="1486567"/>
                  </a:lnTo>
                  <a:lnTo>
                    <a:pt x="1042399" y="1486567"/>
                  </a:lnTo>
                  <a:cubicBezTo>
                    <a:pt x="1042399" y="1486567"/>
                    <a:pt x="1045249" y="1466660"/>
                    <a:pt x="1040974" y="1465231"/>
                  </a:cubicBezTo>
                  <a:cubicBezTo>
                    <a:pt x="1036699" y="1463802"/>
                    <a:pt x="1005633" y="1445324"/>
                    <a:pt x="1005633" y="1445324"/>
                  </a:cubicBezTo>
                  <a:lnTo>
                    <a:pt x="981502" y="1453896"/>
                  </a:lnTo>
                  <a:lnTo>
                    <a:pt x="981502" y="1436846"/>
                  </a:lnTo>
                  <a:lnTo>
                    <a:pt x="964497" y="1429703"/>
                  </a:lnTo>
                  <a:lnTo>
                    <a:pt x="950341" y="1429703"/>
                  </a:lnTo>
                  <a:lnTo>
                    <a:pt x="951766" y="1415510"/>
                  </a:lnTo>
                  <a:cubicBezTo>
                    <a:pt x="951766" y="1415510"/>
                    <a:pt x="964497" y="1390269"/>
                    <a:pt x="957467" y="1385888"/>
                  </a:cubicBezTo>
                  <a:cubicBezTo>
                    <a:pt x="950436" y="1381506"/>
                    <a:pt x="924881" y="1324642"/>
                    <a:pt x="924881" y="1324642"/>
                  </a:cubicBezTo>
                  <a:lnTo>
                    <a:pt x="886880" y="1303306"/>
                  </a:lnTo>
                  <a:lnTo>
                    <a:pt x="845838" y="1303306"/>
                  </a:lnTo>
                  <a:lnTo>
                    <a:pt x="810403" y="1269302"/>
                  </a:lnTo>
                  <a:lnTo>
                    <a:pt x="775062" y="1240727"/>
                  </a:lnTo>
                  <a:lnTo>
                    <a:pt x="755206" y="1201007"/>
                  </a:lnTo>
                  <a:lnTo>
                    <a:pt x="733925" y="1186815"/>
                  </a:lnTo>
                  <a:cubicBezTo>
                    <a:pt x="733925" y="1186815"/>
                    <a:pt x="709890" y="1202436"/>
                    <a:pt x="704190" y="1201007"/>
                  </a:cubicBezTo>
                  <a:cubicBezTo>
                    <a:pt x="698489" y="1199579"/>
                    <a:pt x="663149" y="1186815"/>
                    <a:pt x="663149" y="1186815"/>
                  </a:cubicBezTo>
                  <a:lnTo>
                    <a:pt x="633413" y="1178338"/>
                  </a:lnTo>
                  <a:lnTo>
                    <a:pt x="596267" y="1195769"/>
                  </a:lnTo>
                  <a:lnTo>
                    <a:pt x="596267" y="1233869"/>
                  </a:lnTo>
                  <a:lnTo>
                    <a:pt x="582111" y="1224344"/>
                  </a:lnTo>
                  <a:lnTo>
                    <a:pt x="582111" y="1210056"/>
                  </a:lnTo>
                  <a:lnTo>
                    <a:pt x="594842" y="1185958"/>
                  </a:lnTo>
                  <a:lnTo>
                    <a:pt x="600542" y="1168908"/>
                  </a:lnTo>
                  <a:lnTo>
                    <a:pt x="587812" y="1163288"/>
                  </a:lnTo>
                  <a:lnTo>
                    <a:pt x="570806" y="1183100"/>
                  </a:lnTo>
                  <a:lnTo>
                    <a:pt x="528340" y="1195769"/>
                  </a:lnTo>
                  <a:lnTo>
                    <a:pt x="519790" y="1214247"/>
                  </a:lnTo>
                  <a:lnTo>
                    <a:pt x="499934" y="1232726"/>
                  </a:lnTo>
                  <a:lnTo>
                    <a:pt x="494329" y="1248347"/>
                  </a:lnTo>
                  <a:lnTo>
                    <a:pt x="463168" y="1222820"/>
                  </a:lnTo>
                  <a:cubicBezTo>
                    <a:pt x="452661" y="1228335"/>
                    <a:pt x="441773" y="1233078"/>
                    <a:pt x="430582" y="1237012"/>
                  </a:cubicBezTo>
                  <a:cubicBezTo>
                    <a:pt x="419096" y="1230897"/>
                    <a:pt x="408190" y="1223762"/>
                    <a:pt x="397996" y="1215676"/>
                  </a:cubicBezTo>
                  <a:lnTo>
                    <a:pt x="382416" y="1185863"/>
                  </a:lnTo>
                  <a:lnTo>
                    <a:pt x="390966" y="1146143"/>
                  </a:lnTo>
                  <a:lnTo>
                    <a:pt x="397996" y="1104900"/>
                  </a:lnTo>
                  <a:lnTo>
                    <a:pt x="371111" y="1087850"/>
                  </a:lnTo>
                  <a:lnTo>
                    <a:pt x="334250" y="1087850"/>
                  </a:lnTo>
                  <a:lnTo>
                    <a:pt x="305749" y="1079373"/>
                  </a:lnTo>
                  <a:lnTo>
                    <a:pt x="319049" y="1058037"/>
                  </a:lnTo>
                  <a:lnTo>
                    <a:pt x="334629" y="1026795"/>
                  </a:lnTo>
                  <a:lnTo>
                    <a:pt x="348785" y="1004126"/>
                  </a:lnTo>
                  <a:cubicBezTo>
                    <a:pt x="348785" y="1004126"/>
                    <a:pt x="352775" y="993743"/>
                    <a:pt x="357335" y="991362"/>
                  </a:cubicBezTo>
                  <a:cubicBezTo>
                    <a:pt x="375386" y="981837"/>
                    <a:pt x="357335" y="972884"/>
                    <a:pt x="357335" y="972884"/>
                  </a:cubicBezTo>
                  <a:cubicBezTo>
                    <a:pt x="357335" y="972884"/>
                    <a:pt x="319334" y="970026"/>
                    <a:pt x="313444" y="972884"/>
                  </a:cubicBezTo>
                  <a:cubicBezTo>
                    <a:pt x="307554" y="975741"/>
                    <a:pt x="292163" y="984218"/>
                    <a:pt x="292163" y="984218"/>
                  </a:cubicBezTo>
                  <a:lnTo>
                    <a:pt x="292163" y="1016889"/>
                  </a:lnTo>
                  <a:lnTo>
                    <a:pt x="263663" y="1029653"/>
                  </a:lnTo>
                  <a:lnTo>
                    <a:pt x="219771" y="1039178"/>
                  </a:lnTo>
                  <a:lnTo>
                    <a:pt x="190036" y="1009269"/>
                  </a:lnTo>
                  <a:cubicBezTo>
                    <a:pt x="185760" y="1005078"/>
                    <a:pt x="175880" y="958215"/>
                    <a:pt x="175880" y="958215"/>
                  </a:cubicBezTo>
                  <a:lnTo>
                    <a:pt x="194216" y="941165"/>
                  </a:lnTo>
                  <a:lnTo>
                    <a:pt x="202766" y="926973"/>
                  </a:lnTo>
                  <a:lnTo>
                    <a:pt x="204191" y="892874"/>
                  </a:lnTo>
                  <a:lnTo>
                    <a:pt x="222526" y="877253"/>
                  </a:lnTo>
                  <a:lnTo>
                    <a:pt x="229652" y="858774"/>
                  </a:lnTo>
                  <a:lnTo>
                    <a:pt x="250742" y="843344"/>
                  </a:lnTo>
                  <a:lnTo>
                    <a:pt x="270978" y="824770"/>
                  </a:lnTo>
                  <a:lnTo>
                    <a:pt x="289408" y="819150"/>
                  </a:lnTo>
                  <a:lnTo>
                    <a:pt x="314869" y="824770"/>
                  </a:lnTo>
                  <a:cubicBezTo>
                    <a:pt x="316294" y="815245"/>
                    <a:pt x="363035" y="819150"/>
                    <a:pt x="363035" y="819150"/>
                  </a:cubicBezTo>
                  <a:lnTo>
                    <a:pt x="381466" y="818198"/>
                  </a:lnTo>
                  <a:lnTo>
                    <a:pt x="380041" y="807815"/>
                  </a:lnTo>
                  <a:cubicBezTo>
                    <a:pt x="388591" y="800671"/>
                    <a:pt x="416902" y="807815"/>
                    <a:pt x="416902" y="807815"/>
                  </a:cubicBezTo>
                  <a:lnTo>
                    <a:pt x="454903" y="804577"/>
                  </a:lnTo>
                  <a:cubicBezTo>
                    <a:pt x="463263" y="806387"/>
                    <a:pt x="470293" y="823627"/>
                    <a:pt x="470293" y="823627"/>
                  </a:cubicBezTo>
                  <a:lnTo>
                    <a:pt x="453288" y="839248"/>
                  </a:lnTo>
                  <a:lnTo>
                    <a:pt x="464688" y="873252"/>
                  </a:lnTo>
                  <a:lnTo>
                    <a:pt x="475993" y="888873"/>
                  </a:lnTo>
                  <a:lnTo>
                    <a:pt x="471718" y="904494"/>
                  </a:lnTo>
                  <a:lnTo>
                    <a:pt x="498984" y="900494"/>
                  </a:lnTo>
                  <a:cubicBezTo>
                    <a:pt x="499427" y="891477"/>
                    <a:pt x="499871" y="882460"/>
                    <a:pt x="500314" y="873443"/>
                  </a:cubicBezTo>
                  <a:lnTo>
                    <a:pt x="501739" y="840772"/>
                  </a:lnTo>
                  <a:lnTo>
                    <a:pt x="497559" y="804958"/>
                  </a:lnTo>
                  <a:lnTo>
                    <a:pt x="523020" y="749903"/>
                  </a:lnTo>
                  <a:lnTo>
                    <a:pt x="626383" y="683228"/>
                  </a:lnTo>
                  <a:cubicBezTo>
                    <a:pt x="625908" y="675164"/>
                    <a:pt x="625432" y="667099"/>
                    <a:pt x="624957" y="659035"/>
                  </a:cubicBezTo>
                  <a:lnTo>
                    <a:pt x="631988" y="624269"/>
                  </a:lnTo>
                  <a:lnTo>
                    <a:pt x="650418" y="630650"/>
                  </a:lnTo>
                  <a:lnTo>
                    <a:pt x="683004" y="591884"/>
                  </a:lnTo>
                  <a:lnTo>
                    <a:pt x="725470" y="577787"/>
                  </a:lnTo>
                  <a:lnTo>
                    <a:pt x="750931" y="560451"/>
                  </a:lnTo>
                  <a:lnTo>
                    <a:pt x="763661" y="534829"/>
                  </a:lnTo>
                  <a:lnTo>
                    <a:pt x="810403" y="520637"/>
                  </a:lnTo>
                  <a:lnTo>
                    <a:pt x="857144" y="496538"/>
                  </a:lnTo>
                  <a:lnTo>
                    <a:pt x="835673" y="519494"/>
                  </a:lnTo>
                  <a:lnTo>
                    <a:pt x="832823" y="539401"/>
                  </a:lnTo>
                  <a:lnTo>
                    <a:pt x="858284" y="533686"/>
                  </a:lnTo>
                  <a:lnTo>
                    <a:pt x="880990" y="520922"/>
                  </a:lnTo>
                  <a:lnTo>
                    <a:pt x="900750" y="515302"/>
                  </a:lnTo>
                  <a:lnTo>
                    <a:pt x="919180" y="509588"/>
                  </a:lnTo>
                  <a:lnTo>
                    <a:pt x="924881" y="496824"/>
                  </a:lnTo>
                  <a:lnTo>
                    <a:pt x="912150" y="496824"/>
                  </a:lnTo>
                  <a:lnTo>
                    <a:pt x="892295" y="489680"/>
                  </a:lnTo>
                  <a:lnTo>
                    <a:pt x="863794" y="468440"/>
                  </a:lnTo>
                  <a:cubicBezTo>
                    <a:pt x="863196" y="463742"/>
                    <a:pt x="864734" y="459023"/>
                    <a:pt x="867974" y="455581"/>
                  </a:cubicBezTo>
                  <a:lnTo>
                    <a:pt x="880799" y="444056"/>
                  </a:lnTo>
                  <a:cubicBezTo>
                    <a:pt x="880799" y="444056"/>
                    <a:pt x="886405" y="437198"/>
                    <a:pt x="882224" y="437198"/>
                  </a:cubicBezTo>
                  <a:cubicBezTo>
                    <a:pt x="878044" y="437198"/>
                    <a:pt x="846789" y="430340"/>
                    <a:pt x="846789" y="430340"/>
                  </a:cubicBezTo>
                  <a:lnTo>
                    <a:pt x="812778" y="444056"/>
                  </a:lnTo>
                  <a:lnTo>
                    <a:pt x="793492" y="444056"/>
                  </a:lnTo>
                  <a:lnTo>
                    <a:pt x="817623" y="423005"/>
                  </a:lnTo>
                  <a:lnTo>
                    <a:pt x="844508" y="423005"/>
                  </a:lnTo>
                  <a:lnTo>
                    <a:pt x="874244" y="415862"/>
                  </a:lnTo>
                  <a:lnTo>
                    <a:pt x="935996" y="415862"/>
                  </a:lnTo>
                  <a:lnTo>
                    <a:pt x="970007" y="408718"/>
                  </a:lnTo>
                  <a:lnTo>
                    <a:pt x="994233" y="395669"/>
                  </a:lnTo>
                  <a:lnTo>
                    <a:pt x="1023968" y="392621"/>
                  </a:lnTo>
                  <a:lnTo>
                    <a:pt x="1032519" y="360712"/>
                  </a:lnTo>
                  <a:lnTo>
                    <a:pt x="1012663" y="343662"/>
                  </a:lnTo>
                  <a:lnTo>
                    <a:pt x="984162" y="328898"/>
                  </a:lnTo>
                  <a:lnTo>
                    <a:pt x="978462" y="295370"/>
                  </a:lnTo>
                  <a:lnTo>
                    <a:pt x="962882" y="261271"/>
                  </a:lnTo>
                  <a:lnTo>
                    <a:pt x="948726" y="261271"/>
                  </a:lnTo>
                  <a:lnTo>
                    <a:pt x="947301" y="279749"/>
                  </a:lnTo>
                  <a:lnTo>
                    <a:pt x="924691" y="279749"/>
                  </a:lnTo>
                  <a:lnTo>
                    <a:pt x="918991" y="291084"/>
                  </a:lnTo>
                  <a:lnTo>
                    <a:pt x="910535" y="296799"/>
                  </a:lnTo>
                  <a:lnTo>
                    <a:pt x="896380" y="299656"/>
                  </a:lnTo>
                  <a:lnTo>
                    <a:pt x="883555" y="286798"/>
                  </a:lnTo>
                  <a:lnTo>
                    <a:pt x="900560" y="268415"/>
                  </a:lnTo>
                  <a:lnTo>
                    <a:pt x="880799" y="249936"/>
                  </a:lnTo>
                  <a:lnTo>
                    <a:pt x="856669" y="237173"/>
                  </a:lnTo>
                  <a:lnTo>
                    <a:pt x="831493" y="237173"/>
                  </a:lnTo>
                  <a:lnTo>
                    <a:pt x="813063" y="242792"/>
                  </a:lnTo>
                  <a:lnTo>
                    <a:pt x="787602" y="272606"/>
                  </a:lnTo>
                  <a:lnTo>
                    <a:pt x="767746" y="289655"/>
                  </a:lnTo>
                  <a:lnTo>
                    <a:pt x="773447" y="305276"/>
                  </a:lnTo>
                  <a:lnTo>
                    <a:pt x="766226" y="328994"/>
                  </a:lnTo>
                  <a:lnTo>
                    <a:pt x="770501" y="338519"/>
                  </a:lnTo>
                  <a:lnTo>
                    <a:pt x="746371" y="347091"/>
                  </a:lnTo>
                  <a:lnTo>
                    <a:pt x="719485" y="352711"/>
                  </a:lnTo>
                  <a:lnTo>
                    <a:pt x="708180" y="349853"/>
                  </a:lnTo>
                  <a:lnTo>
                    <a:pt x="699629" y="361283"/>
                  </a:lnTo>
                  <a:lnTo>
                    <a:pt x="715210" y="393192"/>
                  </a:lnTo>
                  <a:lnTo>
                    <a:pt x="699629" y="403860"/>
                  </a:lnTo>
                  <a:lnTo>
                    <a:pt x="678444" y="403860"/>
                  </a:lnTo>
                  <a:lnTo>
                    <a:pt x="660488" y="380714"/>
                  </a:lnTo>
                  <a:lnTo>
                    <a:pt x="656213" y="367570"/>
                  </a:lnTo>
                  <a:lnTo>
                    <a:pt x="668944" y="360521"/>
                  </a:lnTo>
                  <a:lnTo>
                    <a:pt x="659443" y="343472"/>
                  </a:lnTo>
                  <a:lnTo>
                    <a:pt x="629708" y="342043"/>
                  </a:lnTo>
                  <a:lnTo>
                    <a:pt x="590091" y="317373"/>
                  </a:lnTo>
                  <a:lnTo>
                    <a:pt x="571661" y="317373"/>
                  </a:lnTo>
                  <a:lnTo>
                    <a:pt x="567386" y="302228"/>
                  </a:lnTo>
                  <a:lnTo>
                    <a:pt x="554656" y="296609"/>
                  </a:lnTo>
                  <a:lnTo>
                    <a:pt x="573086" y="275273"/>
                  </a:lnTo>
                  <a:lnTo>
                    <a:pt x="599972" y="259652"/>
                  </a:lnTo>
                  <a:lnTo>
                    <a:pt x="646713" y="242602"/>
                  </a:lnTo>
                  <a:lnTo>
                    <a:pt x="663718" y="236982"/>
                  </a:lnTo>
                  <a:lnTo>
                    <a:pt x="700485" y="228409"/>
                  </a:lnTo>
                  <a:lnTo>
                    <a:pt x="725185" y="214694"/>
                  </a:lnTo>
                  <a:lnTo>
                    <a:pt x="747796" y="194786"/>
                  </a:lnTo>
                  <a:lnTo>
                    <a:pt x="777532" y="194786"/>
                  </a:lnTo>
                  <a:lnTo>
                    <a:pt x="812968" y="185833"/>
                  </a:lnTo>
                  <a:lnTo>
                    <a:pt x="835673" y="185833"/>
                  </a:lnTo>
                  <a:lnTo>
                    <a:pt x="845174" y="159353"/>
                  </a:lnTo>
                  <a:lnTo>
                    <a:pt x="799857" y="159353"/>
                  </a:lnTo>
                  <a:lnTo>
                    <a:pt x="782852" y="172403"/>
                  </a:lnTo>
                  <a:lnTo>
                    <a:pt x="753116" y="172403"/>
                  </a:lnTo>
                  <a:cubicBezTo>
                    <a:pt x="746798" y="166154"/>
                    <a:pt x="738980" y="161657"/>
                    <a:pt x="730410" y="159353"/>
                  </a:cubicBezTo>
                  <a:lnTo>
                    <a:pt x="730410" y="148876"/>
                  </a:lnTo>
                  <a:lnTo>
                    <a:pt x="745991" y="134684"/>
                  </a:lnTo>
                  <a:lnTo>
                    <a:pt x="766226" y="119444"/>
                  </a:lnTo>
                  <a:cubicBezTo>
                    <a:pt x="773304" y="110380"/>
                    <a:pt x="779023" y="100338"/>
                    <a:pt x="783232" y="89630"/>
                  </a:cubicBezTo>
                  <a:lnTo>
                    <a:pt x="824273" y="103823"/>
                  </a:lnTo>
                  <a:lnTo>
                    <a:pt x="855339" y="102203"/>
                  </a:lnTo>
                  <a:lnTo>
                    <a:pt x="876714" y="100965"/>
                  </a:lnTo>
                  <a:lnTo>
                    <a:pt x="903600" y="102394"/>
                  </a:lnTo>
                  <a:lnTo>
                    <a:pt x="919180" y="108109"/>
                  </a:lnTo>
                  <a:cubicBezTo>
                    <a:pt x="914905" y="119444"/>
                    <a:pt x="897995" y="110966"/>
                    <a:pt x="897995" y="110966"/>
                  </a:cubicBezTo>
                  <a:lnTo>
                    <a:pt x="846979" y="116586"/>
                  </a:lnTo>
                  <a:lnTo>
                    <a:pt x="824273" y="128969"/>
                  </a:lnTo>
                  <a:lnTo>
                    <a:pt x="831398" y="113348"/>
                  </a:lnTo>
                  <a:lnTo>
                    <a:pt x="807267" y="114776"/>
                  </a:lnTo>
                  <a:lnTo>
                    <a:pt x="778767" y="133160"/>
                  </a:lnTo>
                  <a:lnTo>
                    <a:pt x="798622" y="143161"/>
                  </a:lnTo>
                  <a:lnTo>
                    <a:pt x="845364" y="143161"/>
                  </a:lnTo>
                  <a:lnTo>
                    <a:pt x="870824" y="152686"/>
                  </a:lnTo>
                  <a:lnTo>
                    <a:pt x="892105" y="144209"/>
                  </a:lnTo>
                  <a:lnTo>
                    <a:pt x="914715" y="152686"/>
                  </a:lnTo>
                  <a:lnTo>
                    <a:pt x="941696" y="161258"/>
                  </a:lnTo>
                  <a:lnTo>
                    <a:pt x="909110" y="171450"/>
                  </a:lnTo>
                  <a:lnTo>
                    <a:pt x="880609" y="184880"/>
                  </a:lnTo>
                  <a:lnTo>
                    <a:pt x="852109" y="191072"/>
                  </a:lnTo>
                  <a:lnTo>
                    <a:pt x="829498" y="199549"/>
                  </a:lnTo>
                  <a:lnTo>
                    <a:pt x="838998" y="219456"/>
                  </a:lnTo>
                  <a:lnTo>
                    <a:pt x="898470" y="218027"/>
                  </a:lnTo>
                  <a:lnTo>
                    <a:pt x="935996" y="241173"/>
                  </a:lnTo>
                  <a:lnTo>
                    <a:pt x="967157" y="241173"/>
                  </a:lnTo>
                  <a:lnTo>
                    <a:pt x="968582" y="228409"/>
                  </a:lnTo>
                  <a:lnTo>
                    <a:pt x="975612" y="215646"/>
                  </a:lnTo>
                  <a:lnTo>
                    <a:pt x="989862" y="212789"/>
                  </a:lnTo>
                  <a:lnTo>
                    <a:pt x="978462" y="197168"/>
                  </a:lnTo>
                  <a:lnTo>
                    <a:pt x="974282" y="185357"/>
                  </a:lnTo>
                  <a:lnTo>
                    <a:pt x="991192" y="185357"/>
                  </a:lnTo>
                  <a:lnTo>
                    <a:pt x="1005443" y="195739"/>
                  </a:lnTo>
                  <a:cubicBezTo>
                    <a:pt x="1016748" y="204311"/>
                    <a:pt x="1040784" y="185357"/>
                    <a:pt x="1040784" y="185357"/>
                  </a:cubicBezTo>
                  <a:lnTo>
                    <a:pt x="1076220" y="171926"/>
                  </a:lnTo>
                  <a:lnTo>
                    <a:pt x="1032329" y="158877"/>
                  </a:lnTo>
                  <a:lnTo>
                    <a:pt x="1018173" y="144685"/>
                  </a:lnTo>
                  <a:cubicBezTo>
                    <a:pt x="1022353" y="136112"/>
                    <a:pt x="971432" y="123349"/>
                    <a:pt x="971432" y="123349"/>
                  </a:cubicBezTo>
                  <a:lnTo>
                    <a:pt x="931721" y="99250"/>
                  </a:lnTo>
                  <a:lnTo>
                    <a:pt x="922221" y="89249"/>
                  </a:lnTo>
                  <a:lnTo>
                    <a:pt x="888495" y="89249"/>
                  </a:lnTo>
                  <a:lnTo>
                    <a:pt x="915380" y="77914"/>
                  </a:lnTo>
                  <a:lnTo>
                    <a:pt x="981882" y="84963"/>
                  </a:lnTo>
                  <a:lnTo>
                    <a:pt x="1015893" y="77914"/>
                  </a:lnTo>
                  <a:lnTo>
                    <a:pt x="1093795" y="58007"/>
                  </a:lnTo>
                  <a:lnTo>
                    <a:pt x="1146142" y="45244"/>
                  </a:lnTo>
                  <a:lnTo>
                    <a:pt x="1184143" y="31052"/>
                  </a:lnTo>
                  <a:lnTo>
                    <a:pt x="1140157" y="24194"/>
                  </a:lnTo>
                  <a:cubicBezTo>
                    <a:pt x="1140157" y="24194"/>
                    <a:pt x="1108996" y="32766"/>
                    <a:pt x="1104721" y="32766"/>
                  </a:cubicBezTo>
                  <a:cubicBezTo>
                    <a:pt x="1100445" y="32766"/>
                    <a:pt x="1063680" y="35623"/>
                    <a:pt x="1059404" y="35623"/>
                  </a:cubicBezTo>
                  <a:lnTo>
                    <a:pt x="960222" y="35623"/>
                  </a:lnTo>
                  <a:lnTo>
                    <a:pt x="929156" y="42672"/>
                  </a:lnTo>
                  <a:lnTo>
                    <a:pt x="957657" y="49816"/>
                  </a:lnTo>
                  <a:lnTo>
                    <a:pt x="940651" y="59341"/>
                  </a:lnTo>
                  <a:lnTo>
                    <a:pt x="910915" y="59341"/>
                  </a:lnTo>
                  <a:lnTo>
                    <a:pt x="893910" y="65056"/>
                  </a:lnTo>
                  <a:lnTo>
                    <a:pt x="916520" y="48006"/>
                  </a:lnTo>
                  <a:lnTo>
                    <a:pt x="892485" y="42291"/>
                  </a:lnTo>
                  <a:lnTo>
                    <a:pt x="862749" y="49435"/>
                  </a:lnTo>
                  <a:lnTo>
                    <a:pt x="825888" y="70675"/>
                  </a:lnTo>
                  <a:lnTo>
                    <a:pt x="842893" y="76390"/>
                  </a:lnTo>
                  <a:lnTo>
                    <a:pt x="867024" y="66865"/>
                  </a:lnTo>
                  <a:lnTo>
                    <a:pt x="886785" y="71057"/>
                  </a:lnTo>
                  <a:lnTo>
                    <a:pt x="865599" y="76772"/>
                  </a:lnTo>
                  <a:lnTo>
                    <a:pt x="857049" y="88106"/>
                  </a:lnTo>
                  <a:lnTo>
                    <a:pt x="871204" y="92393"/>
                  </a:lnTo>
                  <a:lnTo>
                    <a:pt x="833203" y="95250"/>
                  </a:lnTo>
                  <a:lnTo>
                    <a:pt x="766701" y="83915"/>
                  </a:lnTo>
                  <a:lnTo>
                    <a:pt x="739816" y="116491"/>
                  </a:lnTo>
                  <a:lnTo>
                    <a:pt x="685949" y="154591"/>
                  </a:lnTo>
                  <a:lnTo>
                    <a:pt x="700105" y="165925"/>
                  </a:lnTo>
                  <a:lnTo>
                    <a:pt x="690604" y="171926"/>
                  </a:lnTo>
                  <a:lnTo>
                    <a:pt x="677874" y="178689"/>
                  </a:lnTo>
                  <a:lnTo>
                    <a:pt x="641013" y="171926"/>
                  </a:lnTo>
                  <a:lnTo>
                    <a:pt x="590091" y="185357"/>
                  </a:lnTo>
                  <a:lnTo>
                    <a:pt x="477559" y="240252"/>
                  </a:lnTo>
                  <a:cubicBezTo>
                    <a:pt x="181848" y="530352"/>
                    <a:pt x="102036" y="696627"/>
                    <a:pt x="0" y="1091502"/>
                  </a:cubicBezTo>
                  <a:lnTo>
                    <a:pt x="114699" y="1064800"/>
                  </a:lnTo>
                  <a:lnTo>
                    <a:pt x="134554" y="1086041"/>
                  </a:lnTo>
                  <a:lnTo>
                    <a:pt x="168565" y="1091756"/>
                  </a:lnTo>
                  <a:lnTo>
                    <a:pt x="191271" y="1105948"/>
                  </a:lnTo>
                  <a:lnTo>
                    <a:pt x="215306" y="1096423"/>
                  </a:lnTo>
                  <a:lnTo>
                    <a:pt x="235162" y="1116330"/>
                  </a:lnTo>
                  <a:lnTo>
                    <a:pt x="279053" y="1140428"/>
                  </a:lnTo>
                  <a:lnTo>
                    <a:pt x="321519" y="1146143"/>
                  </a:lnTo>
                  <a:lnTo>
                    <a:pt x="334250" y="1188720"/>
                  </a:lnTo>
                  <a:cubicBezTo>
                    <a:pt x="334250" y="1188720"/>
                    <a:pt x="363985" y="1215676"/>
                    <a:pt x="362750" y="1221391"/>
                  </a:cubicBezTo>
                  <a:cubicBezTo>
                    <a:pt x="361515" y="1227106"/>
                    <a:pt x="372251" y="1252633"/>
                    <a:pt x="378331" y="1252633"/>
                  </a:cubicBezTo>
                  <a:cubicBezTo>
                    <a:pt x="392505" y="1257710"/>
                    <a:pt x="406252" y="1263891"/>
                    <a:pt x="419467" y="1271111"/>
                  </a:cubicBezTo>
                  <a:lnTo>
                    <a:pt x="443503" y="1273874"/>
                  </a:lnTo>
                  <a:lnTo>
                    <a:pt x="453003" y="1252633"/>
                  </a:lnTo>
                  <a:lnTo>
                    <a:pt x="474283" y="1252633"/>
                  </a:lnTo>
                  <a:lnTo>
                    <a:pt x="474283" y="1273874"/>
                  </a:lnTo>
                  <a:lnTo>
                    <a:pt x="482834" y="1285304"/>
                  </a:lnTo>
                  <a:lnTo>
                    <a:pt x="485589" y="1317879"/>
                  </a:lnTo>
                  <a:lnTo>
                    <a:pt x="494139" y="1342073"/>
                  </a:lnTo>
                  <a:lnTo>
                    <a:pt x="479983" y="1357694"/>
                  </a:lnTo>
                  <a:lnTo>
                    <a:pt x="457278" y="1386269"/>
                  </a:lnTo>
                  <a:lnTo>
                    <a:pt x="428777" y="1425797"/>
                  </a:lnTo>
                  <a:lnTo>
                    <a:pt x="431627" y="1463897"/>
                  </a:lnTo>
                  <a:lnTo>
                    <a:pt x="424502" y="1489424"/>
                  </a:lnTo>
                  <a:lnTo>
                    <a:pt x="445782" y="1496568"/>
                  </a:lnTo>
                  <a:lnTo>
                    <a:pt x="427352" y="1522095"/>
                  </a:lnTo>
                  <a:cubicBezTo>
                    <a:pt x="431114" y="1532801"/>
                    <a:pt x="434287" y="1543707"/>
                    <a:pt x="436852" y="1554766"/>
                  </a:cubicBezTo>
                  <a:cubicBezTo>
                    <a:pt x="441251" y="1566948"/>
                    <a:pt x="446457" y="1578816"/>
                    <a:pt x="452433" y="1590294"/>
                  </a:cubicBezTo>
                  <a:lnTo>
                    <a:pt x="472288" y="1607344"/>
                  </a:lnTo>
                  <a:lnTo>
                    <a:pt x="480838" y="1635919"/>
                  </a:lnTo>
                  <a:lnTo>
                    <a:pt x="529005" y="1735265"/>
                  </a:lnTo>
                  <a:lnTo>
                    <a:pt x="562921" y="1763840"/>
                  </a:lnTo>
                  <a:lnTo>
                    <a:pt x="612512" y="1789367"/>
                  </a:lnTo>
                  <a:cubicBezTo>
                    <a:pt x="612512" y="1789367"/>
                    <a:pt x="643673" y="1823466"/>
                    <a:pt x="645098" y="1827467"/>
                  </a:cubicBezTo>
                  <a:cubicBezTo>
                    <a:pt x="646523" y="1831467"/>
                    <a:pt x="662103" y="1894142"/>
                    <a:pt x="662103" y="1894142"/>
                  </a:cubicBezTo>
                  <a:cubicBezTo>
                    <a:pt x="661882" y="1905826"/>
                    <a:pt x="661660" y="1917510"/>
                    <a:pt x="661439" y="1929194"/>
                  </a:cubicBezTo>
                  <a:lnTo>
                    <a:pt x="670939" y="1966055"/>
                  </a:lnTo>
                  <a:lnTo>
                    <a:pt x="673789" y="2007299"/>
                  </a:lnTo>
                  <a:lnTo>
                    <a:pt x="678064" y="2064449"/>
                  </a:lnTo>
                  <a:lnTo>
                    <a:pt x="692219" y="2109883"/>
                  </a:lnTo>
                  <a:lnTo>
                    <a:pt x="704950" y="2169509"/>
                  </a:lnTo>
                  <a:lnTo>
                    <a:pt x="689369" y="2189417"/>
                  </a:lnTo>
                  <a:lnTo>
                    <a:pt x="698869" y="2218849"/>
                  </a:lnTo>
                  <a:lnTo>
                    <a:pt x="710270" y="2261807"/>
                  </a:lnTo>
                  <a:lnTo>
                    <a:pt x="730030" y="2283143"/>
                  </a:lnTo>
                  <a:cubicBezTo>
                    <a:pt x="729587" y="2294509"/>
                    <a:pt x="729143" y="2305876"/>
                    <a:pt x="728700" y="2317242"/>
                  </a:cubicBezTo>
                  <a:lnTo>
                    <a:pt x="732880" y="2351246"/>
                  </a:lnTo>
                  <a:lnTo>
                    <a:pt x="820758" y="2444972"/>
                  </a:lnTo>
                  <a:lnTo>
                    <a:pt x="837668" y="2463451"/>
                  </a:lnTo>
                  <a:lnTo>
                    <a:pt x="837668" y="2419445"/>
                  </a:lnTo>
                  <a:lnTo>
                    <a:pt x="866169" y="2402967"/>
                  </a:lnTo>
                  <a:lnTo>
                    <a:pt x="866169" y="2376869"/>
                  </a:lnTo>
                  <a:lnTo>
                    <a:pt x="837668" y="2364105"/>
                  </a:lnTo>
                  <a:lnTo>
                    <a:pt x="837668" y="2344198"/>
                  </a:lnTo>
                  <a:lnTo>
                    <a:pt x="851634" y="2331434"/>
                  </a:lnTo>
                  <a:lnTo>
                    <a:pt x="865694" y="2308670"/>
                  </a:lnTo>
                  <a:lnTo>
                    <a:pt x="865694" y="2290191"/>
                  </a:lnTo>
                  <a:cubicBezTo>
                    <a:pt x="877379" y="2286000"/>
                    <a:pt x="865694" y="2273141"/>
                    <a:pt x="865694" y="2273141"/>
                  </a:cubicBezTo>
                  <a:lnTo>
                    <a:pt x="846219" y="2273141"/>
                  </a:lnTo>
                  <a:lnTo>
                    <a:pt x="844793" y="2254758"/>
                  </a:lnTo>
                  <a:lnTo>
                    <a:pt x="863224" y="2254758"/>
                  </a:lnTo>
                  <a:lnTo>
                    <a:pt x="870824" y="2266093"/>
                  </a:lnTo>
                  <a:lnTo>
                    <a:pt x="885835" y="2254758"/>
                  </a:lnTo>
                  <a:lnTo>
                    <a:pt x="874529" y="2231993"/>
                  </a:lnTo>
                  <a:cubicBezTo>
                    <a:pt x="877379" y="2224945"/>
                    <a:pt x="897235" y="2231993"/>
                    <a:pt x="897235" y="2231993"/>
                  </a:cubicBezTo>
                  <a:lnTo>
                    <a:pt x="931151" y="2212086"/>
                  </a:lnTo>
                  <a:lnTo>
                    <a:pt x="945306" y="2195132"/>
                  </a:lnTo>
                  <a:lnTo>
                    <a:pt x="945306" y="2172367"/>
                  </a:lnTo>
                  <a:lnTo>
                    <a:pt x="929156" y="2157794"/>
                  </a:lnTo>
                  <a:lnTo>
                    <a:pt x="914905" y="2135029"/>
                  </a:lnTo>
                  <a:lnTo>
                    <a:pt x="931911" y="2135029"/>
                  </a:lnTo>
                  <a:cubicBezTo>
                    <a:pt x="931911" y="2135029"/>
                    <a:pt x="957467" y="2147888"/>
                    <a:pt x="965922" y="2135029"/>
                  </a:cubicBezTo>
                  <a:cubicBezTo>
                    <a:pt x="974377" y="2122170"/>
                    <a:pt x="987202" y="2105216"/>
                    <a:pt x="987202" y="2105216"/>
                  </a:cubicBezTo>
                  <a:lnTo>
                    <a:pt x="1002783" y="2068354"/>
                  </a:lnTo>
                  <a:cubicBezTo>
                    <a:pt x="1002783" y="2068354"/>
                    <a:pt x="1032519" y="2014347"/>
                    <a:pt x="1035369" y="2010061"/>
                  </a:cubicBezTo>
                  <a:cubicBezTo>
                    <a:pt x="1038219" y="2005774"/>
                    <a:pt x="1035369" y="1952911"/>
                    <a:pt x="1035369" y="1952911"/>
                  </a:cubicBezTo>
                  <a:lnTo>
                    <a:pt x="1082110" y="1914811"/>
                  </a:lnTo>
                  <a:lnTo>
                    <a:pt x="1113271" y="1914811"/>
                  </a:lnTo>
                  <a:lnTo>
                    <a:pt x="1138732" y="1872139"/>
                  </a:lnTo>
                  <a:lnTo>
                    <a:pt x="1158587" y="1844135"/>
                  </a:lnTo>
                  <a:lnTo>
                    <a:pt x="1158587" y="1796510"/>
                  </a:lnTo>
                  <a:lnTo>
                    <a:pt x="1165617" y="1751076"/>
                  </a:lnTo>
                  <a:lnTo>
                    <a:pt x="1154502" y="1706690"/>
                  </a:lnTo>
                  <a:lnTo>
                    <a:pt x="1194118" y="1654112"/>
                  </a:lnTo>
                  <a:lnTo>
                    <a:pt x="1223854" y="1625537"/>
                  </a:lnTo>
                  <a:lnTo>
                    <a:pt x="1212549" y="1573054"/>
                  </a:lnTo>
                  <a:lnTo>
                    <a:pt x="1206658" y="1540478"/>
                  </a:lnTo>
                  <a:close/>
                  <a:moveTo>
                    <a:pt x="1522257" y="424720"/>
                  </a:moveTo>
                  <a:lnTo>
                    <a:pt x="1531757" y="430340"/>
                  </a:lnTo>
                  <a:lnTo>
                    <a:pt x="1544678" y="419100"/>
                  </a:lnTo>
                  <a:lnTo>
                    <a:pt x="1563013" y="419100"/>
                  </a:lnTo>
                  <a:lnTo>
                    <a:pt x="1579924" y="413385"/>
                  </a:lnTo>
                  <a:lnTo>
                    <a:pt x="1587524" y="402907"/>
                  </a:lnTo>
                  <a:lnTo>
                    <a:pt x="1583914" y="388430"/>
                  </a:lnTo>
                  <a:lnTo>
                    <a:pt x="1591134" y="380714"/>
                  </a:lnTo>
                  <a:cubicBezTo>
                    <a:pt x="1591989" y="368999"/>
                    <a:pt x="1573463" y="360521"/>
                    <a:pt x="1573463" y="360521"/>
                  </a:cubicBezTo>
                  <a:lnTo>
                    <a:pt x="1563013" y="360521"/>
                  </a:lnTo>
                  <a:lnTo>
                    <a:pt x="1550093" y="375476"/>
                  </a:lnTo>
                  <a:lnTo>
                    <a:pt x="1536412" y="375476"/>
                  </a:lnTo>
                  <a:lnTo>
                    <a:pt x="1531567" y="392430"/>
                  </a:lnTo>
                  <a:lnTo>
                    <a:pt x="1533562" y="405194"/>
                  </a:lnTo>
                  <a:lnTo>
                    <a:pt x="1522257" y="412242"/>
                  </a:lnTo>
                  <a:lnTo>
                    <a:pt x="1522257" y="424720"/>
                  </a:lnTo>
                  <a:close/>
                  <a:moveTo>
                    <a:pt x="1607759" y="317373"/>
                  </a:moveTo>
                  <a:lnTo>
                    <a:pt x="1593319" y="323850"/>
                  </a:lnTo>
                  <a:lnTo>
                    <a:pt x="1593319" y="345662"/>
                  </a:lnTo>
                  <a:lnTo>
                    <a:pt x="1594934" y="351282"/>
                  </a:lnTo>
                  <a:cubicBezTo>
                    <a:pt x="1595988" y="355778"/>
                    <a:pt x="1596530" y="360379"/>
                    <a:pt x="1596549" y="364998"/>
                  </a:cubicBezTo>
                  <a:lnTo>
                    <a:pt x="1606999" y="372237"/>
                  </a:lnTo>
                  <a:lnTo>
                    <a:pt x="1617450" y="378714"/>
                  </a:lnTo>
                  <a:lnTo>
                    <a:pt x="1622295" y="388239"/>
                  </a:lnTo>
                  <a:cubicBezTo>
                    <a:pt x="1622295" y="388239"/>
                    <a:pt x="1620680" y="397764"/>
                    <a:pt x="1615075" y="397764"/>
                  </a:cubicBezTo>
                  <a:lnTo>
                    <a:pt x="1602154" y="401860"/>
                  </a:lnTo>
                  <a:lnTo>
                    <a:pt x="1606999" y="410718"/>
                  </a:lnTo>
                  <a:cubicBezTo>
                    <a:pt x="1606999" y="410718"/>
                    <a:pt x="1597499" y="415576"/>
                    <a:pt x="1596549" y="419576"/>
                  </a:cubicBezTo>
                  <a:lnTo>
                    <a:pt x="1605384" y="426053"/>
                  </a:lnTo>
                  <a:lnTo>
                    <a:pt x="1597309" y="434150"/>
                  </a:lnTo>
                  <a:lnTo>
                    <a:pt x="1579639" y="434150"/>
                  </a:lnTo>
                  <a:lnTo>
                    <a:pt x="1579639" y="443675"/>
                  </a:lnTo>
                  <a:lnTo>
                    <a:pt x="1616690" y="443675"/>
                  </a:lnTo>
                  <a:lnTo>
                    <a:pt x="1631985" y="434150"/>
                  </a:lnTo>
                  <a:lnTo>
                    <a:pt x="1654501" y="438150"/>
                  </a:lnTo>
                  <a:cubicBezTo>
                    <a:pt x="1654501" y="438150"/>
                    <a:pt x="1673026" y="434150"/>
                    <a:pt x="1677016" y="434150"/>
                  </a:cubicBezTo>
                  <a:lnTo>
                    <a:pt x="1673786" y="430054"/>
                  </a:lnTo>
                  <a:lnTo>
                    <a:pt x="1679486" y="422815"/>
                  </a:lnTo>
                  <a:lnTo>
                    <a:pt x="1688322" y="412337"/>
                  </a:lnTo>
                  <a:lnTo>
                    <a:pt x="1677016" y="407765"/>
                  </a:lnTo>
                  <a:lnTo>
                    <a:pt x="1664191" y="403765"/>
                  </a:lnTo>
                  <a:lnTo>
                    <a:pt x="1665806" y="390049"/>
                  </a:lnTo>
                  <a:lnTo>
                    <a:pt x="1653646" y="380524"/>
                  </a:lnTo>
                  <a:lnTo>
                    <a:pt x="1635215" y="370427"/>
                  </a:lnTo>
                  <a:lnTo>
                    <a:pt x="1633600" y="351854"/>
                  </a:lnTo>
                  <a:lnTo>
                    <a:pt x="1635215" y="335756"/>
                  </a:lnTo>
                  <a:lnTo>
                    <a:pt x="1616215" y="335756"/>
                  </a:lnTo>
                  <a:lnTo>
                    <a:pt x="1612224" y="327660"/>
                  </a:lnTo>
                  <a:lnTo>
                    <a:pt x="1623435" y="317182"/>
                  </a:lnTo>
                  <a:lnTo>
                    <a:pt x="1607759" y="317373"/>
                  </a:lnTo>
                  <a:close/>
                  <a:moveTo>
                    <a:pt x="1713212" y="386810"/>
                  </a:moveTo>
                  <a:lnTo>
                    <a:pt x="1713212" y="380714"/>
                  </a:lnTo>
                  <a:lnTo>
                    <a:pt x="1726133" y="380714"/>
                  </a:lnTo>
                  <a:lnTo>
                    <a:pt x="1733353" y="375476"/>
                  </a:lnTo>
                  <a:lnTo>
                    <a:pt x="1733353" y="355282"/>
                  </a:lnTo>
                  <a:lnTo>
                    <a:pt x="1742853" y="350425"/>
                  </a:lnTo>
                  <a:lnTo>
                    <a:pt x="1739623" y="334328"/>
                  </a:lnTo>
                  <a:lnTo>
                    <a:pt x="1724518" y="328994"/>
                  </a:lnTo>
                  <a:lnTo>
                    <a:pt x="1702002" y="336232"/>
                  </a:lnTo>
                  <a:lnTo>
                    <a:pt x="1702002" y="348044"/>
                  </a:lnTo>
                  <a:lnTo>
                    <a:pt x="1688322" y="349663"/>
                  </a:lnTo>
                  <a:lnTo>
                    <a:pt x="1685092" y="360521"/>
                  </a:lnTo>
                  <a:lnTo>
                    <a:pt x="1694592" y="364998"/>
                  </a:lnTo>
                  <a:lnTo>
                    <a:pt x="1679296" y="373856"/>
                  </a:lnTo>
                  <a:lnTo>
                    <a:pt x="1675211" y="380714"/>
                  </a:lnTo>
                  <a:lnTo>
                    <a:pt x="1688132" y="392430"/>
                  </a:lnTo>
                  <a:lnTo>
                    <a:pt x="1713212" y="386810"/>
                  </a:lnTo>
                  <a:close/>
                  <a:moveTo>
                    <a:pt x="2524534" y="876110"/>
                  </a:moveTo>
                  <a:lnTo>
                    <a:pt x="2577736" y="904685"/>
                  </a:lnTo>
                  <a:lnTo>
                    <a:pt x="2605192" y="894017"/>
                  </a:lnTo>
                  <a:lnTo>
                    <a:pt x="2623432" y="919925"/>
                  </a:lnTo>
                  <a:lnTo>
                    <a:pt x="2672169" y="930688"/>
                  </a:lnTo>
                  <a:lnTo>
                    <a:pt x="2693449" y="941356"/>
                  </a:lnTo>
                  <a:lnTo>
                    <a:pt x="2752826" y="809593"/>
                  </a:lnTo>
                  <a:cubicBezTo>
                    <a:pt x="2662503" y="608118"/>
                    <a:pt x="2543606" y="384419"/>
                    <a:pt x="2300883" y="208344"/>
                  </a:cubicBezTo>
                  <a:lnTo>
                    <a:pt x="2251877" y="211265"/>
                  </a:lnTo>
                  <a:lnTo>
                    <a:pt x="2241237" y="232696"/>
                  </a:lnTo>
                  <a:lnTo>
                    <a:pt x="2218531" y="224219"/>
                  </a:lnTo>
                  <a:lnTo>
                    <a:pt x="2207796" y="205169"/>
                  </a:lnTo>
                  <a:lnTo>
                    <a:pt x="2186420" y="205169"/>
                  </a:lnTo>
                  <a:lnTo>
                    <a:pt x="2195920" y="214694"/>
                  </a:lnTo>
                  <a:lnTo>
                    <a:pt x="2203616" y="230029"/>
                  </a:lnTo>
                  <a:lnTo>
                    <a:pt x="2170080" y="230029"/>
                  </a:lnTo>
                  <a:lnTo>
                    <a:pt x="2170080" y="248983"/>
                  </a:lnTo>
                  <a:lnTo>
                    <a:pt x="2146139" y="245459"/>
                  </a:lnTo>
                  <a:lnTo>
                    <a:pt x="2131604" y="243269"/>
                  </a:lnTo>
                  <a:lnTo>
                    <a:pt x="2123433" y="247364"/>
                  </a:lnTo>
                  <a:lnTo>
                    <a:pt x="2131034" y="252031"/>
                  </a:lnTo>
                  <a:lnTo>
                    <a:pt x="2141579" y="254413"/>
                  </a:lnTo>
                  <a:lnTo>
                    <a:pt x="2132079" y="257937"/>
                  </a:lnTo>
                  <a:lnTo>
                    <a:pt x="2119348" y="252794"/>
                  </a:lnTo>
                  <a:lnTo>
                    <a:pt x="2103483" y="247459"/>
                  </a:lnTo>
                  <a:lnTo>
                    <a:pt x="2098733" y="236887"/>
                  </a:lnTo>
                  <a:lnTo>
                    <a:pt x="2087048" y="227362"/>
                  </a:lnTo>
                  <a:lnTo>
                    <a:pt x="2073557" y="225552"/>
                  </a:lnTo>
                  <a:lnTo>
                    <a:pt x="2064057" y="214408"/>
                  </a:lnTo>
                  <a:lnTo>
                    <a:pt x="2084768" y="216218"/>
                  </a:lnTo>
                  <a:lnTo>
                    <a:pt x="2103008" y="224409"/>
                  </a:lnTo>
                  <a:lnTo>
                    <a:pt x="2118208" y="226219"/>
                  </a:lnTo>
                  <a:cubicBezTo>
                    <a:pt x="2118208" y="226219"/>
                    <a:pt x="2127709" y="223837"/>
                    <a:pt x="2128754" y="225552"/>
                  </a:cubicBezTo>
                  <a:cubicBezTo>
                    <a:pt x="2136021" y="227877"/>
                    <a:pt x="2143498" y="229473"/>
                    <a:pt x="2151079" y="230315"/>
                  </a:cubicBezTo>
                  <a:lnTo>
                    <a:pt x="2163430" y="220790"/>
                  </a:lnTo>
                  <a:lnTo>
                    <a:pt x="2142529" y="205169"/>
                  </a:lnTo>
                  <a:lnTo>
                    <a:pt x="2105478" y="194215"/>
                  </a:lnTo>
                  <a:lnTo>
                    <a:pt x="2040306" y="185833"/>
                  </a:lnTo>
                  <a:cubicBezTo>
                    <a:pt x="2031376" y="183581"/>
                    <a:pt x="2022560" y="180879"/>
                    <a:pt x="2013895" y="177737"/>
                  </a:cubicBezTo>
                  <a:lnTo>
                    <a:pt x="1992235" y="172403"/>
                  </a:lnTo>
                  <a:lnTo>
                    <a:pt x="1944734" y="172403"/>
                  </a:lnTo>
                  <a:lnTo>
                    <a:pt x="1872531" y="185833"/>
                  </a:lnTo>
                  <a:lnTo>
                    <a:pt x="1832631" y="211265"/>
                  </a:lnTo>
                  <a:lnTo>
                    <a:pt x="1785129" y="254222"/>
                  </a:lnTo>
                  <a:lnTo>
                    <a:pt x="1741713" y="260699"/>
                  </a:lnTo>
                  <a:cubicBezTo>
                    <a:pt x="1734977" y="266327"/>
                    <a:pt x="1728631" y="272405"/>
                    <a:pt x="1722712" y="278892"/>
                  </a:cubicBezTo>
                  <a:lnTo>
                    <a:pt x="1732213" y="299561"/>
                  </a:lnTo>
                  <a:lnTo>
                    <a:pt x="1729838" y="309086"/>
                  </a:lnTo>
                  <a:lnTo>
                    <a:pt x="1736298" y="314325"/>
                  </a:lnTo>
                  <a:lnTo>
                    <a:pt x="1741048" y="323850"/>
                  </a:lnTo>
                  <a:lnTo>
                    <a:pt x="1747508" y="333375"/>
                  </a:lnTo>
                  <a:lnTo>
                    <a:pt x="1771544" y="329851"/>
                  </a:lnTo>
                  <a:lnTo>
                    <a:pt x="1797385" y="315182"/>
                  </a:lnTo>
                  <a:lnTo>
                    <a:pt x="1817335" y="325755"/>
                  </a:lnTo>
                  <a:lnTo>
                    <a:pt x="1832631" y="352235"/>
                  </a:lnTo>
                  <a:lnTo>
                    <a:pt x="1835481" y="368141"/>
                  </a:lnTo>
                  <a:lnTo>
                    <a:pt x="1853721" y="371666"/>
                  </a:lnTo>
                  <a:lnTo>
                    <a:pt x="1866071" y="361093"/>
                  </a:lnTo>
                  <a:lnTo>
                    <a:pt x="1878992" y="358140"/>
                  </a:lnTo>
                  <a:lnTo>
                    <a:pt x="1886022" y="336899"/>
                  </a:lnTo>
                  <a:lnTo>
                    <a:pt x="1887162" y="320421"/>
                  </a:lnTo>
                  <a:lnTo>
                    <a:pt x="1904833" y="315182"/>
                  </a:lnTo>
                  <a:lnTo>
                    <a:pt x="1904833" y="304324"/>
                  </a:lnTo>
                  <a:lnTo>
                    <a:pt x="1898372" y="299656"/>
                  </a:lnTo>
                  <a:lnTo>
                    <a:pt x="1890107" y="294323"/>
                  </a:lnTo>
                  <a:lnTo>
                    <a:pt x="1887162" y="275273"/>
                  </a:lnTo>
                  <a:lnTo>
                    <a:pt x="1914048" y="258223"/>
                  </a:lnTo>
                  <a:cubicBezTo>
                    <a:pt x="1914048" y="258223"/>
                    <a:pt x="1928298" y="245269"/>
                    <a:pt x="1928298" y="242983"/>
                  </a:cubicBezTo>
                  <a:cubicBezTo>
                    <a:pt x="1928298" y="240697"/>
                    <a:pt x="1935328" y="232886"/>
                    <a:pt x="1935328" y="232886"/>
                  </a:cubicBezTo>
                  <a:cubicBezTo>
                    <a:pt x="1935328" y="232886"/>
                    <a:pt x="1946539" y="233553"/>
                    <a:pt x="1950054" y="234125"/>
                  </a:cubicBezTo>
                  <a:cubicBezTo>
                    <a:pt x="1953569" y="234696"/>
                    <a:pt x="1972284" y="241173"/>
                    <a:pt x="1972284" y="241173"/>
                  </a:cubicBezTo>
                  <a:lnTo>
                    <a:pt x="1979409" y="246507"/>
                  </a:lnTo>
                  <a:lnTo>
                    <a:pt x="1957654" y="257080"/>
                  </a:lnTo>
                  <a:lnTo>
                    <a:pt x="1944829" y="270034"/>
                  </a:lnTo>
                  <a:lnTo>
                    <a:pt x="1935328" y="276511"/>
                  </a:lnTo>
                  <a:lnTo>
                    <a:pt x="1944164" y="297085"/>
                  </a:lnTo>
                  <a:lnTo>
                    <a:pt x="1967059" y="308896"/>
                  </a:lnTo>
                  <a:lnTo>
                    <a:pt x="1987580" y="304705"/>
                  </a:lnTo>
                  <a:lnTo>
                    <a:pt x="2020166" y="303086"/>
                  </a:lnTo>
                  <a:cubicBezTo>
                    <a:pt x="2020166" y="303086"/>
                    <a:pt x="2057502" y="310610"/>
                    <a:pt x="2059212" y="311849"/>
                  </a:cubicBezTo>
                  <a:cubicBezTo>
                    <a:pt x="2060922" y="313087"/>
                    <a:pt x="2048476" y="317087"/>
                    <a:pt x="2048476" y="317087"/>
                  </a:cubicBezTo>
                  <a:lnTo>
                    <a:pt x="2033941" y="321183"/>
                  </a:lnTo>
                  <a:lnTo>
                    <a:pt x="2025771" y="326517"/>
                  </a:lnTo>
                  <a:lnTo>
                    <a:pt x="2011900" y="319469"/>
                  </a:lnTo>
                  <a:cubicBezTo>
                    <a:pt x="2006305" y="315543"/>
                    <a:pt x="1999721" y="313296"/>
                    <a:pt x="1992900" y="312992"/>
                  </a:cubicBezTo>
                  <a:cubicBezTo>
                    <a:pt x="1987152" y="314112"/>
                    <a:pt x="1981728" y="316521"/>
                    <a:pt x="1977034" y="320040"/>
                  </a:cubicBezTo>
                  <a:lnTo>
                    <a:pt x="1985870" y="333566"/>
                  </a:lnTo>
                  <a:lnTo>
                    <a:pt x="1998125" y="341852"/>
                  </a:lnTo>
                  <a:cubicBezTo>
                    <a:pt x="1998125" y="341852"/>
                    <a:pt x="1992900" y="357092"/>
                    <a:pt x="1989385" y="356521"/>
                  </a:cubicBezTo>
                  <a:cubicBezTo>
                    <a:pt x="1985870" y="355949"/>
                    <a:pt x="1979885" y="345377"/>
                    <a:pt x="1979885" y="345377"/>
                  </a:cubicBezTo>
                  <a:lnTo>
                    <a:pt x="1966299" y="340043"/>
                  </a:lnTo>
                  <a:lnTo>
                    <a:pt x="1957559" y="345377"/>
                  </a:lnTo>
                  <a:lnTo>
                    <a:pt x="1958699" y="358331"/>
                  </a:lnTo>
                  <a:lnTo>
                    <a:pt x="1954899" y="376619"/>
                  </a:lnTo>
                  <a:lnTo>
                    <a:pt x="1940268" y="386144"/>
                  </a:lnTo>
                  <a:lnTo>
                    <a:pt x="1929628" y="394430"/>
                  </a:lnTo>
                  <a:lnTo>
                    <a:pt x="1915568" y="386144"/>
                  </a:lnTo>
                  <a:lnTo>
                    <a:pt x="1897422" y="391478"/>
                  </a:lnTo>
                  <a:lnTo>
                    <a:pt x="1865691" y="389668"/>
                  </a:lnTo>
                  <a:lnTo>
                    <a:pt x="1858661" y="396145"/>
                  </a:lnTo>
                  <a:lnTo>
                    <a:pt x="1847451" y="391478"/>
                  </a:lnTo>
                  <a:cubicBezTo>
                    <a:pt x="1847451" y="391478"/>
                    <a:pt x="1819900" y="392621"/>
                    <a:pt x="1818095" y="393192"/>
                  </a:cubicBezTo>
                  <a:cubicBezTo>
                    <a:pt x="1811797" y="391068"/>
                    <a:pt x="1805716" y="388324"/>
                    <a:pt x="1799950" y="385001"/>
                  </a:cubicBezTo>
                  <a:lnTo>
                    <a:pt x="1792920" y="369094"/>
                  </a:lnTo>
                  <a:lnTo>
                    <a:pt x="1801660" y="358521"/>
                  </a:lnTo>
                  <a:lnTo>
                    <a:pt x="1797575" y="353759"/>
                  </a:lnTo>
                  <a:lnTo>
                    <a:pt x="1794060" y="344996"/>
                  </a:lnTo>
                  <a:lnTo>
                    <a:pt x="1799950" y="337852"/>
                  </a:lnTo>
                  <a:lnTo>
                    <a:pt x="1791114" y="335566"/>
                  </a:lnTo>
                  <a:lnTo>
                    <a:pt x="1776484" y="350234"/>
                  </a:lnTo>
                  <a:cubicBezTo>
                    <a:pt x="1776262" y="354965"/>
                    <a:pt x="1776041" y="359696"/>
                    <a:pt x="1775819" y="364427"/>
                  </a:cubicBezTo>
                  <a:cubicBezTo>
                    <a:pt x="1775819" y="364427"/>
                    <a:pt x="1783514" y="377952"/>
                    <a:pt x="1784084" y="379667"/>
                  </a:cubicBezTo>
                  <a:cubicBezTo>
                    <a:pt x="1784521" y="383779"/>
                    <a:pt x="1784711" y="387914"/>
                    <a:pt x="1784654" y="392049"/>
                  </a:cubicBezTo>
                  <a:lnTo>
                    <a:pt x="1770024" y="397955"/>
                  </a:lnTo>
                  <a:lnTo>
                    <a:pt x="1754158" y="402622"/>
                  </a:lnTo>
                  <a:lnTo>
                    <a:pt x="1757103" y="408527"/>
                  </a:lnTo>
                  <a:lnTo>
                    <a:pt x="1773539" y="411480"/>
                  </a:lnTo>
                  <a:lnTo>
                    <a:pt x="1768219" y="421005"/>
                  </a:lnTo>
                  <a:lnTo>
                    <a:pt x="1758719" y="421577"/>
                  </a:lnTo>
                  <a:lnTo>
                    <a:pt x="1754063" y="433388"/>
                  </a:lnTo>
                  <a:lnTo>
                    <a:pt x="1751118" y="439865"/>
                  </a:lnTo>
                  <a:lnTo>
                    <a:pt x="1738198" y="436340"/>
                  </a:lnTo>
                  <a:lnTo>
                    <a:pt x="1738768" y="428054"/>
                  </a:lnTo>
                  <a:lnTo>
                    <a:pt x="1739338" y="417481"/>
                  </a:lnTo>
                  <a:lnTo>
                    <a:pt x="1734113" y="412147"/>
                  </a:lnTo>
                  <a:lnTo>
                    <a:pt x="1726418" y="420434"/>
                  </a:lnTo>
                  <a:lnTo>
                    <a:pt x="1718247" y="431006"/>
                  </a:lnTo>
                  <a:lnTo>
                    <a:pt x="1699247" y="434531"/>
                  </a:lnTo>
                  <a:lnTo>
                    <a:pt x="1690412" y="441579"/>
                  </a:lnTo>
                  <a:lnTo>
                    <a:pt x="1684522" y="454533"/>
                  </a:lnTo>
                  <a:lnTo>
                    <a:pt x="1670461" y="461010"/>
                  </a:lnTo>
                  <a:lnTo>
                    <a:pt x="1659346" y="468059"/>
                  </a:lnTo>
                  <a:lnTo>
                    <a:pt x="1642245" y="459296"/>
                  </a:lnTo>
                  <a:lnTo>
                    <a:pt x="1639965" y="463391"/>
                  </a:lnTo>
                  <a:lnTo>
                    <a:pt x="1643480" y="472154"/>
                  </a:lnTo>
                  <a:lnTo>
                    <a:pt x="1639395" y="476917"/>
                  </a:lnTo>
                  <a:lnTo>
                    <a:pt x="1617070" y="475107"/>
                  </a:lnTo>
                  <a:lnTo>
                    <a:pt x="1604719" y="473393"/>
                  </a:lnTo>
                  <a:lnTo>
                    <a:pt x="1602914" y="489871"/>
                  </a:lnTo>
                  <a:lnTo>
                    <a:pt x="1624670" y="493395"/>
                  </a:lnTo>
                  <a:lnTo>
                    <a:pt x="1635215" y="502920"/>
                  </a:lnTo>
                  <a:cubicBezTo>
                    <a:pt x="1635215" y="502920"/>
                    <a:pt x="1643480" y="512921"/>
                    <a:pt x="1645190" y="512921"/>
                  </a:cubicBezTo>
                  <a:cubicBezTo>
                    <a:pt x="1646900" y="512921"/>
                    <a:pt x="1658776" y="515874"/>
                    <a:pt x="1658776" y="515874"/>
                  </a:cubicBezTo>
                  <a:lnTo>
                    <a:pt x="1654026" y="541782"/>
                  </a:lnTo>
                  <a:lnTo>
                    <a:pt x="1643480" y="565880"/>
                  </a:lnTo>
                  <a:lnTo>
                    <a:pt x="1599399" y="565309"/>
                  </a:lnTo>
                  <a:lnTo>
                    <a:pt x="1551328" y="564166"/>
                  </a:lnTo>
                  <a:lnTo>
                    <a:pt x="1536032" y="569976"/>
                  </a:lnTo>
                  <a:lnTo>
                    <a:pt x="1531282" y="583502"/>
                  </a:lnTo>
                  <a:lnTo>
                    <a:pt x="1535462" y="597694"/>
                  </a:lnTo>
                  <a:lnTo>
                    <a:pt x="1526912" y="624269"/>
                  </a:lnTo>
                  <a:lnTo>
                    <a:pt x="1523397" y="638461"/>
                  </a:lnTo>
                  <a:cubicBezTo>
                    <a:pt x="1523416" y="643299"/>
                    <a:pt x="1523958" y="648122"/>
                    <a:pt x="1525012" y="652844"/>
                  </a:cubicBezTo>
                  <a:cubicBezTo>
                    <a:pt x="1526247" y="654558"/>
                    <a:pt x="1533277" y="666941"/>
                    <a:pt x="1533277" y="666941"/>
                  </a:cubicBezTo>
                  <a:lnTo>
                    <a:pt x="1527957" y="686943"/>
                  </a:lnTo>
                  <a:lnTo>
                    <a:pt x="1543823" y="691706"/>
                  </a:lnTo>
                  <a:lnTo>
                    <a:pt x="1570233" y="693420"/>
                  </a:lnTo>
                  <a:lnTo>
                    <a:pt x="1584294" y="701135"/>
                  </a:lnTo>
                  <a:lnTo>
                    <a:pt x="1594934" y="702850"/>
                  </a:lnTo>
                  <a:lnTo>
                    <a:pt x="1612510" y="695230"/>
                  </a:lnTo>
                  <a:lnTo>
                    <a:pt x="1638920" y="691706"/>
                  </a:lnTo>
                  <a:lnTo>
                    <a:pt x="1663621" y="671036"/>
                  </a:lnTo>
                  <a:lnTo>
                    <a:pt x="1659536" y="645795"/>
                  </a:lnTo>
                  <a:lnTo>
                    <a:pt x="1674736" y="626745"/>
                  </a:lnTo>
                  <a:lnTo>
                    <a:pt x="1707037" y="606171"/>
                  </a:lnTo>
                  <a:lnTo>
                    <a:pt x="1721098" y="601409"/>
                  </a:lnTo>
                  <a:lnTo>
                    <a:pt x="1719387" y="580263"/>
                  </a:lnTo>
                  <a:lnTo>
                    <a:pt x="1738388" y="569024"/>
                  </a:lnTo>
                  <a:lnTo>
                    <a:pt x="1757388" y="575501"/>
                  </a:lnTo>
                  <a:lnTo>
                    <a:pt x="1770309" y="568452"/>
                  </a:lnTo>
                  <a:lnTo>
                    <a:pt x="1810020" y="556260"/>
                  </a:lnTo>
                  <a:lnTo>
                    <a:pt x="1849351" y="592836"/>
                  </a:lnTo>
                  <a:lnTo>
                    <a:pt x="1903313" y="629888"/>
                  </a:lnTo>
                  <a:cubicBezTo>
                    <a:pt x="1903313" y="629888"/>
                    <a:pt x="1914523" y="652272"/>
                    <a:pt x="1915093" y="653987"/>
                  </a:cubicBezTo>
                  <a:cubicBezTo>
                    <a:pt x="1912946" y="659405"/>
                    <a:pt x="1910172" y="664553"/>
                    <a:pt x="1906828" y="669322"/>
                  </a:cubicBezTo>
                  <a:lnTo>
                    <a:pt x="1876522" y="669322"/>
                  </a:lnTo>
                  <a:lnTo>
                    <a:pt x="1865121" y="671894"/>
                  </a:lnTo>
                  <a:cubicBezTo>
                    <a:pt x="1865121" y="671894"/>
                    <a:pt x="1868637" y="680657"/>
                    <a:pt x="1870917" y="680657"/>
                  </a:cubicBezTo>
                  <a:cubicBezTo>
                    <a:pt x="1873197" y="680657"/>
                    <a:pt x="1897422" y="691896"/>
                    <a:pt x="1897422" y="691896"/>
                  </a:cubicBezTo>
                  <a:lnTo>
                    <a:pt x="1905022" y="697802"/>
                  </a:lnTo>
                  <a:lnTo>
                    <a:pt x="1909108" y="696563"/>
                  </a:lnTo>
                  <a:lnTo>
                    <a:pt x="1908538" y="685419"/>
                  </a:lnTo>
                  <a:lnTo>
                    <a:pt x="1910913" y="674846"/>
                  </a:lnTo>
                  <a:lnTo>
                    <a:pt x="1919083" y="675989"/>
                  </a:lnTo>
                  <a:cubicBezTo>
                    <a:pt x="1922417" y="672357"/>
                    <a:pt x="1925372" y="668401"/>
                    <a:pt x="1927918" y="664178"/>
                  </a:cubicBezTo>
                  <a:cubicBezTo>
                    <a:pt x="1930379" y="658963"/>
                    <a:pt x="1933105" y="653877"/>
                    <a:pt x="1936088" y="648938"/>
                  </a:cubicBezTo>
                  <a:lnTo>
                    <a:pt x="1929628" y="636556"/>
                  </a:lnTo>
                  <a:lnTo>
                    <a:pt x="1933238" y="628269"/>
                  </a:lnTo>
                  <a:lnTo>
                    <a:pt x="1942739" y="629507"/>
                  </a:lnTo>
                  <a:lnTo>
                    <a:pt x="1943879" y="641794"/>
                  </a:lnTo>
                  <a:lnTo>
                    <a:pt x="1947394" y="641794"/>
                  </a:lnTo>
                  <a:lnTo>
                    <a:pt x="1946254" y="626555"/>
                  </a:lnTo>
                  <a:lnTo>
                    <a:pt x="1936753" y="620649"/>
                  </a:lnTo>
                  <a:lnTo>
                    <a:pt x="1924023" y="612172"/>
                  </a:lnTo>
                  <a:lnTo>
                    <a:pt x="1915188" y="599313"/>
                  </a:lnTo>
                  <a:lnTo>
                    <a:pt x="1899892" y="595122"/>
                  </a:lnTo>
                  <a:lnTo>
                    <a:pt x="1882317" y="582740"/>
                  </a:lnTo>
                  <a:lnTo>
                    <a:pt x="1878232" y="568643"/>
                  </a:lnTo>
                  <a:lnTo>
                    <a:pt x="1861796" y="560451"/>
                  </a:lnTo>
                  <a:lnTo>
                    <a:pt x="1857521" y="547497"/>
                  </a:lnTo>
                  <a:lnTo>
                    <a:pt x="1862271" y="533971"/>
                  </a:lnTo>
                  <a:lnTo>
                    <a:pt x="1872816" y="532162"/>
                  </a:lnTo>
                  <a:cubicBezTo>
                    <a:pt x="1873006" y="536480"/>
                    <a:pt x="1873197" y="540798"/>
                    <a:pt x="1873387" y="545116"/>
                  </a:cubicBezTo>
                  <a:lnTo>
                    <a:pt x="1883932" y="548640"/>
                  </a:lnTo>
                  <a:lnTo>
                    <a:pt x="1891057" y="544544"/>
                  </a:lnTo>
                  <a:lnTo>
                    <a:pt x="1901603" y="563594"/>
                  </a:lnTo>
                  <a:lnTo>
                    <a:pt x="1923263" y="575882"/>
                  </a:lnTo>
                  <a:lnTo>
                    <a:pt x="1940363" y="585407"/>
                  </a:lnTo>
                  <a:lnTo>
                    <a:pt x="1950909" y="586645"/>
                  </a:lnTo>
                  <a:lnTo>
                    <a:pt x="1968484" y="605695"/>
                  </a:lnTo>
                  <a:lnTo>
                    <a:pt x="1972664" y="630365"/>
                  </a:lnTo>
                  <a:lnTo>
                    <a:pt x="2005535" y="664559"/>
                  </a:lnTo>
                  <a:lnTo>
                    <a:pt x="2010190" y="688658"/>
                  </a:lnTo>
                  <a:lnTo>
                    <a:pt x="2033656" y="705136"/>
                  </a:lnTo>
                  <a:lnTo>
                    <a:pt x="2040116" y="699802"/>
                  </a:lnTo>
                  <a:lnTo>
                    <a:pt x="2036601" y="684562"/>
                  </a:lnTo>
                  <a:lnTo>
                    <a:pt x="2049521" y="677513"/>
                  </a:lnTo>
                  <a:lnTo>
                    <a:pt x="2045436" y="666845"/>
                  </a:lnTo>
                  <a:lnTo>
                    <a:pt x="2032421" y="662369"/>
                  </a:lnTo>
                  <a:lnTo>
                    <a:pt x="2027101" y="651796"/>
                  </a:lnTo>
                  <a:lnTo>
                    <a:pt x="2029476" y="634651"/>
                  </a:lnTo>
                  <a:lnTo>
                    <a:pt x="2021876" y="625888"/>
                  </a:lnTo>
                  <a:lnTo>
                    <a:pt x="2028906" y="627031"/>
                  </a:lnTo>
                  <a:lnTo>
                    <a:pt x="2034131" y="633508"/>
                  </a:lnTo>
                  <a:lnTo>
                    <a:pt x="2042396" y="622364"/>
                  </a:lnTo>
                  <a:lnTo>
                    <a:pt x="2056457" y="622935"/>
                  </a:lnTo>
                  <a:lnTo>
                    <a:pt x="2070612" y="628841"/>
                  </a:lnTo>
                  <a:lnTo>
                    <a:pt x="2081157" y="643319"/>
                  </a:lnTo>
                  <a:lnTo>
                    <a:pt x="2091703" y="659797"/>
                  </a:lnTo>
                  <a:cubicBezTo>
                    <a:pt x="2091703" y="659797"/>
                    <a:pt x="2084673" y="663893"/>
                    <a:pt x="2084102" y="665702"/>
                  </a:cubicBezTo>
                  <a:cubicBezTo>
                    <a:pt x="2085499" y="670258"/>
                    <a:pt x="2087475" y="674613"/>
                    <a:pt x="2089993" y="678656"/>
                  </a:cubicBezTo>
                  <a:lnTo>
                    <a:pt x="2103483" y="690944"/>
                  </a:lnTo>
                  <a:lnTo>
                    <a:pt x="2114028" y="705803"/>
                  </a:lnTo>
                  <a:lnTo>
                    <a:pt x="2135119" y="705231"/>
                  </a:lnTo>
                  <a:lnTo>
                    <a:pt x="2137494" y="714756"/>
                  </a:lnTo>
                  <a:lnTo>
                    <a:pt x="2152789" y="716471"/>
                  </a:lnTo>
                  <a:lnTo>
                    <a:pt x="2167420" y="712946"/>
                  </a:lnTo>
                  <a:lnTo>
                    <a:pt x="2171600" y="703421"/>
                  </a:lnTo>
                  <a:lnTo>
                    <a:pt x="2178060" y="712280"/>
                  </a:lnTo>
                  <a:lnTo>
                    <a:pt x="2195065" y="718185"/>
                  </a:lnTo>
                  <a:lnTo>
                    <a:pt x="2209696" y="717042"/>
                  </a:lnTo>
                  <a:lnTo>
                    <a:pt x="2222046" y="703421"/>
                  </a:lnTo>
                  <a:lnTo>
                    <a:pt x="2233162" y="708184"/>
                  </a:lnTo>
                  <a:lnTo>
                    <a:pt x="2241427" y="713423"/>
                  </a:lnTo>
                  <a:lnTo>
                    <a:pt x="2238482" y="725234"/>
                  </a:lnTo>
                  <a:lnTo>
                    <a:pt x="2245797" y="749427"/>
                  </a:lnTo>
                  <a:lnTo>
                    <a:pt x="2235157" y="773906"/>
                  </a:lnTo>
                  <a:lnTo>
                    <a:pt x="2235157" y="805910"/>
                  </a:lnTo>
                  <a:lnTo>
                    <a:pt x="2171030" y="805910"/>
                  </a:lnTo>
                  <a:lnTo>
                    <a:pt x="2146709" y="815435"/>
                  </a:lnTo>
                  <a:lnTo>
                    <a:pt x="2107283" y="795719"/>
                  </a:lnTo>
                  <a:lnTo>
                    <a:pt x="2081442" y="798767"/>
                  </a:lnTo>
                  <a:lnTo>
                    <a:pt x="2037266" y="782765"/>
                  </a:lnTo>
                  <a:lnTo>
                    <a:pt x="2002305" y="782765"/>
                  </a:lnTo>
                  <a:lnTo>
                    <a:pt x="1991665" y="792290"/>
                  </a:lnTo>
                  <a:lnTo>
                    <a:pt x="1997745" y="809054"/>
                  </a:lnTo>
                  <a:lnTo>
                    <a:pt x="1984065" y="822769"/>
                  </a:lnTo>
                  <a:lnTo>
                    <a:pt x="1949009" y="801434"/>
                  </a:lnTo>
                  <a:lnTo>
                    <a:pt x="1921648" y="804482"/>
                  </a:lnTo>
                  <a:lnTo>
                    <a:pt x="1911008" y="786194"/>
                  </a:lnTo>
                  <a:lnTo>
                    <a:pt x="1869871" y="774002"/>
                  </a:lnTo>
                  <a:lnTo>
                    <a:pt x="1841371" y="760190"/>
                  </a:lnTo>
                  <a:lnTo>
                    <a:pt x="1819520" y="749427"/>
                  </a:lnTo>
                  <a:lnTo>
                    <a:pt x="1845361" y="718947"/>
                  </a:lnTo>
                  <a:lnTo>
                    <a:pt x="1837761" y="693039"/>
                  </a:lnTo>
                  <a:lnTo>
                    <a:pt x="1819520" y="682276"/>
                  </a:lnTo>
                  <a:lnTo>
                    <a:pt x="1711407" y="694563"/>
                  </a:lnTo>
                  <a:lnTo>
                    <a:pt x="1668846" y="711327"/>
                  </a:lnTo>
                  <a:lnTo>
                    <a:pt x="1641390" y="712851"/>
                  </a:lnTo>
                  <a:lnTo>
                    <a:pt x="1612890" y="723519"/>
                  </a:lnTo>
                  <a:lnTo>
                    <a:pt x="1577929" y="715899"/>
                  </a:lnTo>
                  <a:lnTo>
                    <a:pt x="1555033" y="743331"/>
                  </a:lnTo>
                  <a:lnTo>
                    <a:pt x="1527672" y="761619"/>
                  </a:lnTo>
                  <a:lnTo>
                    <a:pt x="1502971" y="813530"/>
                  </a:lnTo>
                  <a:lnTo>
                    <a:pt x="1509432" y="836390"/>
                  </a:lnTo>
                  <a:lnTo>
                    <a:pt x="1477511" y="866966"/>
                  </a:lnTo>
                  <a:lnTo>
                    <a:pt x="1445590" y="879158"/>
                  </a:lnTo>
                  <a:lnTo>
                    <a:pt x="1430389" y="907733"/>
                  </a:lnTo>
                  <a:cubicBezTo>
                    <a:pt x="1430389" y="907733"/>
                    <a:pt x="1396854" y="982504"/>
                    <a:pt x="1393814" y="988600"/>
                  </a:cubicBezTo>
                  <a:cubicBezTo>
                    <a:pt x="1390773" y="994696"/>
                    <a:pt x="1393814" y="1032891"/>
                    <a:pt x="1393814" y="1032891"/>
                  </a:cubicBezTo>
                  <a:lnTo>
                    <a:pt x="1407494" y="1077087"/>
                  </a:lnTo>
                  <a:lnTo>
                    <a:pt x="1375573" y="1151858"/>
                  </a:lnTo>
                  <a:lnTo>
                    <a:pt x="1387733" y="1188530"/>
                  </a:lnTo>
                  <a:lnTo>
                    <a:pt x="1404454" y="1222058"/>
                  </a:lnTo>
                  <a:lnTo>
                    <a:pt x="1448630" y="1284637"/>
                  </a:lnTo>
                  <a:cubicBezTo>
                    <a:pt x="1448187" y="1295114"/>
                    <a:pt x="1447743" y="1305592"/>
                    <a:pt x="1447300" y="1316069"/>
                  </a:cubicBezTo>
                  <a:lnTo>
                    <a:pt x="1538312" y="1385507"/>
                  </a:lnTo>
                  <a:lnTo>
                    <a:pt x="1599304" y="1360932"/>
                  </a:lnTo>
                  <a:lnTo>
                    <a:pt x="1658016" y="1379601"/>
                  </a:lnTo>
                  <a:lnTo>
                    <a:pt x="1730978" y="1339977"/>
                  </a:lnTo>
                  <a:cubicBezTo>
                    <a:pt x="1730978" y="1339977"/>
                    <a:pt x="1755393" y="1339977"/>
                    <a:pt x="1762994" y="1353693"/>
                  </a:cubicBezTo>
                  <a:cubicBezTo>
                    <a:pt x="1770594" y="1367409"/>
                    <a:pt x="1775154" y="1379601"/>
                    <a:pt x="1802515" y="1379601"/>
                  </a:cubicBezTo>
                  <a:cubicBezTo>
                    <a:pt x="1829875" y="1379601"/>
                    <a:pt x="1843651" y="1410176"/>
                    <a:pt x="1843651" y="1410176"/>
                  </a:cubicBezTo>
                  <a:lnTo>
                    <a:pt x="1831491" y="1445228"/>
                  </a:lnTo>
                  <a:lnTo>
                    <a:pt x="1837571" y="1463516"/>
                  </a:lnTo>
                  <a:lnTo>
                    <a:pt x="1825410" y="1492091"/>
                  </a:lnTo>
                  <a:lnTo>
                    <a:pt x="1853911" y="1551527"/>
                  </a:lnTo>
                  <a:lnTo>
                    <a:pt x="1875192" y="1597343"/>
                  </a:lnTo>
                  <a:lnTo>
                    <a:pt x="1895047" y="1641634"/>
                  </a:lnTo>
                  <a:lnTo>
                    <a:pt x="1899607" y="1698022"/>
                  </a:lnTo>
                  <a:lnTo>
                    <a:pt x="1895047" y="1730121"/>
                  </a:lnTo>
                  <a:lnTo>
                    <a:pt x="1859991" y="1791176"/>
                  </a:lnTo>
                  <a:lnTo>
                    <a:pt x="1870632" y="1885760"/>
                  </a:lnTo>
                  <a:lnTo>
                    <a:pt x="1882792" y="1907095"/>
                  </a:lnTo>
                  <a:lnTo>
                    <a:pt x="1878232" y="1922336"/>
                  </a:lnTo>
                  <a:lnTo>
                    <a:pt x="1899607" y="1945291"/>
                  </a:lnTo>
                  <a:lnTo>
                    <a:pt x="1913288" y="1998631"/>
                  </a:lnTo>
                  <a:lnTo>
                    <a:pt x="1901127" y="2049018"/>
                  </a:lnTo>
                  <a:lnTo>
                    <a:pt x="1919368" y="2087118"/>
                  </a:lnTo>
                  <a:cubicBezTo>
                    <a:pt x="1919368" y="2087118"/>
                    <a:pt x="1936088" y="2128361"/>
                    <a:pt x="1937608" y="2132933"/>
                  </a:cubicBezTo>
                  <a:cubicBezTo>
                    <a:pt x="1939128" y="2137505"/>
                    <a:pt x="1949769" y="2152745"/>
                    <a:pt x="1948249" y="2160365"/>
                  </a:cubicBezTo>
                  <a:cubicBezTo>
                    <a:pt x="1946729" y="2167985"/>
                    <a:pt x="1942169" y="2187893"/>
                    <a:pt x="1942169" y="2187893"/>
                  </a:cubicBezTo>
                  <a:lnTo>
                    <a:pt x="1948249" y="2218373"/>
                  </a:lnTo>
                  <a:lnTo>
                    <a:pt x="2025866" y="2218373"/>
                  </a:lnTo>
                  <a:lnTo>
                    <a:pt x="2062442" y="2206181"/>
                  </a:lnTo>
                  <a:lnTo>
                    <a:pt x="2152219" y="2114645"/>
                  </a:lnTo>
                  <a:cubicBezTo>
                    <a:pt x="2160428" y="2104920"/>
                    <a:pt x="2168037" y="2094709"/>
                    <a:pt x="2175020" y="2084070"/>
                  </a:cubicBezTo>
                  <a:cubicBezTo>
                    <a:pt x="2176540" y="2079498"/>
                    <a:pt x="2188700" y="2023110"/>
                    <a:pt x="2188700" y="2023110"/>
                  </a:cubicBezTo>
                  <a:lnTo>
                    <a:pt x="2252637" y="1997107"/>
                  </a:lnTo>
                  <a:lnTo>
                    <a:pt x="2252637" y="1947291"/>
                  </a:lnTo>
                  <a:lnTo>
                    <a:pt x="2238957" y="1907572"/>
                  </a:lnTo>
                  <a:lnTo>
                    <a:pt x="2272398" y="1875568"/>
                  </a:lnTo>
                  <a:lnTo>
                    <a:pt x="2362270" y="1823657"/>
                  </a:lnTo>
                  <a:lnTo>
                    <a:pt x="2369870" y="1783937"/>
                  </a:lnTo>
                  <a:lnTo>
                    <a:pt x="2369870" y="1715357"/>
                  </a:lnTo>
                  <a:lnTo>
                    <a:pt x="2353055" y="1663446"/>
                  </a:lnTo>
                  <a:lnTo>
                    <a:pt x="2357615" y="1631442"/>
                  </a:lnTo>
                  <a:lnTo>
                    <a:pt x="2342035" y="1617631"/>
                  </a:lnTo>
                  <a:lnTo>
                    <a:pt x="2371010" y="1574959"/>
                  </a:lnTo>
                  <a:lnTo>
                    <a:pt x="2381651" y="1518476"/>
                  </a:lnTo>
                  <a:lnTo>
                    <a:pt x="2424212" y="1492568"/>
                  </a:lnTo>
                  <a:lnTo>
                    <a:pt x="2433712" y="1466564"/>
                  </a:lnTo>
                  <a:lnTo>
                    <a:pt x="2511329" y="1385888"/>
                  </a:lnTo>
                  <a:lnTo>
                    <a:pt x="2535745" y="1309116"/>
                  </a:lnTo>
                  <a:lnTo>
                    <a:pt x="2558546" y="1266730"/>
                  </a:lnTo>
                  <a:lnTo>
                    <a:pt x="2558546" y="1220915"/>
                  </a:lnTo>
                  <a:lnTo>
                    <a:pt x="2537265" y="1213295"/>
                  </a:lnTo>
                  <a:lnTo>
                    <a:pt x="2512849" y="1233107"/>
                  </a:lnTo>
                  <a:lnTo>
                    <a:pt x="2479408" y="1236155"/>
                  </a:lnTo>
                  <a:lnTo>
                    <a:pt x="2444447" y="1245680"/>
                  </a:lnTo>
                  <a:lnTo>
                    <a:pt x="2415472" y="1227296"/>
                  </a:lnTo>
                  <a:lnTo>
                    <a:pt x="2418511" y="1204436"/>
                  </a:lnTo>
                  <a:lnTo>
                    <a:pt x="2382031" y="1163288"/>
                  </a:lnTo>
                  <a:lnTo>
                    <a:pt x="2345454" y="1141857"/>
                  </a:lnTo>
                  <a:lnTo>
                    <a:pt x="2328734" y="1086993"/>
                  </a:lnTo>
                  <a:lnTo>
                    <a:pt x="2293013" y="1052894"/>
                  </a:lnTo>
                  <a:lnTo>
                    <a:pt x="2289973" y="1010221"/>
                  </a:lnTo>
                  <a:lnTo>
                    <a:pt x="2264037" y="972121"/>
                  </a:lnTo>
                  <a:lnTo>
                    <a:pt x="2232116" y="900494"/>
                  </a:lnTo>
                  <a:lnTo>
                    <a:pt x="2198581" y="866966"/>
                  </a:lnTo>
                  <a:lnTo>
                    <a:pt x="2195540" y="839438"/>
                  </a:lnTo>
                  <a:lnTo>
                    <a:pt x="2209316" y="845630"/>
                  </a:lnTo>
                  <a:lnTo>
                    <a:pt x="2224516" y="857821"/>
                  </a:lnTo>
                  <a:lnTo>
                    <a:pt x="2230596" y="880682"/>
                  </a:lnTo>
                  <a:cubicBezTo>
                    <a:pt x="2242757" y="880682"/>
                    <a:pt x="2247317" y="857821"/>
                    <a:pt x="2247317" y="857821"/>
                  </a:cubicBezTo>
                  <a:lnTo>
                    <a:pt x="2257957" y="880682"/>
                  </a:lnTo>
                  <a:lnTo>
                    <a:pt x="2268597" y="909257"/>
                  </a:lnTo>
                  <a:lnTo>
                    <a:pt x="2302133" y="959644"/>
                  </a:lnTo>
                  <a:lnTo>
                    <a:pt x="2320374" y="962692"/>
                  </a:lnTo>
                  <a:lnTo>
                    <a:pt x="2341654" y="1006983"/>
                  </a:lnTo>
                  <a:lnTo>
                    <a:pt x="2340134" y="1026795"/>
                  </a:lnTo>
                  <a:lnTo>
                    <a:pt x="2401031" y="1089374"/>
                  </a:lnTo>
                  <a:lnTo>
                    <a:pt x="2411671" y="1147286"/>
                  </a:lnTo>
                  <a:lnTo>
                    <a:pt x="2422312" y="1173290"/>
                  </a:lnTo>
                  <a:lnTo>
                    <a:pt x="2442167" y="1193102"/>
                  </a:lnTo>
                  <a:lnTo>
                    <a:pt x="2533465" y="1168718"/>
                  </a:lnTo>
                  <a:lnTo>
                    <a:pt x="2550185" y="1153382"/>
                  </a:lnTo>
                  <a:lnTo>
                    <a:pt x="2589706" y="1141190"/>
                  </a:lnTo>
                  <a:lnTo>
                    <a:pt x="2589706" y="1122902"/>
                  </a:lnTo>
                  <a:lnTo>
                    <a:pt x="2635403" y="1092422"/>
                  </a:lnTo>
                  <a:lnTo>
                    <a:pt x="2654403" y="1056989"/>
                  </a:lnTo>
                  <a:lnTo>
                    <a:pt x="2665423" y="1038987"/>
                  </a:lnTo>
                  <a:lnTo>
                    <a:pt x="2680719" y="1017651"/>
                  </a:lnTo>
                  <a:lnTo>
                    <a:pt x="2655543" y="982885"/>
                  </a:lnTo>
                  <a:lnTo>
                    <a:pt x="2620392" y="953071"/>
                  </a:lnTo>
                  <a:lnTo>
                    <a:pt x="2609182" y="924496"/>
                  </a:lnTo>
                  <a:lnTo>
                    <a:pt x="2596262" y="927544"/>
                  </a:lnTo>
                  <a:lnTo>
                    <a:pt x="2586761" y="954977"/>
                  </a:lnTo>
                  <a:lnTo>
                    <a:pt x="2551800" y="964502"/>
                  </a:lnTo>
                  <a:lnTo>
                    <a:pt x="2533560" y="952310"/>
                  </a:lnTo>
                  <a:lnTo>
                    <a:pt x="2527479" y="926402"/>
                  </a:lnTo>
                  <a:lnTo>
                    <a:pt x="2515319" y="929450"/>
                  </a:lnTo>
                  <a:lnTo>
                    <a:pt x="2496984" y="895826"/>
                  </a:lnTo>
                  <a:lnTo>
                    <a:pt x="2480263" y="886301"/>
                  </a:lnTo>
                  <a:lnTo>
                    <a:pt x="2458983" y="851249"/>
                  </a:lnTo>
                  <a:lnTo>
                    <a:pt x="2474183" y="834390"/>
                  </a:lnTo>
                  <a:lnTo>
                    <a:pt x="2524534" y="876110"/>
                  </a:lnTo>
                  <a:close/>
                  <a:moveTo>
                    <a:pt x="1812015" y="651510"/>
                  </a:moveTo>
                  <a:lnTo>
                    <a:pt x="1815245" y="636937"/>
                  </a:lnTo>
                  <a:lnTo>
                    <a:pt x="1815245" y="615982"/>
                  </a:lnTo>
                  <a:cubicBezTo>
                    <a:pt x="1811948" y="613046"/>
                    <a:pt x="1807901" y="611098"/>
                    <a:pt x="1803560" y="610362"/>
                  </a:cubicBezTo>
                  <a:cubicBezTo>
                    <a:pt x="1800444" y="610367"/>
                    <a:pt x="1797432" y="611519"/>
                    <a:pt x="1795104" y="613601"/>
                  </a:cubicBezTo>
                  <a:lnTo>
                    <a:pt x="1795104" y="636937"/>
                  </a:lnTo>
                  <a:cubicBezTo>
                    <a:pt x="1795921" y="641759"/>
                    <a:pt x="1795921" y="646688"/>
                    <a:pt x="1795104" y="651510"/>
                  </a:cubicBezTo>
                  <a:lnTo>
                    <a:pt x="1812015" y="651510"/>
                  </a:lnTo>
                  <a:close/>
                  <a:moveTo>
                    <a:pt x="1812015" y="588550"/>
                  </a:moveTo>
                  <a:cubicBezTo>
                    <a:pt x="1812642" y="583327"/>
                    <a:pt x="1808927" y="578583"/>
                    <a:pt x="1803721" y="577954"/>
                  </a:cubicBezTo>
                  <a:cubicBezTo>
                    <a:pt x="1802714" y="577832"/>
                    <a:pt x="1801698" y="577872"/>
                    <a:pt x="1800710" y="578072"/>
                  </a:cubicBezTo>
                  <a:lnTo>
                    <a:pt x="1795104" y="594169"/>
                  </a:lnTo>
                  <a:lnTo>
                    <a:pt x="1800710" y="606266"/>
                  </a:lnTo>
                  <a:lnTo>
                    <a:pt x="1812015" y="606266"/>
                  </a:lnTo>
                  <a:lnTo>
                    <a:pt x="1812015" y="588550"/>
                  </a:lnTo>
                  <a:close/>
                  <a:moveTo>
                    <a:pt x="1396854" y="171926"/>
                  </a:moveTo>
                  <a:lnTo>
                    <a:pt x="1453855" y="171926"/>
                  </a:lnTo>
                  <a:lnTo>
                    <a:pt x="1484921" y="127063"/>
                  </a:lnTo>
                  <a:lnTo>
                    <a:pt x="1556458" y="127063"/>
                  </a:lnTo>
                  <a:lnTo>
                    <a:pt x="1567953" y="98488"/>
                  </a:lnTo>
                  <a:lnTo>
                    <a:pt x="1611939" y="75152"/>
                  </a:lnTo>
                  <a:cubicBezTo>
                    <a:pt x="1632745" y="56960"/>
                    <a:pt x="1611939" y="24003"/>
                    <a:pt x="1611939" y="24003"/>
                  </a:cubicBezTo>
                  <a:lnTo>
                    <a:pt x="1522257" y="12764"/>
                  </a:lnTo>
                  <a:lnTo>
                    <a:pt x="1433145" y="24194"/>
                  </a:lnTo>
                  <a:lnTo>
                    <a:pt x="1303561" y="0"/>
                  </a:lnTo>
                  <a:lnTo>
                    <a:pt x="1223664" y="36385"/>
                  </a:lnTo>
                  <a:cubicBezTo>
                    <a:pt x="1223664" y="36385"/>
                    <a:pt x="1166187" y="67532"/>
                    <a:pt x="1158397" y="64961"/>
                  </a:cubicBezTo>
                  <a:cubicBezTo>
                    <a:pt x="1142874" y="63646"/>
                    <a:pt x="1127274" y="63646"/>
                    <a:pt x="1111751" y="64961"/>
                  </a:cubicBezTo>
                  <a:cubicBezTo>
                    <a:pt x="1111751" y="64961"/>
                    <a:pt x="1140252" y="90869"/>
                    <a:pt x="1153172" y="93536"/>
                  </a:cubicBezTo>
                  <a:cubicBezTo>
                    <a:pt x="1162615" y="94992"/>
                    <a:pt x="1172229" y="94992"/>
                    <a:pt x="1181673" y="93536"/>
                  </a:cubicBezTo>
                  <a:cubicBezTo>
                    <a:pt x="1181673" y="93536"/>
                    <a:pt x="1181673" y="118872"/>
                    <a:pt x="1186898" y="124682"/>
                  </a:cubicBezTo>
                  <a:cubicBezTo>
                    <a:pt x="1205043" y="145542"/>
                    <a:pt x="1167897" y="161068"/>
                    <a:pt x="1167897" y="161068"/>
                  </a:cubicBezTo>
                  <a:lnTo>
                    <a:pt x="1167897" y="185642"/>
                  </a:lnTo>
                  <a:cubicBezTo>
                    <a:pt x="1167897" y="185642"/>
                    <a:pt x="1171982" y="232029"/>
                    <a:pt x="1179678" y="229933"/>
                  </a:cubicBezTo>
                  <a:cubicBezTo>
                    <a:pt x="1187373" y="227838"/>
                    <a:pt x="1200008" y="254603"/>
                    <a:pt x="1200008" y="254603"/>
                  </a:cubicBezTo>
                  <a:lnTo>
                    <a:pt x="1223854" y="280606"/>
                  </a:lnTo>
                  <a:lnTo>
                    <a:pt x="1267460" y="280606"/>
                  </a:lnTo>
                  <a:lnTo>
                    <a:pt x="1321897" y="215646"/>
                  </a:lnTo>
                  <a:lnTo>
                    <a:pt x="1375478" y="192310"/>
                  </a:lnTo>
                  <a:lnTo>
                    <a:pt x="1396854" y="171926"/>
                  </a:lnTo>
                  <a:close/>
                  <a:moveTo>
                    <a:pt x="2516459" y="1725835"/>
                  </a:moveTo>
                  <a:lnTo>
                    <a:pt x="2509429" y="1706785"/>
                  </a:lnTo>
                  <a:lnTo>
                    <a:pt x="2501354" y="1714786"/>
                  </a:lnTo>
                  <a:lnTo>
                    <a:pt x="2494324" y="1730978"/>
                  </a:lnTo>
                  <a:lnTo>
                    <a:pt x="2478268" y="1740503"/>
                  </a:lnTo>
                  <a:lnTo>
                    <a:pt x="2471238" y="1761744"/>
                  </a:lnTo>
                  <a:lnTo>
                    <a:pt x="2461168" y="1786890"/>
                  </a:lnTo>
                  <a:lnTo>
                    <a:pt x="2421932" y="1798987"/>
                  </a:lnTo>
                  <a:lnTo>
                    <a:pt x="2404831" y="1828229"/>
                  </a:lnTo>
                  <a:lnTo>
                    <a:pt x="2400841" y="1876616"/>
                  </a:lnTo>
                  <a:lnTo>
                    <a:pt x="2386781" y="1900619"/>
                  </a:lnTo>
                  <a:lnTo>
                    <a:pt x="2370725" y="1917764"/>
                  </a:lnTo>
                  <a:lnTo>
                    <a:pt x="2376710" y="1946339"/>
                  </a:lnTo>
                  <a:lnTo>
                    <a:pt x="2387826" y="1959483"/>
                  </a:lnTo>
                  <a:lnTo>
                    <a:pt x="2376710" y="1974533"/>
                  </a:lnTo>
                  <a:lnTo>
                    <a:pt x="2387826" y="1984058"/>
                  </a:lnTo>
                  <a:lnTo>
                    <a:pt x="2424972" y="1984058"/>
                  </a:lnTo>
                  <a:lnTo>
                    <a:pt x="2446062" y="1952816"/>
                  </a:lnTo>
                  <a:cubicBezTo>
                    <a:pt x="2446062" y="1952816"/>
                    <a:pt x="2463163" y="1916525"/>
                    <a:pt x="2463163" y="1913477"/>
                  </a:cubicBezTo>
                  <a:cubicBezTo>
                    <a:pt x="2463163" y="1910429"/>
                    <a:pt x="2471238" y="1877187"/>
                    <a:pt x="2471238" y="1877187"/>
                  </a:cubicBezTo>
                  <a:lnTo>
                    <a:pt x="2500309" y="1839087"/>
                  </a:lnTo>
                  <a:lnTo>
                    <a:pt x="2500309" y="1786319"/>
                  </a:lnTo>
                  <a:lnTo>
                    <a:pt x="2520449" y="1786319"/>
                  </a:lnTo>
                  <a:lnTo>
                    <a:pt x="2514464" y="1748981"/>
                  </a:lnTo>
                  <a:lnTo>
                    <a:pt x="2516459" y="1725835"/>
                  </a:lnTo>
                  <a:close/>
                  <a:moveTo>
                    <a:pt x="487109" y="952881"/>
                  </a:moveTo>
                  <a:lnTo>
                    <a:pt x="443027" y="937832"/>
                  </a:lnTo>
                  <a:cubicBezTo>
                    <a:pt x="443027" y="937832"/>
                    <a:pt x="430772" y="939546"/>
                    <a:pt x="416427" y="942975"/>
                  </a:cubicBezTo>
                  <a:cubicBezTo>
                    <a:pt x="405872" y="945099"/>
                    <a:pt x="395564" y="948290"/>
                    <a:pt x="385646" y="952500"/>
                  </a:cubicBezTo>
                  <a:lnTo>
                    <a:pt x="448158" y="973836"/>
                  </a:lnTo>
                  <a:lnTo>
                    <a:pt x="473428" y="973836"/>
                  </a:lnTo>
                  <a:lnTo>
                    <a:pt x="515609" y="1010221"/>
                  </a:lnTo>
                  <a:lnTo>
                    <a:pt x="544110" y="1010221"/>
                  </a:lnTo>
                  <a:cubicBezTo>
                    <a:pt x="544110" y="1010221"/>
                    <a:pt x="567386" y="999839"/>
                    <a:pt x="559596" y="981646"/>
                  </a:cubicBezTo>
                  <a:lnTo>
                    <a:pt x="523400" y="968597"/>
                  </a:lnTo>
                  <a:lnTo>
                    <a:pt x="487109" y="952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607;p17"/>
            <p:cNvSpPr/>
            <p:nvPr/>
          </p:nvSpPr>
          <p:spPr>
            <a:xfrm>
              <a:off x="2963026" y="773963"/>
              <a:ext cx="2815611" cy="2175092"/>
            </a:xfrm>
            <a:custGeom>
              <a:avLst/>
              <a:gdLst/>
              <a:ahLst/>
              <a:cxnLst/>
              <a:rect l="l" t="t" r="r" b="b"/>
              <a:pathLst>
                <a:path w="2815611" h="2175092" extrusionOk="0">
                  <a:moveTo>
                    <a:pt x="1577728" y="1854137"/>
                  </a:moveTo>
                  <a:cubicBezTo>
                    <a:pt x="783307" y="1853603"/>
                    <a:pt x="139725" y="1207484"/>
                    <a:pt x="140258" y="410994"/>
                  </a:cubicBezTo>
                  <a:cubicBezTo>
                    <a:pt x="140350" y="271815"/>
                    <a:pt x="160537" y="133380"/>
                    <a:pt x="200190" y="0"/>
                  </a:cubicBezTo>
                  <a:cubicBezTo>
                    <a:pt x="-203778" y="685400"/>
                    <a:pt x="22925" y="1569358"/>
                    <a:pt x="706545" y="1974380"/>
                  </a:cubicBezTo>
                  <a:cubicBezTo>
                    <a:pt x="1390164" y="2379402"/>
                    <a:pt x="2271836" y="2152107"/>
                    <a:pt x="2675797" y="1466707"/>
                  </a:cubicBezTo>
                  <a:cubicBezTo>
                    <a:pt x="2735230" y="1365885"/>
                    <a:pt x="2782181" y="1258167"/>
                    <a:pt x="2815612" y="1145953"/>
                  </a:cubicBezTo>
                  <a:cubicBezTo>
                    <a:pt x="2557081" y="1585036"/>
                    <a:pt x="2086286" y="1854375"/>
                    <a:pt x="1577728" y="1854137"/>
                  </a:cubicBezTo>
                  <a:close/>
                </a:path>
              </a:pathLst>
            </a:custGeom>
            <a:solidFill>
              <a:srgbClr val="000000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Google Shape;608;p17"/>
            <p:cNvSpPr/>
            <p:nvPr/>
          </p:nvSpPr>
          <p:spPr>
            <a:xfrm>
              <a:off x="2183550" y="4458424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609;p17"/>
            <p:cNvSpPr/>
            <p:nvPr/>
          </p:nvSpPr>
          <p:spPr>
            <a:xfrm>
              <a:off x="2233331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p17"/>
            <p:cNvSpPr/>
            <p:nvPr/>
          </p:nvSpPr>
          <p:spPr>
            <a:xfrm>
              <a:off x="2233331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611;p17"/>
            <p:cNvSpPr/>
            <p:nvPr/>
          </p:nvSpPr>
          <p:spPr>
            <a:xfrm>
              <a:off x="2447182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Google Shape;612;p17"/>
            <p:cNvSpPr/>
            <p:nvPr/>
          </p:nvSpPr>
          <p:spPr>
            <a:xfrm>
              <a:off x="2726476" y="4553957"/>
              <a:ext cx="159649" cy="89989"/>
            </a:xfrm>
            <a:custGeom>
              <a:avLst/>
              <a:gdLst/>
              <a:ahLst/>
              <a:cxnLst/>
              <a:rect l="l" t="t" r="r" b="b"/>
              <a:pathLst>
                <a:path w="159649" h="89989" extrusionOk="0">
                  <a:moveTo>
                    <a:pt x="8089" y="21720"/>
                  </a:moveTo>
                  <a:cubicBezTo>
                    <a:pt x="26619" y="26806"/>
                    <a:pt x="46400" y="24415"/>
                    <a:pt x="63190" y="15052"/>
                  </a:cubicBezTo>
                  <a:cubicBezTo>
                    <a:pt x="76395" y="15052"/>
                    <a:pt x="148692" y="-15523"/>
                    <a:pt x="158193" y="10480"/>
                  </a:cubicBezTo>
                  <a:cubicBezTo>
                    <a:pt x="166743" y="33150"/>
                    <a:pt x="135582" y="54200"/>
                    <a:pt x="118862" y="58105"/>
                  </a:cubicBezTo>
                  <a:cubicBezTo>
                    <a:pt x="82476" y="66963"/>
                    <a:pt x="55590" y="85156"/>
                    <a:pt x="40959" y="88204"/>
                  </a:cubicBezTo>
                  <a:cubicBezTo>
                    <a:pt x="30034" y="90490"/>
                    <a:pt x="15974" y="92014"/>
                    <a:pt x="7329" y="83442"/>
                  </a:cubicBezTo>
                  <a:cubicBezTo>
                    <a:pt x="-3027" y="73345"/>
                    <a:pt x="-2077" y="35245"/>
                    <a:pt x="8089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613;p17"/>
            <p:cNvSpPr/>
            <p:nvPr/>
          </p:nvSpPr>
          <p:spPr>
            <a:xfrm>
              <a:off x="2729149" y="4569009"/>
              <a:ext cx="157010" cy="75128"/>
            </a:xfrm>
            <a:custGeom>
              <a:avLst/>
              <a:gdLst/>
              <a:ahLst/>
              <a:cxnLst/>
              <a:rect l="l" t="t" r="r" b="b"/>
              <a:pathLst>
                <a:path w="157010" h="75128" extrusionOk="0">
                  <a:moveTo>
                    <a:pt x="38381" y="67056"/>
                  </a:moveTo>
                  <a:cubicBezTo>
                    <a:pt x="53011" y="63913"/>
                    <a:pt x="79897" y="45815"/>
                    <a:pt x="116283" y="36957"/>
                  </a:cubicBezTo>
                  <a:cubicBezTo>
                    <a:pt x="130249" y="33528"/>
                    <a:pt x="154284" y="17907"/>
                    <a:pt x="156754" y="0"/>
                  </a:cubicBezTo>
                  <a:cubicBezTo>
                    <a:pt x="159984" y="20860"/>
                    <a:pt x="131864" y="39434"/>
                    <a:pt x="116283" y="43244"/>
                  </a:cubicBezTo>
                  <a:cubicBezTo>
                    <a:pt x="79897" y="52102"/>
                    <a:pt x="53011" y="70295"/>
                    <a:pt x="38381" y="73343"/>
                  </a:cubicBezTo>
                  <a:cubicBezTo>
                    <a:pt x="27456" y="75629"/>
                    <a:pt x="13395" y="77153"/>
                    <a:pt x="4750" y="68580"/>
                  </a:cubicBezTo>
                  <a:cubicBezTo>
                    <a:pt x="2496" y="66075"/>
                    <a:pt x="867" y="63075"/>
                    <a:pt x="0" y="59817"/>
                  </a:cubicBezTo>
                  <a:cubicBezTo>
                    <a:pt x="10928" y="68189"/>
                    <a:pt x="25166" y="70876"/>
                    <a:pt x="38381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614;p17"/>
            <p:cNvSpPr/>
            <p:nvPr/>
          </p:nvSpPr>
          <p:spPr>
            <a:xfrm>
              <a:off x="2596621" y="4484615"/>
              <a:ext cx="159662" cy="89989"/>
            </a:xfrm>
            <a:custGeom>
              <a:avLst/>
              <a:gdLst/>
              <a:ahLst/>
              <a:cxnLst/>
              <a:rect l="l" t="t" r="r" b="b"/>
              <a:pathLst>
                <a:path w="159662" h="89989" extrusionOk="0">
                  <a:moveTo>
                    <a:pt x="8075" y="21720"/>
                  </a:moveTo>
                  <a:cubicBezTo>
                    <a:pt x="26602" y="26863"/>
                    <a:pt x="46403" y="24463"/>
                    <a:pt x="63177" y="15052"/>
                  </a:cubicBezTo>
                  <a:cubicBezTo>
                    <a:pt x="76382" y="15052"/>
                    <a:pt x="148679" y="-15523"/>
                    <a:pt x="158179" y="10480"/>
                  </a:cubicBezTo>
                  <a:cubicBezTo>
                    <a:pt x="166825" y="33245"/>
                    <a:pt x="135569" y="54295"/>
                    <a:pt x="118943" y="58105"/>
                  </a:cubicBezTo>
                  <a:cubicBezTo>
                    <a:pt x="82557" y="66963"/>
                    <a:pt x="55672" y="85156"/>
                    <a:pt x="41041" y="88204"/>
                  </a:cubicBezTo>
                  <a:cubicBezTo>
                    <a:pt x="30116" y="90490"/>
                    <a:pt x="16055" y="92014"/>
                    <a:pt x="7410" y="83442"/>
                  </a:cubicBezTo>
                  <a:cubicBezTo>
                    <a:pt x="-3040" y="73345"/>
                    <a:pt x="-2090" y="35245"/>
                    <a:pt x="8075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615;p17"/>
            <p:cNvSpPr/>
            <p:nvPr/>
          </p:nvSpPr>
          <p:spPr>
            <a:xfrm>
              <a:off x="2599186" y="4499667"/>
              <a:ext cx="157105" cy="75128"/>
            </a:xfrm>
            <a:custGeom>
              <a:avLst/>
              <a:gdLst/>
              <a:ahLst/>
              <a:cxnLst/>
              <a:rect l="l" t="t" r="r" b="b"/>
              <a:pathLst>
                <a:path w="157105" h="75128" extrusionOk="0">
                  <a:moveTo>
                    <a:pt x="38476" y="67056"/>
                  </a:moveTo>
                  <a:cubicBezTo>
                    <a:pt x="53106" y="64008"/>
                    <a:pt x="79992" y="45815"/>
                    <a:pt x="116378" y="36957"/>
                  </a:cubicBezTo>
                  <a:cubicBezTo>
                    <a:pt x="130344" y="33528"/>
                    <a:pt x="154379" y="17907"/>
                    <a:pt x="156849" y="0"/>
                  </a:cubicBezTo>
                  <a:cubicBezTo>
                    <a:pt x="160079" y="20955"/>
                    <a:pt x="131959" y="39434"/>
                    <a:pt x="116378" y="43244"/>
                  </a:cubicBezTo>
                  <a:cubicBezTo>
                    <a:pt x="79992" y="52102"/>
                    <a:pt x="53106" y="70295"/>
                    <a:pt x="38476" y="73343"/>
                  </a:cubicBezTo>
                  <a:cubicBezTo>
                    <a:pt x="27551" y="75629"/>
                    <a:pt x="13490" y="77153"/>
                    <a:pt x="4845" y="68580"/>
                  </a:cubicBezTo>
                  <a:cubicBezTo>
                    <a:pt x="2578" y="66113"/>
                    <a:pt x="919" y="63141"/>
                    <a:pt x="0" y="59912"/>
                  </a:cubicBezTo>
                  <a:cubicBezTo>
                    <a:pt x="10998" y="68209"/>
                    <a:pt x="25243" y="70856"/>
                    <a:pt x="38476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p17"/>
            <p:cNvSpPr/>
            <p:nvPr/>
          </p:nvSpPr>
          <p:spPr>
            <a:xfrm>
              <a:off x="2302147" y="4142110"/>
              <a:ext cx="514696" cy="443940"/>
            </a:xfrm>
            <a:custGeom>
              <a:avLst/>
              <a:gdLst/>
              <a:ahLst/>
              <a:cxnLst/>
              <a:rect l="l" t="t" r="r" b="b"/>
              <a:pathLst>
                <a:path w="514696" h="443940" extrusionOk="0">
                  <a:moveTo>
                    <a:pt x="99908" y="274309"/>
                  </a:moveTo>
                  <a:cubicBezTo>
                    <a:pt x="156055" y="299074"/>
                    <a:pt x="209066" y="302884"/>
                    <a:pt x="252388" y="279643"/>
                  </a:cubicBezTo>
                  <a:lnTo>
                    <a:pt x="297134" y="253735"/>
                  </a:lnTo>
                  <a:cubicBezTo>
                    <a:pt x="299794" y="311647"/>
                    <a:pt x="302359" y="367273"/>
                    <a:pt x="302359" y="367273"/>
                  </a:cubicBezTo>
                  <a:cubicBezTo>
                    <a:pt x="302359" y="367273"/>
                    <a:pt x="336655" y="393371"/>
                    <a:pt x="363351" y="370130"/>
                  </a:cubicBezTo>
                  <a:cubicBezTo>
                    <a:pt x="363351" y="370130"/>
                    <a:pt x="368956" y="288787"/>
                    <a:pt x="374656" y="208872"/>
                  </a:cubicBezTo>
                  <a:lnTo>
                    <a:pt x="421872" y="181440"/>
                  </a:lnTo>
                  <a:cubicBezTo>
                    <a:pt x="420813" y="185707"/>
                    <a:pt x="420239" y="190089"/>
                    <a:pt x="420162" y="194489"/>
                  </a:cubicBezTo>
                  <a:cubicBezTo>
                    <a:pt x="420162" y="209729"/>
                    <a:pt x="430992" y="435472"/>
                    <a:pt x="430992" y="435472"/>
                  </a:cubicBezTo>
                  <a:cubicBezTo>
                    <a:pt x="430992" y="435472"/>
                    <a:pt x="465573" y="456141"/>
                    <a:pt x="492269" y="432900"/>
                  </a:cubicBezTo>
                  <a:cubicBezTo>
                    <a:pt x="492269" y="432900"/>
                    <a:pt x="510225" y="171248"/>
                    <a:pt x="514405" y="129434"/>
                  </a:cubicBezTo>
                  <a:cubicBezTo>
                    <a:pt x="519060" y="82475"/>
                    <a:pt x="466903" y="59329"/>
                    <a:pt x="434033" y="71331"/>
                  </a:cubicBezTo>
                  <a:lnTo>
                    <a:pt x="383681" y="90381"/>
                  </a:lnTo>
                  <a:cubicBezTo>
                    <a:pt x="384726" y="77236"/>
                    <a:pt x="385581" y="67045"/>
                    <a:pt x="386151" y="61330"/>
                  </a:cubicBezTo>
                  <a:cubicBezTo>
                    <a:pt x="390806" y="14276"/>
                    <a:pt x="338650" y="-8870"/>
                    <a:pt x="305874" y="3132"/>
                  </a:cubicBezTo>
                  <a:cubicBezTo>
                    <a:pt x="275853" y="14086"/>
                    <a:pt x="73213" y="90286"/>
                    <a:pt x="73213" y="90286"/>
                  </a:cubicBezTo>
                  <a:cubicBezTo>
                    <a:pt x="74494" y="109831"/>
                    <a:pt x="76873" y="129300"/>
                    <a:pt x="80338" y="148579"/>
                  </a:cubicBezTo>
                  <a:lnTo>
                    <a:pt x="346" y="141816"/>
                  </a:lnTo>
                  <a:cubicBezTo>
                    <a:pt x="-4594" y="217254"/>
                    <a:pt x="44142" y="249544"/>
                    <a:pt x="99908" y="274309"/>
                  </a:cubicBezTo>
                  <a:close/>
                  <a:moveTo>
                    <a:pt x="240132" y="144293"/>
                  </a:moveTo>
                  <a:lnTo>
                    <a:pt x="293714" y="113241"/>
                  </a:lnTo>
                  <a:cubicBezTo>
                    <a:pt x="292795" y="117022"/>
                    <a:pt x="292191" y="120880"/>
                    <a:pt x="291909" y="124766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617;p17"/>
            <p:cNvSpPr/>
            <p:nvPr/>
          </p:nvSpPr>
          <p:spPr>
            <a:xfrm>
              <a:off x="2258507" y="4054849"/>
              <a:ext cx="110678" cy="194691"/>
            </a:xfrm>
            <a:custGeom>
              <a:avLst/>
              <a:gdLst/>
              <a:ahLst/>
              <a:cxnLst/>
              <a:rect l="l" t="t" r="r" b="b"/>
              <a:pathLst>
                <a:path w="110678" h="194691" extrusionOk="0">
                  <a:moveTo>
                    <a:pt x="0" y="0"/>
                  </a:moveTo>
                  <a:cubicBezTo>
                    <a:pt x="0" y="0"/>
                    <a:pt x="6555" y="99917"/>
                    <a:pt x="19666" y="114300"/>
                  </a:cubicBezTo>
                  <a:cubicBezTo>
                    <a:pt x="32776" y="128683"/>
                    <a:pt x="76667" y="138493"/>
                    <a:pt x="76667" y="138493"/>
                  </a:cubicBezTo>
                  <a:lnTo>
                    <a:pt x="110678" y="194691"/>
                  </a:lnTo>
                  <a:cubicBezTo>
                    <a:pt x="110678" y="194691"/>
                    <a:pt x="79612" y="16192"/>
                    <a:pt x="72677" y="11906"/>
                  </a:cubicBezTo>
                  <a:cubicBezTo>
                    <a:pt x="65742" y="762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618;p17"/>
            <p:cNvSpPr/>
            <p:nvPr/>
          </p:nvSpPr>
          <p:spPr>
            <a:xfrm>
              <a:off x="2250051" y="3940511"/>
              <a:ext cx="73912" cy="142900"/>
            </a:xfrm>
            <a:custGeom>
              <a:avLst/>
              <a:gdLst/>
              <a:ahLst/>
              <a:cxnLst/>
              <a:rect l="l" t="t" r="r" b="b"/>
              <a:pathLst>
                <a:path w="73912" h="142900" extrusionOk="0">
                  <a:moveTo>
                    <a:pt x="73912" y="3467"/>
                  </a:moveTo>
                  <a:cubicBezTo>
                    <a:pt x="56731" y="-4505"/>
                    <a:pt x="36318" y="1677"/>
                    <a:pt x="26411" y="17850"/>
                  </a:cubicBezTo>
                  <a:cubicBezTo>
                    <a:pt x="13965" y="38614"/>
                    <a:pt x="950" y="109957"/>
                    <a:pt x="0" y="122149"/>
                  </a:cubicBezTo>
                  <a:cubicBezTo>
                    <a:pt x="0" y="122149"/>
                    <a:pt x="17575" y="146533"/>
                    <a:pt x="43891" y="1424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17"/>
            <p:cNvSpPr/>
            <p:nvPr/>
          </p:nvSpPr>
          <p:spPr>
            <a:xfrm>
              <a:off x="2326123" y="3751123"/>
              <a:ext cx="169201" cy="272154"/>
            </a:xfrm>
            <a:custGeom>
              <a:avLst/>
              <a:gdLst/>
              <a:ahLst/>
              <a:cxnLst/>
              <a:rect l="l" t="t" r="r" b="b"/>
              <a:pathLst>
                <a:path w="169201" h="272154" extrusionOk="0">
                  <a:moveTo>
                    <a:pt x="9431" y="194093"/>
                  </a:moveTo>
                  <a:cubicBezTo>
                    <a:pt x="26626" y="194951"/>
                    <a:pt x="39452" y="199427"/>
                    <a:pt x="41542" y="194093"/>
                  </a:cubicBezTo>
                  <a:cubicBezTo>
                    <a:pt x="43431" y="185197"/>
                    <a:pt x="44764" y="176196"/>
                    <a:pt x="45532" y="167138"/>
                  </a:cubicBezTo>
                  <a:cubicBezTo>
                    <a:pt x="43537" y="162185"/>
                    <a:pt x="41827" y="156755"/>
                    <a:pt x="41827" y="156755"/>
                  </a:cubicBezTo>
                  <a:cubicBezTo>
                    <a:pt x="20166" y="143420"/>
                    <a:pt x="13326" y="119989"/>
                    <a:pt x="10571" y="92748"/>
                  </a:cubicBezTo>
                  <a:cubicBezTo>
                    <a:pt x="5726" y="46170"/>
                    <a:pt x="30806" y="5308"/>
                    <a:pt x="77073" y="450"/>
                  </a:cubicBezTo>
                  <a:cubicBezTo>
                    <a:pt x="120774" y="-4122"/>
                    <a:pt x="153075" y="26644"/>
                    <a:pt x="161530" y="68935"/>
                  </a:cubicBezTo>
                  <a:cubicBezTo>
                    <a:pt x="166185" y="89890"/>
                    <a:pt x="175400" y="129324"/>
                    <a:pt x="162955" y="163613"/>
                  </a:cubicBezTo>
                  <a:cubicBezTo>
                    <a:pt x="156020" y="182663"/>
                    <a:pt x="146995" y="198094"/>
                    <a:pt x="138064" y="201047"/>
                  </a:cubicBezTo>
                  <a:cubicBezTo>
                    <a:pt x="129411" y="200818"/>
                    <a:pt x="120781" y="200056"/>
                    <a:pt x="112224" y="198761"/>
                  </a:cubicBezTo>
                  <a:lnTo>
                    <a:pt x="112224" y="198761"/>
                  </a:lnTo>
                  <a:cubicBezTo>
                    <a:pt x="112224" y="198761"/>
                    <a:pt x="109943" y="211715"/>
                    <a:pt x="108328" y="220097"/>
                  </a:cubicBezTo>
                  <a:cubicBezTo>
                    <a:pt x="106713" y="228479"/>
                    <a:pt x="107378" y="232765"/>
                    <a:pt x="123814" y="242957"/>
                  </a:cubicBezTo>
                  <a:cubicBezTo>
                    <a:pt x="140249" y="253149"/>
                    <a:pt x="98923" y="274103"/>
                    <a:pt x="71847" y="272008"/>
                  </a:cubicBezTo>
                  <a:cubicBezTo>
                    <a:pt x="44772" y="269912"/>
                    <a:pt x="14276" y="253625"/>
                    <a:pt x="5916" y="236003"/>
                  </a:cubicBezTo>
                  <a:cubicBezTo>
                    <a:pt x="-2825" y="216668"/>
                    <a:pt x="-2065" y="193522"/>
                    <a:pt x="9431" y="194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20" name="Google Shape;620;p17"/>
            <p:cNvGrpSpPr/>
            <p:nvPr/>
          </p:nvGrpSpPr>
          <p:grpSpPr>
            <a:xfrm>
              <a:off x="2428704" y="3970322"/>
              <a:ext cx="350131" cy="370523"/>
              <a:chOff x="4512354" y="4952197"/>
              <a:chExt cx="350131" cy="370523"/>
            </a:xfrm>
          </p:grpSpPr>
          <p:grpSp>
            <p:nvGrpSpPr>
              <p:cNvPr id="621" name="Google Shape;621;p17"/>
              <p:cNvGrpSpPr/>
              <p:nvPr/>
            </p:nvGrpSpPr>
            <p:grpSpPr>
              <a:xfrm>
                <a:off x="4512354" y="5116449"/>
                <a:ext cx="343196" cy="206271"/>
                <a:chOff x="4512354" y="5116449"/>
                <a:chExt cx="343196" cy="206271"/>
              </a:xfrm>
            </p:grpSpPr>
            <p:sp>
              <p:nvSpPr>
                <p:cNvPr id="622" name="Google Shape;622;p17"/>
                <p:cNvSpPr/>
                <p:nvPr/>
              </p:nvSpPr>
              <p:spPr>
                <a:xfrm>
                  <a:off x="4512496" y="5200650"/>
                  <a:ext cx="343054" cy="122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54" h="122070" extrusionOk="0">
                      <a:moveTo>
                        <a:pt x="343054" y="31909"/>
                      </a:moveTo>
                      <a:lnTo>
                        <a:pt x="343054" y="31909"/>
                      </a:lnTo>
                      <a:cubicBezTo>
                        <a:pt x="343053" y="36890"/>
                        <a:pt x="340413" y="41500"/>
                        <a:pt x="336119" y="44005"/>
                      </a:cubicBezTo>
                      <a:lnTo>
                        <a:pt x="204921" y="120205"/>
                      </a:lnTo>
                      <a:cubicBezTo>
                        <a:pt x="200594" y="122692"/>
                        <a:pt x="195282" y="122692"/>
                        <a:pt x="190955" y="120205"/>
                      </a:cubicBezTo>
                      <a:lnTo>
                        <a:pt x="7030" y="13526"/>
                      </a:lnTo>
                      <a:cubicBezTo>
                        <a:pt x="2686" y="11059"/>
                        <a:pt x="0" y="6439"/>
                        <a:pt x="0" y="1429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3" name="Google Shape;623;p17"/>
                <p:cNvSpPr/>
                <p:nvPr/>
              </p:nvSpPr>
              <p:spPr>
                <a:xfrm>
                  <a:off x="4710387" y="5232749"/>
                  <a:ext cx="145163" cy="89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163" h="89916" extrusionOk="0">
                      <a:moveTo>
                        <a:pt x="138229" y="11906"/>
                      </a:moveTo>
                      <a:lnTo>
                        <a:pt x="7030" y="88106"/>
                      </a:lnTo>
                      <a:cubicBezTo>
                        <a:pt x="4885" y="89316"/>
                        <a:pt x="2461" y="89945"/>
                        <a:pt x="0" y="89916"/>
                      </a:cubicBezTo>
                      <a:lnTo>
                        <a:pt x="0" y="0"/>
                      </a:lnTo>
                      <a:lnTo>
                        <a:pt x="145164" y="0"/>
                      </a:lnTo>
                      <a:cubicBezTo>
                        <a:pt x="145097" y="4915"/>
                        <a:pt x="142464" y="9430"/>
                        <a:pt x="138229" y="11906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4" name="Google Shape;624;p17"/>
                <p:cNvSpPr/>
                <p:nvPr/>
              </p:nvSpPr>
              <p:spPr>
                <a:xfrm>
                  <a:off x="4512354" y="5116449"/>
                  <a:ext cx="343006" cy="198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06" h="198541" extrusionOk="0">
                      <a:moveTo>
                        <a:pt x="202973" y="197263"/>
                      </a:moveTo>
                      <a:cubicBezTo>
                        <a:pt x="200034" y="198968"/>
                        <a:pt x="196412" y="198968"/>
                        <a:pt x="193473" y="197263"/>
                      </a:cubicBezTo>
                      <a:lnTo>
                        <a:pt x="1853" y="86582"/>
                      </a:lnTo>
                      <a:cubicBezTo>
                        <a:pt x="-618" y="85249"/>
                        <a:pt x="-618" y="82963"/>
                        <a:pt x="1853" y="81534"/>
                      </a:cubicBezTo>
                      <a:lnTo>
                        <a:pt x="142551" y="0"/>
                      </a:lnTo>
                      <a:lnTo>
                        <a:pt x="343007" y="116110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625" name="Google Shape;625;p17"/>
                <p:cNvGrpSpPr/>
                <p:nvPr/>
              </p:nvGrpSpPr>
              <p:grpSpPr>
                <a:xfrm>
                  <a:off x="4592868" y="5212556"/>
                  <a:ext cx="96807" cy="56007"/>
                  <a:chOff x="4592868" y="5212556"/>
                  <a:chExt cx="96807" cy="56007"/>
                </a:xfrm>
              </p:grpSpPr>
              <p:sp>
                <p:nvSpPr>
                  <p:cNvPr id="626" name="Google Shape;626;p17"/>
                  <p:cNvSpPr/>
                  <p:nvPr/>
                </p:nvSpPr>
                <p:spPr>
                  <a:xfrm>
                    <a:off x="4592868" y="5212556"/>
                    <a:ext cx="96807" cy="560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6807" h="56007" extrusionOk="0">
                        <a:moveTo>
                          <a:pt x="0" y="20003"/>
                        </a:moveTo>
                        <a:lnTo>
                          <a:pt x="950" y="20479"/>
                        </a:lnTo>
                        <a:lnTo>
                          <a:pt x="62227" y="56007"/>
                        </a:lnTo>
                        <a:lnTo>
                          <a:pt x="95858" y="36481"/>
                        </a:lnTo>
                        <a:lnTo>
                          <a:pt x="96808" y="36004"/>
                        </a:lnTo>
                        <a:lnTo>
                          <a:pt x="34581" y="0"/>
                        </a:lnTo>
                        <a:lnTo>
                          <a:pt x="0" y="20003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27" name="Google Shape;627;p17"/>
                  <p:cNvSpPr/>
                  <p:nvPr/>
                </p:nvSpPr>
                <p:spPr>
                  <a:xfrm>
                    <a:off x="4593818" y="5213603"/>
                    <a:ext cx="94907" cy="54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907" h="54959" extrusionOk="0">
                        <a:moveTo>
                          <a:pt x="0" y="19431"/>
                        </a:moveTo>
                        <a:lnTo>
                          <a:pt x="61277" y="54959"/>
                        </a:lnTo>
                        <a:lnTo>
                          <a:pt x="94908" y="35433"/>
                        </a:lnTo>
                        <a:lnTo>
                          <a:pt x="33631" y="0"/>
                        </a:lnTo>
                        <a:lnTo>
                          <a:pt x="0" y="1943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28" name="Google Shape;628;p17"/>
                <p:cNvSpPr/>
                <p:nvPr/>
              </p:nvSpPr>
              <p:spPr>
                <a:xfrm>
                  <a:off x="4803130" y="5231915"/>
                  <a:ext cx="21235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120"/>
                      </a:lnTo>
                      <a:cubicBezTo>
                        <a:pt x="21449" y="7120"/>
                        <a:pt x="21449" y="5882"/>
                        <a:pt x="20594" y="550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215"/>
                        <a:pt x="-211" y="5882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9" name="Google Shape;629;p17"/>
                <p:cNvSpPr/>
                <p:nvPr/>
              </p:nvSpPr>
              <p:spPr>
                <a:xfrm>
                  <a:off x="4790604" y="52242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0" name="Google Shape;630;p17"/>
                <p:cNvSpPr/>
                <p:nvPr/>
              </p:nvSpPr>
              <p:spPr>
                <a:xfrm>
                  <a:off x="4778123" y="5216961"/>
                  <a:ext cx="2119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97" h="12299" extrusionOk="0">
                      <a:moveTo>
                        <a:pt x="475" y="6834"/>
                      </a:moveTo>
                      <a:lnTo>
                        <a:pt x="9310" y="11978"/>
                      </a:lnTo>
                      <a:cubicBezTo>
                        <a:pt x="10212" y="12406"/>
                        <a:pt x="11259" y="12406"/>
                        <a:pt x="12160" y="11978"/>
                      </a:cubicBezTo>
                      <a:lnTo>
                        <a:pt x="20521" y="7120"/>
                      </a:lnTo>
                      <a:cubicBezTo>
                        <a:pt x="21376" y="6644"/>
                        <a:pt x="21471" y="5881"/>
                        <a:pt x="20521" y="5501"/>
                      </a:cubicBezTo>
                      <a:lnTo>
                        <a:pt x="11685" y="357"/>
                      </a:lnTo>
                      <a:cubicBezTo>
                        <a:pt x="10794" y="-119"/>
                        <a:pt x="9726" y="-119"/>
                        <a:pt x="8835" y="357"/>
                      </a:cubicBezTo>
                      <a:lnTo>
                        <a:pt x="380" y="5215"/>
                      </a:lnTo>
                      <a:cubicBezTo>
                        <a:pt x="-95" y="5691"/>
                        <a:pt x="-190" y="6358"/>
                        <a:pt x="47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1" name="Google Shape;631;p17"/>
                <p:cNvSpPr/>
                <p:nvPr/>
              </p:nvSpPr>
              <p:spPr>
                <a:xfrm>
                  <a:off x="4765618" y="520972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2" name="Google Shape;632;p17"/>
                <p:cNvSpPr/>
                <p:nvPr/>
              </p:nvSpPr>
              <p:spPr>
                <a:xfrm>
                  <a:off x="4753078" y="520248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3" name="Google Shape;633;p17"/>
                <p:cNvSpPr/>
                <p:nvPr/>
              </p:nvSpPr>
              <p:spPr>
                <a:xfrm>
                  <a:off x="4740609" y="5195244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405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4" name="Google Shape;634;p17"/>
                <p:cNvSpPr/>
                <p:nvPr/>
              </p:nvSpPr>
              <p:spPr>
                <a:xfrm>
                  <a:off x="4728092" y="518800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5" name="Google Shape;635;p17"/>
                <p:cNvSpPr/>
                <p:nvPr/>
              </p:nvSpPr>
              <p:spPr>
                <a:xfrm>
                  <a:off x="4715552" y="518076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6" name="Google Shape;636;p17"/>
                <p:cNvSpPr/>
                <p:nvPr/>
              </p:nvSpPr>
              <p:spPr>
                <a:xfrm>
                  <a:off x="4703083" y="517352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7" name="Google Shape;637;p17"/>
                <p:cNvSpPr/>
                <p:nvPr/>
              </p:nvSpPr>
              <p:spPr>
                <a:xfrm>
                  <a:off x="4690566" y="5166324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39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8" name="Google Shape;638;p17"/>
                <p:cNvSpPr/>
                <p:nvPr/>
              </p:nvSpPr>
              <p:spPr>
                <a:xfrm>
                  <a:off x="4678026" y="515908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72" y="12371"/>
                        <a:pt x="11319" y="12371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656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9" name="Google Shape;639;p17"/>
                <p:cNvSpPr/>
                <p:nvPr/>
              </p:nvSpPr>
              <p:spPr>
                <a:xfrm>
                  <a:off x="4665615" y="5151846"/>
                  <a:ext cx="21342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42" h="12263" extrusionOk="0">
                      <a:moveTo>
                        <a:pt x="596" y="6798"/>
                      </a:moveTo>
                      <a:lnTo>
                        <a:pt x="9431" y="11942"/>
                      </a:lnTo>
                      <a:cubicBezTo>
                        <a:pt x="10333" y="12371"/>
                        <a:pt x="11380" y="12371"/>
                        <a:pt x="12281" y="11942"/>
                      </a:cubicBezTo>
                      <a:lnTo>
                        <a:pt x="20736" y="7084"/>
                      </a:lnTo>
                      <a:cubicBezTo>
                        <a:pt x="21496" y="6608"/>
                        <a:pt x="21591" y="5846"/>
                        <a:pt x="20736" y="5465"/>
                      </a:cubicBezTo>
                      <a:lnTo>
                        <a:pt x="11901" y="322"/>
                      </a:lnTo>
                      <a:cubicBezTo>
                        <a:pt x="10999" y="-107"/>
                        <a:pt x="9953" y="-107"/>
                        <a:pt x="9051" y="322"/>
                      </a:cubicBezTo>
                      <a:lnTo>
                        <a:pt x="691" y="5274"/>
                      </a:lnTo>
                      <a:cubicBezTo>
                        <a:pt x="-164" y="5656"/>
                        <a:pt x="-259" y="6322"/>
                        <a:pt x="59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0" name="Google Shape;640;p17"/>
                <p:cNvSpPr/>
                <p:nvPr/>
              </p:nvSpPr>
              <p:spPr>
                <a:xfrm>
                  <a:off x="4653040" y="51445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1" name="Google Shape;641;p17"/>
                <p:cNvSpPr/>
                <p:nvPr/>
              </p:nvSpPr>
              <p:spPr>
                <a:xfrm>
                  <a:off x="4634503" y="5133808"/>
                  <a:ext cx="27254" cy="15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4" h="15763" extrusionOk="0">
                      <a:moveTo>
                        <a:pt x="546" y="6834"/>
                      </a:moveTo>
                      <a:lnTo>
                        <a:pt x="15367" y="15407"/>
                      </a:lnTo>
                      <a:cubicBezTo>
                        <a:pt x="16258" y="15883"/>
                        <a:pt x="17326" y="15883"/>
                        <a:pt x="18217" y="15407"/>
                      </a:cubicBezTo>
                      <a:lnTo>
                        <a:pt x="26577" y="10549"/>
                      </a:lnTo>
                      <a:cubicBezTo>
                        <a:pt x="27432" y="10073"/>
                        <a:pt x="27527" y="9311"/>
                        <a:pt x="26577" y="8930"/>
                      </a:cubicBezTo>
                      <a:lnTo>
                        <a:pt x="11662" y="357"/>
                      </a:lnTo>
                      <a:cubicBezTo>
                        <a:pt x="10805" y="-119"/>
                        <a:pt x="9763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691"/>
                        <a:pt x="-214" y="6453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2" name="Google Shape;642;p17"/>
                <p:cNvSpPr/>
                <p:nvPr/>
              </p:nvSpPr>
              <p:spPr>
                <a:xfrm>
                  <a:off x="4772458" y="522766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44" y="-107"/>
                        <a:pt x="9797" y="-107"/>
                        <a:pt x="8895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3" name="Google Shape;643;p17"/>
                <p:cNvSpPr/>
                <p:nvPr/>
              </p:nvSpPr>
              <p:spPr>
                <a:xfrm>
                  <a:off x="4759918" y="522042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4" name="Google Shape;644;p17"/>
                <p:cNvSpPr/>
                <p:nvPr/>
              </p:nvSpPr>
              <p:spPr>
                <a:xfrm>
                  <a:off x="4747378" y="5212806"/>
                  <a:ext cx="21257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8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179"/>
                      </a:lnTo>
                      <a:cubicBezTo>
                        <a:pt x="-130" y="6036"/>
                        <a:pt x="-225" y="6894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5" name="Google Shape;645;p17"/>
                <p:cNvSpPr/>
                <p:nvPr/>
              </p:nvSpPr>
              <p:spPr>
                <a:xfrm>
                  <a:off x="4734837" y="52059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6" name="Google Shape;646;p17"/>
                <p:cNvSpPr/>
                <p:nvPr/>
              </p:nvSpPr>
              <p:spPr>
                <a:xfrm>
                  <a:off x="4722523" y="5198768"/>
                  <a:ext cx="2141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11" h="12299" extrusionOk="0">
                      <a:moveTo>
                        <a:pt x="689" y="6834"/>
                      </a:moveTo>
                      <a:lnTo>
                        <a:pt x="9524" y="11978"/>
                      </a:lnTo>
                      <a:cubicBezTo>
                        <a:pt x="10426" y="12406"/>
                        <a:pt x="11473" y="12406"/>
                        <a:pt x="12374" y="11978"/>
                      </a:cubicBezTo>
                      <a:lnTo>
                        <a:pt x="20734" y="7120"/>
                      </a:lnTo>
                      <a:cubicBezTo>
                        <a:pt x="21589" y="7120"/>
                        <a:pt x="21684" y="5882"/>
                        <a:pt x="20734" y="5501"/>
                      </a:cubicBezTo>
                      <a:lnTo>
                        <a:pt x="11899" y="357"/>
                      </a:lnTo>
                      <a:cubicBezTo>
                        <a:pt x="11008" y="-119"/>
                        <a:pt x="9940" y="-119"/>
                        <a:pt x="9049" y="357"/>
                      </a:cubicBezTo>
                      <a:lnTo>
                        <a:pt x="594" y="5215"/>
                      </a:lnTo>
                      <a:cubicBezTo>
                        <a:pt x="-166" y="5691"/>
                        <a:pt x="-261" y="6358"/>
                        <a:pt x="689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7" name="Google Shape;647;p17"/>
                <p:cNvSpPr/>
                <p:nvPr/>
              </p:nvSpPr>
              <p:spPr>
                <a:xfrm>
                  <a:off x="4709923" y="5191470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7084"/>
                        <a:pt x="21459" y="5846"/>
                        <a:pt x="20604" y="5465"/>
                      </a:cubicBezTo>
                      <a:lnTo>
                        <a:pt x="11769" y="322"/>
                      </a:lnTo>
                      <a:cubicBezTo>
                        <a:pt x="10868" y="-107"/>
                        <a:pt x="9821" y="-107"/>
                        <a:pt x="8919" y="322"/>
                      </a:cubicBezTo>
                      <a:lnTo>
                        <a:pt x="464" y="5274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8" name="Google Shape;648;p17"/>
                <p:cNvSpPr/>
                <p:nvPr/>
              </p:nvSpPr>
              <p:spPr>
                <a:xfrm>
                  <a:off x="4697392" y="5184231"/>
                  <a:ext cx="21235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8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449" y="5846"/>
                        <a:pt x="20594" y="5465"/>
                      </a:cubicBezTo>
                      <a:lnTo>
                        <a:pt x="11759" y="321"/>
                      </a:lnTo>
                      <a:cubicBezTo>
                        <a:pt x="10858" y="-107"/>
                        <a:pt x="9811" y="-107"/>
                        <a:pt x="8909" y="321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894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9" name="Google Shape;649;p17"/>
                <p:cNvSpPr/>
                <p:nvPr/>
              </p:nvSpPr>
              <p:spPr>
                <a:xfrm>
                  <a:off x="4684958" y="5176992"/>
                  <a:ext cx="2097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76" h="12299" extrusionOk="0">
                      <a:moveTo>
                        <a:pt x="253" y="6799"/>
                      </a:moveTo>
                      <a:lnTo>
                        <a:pt x="9089" y="11942"/>
                      </a:lnTo>
                      <a:cubicBezTo>
                        <a:pt x="9946" y="12418"/>
                        <a:pt x="10987" y="12418"/>
                        <a:pt x="11844" y="11942"/>
                      </a:cubicBezTo>
                      <a:lnTo>
                        <a:pt x="20299" y="7084"/>
                      </a:lnTo>
                      <a:cubicBezTo>
                        <a:pt x="21154" y="6608"/>
                        <a:pt x="21249" y="5846"/>
                        <a:pt x="20299" y="5465"/>
                      </a:cubicBezTo>
                      <a:lnTo>
                        <a:pt x="11464" y="321"/>
                      </a:lnTo>
                      <a:cubicBezTo>
                        <a:pt x="10562" y="-107"/>
                        <a:pt x="9515" y="-107"/>
                        <a:pt x="8614" y="321"/>
                      </a:cubicBezTo>
                      <a:lnTo>
                        <a:pt x="253" y="5179"/>
                      </a:lnTo>
                      <a:cubicBezTo>
                        <a:pt x="253" y="5655"/>
                        <a:pt x="-317" y="6417"/>
                        <a:pt x="253" y="679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0" name="Google Shape;650;p17"/>
                <p:cNvSpPr/>
                <p:nvPr/>
              </p:nvSpPr>
              <p:spPr>
                <a:xfrm>
                  <a:off x="4672326" y="516971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9"/>
                        <a:pt x="21531" y="5882"/>
                        <a:pt x="20581" y="5406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1" name="Google Shape;651;p17"/>
                <p:cNvSpPr/>
                <p:nvPr/>
              </p:nvSpPr>
              <p:spPr>
                <a:xfrm>
                  <a:off x="4659785" y="516247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2" name="Google Shape;652;p17"/>
                <p:cNvSpPr/>
                <p:nvPr/>
              </p:nvSpPr>
              <p:spPr>
                <a:xfrm>
                  <a:off x="4647352" y="5155656"/>
                  <a:ext cx="21150" cy="123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50" h="12358" extrusionOk="0">
                      <a:moveTo>
                        <a:pt x="428" y="6894"/>
                      </a:moveTo>
                      <a:lnTo>
                        <a:pt x="9263" y="12037"/>
                      </a:lnTo>
                      <a:cubicBezTo>
                        <a:pt x="10164" y="12466"/>
                        <a:pt x="11211" y="12466"/>
                        <a:pt x="12113" y="12037"/>
                      </a:cubicBezTo>
                      <a:lnTo>
                        <a:pt x="20473" y="7084"/>
                      </a:lnTo>
                      <a:cubicBezTo>
                        <a:pt x="21328" y="7084"/>
                        <a:pt x="21423" y="5941"/>
                        <a:pt x="20473" y="5465"/>
                      </a:cubicBezTo>
                      <a:lnTo>
                        <a:pt x="11638" y="321"/>
                      </a:lnTo>
                      <a:cubicBezTo>
                        <a:pt x="10769" y="-107"/>
                        <a:pt x="9752" y="-107"/>
                        <a:pt x="8883" y="321"/>
                      </a:cubicBezTo>
                      <a:lnTo>
                        <a:pt x="428" y="5179"/>
                      </a:lnTo>
                      <a:cubicBezTo>
                        <a:pt x="-143" y="5274"/>
                        <a:pt x="-143" y="6036"/>
                        <a:pt x="428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3" name="Google Shape;653;p17"/>
                <p:cNvSpPr/>
                <p:nvPr/>
              </p:nvSpPr>
              <p:spPr>
                <a:xfrm>
                  <a:off x="4634693" y="5148036"/>
                  <a:ext cx="21269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63" extrusionOk="0">
                      <a:moveTo>
                        <a:pt x="546" y="6798"/>
                      </a:moveTo>
                      <a:lnTo>
                        <a:pt x="9381" y="11942"/>
                      </a:lnTo>
                      <a:cubicBezTo>
                        <a:pt x="10283" y="12371"/>
                        <a:pt x="11330" y="12371"/>
                        <a:pt x="12232" y="11942"/>
                      </a:cubicBezTo>
                      <a:lnTo>
                        <a:pt x="20592" y="7084"/>
                      </a:lnTo>
                      <a:cubicBezTo>
                        <a:pt x="21447" y="6608"/>
                        <a:pt x="21542" y="5846"/>
                        <a:pt x="20592" y="5465"/>
                      </a:cubicBezTo>
                      <a:lnTo>
                        <a:pt x="11757" y="322"/>
                      </a:lnTo>
                      <a:cubicBezTo>
                        <a:pt x="10855" y="-107"/>
                        <a:pt x="9808" y="-107"/>
                        <a:pt x="8906" y="322"/>
                      </a:cubicBezTo>
                      <a:lnTo>
                        <a:pt x="451" y="5179"/>
                      </a:lnTo>
                      <a:cubicBezTo>
                        <a:pt x="-119" y="5656"/>
                        <a:pt x="-214" y="6417"/>
                        <a:pt x="54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4" name="Google Shape;654;p17"/>
                <p:cNvSpPr/>
                <p:nvPr/>
              </p:nvSpPr>
              <p:spPr>
                <a:xfrm>
                  <a:off x="4784985" y="5234904"/>
                  <a:ext cx="27256" cy="158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6" h="15823" extrusionOk="0">
                      <a:moveTo>
                        <a:pt x="454" y="6894"/>
                      </a:moveTo>
                      <a:lnTo>
                        <a:pt x="15369" y="15466"/>
                      </a:lnTo>
                      <a:cubicBezTo>
                        <a:pt x="16226" y="15942"/>
                        <a:pt x="17267" y="15942"/>
                        <a:pt x="18124" y="15466"/>
                      </a:cubicBezTo>
                      <a:lnTo>
                        <a:pt x="26580" y="10608"/>
                      </a:lnTo>
                      <a:cubicBezTo>
                        <a:pt x="27435" y="10132"/>
                        <a:pt x="27530" y="9370"/>
                        <a:pt x="26580" y="8989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513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5" name="Google Shape;655;p17"/>
                <p:cNvSpPr/>
                <p:nvPr/>
              </p:nvSpPr>
              <p:spPr>
                <a:xfrm>
                  <a:off x="4610064" y="5140680"/>
                  <a:ext cx="3353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535" h="17487" extrusionOk="0">
                      <a:moveTo>
                        <a:pt x="24131" y="343"/>
                      </a:moveTo>
                      <a:lnTo>
                        <a:pt x="32966" y="5487"/>
                      </a:lnTo>
                      <a:cubicBezTo>
                        <a:pt x="33726" y="5487"/>
                        <a:pt x="33726" y="6534"/>
                        <a:pt x="32966" y="6915"/>
                      </a:cubicBezTo>
                      <a:lnTo>
                        <a:pt x="24036" y="12154"/>
                      </a:lnTo>
                      <a:cubicBezTo>
                        <a:pt x="23222" y="12535"/>
                        <a:pt x="22284" y="12535"/>
                        <a:pt x="21471" y="12154"/>
                      </a:cubicBezTo>
                      <a:lnTo>
                        <a:pt x="20711" y="11678"/>
                      </a:lnTo>
                      <a:cubicBezTo>
                        <a:pt x="19963" y="11306"/>
                        <a:pt x="19083" y="11306"/>
                        <a:pt x="18336" y="11678"/>
                      </a:cubicBezTo>
                      <a:lnTo>
                        <a:pt x="8835" y="17202"/>
                      </a:lnTo>
                      <a:cubicBezTo>
                        <a:pt x="7990" y="17583"/>
                        <a:pt x="7021" y="17583"/>
                        <a:pt x="6175" y="17202"/>
                      </a:cubicBezTo>
                      <a:lnTo>
                        <a:pt x="570" y="13964"/>
                      </a:lnTo>
                      <a:cubicBezTo>
                        <a:pt x="-190" y="13487"/>
                        <a:pt x="-190" y="12821"/>
                        <a:pt x="570" y="12440"/>
                      </a:cubicBezTo>
                      <a:lnTo>
                        <a:pt x="9405" y="7296"/>
                      </a:lnTo>
                      <a:lnTo>
                        <a:pt x="11210" y="6248"/>
                      </a:lnTo>
                      <a:lnTo>
                        <a:pt x="12540" y="5487"/>
                      </a:lnTo>
                      <a:lnTo>
                        <a:pt x="13870" y="4725"/>
                      </a:lnTo>
                      <a:lnTo>
                        <a:pt x="21471" y="343"/>
                      </a:lnTo>
                      <a:cubicBezTo>
                        <a:pt x="22298" y="-114"/>
                        <a:pt x="23302" y="-114"/>
                        <a:pt x="24131" y="343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6" name="Google Shape;656;p17"/>
                <p:cNvSpPr/>
                <p:nvPr/>
              </p:nvSpPr>
              <p:spPr>
                <a:xfrm>
                  <a:off x="4754598" y="525944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7025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7" name="Google Shape;657;p17"/>
                <p:cNvSpPr/>
                <p:nvPr/>
              </p:nvSpPr>
              <p:spPr>
                <a:xfrm>
                  <a:off x="4742212" y="5252239"/>
                  <a:ext cx="2074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46" h="12299" extrusionOk="0">
                      <a:moveTo>
                        <a:pt x="0" y="6798"/>
                      </a:moveTo>
                      <a:lnTo>
                        <a:pt x="8835" y="11942"/>
                      </a:lnTo>
                      <a:cubicBezTo>
                        <a:pt x="9726" y="12418"/>
                        <a:pt x="10794" y="12418"/>
                        <a:pt x="11685" y="11942"/>
                      </a:cubicBezTo>
                      <a:lnTo>
                        <a:pt x="20141" y="7084"/>
                      </a:lnTo>
                      <a:cubicBezTo>
                        <a:pt x="20901" y="7084"/>
                        <a:pt x="20996" y="5846"/>
                        <a:pt x="20141" y="5465"/>
                      </a:cubicBezTo>
                      <a:lnTo>
                        <a:pt x="11305" y="322"/>
                      </a:lnTo>
                      <a:cubicBezTo>
                        <a:pt x="10404" y="-107"/>
                        <a:pt x="9357" y="-107"/>
                        <a:pt x="8455" y="322"/>
                      </a:cubicBezTo>
                      <a:lnTo>
                        <a:pt x="0" y="5179"/>
                      </a:lnTo>
                      <a:cubicBezTo>
                        <a:pt x="0" y="5560"/>
                        <a:pt x="0" y="6417"/>
                        <a:pt x="0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8" name="Google Shape;658;p17"/>
                <p:cNvSpPr/>
                <p:nvPr/>
              </p:nvSpPr>
              <p:spPr>
                <a:xfrm>
                  <a:off x="4729612" y="52450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9" name="Google Shape;659;p17"/>
                <p:cNvSpPr/>
                <p:nvPr/>
              </p:nvSpPr>
              <p:spPr>
                <a:xfrm>
                  <a:off x="4623423" y="5183528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9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0" name="Google Shape;660;p17"/>
                <p:cNvSpPr/>
                <p:nvPr/>
              </p:nvSpPr>
              <p:spPr>
                <a:xfrm>
                  <a:off x="4610954" y="51763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1" name="Google Shape;661;p17"/>
                <p:cNvSpPr/>
                <p:nvPr/>
              </p:nvSpPr>
              <p:spPr>
                <a:xfrm>
                  <a:off x="4598509" y="516908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2" name="Google Shape;662;p17"/>
                <p:cNvSpPr/>
                <p:nvPr/>
              </p:nvSpPr>
              <p:spPr>
                <a:xfrm>
                  <a:off x="4586039" y="516190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3" name="Google Shape;663;p17"/>
                <p:cNvSpPr/>
                <p:nvPr/>
              </p:nvSpPr>
              <p:spPr>
                <a:xfrm>
                  <a:off x="4713902" y="5236011"/>
                  <a:ext cx="2452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23" h="14108" extrusionOk="0">
                      <a:moveTo>
                        <a:pt x="570" y="6739"/>
                      </a:moveTo>
                      <a:lnTo>
                        <a:pt x="12635" y="13787"/>
                      </a:lnTo>
                      <a:cubicBezTo>
                        <a:pt x="13505" y="14216"/>
                        <a:pt x="14521" y="14216"/>
                        <a:pt x="15390" y="13787"/>
                      </a:cubicBezTo>
                      <a:lnTo>
                        <a:pt x="23846" y="8930"/>
                      </a:lnTo>
                      <a:cubicBezTo>
                        <a:pt x="24701" y="8453"/>
                        <a:pt x="24796" y="7691"/>
                        <a:pt x="23846" y="7310"/>
                      </a:cubicBezTo>
                      <a:lnTo>
                        <a:pt x="11780" y="357"/>
                      </a:lnTo>
                      <a:cubicBezTo>
                        <a:pt x="10923" y="-119"/>
                        <a:pt x="9882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596"/>
                        <a:pt x="-190" y="6358"/>
                        <a:pt x="570" y="673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4" name="Google Shape;664;p17"/>
                <p:cNvSpPr/>
                <p:nvPr/>
              </p:nvSpPr>
              <p:spPr>
                <a:xfrm>
                  <a:off x="4635943" y="5190803"/>
                  <a:ext cx="2441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13" h="14108" extrusionOk="0">
                      <a:moveTo>
                        <a:pt x="436" y="6798"/>
                      </a:moveTo>
                      <a:lnTo>
                        <a:pt x="12502" y="13752"/>
                      </a:lnTo>
                      <a:cubicBezTo>
                        <a:pt x="13393" y="14228"/>
                        <a:pt x="14461" y="14228"/>
                        <a:pt x="15352" y="13752"/>
                      </a:cubicBezTo>
                      <a:lnTo>
                        <a:pt x="23807" y="8894"/>
                      </a:lnTo>
                      <a:cubicBezTo>
                        <a:pt x="24567" y="8418"/>
                        <a:pt x="24662" y="7656"/>
                        <a:pt x="23807" y="7275"/>
                      </a:cubicBezTo>
                      <a:lnTo>
                        <a:pt x="11932" y="322"/>
                      </a:lnTo>
                      <a:cubicBezTo>
                        <a:pt x="11030" y="-107"/>
                        <a:pt x="9983" y="-107"/>
                        <a:pt x="9082" y="322"/>
                      </a:cubicBezTo>
                      <a:lnTo>
                        <a:pt x="721" y="5179"/>
                      </a:lnTo>
                      <a:cubicBezTo>
                        <a:pt x="-134" y="5656"/>
                        <a:pt x="-229" y="6418"/>
                        <a:pt x="43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5" name="Google Shape;665;p17"/>
                <p:cNvSpPr/>
                <p:nvPr/>
              </p:nvSpPr>
              <p:spPr>
                <a:xfrm>
                  <a:off x="4651601" y="5199816"/>
                  <a:ext cx="71148" cy="411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148" h="41195" extrusionOk="0">
                      <a:moveTo>
                        <a:pt x="454" y="6834"/>
                      </a:moveTo>
                      <a:lnTo>
                        <a:pt x="59260" y="40839"/>
                      </a:lnTo>
                      <a:cubicBezTo>
                        <a:pt x="60117" y="41315"/>
                        <a:pt x="61159" y="41315"/>
                        <a:pt x="62016" y="40839"/>
                      </a:cubicBezTo>
                      <a:lnTo>
                        <a:pt x="70471" y="35981"/>
                      </a:lnTo>
                      <a:cubicBezTo>
                        <a:pt x="71326" y="35505"/>
                        <a:pt x="71421" y="34742"/>
                        <a:pt x="70471" y="3436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6" name="Google Shape;666;p17"/>
                <p:cNvSpPr/>
                <p:nvPr/>
              </p:nvSpPr>
              <p:spPr>
                <a:xfrm>
                  <a:off x="4756949" y="5232713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275"/>
                      </a:lnTo>
                      <a:cubicBezTo>
                        <a:pt x="-106" y="6036"/>
                        <a:pt x="-201" y="6036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7" name="Google Shape;667;p17"/>
                <p:cNvSpPr/>
                <p:nvPr/>
              </p:nvSpPr>
              <p:spPr>
                <a:xfrm>
                  <a:off x="4744433" y="5225534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8" name="Google Shape;668;p17"/>
                <p:cNvSpPr/>
                <p:nvPr/>
              </p:nvSpPr>
              <p:spPr>
                <a:xfrm>
                  <a:off x="4732035" y="5218330"/>
                  <a:ext cx="21424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24" h="12263" extrusionOk="0">
                      <a:moveTo>
                        <a:pt x="677" y="6798"/>
                      </a:moveTo>
                      <a:lnTo>
                        <a:pt x="9513" y="11942"/>
                      </a:lnTo>
                      <a:cubicBezTo>
                        <a:pt x="10414" y="12371"/>
                        <a:pt x="11461" y="12371"/>
                        <a:pt x="12363" y="11942"/>
                      </a:cubicBezTo>
                      <a:lnTo>
                        <a:pt x="20818" y="7084"/>
                      </a:lnTo>
                      <a:cubicBezTo>
                        <a:pt x="21578" y="6608"/>
                        <a:pt x="21673" y="5846"/>
                        <a:pt x="20818" y="5465"/>
                      </a:cubicBezTo>
                      <a:lnTo>
                        <a:pt x="11983" y="322"/>
                      </a:lnTo>
                      <a:cubicBezTo>
                        <a:pt x="11081" y="-107"/>
                        <a:pt x="10034" y="-107"/>
                        <a:pt x="9133" y="322"/>
                      </a:cubicBezTo>
                      <a:lnTo>
                        <a:pt x="677" y="5179"/>
                      </a:lnTo>
                      <a:cubicBezTo>
                        <a:pt x="-178" y="5656"/>
                        <a:pt x="-273" y="6417"/>
                        <a:pt x="677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9" name="Google Shape;669;p17"/>
                <p:cNvSpPr/>
                <p:nvPr/>
              </p:nvSpPr>
              <p:spPr>
                <a:xfrm>
                  <a:off x="4719447" y="5211091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941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0" name="Google Shape;670;p17"/>
                <p:cNvSpPr/>
                <p:nvPr/>
              </p:nvSpPr>
              <p:spPr>
                <a:xfrm>
                  <a:off x="4706978" y="5203817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8"/>
                        <a:pt x="21459" y="5882"/>
                        <a:pt x="20604" y="5405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1" name="Google Shape;671;p17"/>
                <p:cNvSpPr/>
                <p:nvPr/>
              </p:nvSpPr>
              <p:spPr>
                <a:xfrm>
                  <a:off x="4694711" y="5196578"/>
                  <a:ext cx="20722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22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05" y="12406"/>
                        <a:pt x="10721" y="12406"/>
                        <a:pt x="11590" y="11978"/>
                      </a:cubicBezTo>
                      <a:lnTo>
                        <a:pt x="20046" y="7025"/>
                      </a:lnTo>
                      <a:cubicBezTo>
                        <a:pt x="20901" y="6549"/>
                        <a:pt x="20996" y="5882"/>
                        <a:pt x="20046" y="5406"/>
                      </a:cubicBezTo>
                      <a:lnTo>
                        <a:pt x="11210" y="357"/>
                      </a:lnTo>
                      <a:cubicBezTo>
                        <a:pt x="10353" y="-119"/>
                        <a:pt x="9312" y="-119"/>
                        <a:pt x="8455" y="357"/>
                      </a:cubicBezTo>
                      <a:lnTo>
                        <a:pt x="0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2" name="Google Shape;672;p17"/>
                <p:cNvSpPr/>
                <p:nvPr/>
              </p:nvSpPr>
              <p:spPr>
                <a:xfrm>
                  <a:off x="4681992" y="5189338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9"/>
                        <a:pt x="21459" y="5882"/>
                        <a:pt x="20604" y="5406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453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3" name="Google Shape;673;p17"/>
                <p:cNvSpPr/>
                <p:nvPr/>
              </p:nvSpPr>
              <p:spPr>
                <a:xfrm>
                  <a:off x="4669476" y="51821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4" name="Google Shape;674;p17"/>
                <p:cNvSpPr/>
                <p:nvPr/>
              </p:nvSpPr>
              <p:spPr>
                <a:xfrm>
                  <a:off x="4656900" y="5174765"/>
                  <a:ext cx="2131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16" h="12299" extrusionOk="0">
                      <a:moveTo>
                        <a:pt x="570" y="6834"/>
                      </a:moveTo>
                      <a:lnTo>
                        <a:pt x="9405" y="11978"/>
                      </a:lnTo>
                      <a:cubicBezTo>
                        <a:pt x="10307" y="12406"/>
                        <a:pt x="11354" y="12406"/>
                        <a:pt x="12255" y="11978"/>
                      </a:cubicBezTo>
                      <a:lnTo>
                        <a:pt x="20711" y="7120"/>
                      </a:lnTo>
                      <a:cubicBezTo>
                        <a:pt x="21471" y="7120"/>
                        <a:pt x="21566" y="5882"/>
                        <a:pt x="20711" y="5501"/>
                      </a:cubicBezTo>
                      <a:lnTo>
                        <a:pt x="11875" y="357"/>
                      </a:lnTo>
                      <a:cubicBezTo>
                        <a:pt x="10984" y="-119"/>
                        <a:pt x="9916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787"/>
                        <a:pt x="-190" y="6834"/>
                        <a:pt x="57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5" name="Google Shape;675;p17"/>
                <p:cNvSpPr/>
                <p:nvPr/>
              </p:nvSpPr>
              <p:spPr>
                <a:xfrm>
                  <a:off x="4644490" y="516765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6" name="Google Shape;676;p17"/>
                <p:cNvSpPr/>
                <p:nvPr/>
              </p:nvSpPr>
              <p:spPr>
                <a:xfrm>
                  <a:off x="4632021" y="5160418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179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7" name="Google Shape;677;p17"/>
                <p:cNvSpPr/>
                <p:nvPr/>
              </p:nvSpPr>
              <p:spPr>
                <a:xfrm>
                  <a:off x="4619504" y="5153179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59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8" name="Google Shape;678;p17"/>
                <p:cNvSpPr/>
                <p:nvPr/>
              </p:nvSpPr>
              <p:spPr>
                <a:xfrm>
                  <a:off x="4769418" y="5240428"/>
                  <a:ext cx="30663" cy="17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63" h="17728" extrusionOk="0">
                      <a:moveTo>
                        <a:pt x="535" y="6417"/>
                      </a:moveTo>
                      <a:lnTo>
                        <a:pt x="18775" y="17371"/>
                      </a:lnTo>
                      <a:cubicBezTo>
                        <a:pt x="19667" y="17847"/>
                        <a:pt x="20734" y="17847"/>
                        <a:pt x="21626" y="17371"/>
                      </a:cubicBezTo>
                      <a:lnTo>
                        <a:pt x="29986" y="12513"/>
                      </a:lnTo>
                      <a:cubicBezTo>
                        <a:pt x="30841" y="12037"/>
                        <a:pt x="30936" y="11370"/>
                        <a:pt x="29986" y="10894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275"/>
                        <a:pt x="-225" y="5941"/>
                        <a:pt x="535" y="641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9" name="Google Shape;679;p17"/>
                <p:cNvSpPr/>
                <p:nvPr/>
              </p:nvSpPr>
              <p:spPr>
                <a:xfrm>
                  <a:off x="4751035" y="5243345"/>
                  <a:ext cx="214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00" h="12299" extrusionOk="0">
                      <a:moveTo>
                        <a:pt x="677" y="6834"/>
                      </a:moveTo>
                      <a:lnTo>
                        <a:pt x="9513" y="11978"/>
                      </a:lnTo>
                      <a:cubicBezTo>
                        <a:pt x="10382" y="12406"/>
                        <a:pt x="11398" y="12406"/>
                        <a:pt x="12268" y="11978"/>
                      </a:cubicBezTo>
                      <a:lnTo>
                        <a:pt x="20723" y="7025"/>
                      </a:lnTo>
                      <a:cubicBezTo>
                        <a:pt x="21578" y="7025"/>
                        <a:pt x="21673" y="5882"/>
                        <a:pt x="20723" y="5405"/>
                      </a:cubicBezTo>
                      <a:lnTo>
                        <a:pt x="11888" y="357"/>
                      </a:lnTo>
                      <a:cubicBezTo>
                        <a:pt x="11031" y="-119"/>
                        <a:pt x="9990" y="-119"/>
                        <a:pt x="9133" y="357"/>
                      </a:cubicBezTo>
                      <a:lnTo>
                        <a:pt x="677" y="4929"/>
                      </a:lnTo>
                      <a:cubicBezTo>
                        <a:pt x="-178" y="5691"/>
                        <a:pt x="-273" y="6453"/>
                        <a:pt x="677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0" name="Google Shape;680;p17"/>
                <p:cNvSpPr/>
                <p:nvPr/>
              </p:nvSpPr>
              <p:spPr>
                <a:xfrm>
                  <a:off x="4738529" y="5236106"/>
                  <a:ext cx="212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00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025"/>
                      </a:lnTo>
                      <a:cubicBezTo>
                        <a:pt x="21354" y="6549"/>
                        <a:pt x="21449" y="5882"/>
                        <a:pt x="20594" y="5406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1" name="Google Shape;681;p17"/>
                <p:cNvSpPr/>
                <p:nvPr/>
              </p:nvSpPr>
              <p:spPr>
                <a:xfrm>
                  <a:off x="4726002" y="522886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2" name="Google Shape;682;p17"/>
                <p:cNvSpPr/>
                <p:nvPr/>
              </p:nvSpPr>
              <p:spPr>
                <a:xfrm>
                  <a:off x="4713712" y="5221628"/>
                  <a:ext cx="2078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81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37" y="12406"/>
                        <a:pt x="10784" y="12406"/>
                        <a:pt x="11685" y="11978"/>
                      </a:cubicBezTo>
                      <a:lnTo>
                        <a:pt x="20141" y="7120"/>
                      </a:lnTo>
                      <a:cubicBezTo>
                        <a:pt x="20996" y="6644"/>
                        <a:pt x="20996" y="5882"/>
                        <a:pt x="20141" y="5501"/>
                      </a:cubicBezTo>
                      <a:lnTo>
                        <a:pt x="11305" y="357"/>
                      </a:lnTo>
                      <a:cubicBezTo>
                        <a:pt x="10414" y="-119"/>
                        <a:pt x="9346" y="-119"/>
                        <a:pt x="8455" y="357"/>
                      </a:cubicBezTo>
                      <a:lnTo>
                        <a:pt x="95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3" name="Google Shape;683;p17"/>
                <p:cNvSpPr/>
                <p:nvPr/>
              </p:nvSpPr>
              <p:spPr>
                <a:xfrm>
                  <a:off x="4701016" y="52144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4" name="Google Shape;684;p17"/>
                <p:cNvSpPr/>
                <p:nvPr/>
              </p:nvSpPr>
              <p:spPr>
                <a:xfrm>
                  <a:off x="4688557" y="5207186"/>
                  <a:ext cx="2127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71" h="12299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544" y="5846"/>
                        <a:pt x="20594" y="5465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274"/>
                      </a:lnTo>
                      <a:cubicBezTo>
                        <a:pt x="-116" y="5751"/>
                        <a:pt x="-211" y="6417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5" name="Google Shape;685;p17"/>
                <p:cNvSpPr/>
                <p:nvPr/>
              </p:nvSpPr>
              <p:spPr>
                <a:xfrm>
                  <a:off x="4675924" y="5199947"/>
                  <a:ext cx="2136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64" h="12299" extrusionOk="0">
                      <a:moveTo>
                        <a:pt x="641" y="6894"/>
                      </a:moveTo>
                      <a:lnTo>
                        <a:pt x="9477" y="11942"/>
                      </a:lnTo>
                      <a:cubicBezTo>
                        <a:pt x="10368" y="12418"/>
                        <a:pt x="11435" y="12418"/>
                        <a:pt x="12327" y="11942"/>
                      </a:cubicBezTo>
                      <a:lnTo>
                        <a:pt x="20687" y="7084"/>
                      </a:lnTo>
                      <a:cubicBezTo>
                        <a:pt x="21542" y="6608"/>
                        <a:pt x="21637" y="5846"/>
                        <a:pt x="20687" y="5465"/>
                      </a:cubicBezTo>
                      <a:lnTo>
                        <a:pt x="11852" y="321"/>
                      </a:lnTo>
                      <a:cubicBezTo>
                        <a:pt x="10982" y="-107"/>
                        <a:pt x="9966" y="-107"/>
                        <a:pt x="9096" y="321"/>
                      </a:cubicBezTo>
                      <a:lnTo>
                        <a:pt x="641" y="5275"/>
                      </a:lnTo>
                      <a:cubicBezTo>
                        <a:pt x="-214" y="5751"/>
                        <a:pt x="-214" y="6417"/>
                        <a:pt x="641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6" name="Google Shape;686;p17"/>
                <p:cNvSpPr/>
                <p:nvPr/>
              </p:nvSpPr>
              <p:spPr>
                <a:xfrm>
                  <a:off x="4663585" y="519270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7" name="Google Shape;687;p17"/>
                <p:cNvSpPr/>
                <p:nvPr/>
              </p:nvSpPr>
              <p:spPr>
                <a:xfrm>
                  <a:off x="4651034" y="5185529"/>
                  <a:ext cx="21269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99" extrusionOk="0">
                      <a:moveTo>
                        <a:pt x="546" y="6834"/>
                      </a:moveTo>
                      <a:lnTo>
                        <a:pt x="9381" y="11978"/>
                      </a:lnTo>
                      <a:cubicBezTo>
                        <a:pt x="10283" y="12406"/>
                        <a:pt x="11330" y="12406"/>
                        <a:pt x="12232" y="11978"/>
                      </a:cubicBezTo>
                      <a:lnTo>
                        <a:pt x="20592" y="7120"/>
                      </a:lnTo>
                      <a:cubicBezTo>
                        <a:pt x="21447" y="6644"/>
                        <a:pt x="21542" y="5882"/>
                        <a:pt x="20592" y="5501"/>
                      </a:cubicBezTo>
                      <a:lnTo>
                        <a:pt x="11757" y="357"/>
                      </a:lnTo>
                      <a:cubicBezTo>
                        <a:pt x="10865" y="-119"/>
                        <a:pt x="9798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596"/>
                        <a:pt x="-214" y="6358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8" name="Google Shape;688;p17"/>
                <p:cNvSpPr/>
                <p:nvPr/>
              </p:nvSpPr>
              <p:spPr>
                <a:xfrm>
                  <a:off x="4638600" y="517832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40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9" name="Google Shape;689;p17"/>
                <p:cNvSpPr/>
                <p:nvPr/>
              </p:nvSpPr>
              <p:spPr>
                <a:xfrm>
                  <a:off x="4626083" y="5171051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8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0" name="Google Shape;690;p17"/>
                <p:cNvSpPr/>
                <p:nvPr/>
              </p:nvSpPr>
              <p:spPr>
                <a:xfrm>
                  <a:off x="4598129" y="5154858"/>
                  <a:ext cx="36743" cy="21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743" h="21252" extrusionOk="0">
                      <a:moveTo>
                        <a:pt x="535" y="6834"/>
                      </a:moveTo>
                      <a:lnTo>
                        <a:pt x="24856" y="20931"/>
                      </a:lnTo>
                      <a:cubicBezTo>
                        <a:pt x="25725" y="21360"/>
                        <a:pt x="26741" y="21360"/>
                        <a:pt x="27611" y="20931"/>
                      </a:cubicBezTo>
                      <a:lnTo>
                        <a:pt x="36066" y="15978"/>
                      </a:lnTo>
                      <a:cubicBezTo>
                        <a:pt x="36921" y="15502"/>
                        <a:pt x="37016" y="14835"/>
                        <a:pt x="36066" y="14359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1" name="Google Shape;691;p17"/>
                <p:cNvSpPr/>
                <p:nvPr/>
              </p:nvSpPr>
              <p:spPr>
                <a:xfrm>
                  <a:off x="4763493" y="5250906"/>
                  <a:ext cx="24428" cy="142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28" h="14204" extrusionOk="0">
                      <a:moveTo>
                        <a:pt x="475" y="6894"/>
                      </a:moveTo>
                      <a:lnTo>
                        <a:pt x="12540" y="13847"/>
                      </a:lnTo>
                      <a:cubicBezTo>
                        <a:pt x="13431" y="14323"/>
                        <a:pt x="14499" y="14323"/>
                        <a:pt x="15390" y="13847"/>
                      </a:cubicBezTo>
                      <a:lnTo>
                        <a:pt x="23751" y="8989"/>
                      </a:lnTo>
                      <a:cubicBezTo>
                        <a:pt x="24606" y="8513"/>
                        <a:pt x="24701" y="7751"/>
                        <a:pt x="23751" y="7370"/>
                      </a:cubicBezTo>
                      <a:lnTo>
                        <a:pt x="11685" y="321"/>
                      </a:lnTo>
                      <a:cubicBezTo>
                        <a:pt x="10784" y="-107"/>
                        <a:pt x="9737" y="-107"/>
                        <a:pt x="8835" y="321"/>
                      </a:cubicBezTo>
                      <a:lnTo>
                        <a:pt x="380" y="5179"/>
                      </a:lnTo>
                      <a:cubicBezTo>
                        <a:pt x="-95" y="5370"/>
                        <a:pt x="-190" y="6132"/>
                        <a:pt x="47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92" name="Google Shape;692;p17"/>
              <p:cNvGrpSpPr/>
              <p:nvPr/>
            </p:nvGrpSpPr>
            <p:grpSpPr>
              <a:xfrm>
                <a:off x="4655095" y="4952197"/>
                <a:ext cx="207390" cy="280361"/>
                <a:chOff x="4655095" y="4952197"/>
                <a:chExt cx="207390" cy="280361"/>
              </a:xfrm>
            </p:grpSpPr>
            <p:grpSp>
              <p:nvGrpSpPr>
                <p:cNvPr id="693" name="Google Shape;693;p17"/>
                <p:cNvGrpSpPr/>
                <p:nvPr/>
              </p:nvGrpSpPr>
              <p:grpSpPr>
                <a:xfrm>
                  <a:off x="4655095" y="4952197"/>
                  <a:ext cx="207390" cy="280361"/>
                  <a:chOff x="4655095" y="4952197"/>
                  <a:chExt cx="207390" cy="280361"/>
                </a:xfrm>
              </p:grpSpPr>
              <p:sp>
                <p:nvSpPr>
                  <p:cNvPr id="694" name="Google Shape;694;p17"/>
                  <p:cNvSpPr/>
                  <p:nvPr/>
                </p:nvSpPr>
                <p:spPr>
                  <a:xfrm>
                    <a:off x="4655095" y="4952197"/>
                    <a:ext cx="207390" cy="2803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7390" h="280361" extrusionOk="0">
                        <a:moveTo>
                          <a:pt x="200455" y="280361"/>
                        </a:moveTo>
                        <a:lnTo>
                          <a:pt x="200455" y="280361"/>
                        </a:lnTo>
                        <a:lnTo>
                          <a:pt x="0" y="164251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4734" y="110530"/>
                          <a:pt x="207375" y="115102"/>
                          <a:pt x="207391" y="120055"/>
                        </a:cubicBezTo>
                        <a:lnTo>
                          <a:pt x="207391" y="268360"/>
                        </a:lnTo>
                        <a:cubicBezTo>
                          <a:pt x="206156" y="275980"/>
                          <a:pt x="204731" y="277885"/>
                          <a:pt x="200455" y="280361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5" name="Google Shape;695;p17"/>
                  <p:cNvSpPr/>
                  <p:nvPr/>
                </p:nvSpPr>
                <p:spPr>
                  <a:xfrm>
                    <a:off x="4655095" y="4952197"/>
                    <a:ext cx="205775" cy="1271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5775" h="127104" extrusionOk="0">
                        <a:moveTo>
                          <a:pt x="182120" y="127104"/>
                        </a:moveTo>
                        <a:lnTo>
                          <a:pt x="0" y="11470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2698" y="109330"/>
                          <a:pt x="204541" y="111216"/>
                          <a:pt x="205776" y="113483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6" name="Google Shape;696;p17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7" name="Google Shape;697;p17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8" name="Google Shape;698;p17"/>
                  <p:cNvSpPr/>
                  <p:nvPr/>
                </p:nvSpPr>
                <p:spPr>
                  <a:xfrm>
                    <a:off x="4655095" y="5110733"/>
                    <a:ext cx="200455" cy="1218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121824" extrusionOk="0">
                        <a:moveTo>
                          <a:pt x="200455" y="121825"/>
                        </a:moveTo>
                        <a:lnTo>
                          <a:pt x="200455" y="116014"/>
                        </a:lnTo>
                        <a:lnTo>
                          <a:pt x="0" y="0"/>
                        </a:lnTo>
                        <a:lnTo>
                          <a:pt x="0" y="5715"/>
                        </a:lnTo>
                        <a:lnTo>
                          <a:pt x="200455" y="121825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99" name="Google Shape;699;p17"/>
                <p:cNvSpPr/>
                <p:nvPr/>
              </p:nvSpPr>
              <p:spPr>
                <a:xfrm>
                  <a:off x="4660320" y="4963096"/>
                  <a:ext cx="2375" cy="144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5" h="144970" extrusionOk="0">
                      <a:moveTo>
                        <a:pt x="0" y="144971"/>
                      </a:moveTo>
                      <a:lnTo>
                        <a:pt x="0" y="0"/>
                      </a:lnTo>
                      <a:lnTo>
                        <a:pt x="2375" y="1429"/>
                      </a:lnTo>
                      <a:lnTo>
                        <a:pt x="2375" y="143732"/>
                      </a:lnTo>
                      <a:lnTo>
                        <a:pt x="0" y="14497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0" name="Google Shape;700;p17"/>
                <p:cNvSpPr/>
                <p:nvPr/>
              </p:nvSpPr>
              <p:spPr>
                <a:xfrm>
                  <a:off x="4662695" y="4964525"/>
                  <a:ext cx="186490" cy="249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490" h="249936" extrusionOk="0">
                      <a:moveTo>
                        <a:pt x="0" y="0"/>
                      </a:moveTo>
                      <a:lnTo>
                        <a:pt x="0" y="142304"/>
                      </a:lnTo>
                      <a:lnTo>
                        <a:pt x="186490" y="249936"/>
                      </a:lnTo>
                      <a:lnTo>
                        <a:pt x="186490" y="10791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1" name="Google Shape;701;p17"/>
                <p:cNvSpPr/>
                <p:nvPr/>
              </p:nvSpPr>
              <p:spPr>
                <a:xfrm>
                  <a:off x="4660320" y="5106828"/>
                  <a:ext cx="188865" cy="110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865" h="110490" extrusionOk="0">
                      <a:moveTo>
                        <a:pt x="0" y="1238"/>
                      </a:moveTo>
                      <a:lnTo>
                        <a:pt x="188865" y="110490"/>
                      </a:lnTo>
                      <a:lnTo>
                        <a:pt x="188865" y="107633"/>
                      </a:lnTo>
                      <a:lnTo>
                        <a:pt x="2375" y="0"/>
                      </a:lnTo>
                      <a:lnTo>
                        <a:pt x="0" y="123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702" name="Google Shape;702;p17"/>
            <p:cNvSpPr/>
            <p:nvPr/>
          </p:nvSpPr>
          <p:spPr>
            <a:xfrm>
              <a:off x="2270876" y="3943763"/>
              <a:ext cx="260754" cy="432930"/>
            </a:xfrm>
            <a:custGeom>
              <a:avLst/>
              <a:gdLst/>
              <a:ahLst/>
              <a:cxnLst/>
              <a:rect l="l" t="t" r="r" b="b"/>
              <a:pathLst>
                <a:path w="260754" h="432930" extrusionOk="0">
                  <a:moveTo>
                    <a:pt x="89949" y="4025"/>
                  </a:moveTo>
                  <a:cubicBezTo>
                    <a:pt x="85198" y="15931"/>
                    <a:pt x="97264" y="30504"/>
                    <a:pt x="129565" y="40696"/>
                  </a:cubicBezTo>
                  <a:cubicBezTo>
                    <a:pt x="161866" y="50888"/>
                    <a:pt x="164811" y="37839"/>
                    <a:pt x="164811" y="37839"/>
                  </a:cubicBezTo>
                  <a:cubicBezTo>
                    <a:pt x="186348" y="47478"/>
                    <a:pt x="207342" y="58289"/>
                    <a:pt x="227702" y="70224"/>
                  </a:cubicBezTo>
                  <a:cubicBezTo>
                    <a:pt x="246703" y="83844"/>
                    <a:pt x="255633" y="123183"/>
                    <a:pt x="258293" y="189667"/>
                  </a:cubicBezTo>
                  <a:cubicBezTo>
                    <a:pt x="261333" y="266534"/>
                    <a:pt x="261523" y="380167"/>
                    <a:pt x="259053" y="400265"/>
                  </a:cubicBezTo>
                  <a:cubicBezTo>
                    <a:pt x="259053" y="400265"/>
                    <a:pt x="222762" y="436460"/>
                    <a:pt x="176401" y="432650"/>
                  </a:cubicBezTo>
                  <a:cubicBezTo>
                    <a:pt x="130040" y="428840"/>
                    <a:pt x="51948" y="387692"/>
                    <a:pt x="32947" y="355878"/>
                  </a:cubicBezTo>
                  <a:cubicBezTo>
                    <a:pt x="33517" y="288441"/>
                    <a:pt x="41307" y="277488"/>
                    <a:pt x="30477" y="238626"/>
                  </a:cubicBezTo>
                  <a:cubicBezTo>
                    <a:pt x="5586" y="149757"/>
                    <a:pt x="-7524" y="113372"/>
                    <a:pt x="4541" y="54317"/>
                  </a:cubicBezTo>
                  <a:cubicBezTo>
                    <a:pt x="14517" y="5644"/>
                    <a:pt x="28482" y="-452"/>
                    <a:pt x="47672" y="24"/>
                  </a:cubicBezTo>
                  <a:cubicBezTo>
                    <a:pt x="61825" y="605"/>
                    <a:pt x="75937" y="1939"/>
                    <a:pt x="89949" y="40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" name="Google Shape;703;p17"/>
            <p:cNvSpPr/>
            <p:nvPr/>
          </p:nvSpPr>
          <p:spPr>
            <a:xfrm>
              <a:off x="2458935" y="4016678"/>
              <a:ext cx="330765" cy="258321"/>
            </a:xfrm>
            <a:custGeom>
              <a:avLst/>
              <a:gdLst/>
              <a:ahLst/>
              <a:cxnLst/>
              <a:rect l="l" t="t" r="r" b="b"/>
              <a:pathLst>
                <a:path w="330765" h="258321" extrusionOk="0">
                  <a:moveTo>
                    <a:pt x="146521" y="199144"/>
                  </a:moveTo>
                  <a:cubicBezTo>
                    <a:pt x="108520" y="208669"/>
                    <a:pt x="99495" y="184666"/>
                    <a:pt x="94460" y="164759"/>
                  </a:cubicBezTo>
                  <a:cubicBezTo>
                    <a:pt x="82394" y="116467"/>
                    <a:pt x="75459" y="72938"/>
                    <a:pt x="66814" y="45506"/>
                  </a:cubicBezTo>
                  <a:cubicBezTo>
                    <a:pt x="56174" y="13216"/>
                    <a:pt x="45058" y="8073"/>
                    <a:pt x="29383" y="1786"/>
                  </a:cubicBezTo>
                  <a:cubicBezTo>
                    <a:pt x="11047" y="-5643"/>
                    <a:pt x="-4818" y="9977"/>
                    <a:pt x="1357" y="51031"/>
                  </a:cubicBezTo>
                  <a:cubicBezTo>
                    <a:pt x="8834" y="98770"/>
                    <a:pt x="20501" y="145747"/>
                    <a:pt x="36223" y="191429"/>
                  </a:cubicBezTo>
                  <a:cubicBezTo>
                    <a:pt x="40973" y="206478"/>
                    <a:pt x="51614" y="233148"/>
                    <a:pt x="67479" y="246102"/>
                  </a:cubicBezTo>
                  <a:cubicBezTo>
                    <a:pt x="87144" y="262009"/>
                    <a:pt x="116690" y="261342"/>
                    <a:pt x="161437" y="250103"/>
                  </a:cubicBezTo>
                  <a:cubicBezTo>
                    <a:pt x="180437" y="245340"/>
                    <a:pt x="201528" y="233910"/>
                    <a:pt x="237439" y="217051"/>
                  </a:cubicBezTo>
                  <a:cubicBezTo>
                    <a:pt x="246939" y="212479"/>
                    <a:pt x="254634" y="209526"/>
                    <a:pt x="273255" y="200763"/>
                  </a:cubicBezTo>
                  <a:cubicBezTo>
                    <a:pt x="291856" y="192334"/>
                    <a:pt x="308153" y="179523"/>
                    <a:pt x="320756" y="163425"/>
                  </a:cubicBezTo>
                  <a:cubicBezTo>
                    <a:pt x="330256" y="149328"/>
                    <a:pt x="331776" y="142661"/>
                    <a:pt x="330256" y="139423"/>
                  </a:cubicBezTo>
                  <a:cubicBezTo>
                    <a:pt x="328736" y="136184"/>
                    <a:pt x="323321" y="136279"/>
                    <a:pt x="318096" y="142185"/>
                  </a:cubicBezTo>
                  <a:cubicBezTo>
                    <a:pt x="310637" y="152300"/>
                    <a:pt x="301357" y="160920"/>
                    <a:pt x="290735" y="167616"/>
                  </a:cubicBezTo>
                  <a:cubicBezTo>
                    <a:pt x="290735" y="167616"/>
                    <a:pt x="302800" y="155139"/>
                    <a:pt x="309261" y="147042"/>
                  </a:cubicBezTo>
                  <a:cubicBezTo>
                    <a:pt x="315140" y="139908"/>
                    <a:pt x="320001" y="131993"/>
                    <a:pt x="323701" y="123516"/>
                  </a:cubicBezTo>
                  <a:cubicBezTo>
                    <a:pt x="327121" y="115229"/>
                    <a:pt x="319996" y="103989"/>
                    <a:pt x="314201" y="109895"/>
                  </a:cubicBezTo>
                  <a:cubicBezTo>
                    <a:pt x="308406" y="115800"/>
                    <a:pt x="306221" y="121801"/>
                    <a:pt x="296340" y="133612"/>
                  </a:cubicBezTo>
                  <a:cubicBezTo>
                    <a:pt x="291172" y="139918"/>
                    <a:pt x="285271" y="145576"/>
                    <a:pt x="278765" y="150471"/>
                  </a:cubicBezTo>
                  <a:cubicBezTo>
                    <a:pt x="284870" y="142194"/>
                    <a:pt x="290302" y="133431"/>
                    <a:pt x="295010" y="124277"/>
                  </a:cubicBezTo>
                  <a:cubicBezTo>
                    <a:pt x="299192" y="117096"/>
                    <a:pt x="301237" y="108866"/>
                    <a:pt x="300900" y="100560"/>
                  </a:cubicBezTo>
                  <a:cubicBezTo>
                    <a:pt x="300900" y="96274"/>
                    <a:pt x="294535" y="91035"/>
                    <a:pt x="288835" y="99322"/>
                  </a:cubicBezTo>
                  <a:cubicBezTo>
                    <a:pt x="283306" y="110552"/>
                    <a:pt x="276448" y="121077"/>
                    <a:pt x="268409" y="130659"/>
                  </a:cubicBezTo>
                  <a:cubicBezTo>
                    <a:pt x="259669" y="139708"/>
                    <a:pt x="252354" y="144852"/>
                    <a:pt x="252069" y="142375"/>
                  </a:cubicBezTo>
                  <a:cubicBezTo>
                    <a:pt x="251784" y="139899"/>
                    <a:pt x="257389" y="134946"/>
                    <a:pt x="260429" y="124373"/>
                  </a:cubicBezTo>
                  <a:cubicBezTo>
                    <a:pt x="263469" y="113800"/>
                    <a:pt x="260429" y="102656"/>
                    <a:pt x="254634" y="101513"/>
                  </a:cubicBezTo>
                  <a:cubicBezTo>
                    <a:pt x="248839" y="100370"/>
                    <a:pt x="249979" y="100560"/>
                    <a:pt x="245134" y="110466"/>
                  </a:cubicBezTo>
                  <a:cubicBezTo>
                    <a:pt x="238797" y="120601"/>
                    <a:pt x="233117" y="131126"/>
                    <a:pt x="228128" y="141994"/>
                  </a:cubicBezTo>
                  <a:cubicBezTo>
                    <a:pt x="225144" y="152138"/>
                    <a:pt x="219767" y="161416"/>
                    <a:pt x="212453" y="169045"/>
                  </a:cubicBezTo>
                  <a:cubicBezTo>
                    <a:pt x="203428" y="178951"/>
                    <a:pt x="182717" y="190000"/>
                    <a:pt x="146521" y="19914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4" name="Google Shape;704;p17"/>
            <p:cNvSpPr/>
            <p:nvPr/>
          </p:nvSpPr>
          <p:spPr>
            <a:xfrm>
              <a:off x="2447141" y="4011203"/>
              <a:ext cx="100743" cy="148055"/>
            </a:xfrm>
            <a:custGeom>
              <a:avLst/>
              <a:gdLst/>
              <a:ahLst/>
              <a:cxnLst/>
              <a:rect l="l" t="t" r="r" b="b"/>
              <a:pathLst>
                <a:path w="100743" h="148055" extrusionOk="0">
                  <a:moveTo>
                    <a:pt x="27117" y="689"/>
                  </a:moveTo>
                  <a:cubicBezTo>
                    <a:pt x="52482" y="-3121"/>
                    <a:pt x="70438" y="8404"/>
                    <a:pt x="81743" y="46981"/>
                  </a:cubicBezTo>
                  <a:cubicBezTo>
                    <a:pt x="93049" y="85557"/>
                    <a:pt x="100744" y="117370"/>
                    <a:pt x="100744" y="117370"/>
                  </a:cubicBezTo>
                  <a:cubicBezTo>
                    <a:pt x="90684" y="132001"/>
                    <a:pt x="75423" y="142231"/>
                    <a:pt x="58088" y="145945"/>
                  </a:cubicBezTo>
                  <a:cubicBezTo>
                    <a:pt x="27687" y="153375"/>
                    <a:pt x="16761" y="138801"/>
                    <a:pt x="16761" y="138801"/>
                  </a:cubicBezTo>
                  <a:cubicBezTo>
                    <a:pt x="16761" y="138801"/>
                    <a:pt x="8306" y="98320"/>
                    <a:pt x="3081" y="70793"/>
                  </a:cubicBezTo>
                  <a:cubicBezTo>
                    <a:pt x="-2144" y="43266"/>
                    <a:pt x="-4329" y="5356"/>
                    <a:pt x="27117" y="68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5" name="Google Shape;705;p17"/>
            <p:cNvSpPr/>
            <p:nvPr/>
          </p:nvSpPr>
          <p:spPr>
            <a:xfrm>
              <a:off x="2331622" y="3739152"/>
              <a:ext cx="164429" cy="181621"/>
            </a:xfrm>
            <a:custGeom>
              <a:avLst/>
              <a:gdLst/>
              <a:ahLst/>
              <a:cxnLst/>
              <a:rect l="l" t="t" r="r" b="b"/>
              <a:pathLst>
                <a:path w="164429" h="181621" extrusionOk="0">
                  <a:moveTo>
                    <a:pt x="155175" y="75001"/>
                  </a:moveTo>
                  <a:cubicBezTo>
                    <a:pt x="155175" y="75001"/>
                    <a:pt x="195362" y="13755"/>
                    <a:pt x="108244" y="1277"/>
                  </a:cubicBezTo>
                  <a:cubicBezTo>
                    <a:pt x="45447" y="-7771"/>
                    <a:pt x="5166" y="32710"/>
                    <a:pt x="511" y="76620"/>
                  </a:cubicBezTo>
                  <a:cubicBezTo>
                    <a:pt x="-3954" y="118530"/>
                    <a:pt x="21792" y="162345"/>
                    <a:pt x="40412" y="179300"/>
                  </a:cubicBezTo>
                  <a:cubicBezTo>
                    <a:pt x="58682" y="183929"/>
                    <a:pt x="78014" y="181586"/>
                    <a:pt x="94659" y="172727"/>
                  </a:cubicBezTo>
                  <a:cubicBezTo>
                    <a:pt x="95657" y="161326"/>
                    <a:pt x="96038" y="149877"/>
                    <a:pt x="95799" y="138437"/>
                  </a:cubicBezTo>
                  <a:cubicBezTo>
                    <a:pt x="95799" y="138437"/>
                    <a:pt x="65208" y="73858"/>
                    <a:pt x="155175" y="7500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6" name="Google Shape;706;p17"/>
            <p:cNvSpPr/>
            <p:nvPr/>
          </p:nvSpPr>
          <p:spPr>
            <a:xfrm>
              <a:off x="2515394" y="4404988"/>
              <a:ext cx="145638" cy="201549"/>
            </a:xfrm>
            <a:custGeom>
              <a:avLst/>
              <a:gdLst/>
              <a:ahLst/>
              <a:cxnLst/>
              <a:rect l="l" t="t" r="r" b="b"/>
              <a:pathLst>
                <a:path w="145638" h="201549" extrusionOk="0">
                  <a:moveTo>
                    <a:pt x="145639" y="183928"/>
                  </a:moveTo>
                  <a:lnTo>
                    <a:pt x="145639" y="0"/>
                  </a:lnTo>
                  <a:lnTo>
                    <a:pt x="0" y="85249"/>
                  </a:lnTo>
                  <a:lnTo>
                    <a:pt x="56052" y="201549"/>
                  </a:lnTo>
                  <a:lnTo>
                    <a:pt x="145639" y="183928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" name="Google Shape;707;p17"/>
            <p:cNvSpPr/>
            <p:nvPr/>
          </p:nvSpPr>
          <p:spPr>
            <a:xfrm>
              <a:off x="2565555" y="4383081"/>
              <a:ext cx="95477" cy="55816"/>
            </a:xfrm>
            <a:custGeom>
              <a:avLst/>
              <a:gdLst/>
              <a:ahLst/>
              <a:cxnLst/>
              <a:rect l="l" t="t" r="r" b="b"/>
              <a:pathLst>
                <a:path w="95477" h="55816" extrusionOk="0">
                  <a:moveTo>
                    <a:pt x="0" y="32480"/>
                  </a:moveTo>
                  <a:lnTo>
                    <a:pt x="55862" y="0"/>
                  </a:lnTo>
                  <a:lnTo>
                    <a:pt x="95478" y="22860"/>
                  </a:lnTo>
                  <a:lnTo>
                    <a:pt x="37526" y="55816"/>
                  </a:lnTo>
                  <a:lnTo>
                    <a:pt x="0" y="32480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" name="Google Shape;708;p17"/>
            <p:cNvSpPr/>
            <p:nvPr/>
          </p:nvSpPr>
          <p:spPr>
            <a:xfrm>
              <a:off x="4383145" y="3435820"/>
              <a:ext cx="77712" cy="44958"/>
            </a:xfrm>
            <a:custGeom>
              <a:avLst/>
              <a:gdLst/>
              <a:ahLst/>
              <a:cxnLst/>
              <a:rect l="l" t="t" r="r" b="b"/>
              <a:pathLst>
                <a:path w="77712" h="44958" extrusionOk="0">
                  <a:moveTo>
                    <a:pt x="77712" y="22479"/>
                  </a:moveTo>
                  <a:cubicBezTo>
                    <a:pt x="77712" y="34894"/>
                    <a:pt x="60316" y="44958"/>
                    <a:pt x="38856" y="44958"/>
                  </a:cubicBezTo>
                  <a:cubicBezTo>
                    <a:pt x="17396" y="44958"/>
                    <a:pt x="0" y="34894"/>
                    <a:pt x="0" y="22479"/>
                  </a:cubicBezTo>
                  <a:cubicBezTo>
                    <a:pt x="0" y="10064"/>
                    <a:pt x="17397" y="0"/>
                    <a:pt x="38856" y="0"/>
                  </a:cubicBezTo>
                  <a:cubicBezTo>
                    <a:pt x="60316" y="0"/>
                    <a:pt x="77712" y="10064"/>
                    <a:pt x="77712" y="22479"/>
                  </a:cubicBez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" name="Google Shape;709;p17"/>
            <p:cNvSpPr/>
            <p:nvPr/>
          </p:nvSpPr>
          <p:spPr>
            <a:xfrm flipH="1">
              <a:off x="4682927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" name="Google Shape;710;p17"/>
            <p:cNvSpPr/>
            <p:nvPr/>
          </p:nvSpPr>
          <p:spPr>
            <a:xfrm rot="10800000">
              <a:off x="6022844" y="4502970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711;p17"/>
            <p:cNvSpPr/>
            <p:nvPr/>
          </p:nvSpPr>
          <p:spPr>
            <a:xfrm flipH="1">
              <a:off x="6190049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p17"/>
            <p:cNvSpPr/>
            <p:nvPr/>
          </p:nvSpPr>
          <p:spPr>
            <a:xfrm flipH="1">
              <a:off x="6403900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Google Shape;713;p17"/>
            <p:cNvSpPr/>
            <p:nvPr/>
          </p:nvSpPr>
          <p:spPr>
            <a:xfrm flipH="1">
              <a:off x="6190049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4" name="Google Shape;714;p17"/>
            <p:cNvSpPr/>
            <p:nvPr/>
          </p:nvSpPr>
          <p:spPr>
            <a:xfrm>
              <a:off x="6351541" y="3874743"/>
              <a:ext cx="217302" cy="317702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5" name="Google Shape;715;p17"/>
            <p:cNvSpPr/>
            <p:nvPr/>
          </p:nvSpPr>
          <p:spPr>
            <a:xfrm>
              <a:off x="6368017" y="3871983"/>
              <a:ext cx="104086" cy="12826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6" name="Google Shape;716;p17"/>
            <p:cNvSpPr/>
            <p:nvPr/>
          </p:nvSpPr>
          <p:spPr>
            <a:xfrm>
              <a:off x="6388363" y="4011215"/>
              <a:ext cx="128390" cy="14369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7" name="Google Shape;717;p17"/>
            <p:cNvSpPr/>
            <p:nvPr/>
          </p:nvSpPr>
          <p:spPr>
            <a:xfrm>
              <a:off x="6169126" y="4068541"/>
              <a:ext cx="242294" cy="344916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8" name="Google Shape;718;p17"/>
            <p:cNvSpPr/>
            <p:nvPr/>
          </p:nvSpPr>
          <p:spPr>
            <a:xfrm>
              <a:off x="6350989" y="4058254"/>
              <a:ext cx="187162" cy="24687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9" name="Google Shape;719;p17"/>
            <p:cNvSpPr/>
            <p:nvPr/>
          </p:nvSpPr>
          <p:spPr>
            <a:xfrm>
              <a:off x="6384325" y="3881810"/>
              <a:ext cx="137686" cy="169616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0" name="Google Shape;720;p17"/>
            <p:cNvSpPr/>
            <p:nvPr/>
          </p:nvSpPr>
          <p:spPr>
            <a:xfrm>
              <a:off x="6389913" y="3881145"/>
              <a:ext cx="138230" cy="13009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1" name="Google Shape;721;p17"/>
            <p:cNvSpPr/>
            <p:nvPr/>
          </p:nvSpPr>
          <p:spPr>
            <a:xfrm>
              <a:off x="6223986" y="4735273"/>
              <a:ext cx="108702" cy="82916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" name="Google Shape;722;p17"/>
            <p:cNvSpPr/>
            <p:nvPr/>
          </p:nvSpPr>
          <p:spPr>
            <a:xfrm>
              <a:off x="6224466" y="4761723"/>
              <a:ext cx="108209" cy="5649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3" name="Google Shape;723;p17"/>
            <p:cNvSpPr/>
            <p:nvPr/>
          </p:nvSpPr>
          <p:spPr>
            <a:xfrm>
              <a:off x="6169601" y="4699543"/>
              <a:ext cx="99502" cy="77082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4" name="Google Shape;724;p17"/>
            <p:cNvSpPr/>
            <p:nvPr/>
          </p:nvSpPr>
          <p:spPr>
            <a:xfrm>
              <a:off x="6170058" y="4724979"/>
              <a:ext cx="99108" cy="51736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5" name="Google Shape;725;p17"/>
            <p:cNvSpPr/>
            <p:nvPr/>
          </p:nvSpPr>
          <p:spPr>
            <a:xfrm>
              <a:off x="6206498" y="4301929"/>
              <a:ext cx="236938" cy="40866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6" name="Google Shape;726;p17"/>
            <p:cNvSpPr/>
            <p:nvPr/>
          </p:nvSpPr>
          <p:spPr>
            <a:xfrm>
              <a:off x="6271102" y="4302737"/>
              <a:ext cx="235887" cy="442489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7" name="Google Shape;727;p17"/>
            <p:cNvSpPr/>
            <p:nvPr/>
          </p:nvSpPr>
          <p:spPr>
            <a:xfrm>
              <a:off x="6183254" y="4274877"/>
              <a:ext cx="352749" cy="324700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8" name="Google Shape;728;p17"/>
            <p:cNvSpPr/>
            <p:nvPr/>
          </p:nvSpPr>
          <p:spPr>
            <a:xfrm>
              <a:off x="6466820" y="4083042"/>
              <a:ext cx="122590" cy="42978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9" name="Google Shape;729;p17"/>
            <p:cNvSpPr/>
            <p:nvPr/>
          </p:nvSpPr>
          <p:spPr>
            <a:xfrm>
              <a:off x="6490841" y="4077626"/>
              <a:ext cx="74124" cy="94270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0" name="Google Shape;730;p17"/>
            <p:cNvSpPr/>
            <p:nvPr/>
          </p:nvSpPr>
          <p:spPr>
            <a:xfrm>
              <a:off x="6345497" y="4058119"/>
              <a:ext cx="63405" cy="6657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31" name="Google Shape;731;p17"/>
            <p:cNvGrpSpPr/>
            <p:nvPr/>
          </p:nvGrpSpPr>
          <p:grpSpPr>
            <a:xfrm>
              <a:off x="6161836" y="4215479"/>
              <a:ext cx="350682" cy="265782"/>
              <a:chOff x="6621095" y="1452181"/>
              <a:chExt cx="330894" cy="250785"/>
            </a:xfrm>
          </p:grpSpPr>
          <p:sp>
            <p:nvSpPr>
              <p:cNvPr id="732" name="Google Shape;732;p1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3" name="Google Shape;733;p1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4" name="Google Shape;734;p1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5" name="Google Shape;735;p1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6" name="Google Shape;736;p1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C1596A72-2DC1-4282-BD08-5C792D6345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621" y="2083601"/>
            <a:ext cx="5657850" cy="2743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1F4AFDA-E218-43FE-B6E7-48A7AD9D28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518270"/>
            <a:ext cx="9144000" cy="55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1891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457200" y="191386"/>
            <a:ext cx="7137964" cy="149691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IN" dirty="0"/>
              <a:t>CONSTRAINT : ADD/DROP</a:t>
            </a:r>
            <a:endParaRPr dirty="0"/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5C864B-7E0C-40B0-9343-38A0F86B22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94" y="1476325"/>
            <a:ext cx="8010525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985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FUNDAMENTAL SQL COMMANDS</a:t>
            </a:r>
            <a:endParaRPr dirty="0"/>
          </a:p>
        </p:txBody>
      </p:sp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-IN" dirty="0"/>
              <a:t>CREATE</a:t>
            </a: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-IN" dirty="0"/>
              <a:t>INSERT </a:t>
            </a: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-IN" dirty="0"/>
              <a:t>UPDATE</a:t>
            </a: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-IN" dirty="0"/>
              <a:t>DELETE</a:t>
            </a:r>
            <a:endParaRPr dirty="0"/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597" name="Google Shape;597;p17"/>
          <p:cNvGrpSpPr/>
          <p:nvPr/>
        </p:nvGrpSpPr>
        <p:grpSpPr>
          <a:xfrm>
            <a:off x="5796744" y="1573487"/>
            <a:ext cx="2928488" cy="3139481"/>
            <a:chOff x="2183550" y="65875"/>
            <a:chExt cx="4483981" cy="4807045"/>
          </a:xfrm>
        </p:grpSpPr>
        <p:sp>
          <p:nvSpPr>
            <p:cNvPr id="598" name="Google Shape;598;p17"/>
            <p:cNvSpPr/>
            <p:nvPr/>
          </p:nvSpPr>
          <p:spPr>
            <a:xfrm>
              <a:off x="3889897" y="3280283"/>
              <a:ext cx="998038" cy="577710"/>
            </a:xfrm>
            <a:custGeom>
              <a:avLst/>
              <a:gdLst/>
              <a:ahLst/>
              <a:cxnLst/>
              <a:rect l="l" t="t" r="r" b="b"/>
              <a:pathLst>
                <a:path w="998038" h="577710" extrusionOk="0">
                  <a:moveTo>
                    <a:pt x="461327" y="569588"/>
                  </a:moveTo>
                  <a:lnTo>
                    <a:pt x="14055" y="310699"/>
                  </a:lnTo>
                  <a:cubicBezTo>
                    <a:pt x="-6751" y="298602"/>
                    <a:pt x="-4186" y="277552"/>
                    <a:pt x="19945" y="263645"/>
                  </a:cubicBezTo>
                  <a:lnTo>
                    <a:pt x="455437" y="11519"/>
                  </a:lnTo>
                  <a:cubicBezTo>
                    <a:pt x="479568" y="-2388"/>
                    <a:pt x="515954" y="-3912"/>
                    <a:pt x="536759" y="8090"/>
                  </a:cubicBezTo>
                  <a:lnTo>
                    <a:pt x="983936" y="266979"/>
                  </a:lnTo>
                  <a:cubicBezTo>
                    <a:pt x="1004837" y="279076"/>
                    <a:pt x="1002177" y="300126"/>
                    <a:pt x="978141" y="314033"/>
                  </a:cubicBezTo>
                  <a:lnTo>
                    <a:pt x="542554" y="566159"/>
                  </a:lnTo>
                  <a:cubicBezTo>
                    <a:pt x="518519" y="580161"/>
                    <a:pt x="482133" y="581590"/>
                    <a:pt x="461327" y="56958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599;p17"/>
            <p:cNvSpPr/>
            <p:nvPr/>
          </p:nvSpPr>
          <p:spPr>
            <a:xfrm>
              <a:off x="2372415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600;p17"/>
            <p:cNvSpPr/>
            <p:nvPr/>
          </p:nvSpPr>
          <p:spPr>
            <a:xfrm>
              <a:off x="3921527" y="3261804"/>
              <a:ext cx="998857" cy="577329"/>
            </a:xfrm>
            <a:custGeom>
              <a:avLst/>
              <a:gdLst/>
              <a:ahLst/>
              <a:cxnLst/>
              <a:rect l="l" t="t" r="r" b="b"/>
              <a:pathLst>
                <a:path w="998857" h="577329" extrusionOk="0">
                  <a:moveTo>
                    <a:pt x="998097" y="255644"/>
                  </a:moveTo>
                  <a:lnTo>
                    <a:pt x="976057" y="262407"/>
                  </a:lnTo>
                  <a:lnTo>
                    <a:pt x="536860" y="8090"/>
                  </a:lnTo>
                  <a:cubicBezTo>
                    <a:pt x="516054" y="-3912"/>
                    <a:pt x="479858" y="-2388"/>
                    <a:pt x="455632" y="11519"/>
                  </a:cubicBezTo>
                  <a:lnTo>
                    <a:pt x="20046" y="263645"/>
                  </a:lnTo>
                  <a:lnTo>
                    <a:pt x="19001" y="264312"/>
                  </a:lnTo>
                  <a:lnTo>
                    <a:pt x="0" y="258502"/>
                  </a:lnTo>
                  <a:lnTo>
                    <a:pt x="0" y="287077"/>
                  </a:lnTo>
                  <a:cubicBezTo>
                    <a:pt x="0" y="288125"/>
                    <a:pt x="0" y="289173"/>
                    <a:pt x="0" y="290316"/>
                  </a:cubicBezTo>
                  <a:lnTo>
                    <a:pt x="0" y="292601"/>
                  </a:lnTo>
                  <a:lnTo>
                    <a:pt x="0" y="292601"/>
                  </a:lnTo>
                  <a:cubicBezTo>
                    <a:pt x="1596" y="300307"/>
                    <a:pt x="6641" y="306841"/>
                    <a:pt x="13680" y="310318"/>
                  </a:cubicBezTo>
                  <a:lnTo>
                    <a:pt x="460953" y="569208"/>
                  </a:lnTo>
                  <a:cubicBezTo>
                    <a:pt x="481758" y="581209"/>
                    <a:pt x="517954" y="579780"/>
                    <a:pt x="542275" y="565778"/>
                  </a:cubicBezTo>
                  <a:lnTo>
                    <a:pt x="979097" y="314033"/>
                  </a:lnTo>
                  <a:cubicBezTo>
                    <a:pt x="989404" y="309413"/>
                    <a:pt x="996786" y="300012"/>
                    <a:pt x="998857" y="288887"/>
                  </a:cubicBezTo>
                  <a:lnTo>
                    <a:pt x="998857" y="288887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601;p17"/>
            <p:cNvSpPr/>
            <p:nvPr/>
          </p:nvSpPr>
          <p:spPr>
            <a:xfrm>
              <a:off x="3922039" y="3231825"/>
              <a:ext cx="998054" cy="577388"/>
            </a:xfrm>
            <a:custGeom>
              <a:avLst/>
              <a:gdLst/>
              <a:ahLst/>
              <a:cxnLst/>
              <a:rect l="l" t="t" r="r" b="b"/>
              <a:pathLst>
                <a:path w="998054" h="577388" extrusionOk="0">
                  <a:moveTo>
                    <a:pt x="461295" y="569183"/>
                  </a:moveTo>
                  <a:lnTo>
                    <a:pt x="14023" y="310674"/>
                  </a:lnTo>
                  <a:cubicBezTo>
                    <a:pt x="-6783" y="298673"/>
                    <a:pt x="-4123" y="277623"/>
                    <a:pt x="19913" y="263716"/>
                  </a:cubicBezTo>
                  <a:lnTo>
                    <a:pt x="455500" y="11589"/>
                  </a:lnTo>
                  <a:cubicBezTo>
                    <a:pt x="479536" y="-2412"/>
                    <a:pt x="515922" y="-3936"/>
                    <a:pt x="536727" y="8160"/>
                  </a:cubicBezTo>
                  <a:lnTo>
                    <a:pt x="984000" y="267050"/>
                  </a:lnTo>
                  <a:cubicBezTo>
                    <a:pt x="1004805" y="279147"/>
                    <a:pt x="1002240" y="300197"/>
                    <a:pt x="978110" y="314103"/>
                  </a:cubicBezTo>
                  <a:lnTo>
                    <a:pt x="542618" y="566230"/>
                  </a:lnTo>
                  <a:cubicBezTo>
                    <a:pt x="518487" y="579756"/>
                    <a:pt x="482101" y="581280"/>
                    <a:pt x="461295" y="56918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Google Shape;602;p17"/>
            <p:cNvSpPr/>
            <p:nvPr/>
          </p:nvSpPr>
          <p:spPr>
            <a:xfrm>
              <a:off x="4231770" y="3400376"/>
              <a:ext cx="378145" cy="218912"/>
            </a:xfrm>
            <a:custGeom>
              <a:avLst/>
              <a:gdLst/>
              <a:ahLst/>
              <a:cxnLst/>
              <a:rect l="l" t="t" r="r" b="b"/>
              <a:pathLst>
                <a:path w="378145" h="218912" extrusionOk="0">
                  <a:moveTo>
                    <a:pt x="377956" y="96880"/>
                  </a:moveTo>
                  <a:lnTo>
                    <a:pt x="377956" y="58780"/>
                  </a:lnTo>
                  <a:lnTo>
                    <a:pt x="323804" y="73067"/>
                  </a:lnTo>
                  <a:lnTo>
                    <a:pt x="203341" y="3058"/>
                  </a:lnTo>
                  <a:cubicBezTo>
                    <a:pt x="193461" y="-1447"/>
                    <a:pt x="182023" y="-952"/>
                    <a:pt x="172560" y="4392"/>
                  </a:cubicBezTo>
                  <a:lnTo>
                    <a:pt x="55422" y="72210"/>
                  </a:lnTo>
                  <a:lnTo>
                    <a:pt x="36" y="57541"/>
                  </a:lnTo>
                  <a:lnTo>
                    <a:pt x="36" y="98594"/>
                  </a:lnTo>
                  <a:lnTo>
                    <a:pt x="36" y="98594"/>
                  </a:lnTo>
                  <a:lnTo>
                    <a:pt x="36" y="108119"/>
                  </a:lnTo>
                  <a:cubicBezTo>
                    <a:pt x="-12" y="108500"/>
                    <a:pt x="-12" y="108881"/>
                    <a:pt x="36" y="109262"/>
                  </a:cubicBezTo>
                  <a:lnTo>
                    <a:pt x="36" y="110215"/>
                  </a:lnTo>
                  <a:lnTo>
                    <a:pt x="36" y="110215"/>
                  </a:lnTo>
                  <a:cubicBezTo>
                    <a:pt x="644" y="113139"/>
                    <a:pt x="2572" y="115606"/>
                    <a:pt x="5261" y="116882"/>
                  </a:cubicBezTo>
                  <a:lnTo>
                    <a:pt x="174840" y="215847"/>
                  </a:lnTo>
                  <a:cubicBezTo>
                    <a:pt x="184721" y="220333"/>
                    <a:pt x="196130" y="219876"/>
                    <a:pt x="205621" y="214608"/>
                  </a:cubicBezTo>
                  <a:lnTo>
                    <a:pt x="370736" y="119358"/>
                  </a:lnTo>
                  <a:cubicBezTo>
                    <a:pt x="374621" y="117606"/>
                    <a:pt x="377395" y="114044"/>
                    <a:pt x="378146" y="109833"/>
                  </a:cubicBezTo>
                  <a:lnTo>
                    <a:pt x="378146" y="109833"/>
                  </a:lnTo>
                  <a:lnTo>
                    <a:pt x="378146" y="97261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Google Shape;603;p17"/>
            <p:cNvSpPr/>
            <p:nvPr/>
          </p:nvSpPr>
          <p:spPr>
            <a:xfrm>
              <a:off x="4231502" y="3348848"/>
              <a:ext cx="378432" cy="218803"/>
            </a:xfrm>
            <a:custGeom>
              <a:avLst/>
              <a:gdLst/>
              <a:ahLst/>
              <a:cxnLst/>
              <a:rect l="l" t="t" r="r" b="b"/>
              <a:pathLst>
                <a:path w="378432" h="218803" extrusionOk="0">
                  <a:moveTo>
                    <a:pt x="175108" y="215844"/>
                  </a:moveTo>
                  <a:lnTo>
                    <a:pt x="5339" y="117451"/>
                  </a:lnTo>
                  <a:cubicBezTo>
                    <a:pt x="-2547" y="112879"/>
                    <a:pt x="-1597" y="104878"/>
                    <a:pt x="7524" y="99639"/>
                  </a:cubicBezTo>
                  <a:lnTo>
                    <a:pt x="172638" y="4389"/>
                  </a:lnTo>
                  <a:cubicBezTo>
                    <a:pt x="182167" y="-992"/>
                    <a:pt x="193691" y="-1449"/>
                    <a:pt x="203609" y="3151"/>
                  </a:cubicBezTo>
                  <a:lnTo>
                    <a:pt x="373094" y="101259"/>
                  </a:lnTo>
                  <a:cubicBezTo>
                    <a:pt x="380979" y="105831"/>
                    <a:pt x="380029" y="113832"/>
                    <a:pt x="370909" y="119166"/>
                  </a:cubicBezTo>
                  <a:lnTo>
                    <a:pt x="205794" y="214416"/>
                  </a:lnTo>
                  <a:cubicBezTo>
                    <a:pt x="196360" y="219712"/>
                    <a:pt x="184988" y="220245"/>
                    <a:pt x="175108" y="215844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604;p17"/>
            <p:cNvSpPr/>
            <p:nvPr/>
          </p:nvSpPr>
          <p:spPr>
            <a:xfrm>
              <a:off x="3409843" y="2513133"/>
              <a:ext cx="2024410" cy="945165"/>
            </a:xfrm>
            <a:custGeom>
              <a:avLst/>
              <a:gdLst/>
              <a:ahLst/>
              <a:cxnLst/>
              <a:rect l="l" t="t" r="r" b="b"/>
              <a:pathLst>
                <a:path w="2024410" h="945165" extrusionOk="0">
                  <a:moveTo>
                    <a:pt x="1010828" y="945166"/>
                  </a:moveTo>
                  <a:lnTo>
                    <a:pt x="0" y="38005"/>
                  </a:lnTo>
                  <a:lnTo>
                    <a:pt x="2024411" y="0"/>
                  </a:lnTo>
                  <a:lnTo>
                    <a:pt x="1010828" y="945166"/>
                  </a:ln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605;p17"/>
            <p:cNvSpPr/>
            <p:nvPr/>
          </p:nvSpPr>
          <p:spPr>
            <a:xfrm>
              <a:off x="2963426" y="65875"/>
              <a:ext cx="2875158" cy="2882646"/>
            </a:xfrm>
            <a:custGeom>
              <a:avLst/>
              <a:gdLst/>
              <a:ahLst/>
              <a:cxnLst/>
              <a:rect l="l" t="t" r="r" b="b"/>
              <a:pathLst>
                <a:path w="2875158" h="2882646" extrusionOk="0">
                  <a:moveTo>
                    <a:pt x="2875159" y="1441323"/>
                  </a:moveTo>
                  <a:cubicBezTo>
                    <a:pt x="2875159" y="2237344"/>
                    <a:pt x="2231533" y="2882646"/>
                    <a:pt x="1437579" y="2882646"/>
                  </a:cubicBezTo>
                  <a:cubicBezTo>
                    <a:pt x="643626" y="2882646"/>
                    <a:pt x="0" y="2237344"/>
                    <a:pt x="0" y="1441323"/>
                  </a:cubicBezTo>
                  <a:cubicBezTo>
                    <a:pt x="0" y="645302"/>
                    <a:pt x="643626" y="0"/>
                    <a:pt x="1437579" y="0"/>
                  </a:cubicBezTo>
                  <a:cubicBezTo>
                    <a:pt x="2231532" y="0"/>
                    <a:pt x="2875159" y="645302"/>
                    <a:pt x="2875159" y="144132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606;p17"/>
            <p:cNvSpPr/>
            <p:nvPr/>
          </p:nvSpPr>
          <p:spPr>
            <a:xfrm>
              <a:off x="2986102" y="165506"/>
              <a:ext cx="2752826" cy="2463451"/>
            </a:xfrm>
            <a:custGeom>
              <a:avLst/>
              <a:gdLst/>
              <a:ahLst/>
              <a:cxnLst/>
              <a:rect l="l" t="t" r="r" b="b"/>
              <a:pathLst>
                <a:path w="2752826" h="2463451" extrusionOk="0">
                  <a:moveTo>
                    <a:pt x="1036794" y="484346"/>
                  </a:moveTo>
                  <a:lnTo>
                    <a:pt x="1041639" y="467297"/>
                  </a:lnTo>
                  <a:lnTo>
                    <a:pt x="1041639" y="430340"/>
                  </a:lnTo>
                  <a:cubicBezTo>
                    <a:pt x="1034789" y="431164"/>
                    <a:pt x="1027873" y="431164"/>
                    <a:pt x="1021023" y="430340"/>
                  </a:cubicBezTo>
                  <a:cubicBezTo>
                    <a:pt x="1017413" y="428720"/>
                    <a:pt x="1019883" y="418624"/>
                    <a:pt x="1019883" y="418624"/>
                  </a:cubicBezTo>
                  <a:lnTo>
                    <a:pt x="1036794" y="404051"/>
                  </a:lnTo>
                  <a:lnTo>
                    <a:pt x="1002878" y="411290"/>
                  </a:lnTo>
                  <a:lnTo>
                    <a:pt x="990717" y="430340"/>
                  </a:lnTo>
                  <a:lnTo>
                    <a:pt x="952716" y="453866"/>
                  </a:lnTo>
                  <a:lnTo>
                    <a:pt x="969722" y="463391"/>
                  </a:lnTo>
                  <a:lnTo>
                    <a:pt x="980647" y="470630"/>
                  </a:lnTo>
                  <a:lnTo>
                    <a:pt x="996988" y="473107"/>
                  </a:lnTo>
                  <a:lnTo>
                    <a:pt x="996988" y="462344"/>
                  </a:lnTo>
                  <a:cubicBezTo>
                    <a:pt x="996988" y="462344"/>
                    <a:pt x="1015988" y="457486"/>
                    <a:pt x="1020643" y="464725"/>
                  </a:cubicBezTo>
                  <a:lnTo>
                    <a:pt x="1018268" y="478155"/>
                  </a:lnTo>
                  <a:lnTo>
                    <a:pt x="1036794" y="484346"/>
                  </a:lnTo>
                  <a:close/>
                  <a:moveTo>
                    <a:pt x="616692" y="1010603"/>
                  </a:moveTo>
                  <a:cubicBezTo>
                    <a:pt x="606783" y="1006135"/>
                    <a:pt x="595440" y="1006135"/>
                    <a:pt x="585531" y="1010603"/>
                  </a:cubicBezTo>
                  <a:cubicBezTo>
                    <a:pt x="585702" y="1024414"/>
                    <a:pt x="574967" y="1035891"/>
                    <a:pt x="561211" y="1036606"/>
                  </a:cubicBezTo>
                  <a:lnTo>
                    <a:pt x="588951" y="1052132"/>
                  </a:lnTo>
                  <a:lnTo>
                    <a:pt x="616692" y="1041749"/>
                  </a:lnTo>
                  <a:lnTo>
                    <a:pt x="652983" y="1029653"/>
                  </a:lnTo>
                  <a:lnTo>
                    <a:pt x="684049" y="1052132"/>
                  </a:lnTo>
                  <a:cubicBezTo>
                    <a:pt x="707420" y="1023557"/>
                    <a:pt x="684049" y="1007078"/>
                    <a:pt x="684049" y="1007078"/>
                  </a:cubicBezTo>
                  <a:lnTo>
                    <a:pt x="616692" y="1010603"/>
                  </a:lnTo>
                  <a:close/>
                  <a:moveTo>
                    <a:pt x="1206658" y="1540478"/>
                  </a:moveTo>
                  <a:lnTo>
                    <a:pt x="1179773" y="1534763"/>
                  </a:lnTo>
                  <a:lnTo>
                    <a:pt x="1133031" y="1504950"/>
                  </a:lnTo>
                  <a:lnTo>
                    <a:pt x="1091990" y="1504950"/>
                  </a:lnTo>
                  <a:lnTo>
                    <a:pt x="1056554" y="1486567"/>
                  </a:lnTo>
                  <a:lnTo>
                    <a:pt x="1042399" y="1486567"/>
                  </a:lnTo>
                  <a:cubicBezTo>
                    <a:pt x="1042399" y="1486567"/>
                    <a:pt x="1045249" y="1466660"/>
                    <a:pt x="1040974" y="1465231"/>
                  </a:cubicBezTo>
                  <a:cubicBezTo>
                    <a:pt x="1036699" y="1463802"/>
                    <a:pt x="1005633" y="1445324"/>
                    <a:pt x="1005633" y="1445324"/>
                  </a:cubicBezTo>
                  <a:lnTo>
                    <a:pt x="981502" y="1453896"/>
                  </a:lnTo>
                  <a:lnTo>
                    <a:pt x="981502" y="1436846"/>
                  </a:lnTo>
                  <a:lnTo>
                    <a:pt x="964497" y="1429703"/>
                  </a:lnTo>
                  <a:lnTo>
                    <a:pt x="950341" y="1429703"/>
                  </a:lnTo>
                  <a:lnTo>
                    <a:pt x="951766" y="1415510"/>
                  </a:lnTo>
                  <a:cubicBezTo>
                    <a:pt x="951766" y="1415510"/>
                    <a:pt x="964497" y="1390269"/>
                    <a:pt x="957467" y="1385888"/>
                  </a:cubicBezTo>
                  <a:cubicBezTo>
                    <a:pt x="950436" y="1381506"/>
                    <a:pt x="924881" y="1324642"/>
                    <a:pt x="924881" y="1324642"/>
                  </a:cubicBezTo>
                  <a:lnTo>
                    <a:pt x="886880" y="1303306"/>
                  </a:lnTo>
                  <a:lnTo>
                    <a:pt x="845838" y="1303306"/>
                  </a:lnTo>
                  <a:lnTo>
                    <a:pt x="810403" y="1269302"/>
                  </a:lnTo>
                  <a:lnTo>
                    <a:pt x="775062" y="1240727"/>
                  </a:lnTo>
                  <a:lnTo>
                    <a:pt x="755206" y="1201007"/>
                  </a:lnTo>
                  <a:lnTo>
                    <a:pt x="733925" y="1186815"/>
                  </a:lnTo>
                  <a:cubicBezTo>
                    <a:pt x="733925" y="1186815"/>
                    <a:pt x="709890" y="1202436"/>
                    <a:pt x="704190" y="1201007"/>
                  </a:cubicBezTo>
                  <a:cubicBezTo>
                    <a:pt x="698489" y="1199579"/>
                    <a:pt x="663149" y="1186815"/>
                    <a:pt x="663149" y="1186815"/>
                  </a:cubicBezTo>
                  <a:lnTo>
                    <a:pt x="633413" y="1178338"/>
                  </a:lnTo>
                  <a:lnTo>
                    <a:pt x="596267" y="1195769"/>
                  </a:lnTo>
                  <a:lnTo>
                    <a:pt x="596267" y="1233869"/>
                  </a:lnTo>
                  <a:lnTo>
                    <a:pt x="582111" y="1224344"/>
                  </a:lnTo>
                  <a:lnTo>
                    <a:pt x="582111" y="1210056"/>
                  </a:lnTo>
                  <a:lnTo>
                    <a:pt x="594842" y="1185958"/>
                  </a:lnTo>
                  <a:lnTo>
                    <a:pt x="600542" y="1168908"/>
                  </a:lnTo>
                  <a:lnTo>
                    <a:pt x="587812" y="1163288"/>
                  </a:lnTo>
                  <a:lnTo>
                    <a:pt x="570806" y="1183100"/>
                  </a:lnTo>
                  <a:lnTo>
                    <a:pt x="528340" y="1195769"/>
                  </a:lnTo>
                  <a:lnTo>
                    <a:pt x="519790" y="1214247"/>
                  </a:lnTo>
                  <a:lnTo>
                    <a:pt x="499934" y="1232726"/>
                  </a:lnTo>
                  <a:lnTo>
                    <a:pt x="494329" y="1248347"/>
                  </a:lnTo>
                  <a:lnTo>
                    <a:pt x="463168" y="1222820"/>
                  </a:lnTo>
                  <a:cubicBezTo>
                    <a:pt x="452661" y="1228335"/>
                    <a:pt x="441773" y="1233078"/>
                    <a:pt x="430582" y="1237012"/>
                  </a:cubicBezTo>
                  <a:cubicBezTo>
                    <a:pt x="419096" y="1230897"/>
                    <a:pt x="408190" y="1223762"/>
                    <a:pt x="397996" y="1215676"/>
                  </a:cubicBezTo>
                  <a:lnTo>
                    <a:pt x="382416" y="1185863"/>
                  </a:lnTo>
                  <a:lnTo>
                    <a:pt x="390966" y="1146143"/>
                  </a:lnTo>
                  <a:lnTo>
                    <a:pt x="397996" y="1104900"/>
                  </a:lnTo>
                  <a:lnTo>
                    <a:pt x="371111" y="1087850"/>
                  </a:lnTo>
                  <a:lnTo>
                    <a:pt x="334250" y="1087850"/>
                  </a:lnTo>
                  <a:lnTo>
                    <a:pt x="305749" y="1079373"/>
                  </a:lnTo>
                  <a:lnTo>
                    <a:pt x="319049" y="1058037"/>
                  </a:lnTo>
                  <a:lnTo>
                    <a:pt x="334629" y="1026795"/>
                  </a:lnTo>
                  <a:lnTo>
                    <a:pt x="348785" y="1004126"/>
                  </a:lnTo>
                  <a:cubicBezTo>
                    <a:pt x="348785" y="1004126"/>
                    <a:pt x="352775" y="993743"/>
                    <a:pt x="357335" y="991362"/>
                  </a:cubicBezTo>
                  <a:cubicBezTo>
                    <a:pt x="375386" y="981837"/>
                    <a:pt x="357335" y="972884"/>
                    <a:pt x="357335" y="972884"/>
                  </a:cubicBezTo>
                  <a:cubicBezTo>
                    <a:pt x="357335" y="972884"/>
                    <a:pt x="319334" y="970026"/>
                    <a:pt x="313444" y="972884"/>
                  </a:cubicBezTo>
                  <a:cubicBezTo>
                    <a:pt x="307554" y="975741"/>
                    <a:pt x="292163" y="984218"/>
                    <a:pt x="292163" y="984218"/>
                  </a:cubicBezTo>
                  <a:lnTo>
                    <a:pt x="292163" y="1016889"/>
                  </a:lnTo>
                  <a:lnTo>
                    <a:pt x="263663" y="1029653"/>
                  </a:lnTo>
                  <a:lnTo>
                    <a:pt x="219771" y="1039178"/>
                  </a:lnTo>
                  <a:lnTo>
                    <a:pt x="190036" y="1009269"/>
                  </a:lnTo>
                  <a:cubicBezTo>
                    <a:pt x="185760" y="1005078"/>
                    <a:pt x="175880" y="958215"/>
                    <a:pt x="175880" y="958215"/>
                  </a:cubicBezTo>
                  <a:lnTo>
                    <a:pt x="194216" y="941165"/>
                  </a:lnTo>
                  <a:lnTo>
                    <a:pt x="202766" y="926973"/>
                  </a:lnTo>
                  <a:lnTo>
                    <a:pt x="204191" y="892874"/>
                  </a:lnTo>
                  <a:lnTo>
                    <a:pt x="222526" y="877253"/>
                  </a:lnTo>
                  <a:lnTo>
                    <a:pt x="229652" y="858774"/>
                  </a:lnTo>
                  <a:lnTo>
                    <a:pt x="250742" y="843344"/>
                  </a:lnTo>
                  <a:lnTo>
                    <a:pt x="270978" y="824770"/>
                  </a:lnTo>
                  <a:lnTo>
                    <a:pt x="289408" y="819150"/>
                  </a:lnTo>
                  <a:lnTo>
                    <a:pt x="314869" y="824770"/>
                  </a:lnTo>
                  <a:cubicBezTo>
                    <a:pt x="316294" y="815245"/>
                    <a:pt x="363035" y="819150"/>
                    <a:pt x="363035" y="819150"/>
                  </a:cubicBezTo>
                  <a:lnTo>
                    <a:pt x="381466" y="818198"/>
                  </a:lnTo>
                  <a:lnTo>
                    <a:pt x="380041" y="807815"/>
                  </a:lnTo>
                  <a:cubicBezTo>
                    <a:pt x="388591" y="800671"/>
                    <a:pt x="416902" y="807815"/>
                    <a:pt x="416902" y="807815"/>
                  </a:cubicBezTo>
                  <a:lnTo>
                    <a:pt x="454903" y="804577"/>
                  </a:lnTo>
                  <a:cubicBezTo>
                    <a:pt x="463263" y="806387"/>
                    <a:pt x="470293" y="823627"/>
                    <a:pt x="470293" y="823627"/>
                  </a:cubicBezTo>
                  <a:lnTo>
                    <a:pt x="453288" y="839248"/>
                  </a:lnTo>
                  <a:lnTo>
                    <a:pt x="464688" y="873252"/>
                  </a:lnTo>
                  <a:lnTo>
                    <a:pt x="475993" y="888873"/>
                  </a:lnTo>
                  <a:lnTo>
                    <a:pt x="471718" y="904494"/>
                  </a:lnTo>
                  <a:lnTo>
                    <a:pt x="498984" y="900494"/>
                  </a:lnTo>
                  <a:cubicBezTo>
                    <a:pt x="499427" y="891477"/>
                    <a:pt x="499871" y="882460"/>
                    <a:pt x="500314" y="873443"/>
                  </a:cubicBezTo>
                  <a:lnTo>
                    <a:pt x="501739" y="840772"/>
                  </a:lnTo>
                  <a:lnTo>
                    <a:pt x="497559" y="804958"/>
                  </a:lnTo>
                  <a:lnTo>
                    <a:pt x="523020" y="749903"/>
                  </a:lnTo>
                  <a:lnTo>
                    <a:pt x="626383" y="683228"/>
                  </a:lnTo>
                  <a:cubicBezTo>
                    <a:pt x="625908" y="675164"/>
                    <a:pt x="625432" y="667099"/>
                    <a:pt x="624957" y="659035"/>
                  </a:cubicBezTo>
                  <a:lnTo>
                    <a:pt x="631988" y="624269"/>
                  </a:lnTo>
                  <a:lnTo>
                    <a:pt x="650418" y="630650"/>
                  </a:lnTo>
                  <a:lnTo>
                    <a:pt x="683004" y="591884"/>
                  </a:lnTo>
                  <a:lnTo>
                    <a:pt x="725470" y="577787"/>
                  </a:lnTo>
                  <a:lnTo>
                    <a:pt x="750931" y="560451"/>
                  </a:lnTo>
                  <a:lnTo>
                    <a:pt x="763661" y="534829"/>
                  </a:lnTo>
                  <a:lnTo>
                    <a:pt x="810403" y="520637"/>
                  </a:lnTo>
                  <a:lnTo>
                    <a:pt x="857144" y="496538"/>
                  </a:lnTo>
                  <a:lnTo>
                    <a:pt x="835673" y="519494"/>
                  </a:lnTo>
                  <a:lnTo>
                    <a:pt x="832823" y="539401"/>
                  </a:lnTo>
                  <a:lnTo>
                    <a:pt x="858284" y="533686"/>
                  </a:lnTo>
                  <a:lnTo>
                    <a:pt x="880990" y="520922"/>
                  </a:lnTo>
                  <a:lnTo>
                    <a:pt x="900750" y="515302"/>
                  </a:lnTo>
                  <a:lnTo>
                    <a:pt x="919180" y="509588"/>
                  </a:lnTo>
                  <a:lnTo>
                    <a:pt x="924881" y="496824"/>
                  </a:lnTo>
                  <a:lnTo>
                    <a:pt x="912150" y="496824"/>
                  </a:lnTo>
                  <a:lnTo>
                    <a:pt x="892295" y="489680"/>
                  </a:lnTo>
                  <a:lnTo>
                    <a:pt x="863794" y="468440"/>
                  </a:lnTo>
                  <a:cubicBezTo>
                    <a:pt x="863196" y="463742"/>
                    <a:pt x="864734" y="459023"/>
                    <a:pt x="867974" y="455581"/>
                  </a:cubicBezTo>
                  <a:lnTo>
                    <a:pt x="880799" y="444056"/>
                  </a:lnTo>
                  <a:cubicBezTo>
                    <a:pt x="880799" y="444056"/>
                    <a:pt x="886405" y="437198"/>
                    <a:pt x="882224" y="437198"/>
                  </a:cubicBezTo>
                  <a:cubicBezTo>
                    <a:pt x="878044" y="437198"/>
                    <a:pt x="846789" y="430340"/>
                    <a:pt x="846789" y="430340"/>
                  </a:cubicBezTo>
                  <a:lnTo>
                    <a:pt x="812778" y="444056"/>
                  </a:lnTo>
                  <a:lnTo>
                    <a:pt x="793492" y="444056"/>
                  </a:lnTo>
                  <a:lnTo>
                    <a:pt x="817623" y="423005"/>
                  </a:lnTo>
                  <a:lnTo>
                    <a:pt x="844508" y="423005"/>
                  </a:lnTo>
                  <a:lnTo>
                    <a:pt x="874244" y="415862"/>
                  </a:lnTo>
                  <a:lnTo>
                    <a:pt x="935996" y="415862"/>
                  </a:lnTo>
                  <a:lnTo>
                    <a:pt x="970007" y="408718"/>
                  </a:lnTo>
                  <a:lnTo>
                    <a:pt x="994233" y="395669"/>
                  </a:lnTo>
                  <a:lnTo>
                    <a:pt x="1023968" y="392621"/>
                  </a:lnTo>
                  <a:lnTo>
                    <a:pt x="1032519" y="360712"/>
                  </a:lnTo>
                  <a:lnTo>
                    <a:pt x="1012663" y="343662"/>
                  </a:lnTo>
                  <a:lnTo>
                    <a:pt x="984162" y="328898"/>
                  </a:lnTo>
                  <a:lnTo>
                    <a:pt x="978462" y="295370"/>
                  </a:lnTo>
                  <a:lnTo>
                    <a:pt x="962882" y="261271"/>
                  </a:lnTo>
                  <a:lnTo>
                    <a:pt x="948726" y="261271"/>
                  </a:lnTo>
                  <a:lnTo>
                    <a:pt x="947301" y="279749"/>
                  </a:lnTo>
                  <a:lnTo>
                    <a:pt x="924691" y="279749"/>
                  </a:lnTo>
                  <a:lnTo>
                    <a:pt x="918991" y="291084"/>
                  </a:lnTo>
                  <a:lnTo>
                    <a:pt x="910535" y="296799"/>
                  </a:lnTo>
                  <a:lnTo>
                    <a:pt x="896380" y="299656"/>
                  </a:lnTo>
                  <a:lnTo>
                    <a:pt x="883555" y="286798"/>
                  </a:lnTo>
                  <a:lnTo>
                    <a:pt x="900560" y="268415"/>
                  </a:lnTo>
                  <a:lnTo>
                    <a:pt x="880799" y="249936"/>
                  </a:lnTo>
                  <a:lnTo>
                    <a:pt x="856669" y="237173"/>
                  </a:lnTo>
                  <a:lnTo>
                    <a:pt x="831493" y="237173"/>
                  </a:lnTo>
                  <a:lnTo>
                    <a:pt x="813063" y="242792"/>
                  </a:lnTo>
                  <a:lnTo>
                    <a:pt x="787602" y="272606"/>
                  </a:lnTo>
                  <a:lnTo>
                    <a:pt x="767746" y="289655"/>
                  </a:lnTo>
                  <a:lnTo>
                    <a:pt x="773447" y="305276"/>
                  </a:lnTo>
                  <a:lnTo>
                    <a:pt x="766226" y="328994"/>
                  </a:lnTo>
                  <a:lnTo>
                    <a:pt x="770501" y="338519"/>
                  </a:lnTo>
                  <a:lnTo>
                    <a:pt x="746371" y="347091"/>
                  </a:lnTo>
                  <a:lnTo>
                    <a:pt x="719485" y="352711"/>
                  </a:lnTo>
                  <a:lnTo>
                    <a:pt x="708180" y="349853"/>
                  </a:lnTo>
                  <a:lnTo>
                    <a:pt x="699629" y="361283"/>
                  </a:lnTo>
                  <a:lnTo>
                    <a:pt x="715210" y="393192"/>
                  </a:lnTo>
                  <a:lnTo>
                    <a:pt x="699629" y="403860"/>
                  </a:lnTo>
                  <a:lnTo>
                    <a:pt x="678444" y="403860"/>
                  </a:lnTo>
                  <a:lnTo>
                    <a:pt x="660488" y="380714"/>
                  </a:lnTo>
                  <a:lnTo>
                    <a:pt x="656213" y="367570"/>
                  </a:lnTo>
                  <a:lnTo>
                    <a:pt x="668944" y="360521"/>
                  </a:lnTo>
                  <a:lnTo>
                    <a:pt x="659443" y="343472"/>
                  </a:lnTo>
                  <a:lnTo>
                    <a:pt x="629708" y="342043"/>
                  </a:lnTo>
                  <a:lnTo>
                    <a:pt x="590091" y="317373"/>
                  </a:lnTo>
                  <a:lnTo>
                    <a:pt x="571661" y="317373"/>
                  </a:lnTo>
                  <a:lnTo>
                    <a:pt x="567386" y="302228"/>
                  </a:lnTo>
                  <a:lnTo>
                    <a:pt x="554656" y="296609"/>
                  </a:lnTo>
                  <a:lnTo>
                    <a:pt x="573086" y="275273"/>
                  </a:lnTo>
                  <a:lnTo>
                    <a:pt x="599972" y="259652"/>
                  </a:lnTo>
                  <a:lnTo>
                    <a:pt x="646713" y="242602"/>
                  </a:lnTo>
                  <a:lnTo>
                    <a:pt x="663718" y="236982"/>
                  </a:lnTo>
                  <a:lnTo>
                    <a:pt x="700485" y="228409"/>
                  </a:lnTo>
                  <a:lnTo>
                    <a:pt x="725185" y="214694"/>
                  </a:lnTo>
                  <a:lnTo>
                    <a:pt x="747796" y="194786"/>
                  </a:lnTo>
                  <a:lnTo>
                    <a:pt x="777532" y="194786"/>
                  </a:lnTo>
                  <a:lnTo>
                    <a:pt x="812968" y="185833"/>
                  </a:lnTo>
                  <a:lnTo>
                    <a:pt x="835673" y="185833"/>
                  </a:lnTo>
                  <a:lnTo>
                    <a:pt x="845174" y="159353"/>
                  </a:lnTo>
                  <a:lnTo>
                    <a:pt x="799857" y="159353"/>
                  </a:lnTo>
                  <a:lnTo>
                    <a:pt x="782852" y="172403"/>
                  </a:lnTo>
                  <a:lnTo>
                    <a:pt x="753116" y="172403"/>
                  </a:lnTo>
                  <a:cubicBezTo>
                    <a:pt x="746798" y="166154"/>
                    <a:pt x="738980" y="161657"/>
                    <a:pt x="730410" y="159353"/>
                  </a:cubicBezTo>
                  <a:lnTo>
                    <a:pt x="730410" y="148876"/>
                  </a:lnTo>
                  <a:lnTo>
                    <a:pt x="745991" y="134684"/>
                  </a:lnTo>
                  <a:lnTo>
                    <a:pt x="766226" y="119444"/>
                  </a:lnTo>
                  <a:cubicBezTo>
                    <a:pt x="773304" y="110380"/>
                    <a:pt x="779023" y="100338"/>
                    <a:pt x="783232" y="89630"/>
                  </a:cubicBezTo>
                  <a:lnTo>
                    <a:pt x="824273" y="103823"/>
                  </a:lnTo>
                  <a:lnTo>
                    <a:pt x="855339" y="102203"/>
                  </a:lnTo>
                  <a:lnTo>
                    <a:pt x="876714" y="100965"/>
                  </a:lnTo>
                  <a:lnTo>
                    <a:pt x="903600" y="102394"/>
                  </a:lnTo>
                  <a:lnTo>
                    <a:pt x="919180" y="108109"/>
                  </a:lnTo>
                  <a:cubicBezTo>
                    <a:pt x="914905" y="119444"/>
                    <a:pt x="897995" y="110966"/>
                    <a:pt x="897995" y="110966"/>
                  </a:cubicBezTo>
                  <a:lnTo>
                    <a:pt x="846979" y="116586"/>
                  </a:lnTo>
                  <a:lnTo>
                    <a:pt x="824273" y="128969"/>
                  </a:lnTo>
                  <a:lnTo>
                    <a:pt x="831398" y="113348"/>
                  </a:lnTo>
                  <a:lnTo>
                    <a:pt x="807267" y="114776"/>
                  </a:lnTo>
                  <a:lnTo>
                    <a:pt x="778767" y="133160"/>
                  </a:lnTo>
                  <a:lnTo>
                    <a:pt x="798622" y="143161"/>
                  </a:lnTo>
                  <a:lnTo>
                    <a:pt x="845364" y="143161"/>
                  </a:lnTo>
                  <a:lnTo>
                    <a:pt x="870824" y="152686"/>
                  </a:lnTo>
                  <a:lnTo>
                    <a:pt x="892105" y="144209"/>
                  </a:lnTo>
                  <a:lnTo>
                    <a:pt x="914715" y="152686"/>
                  </a:lnTo>
                  <a:lnTo>
                    <a:pt x="941696" y="161258"/>
                  </a:lnTo>
                  <a:lnTo>
                    <a:pt x="909110" y="171450"/>
                  </a:lnTo>
                  <a:lnTo>
                    <a:pt x="880609" y="184880"/>
                  </a:lnTo>
                  <a:lnTo>
                    <a:pt x="852109" y="191072"/>
                  </a:lnTo>
                  <a:lnTo>
                    <a:pt x="829498" y="199549"/>
                  </a:lnTo>
                  <a:lnTo>
                    <a:pt x="838998" y="219456"/>
                  </a:lnTo>
                  <a:lnTo>
                    <a:pt x="898470" y="218027"/>
                  </a:lnTo>
                  <a:lnTo>
                    <a:pt x="935996" y="241173"/>
                  </a:lnTo>
                  <a:lnTo>
                    <a:pt x="967157" y="241173"/>
                  </a:lnTo>
                  <a:lnTo>
                    <a:pt x="968582" y="228409"/>
                  </a:lnTo>
                  <a:lnTo>
                    <a:pt x="975612" y="215646"/>
                  </a:lnTo>
                  <a:lnTo>
                    <a:pt x="989862" y="212789"/>
                  </a:lnTo>
                  <a:lnTo>
                    <a:pt x="978462" y="197168"/>
                  </a:lnTo>
                  <a:lnTo>
                    <a:pt x="974282" y="185357"/>
                  </a:lnTo>
                  <a:lnTo>
                    <a:pt x="991192" y="185357"/>
                  </a:lnTo>
                  <a:lnTo>
                    <a:pt x="1005443" y="195739"/>
                  </a:lnTo>
                  <a:cubicBezTo>
                    <a:pt x="1016748" y="204311"/>
                    <a:pt x="1040784" y="185357"/>
                    <a:pt x="1040784" y="185357"/>
                  </a:cubicBezTo>
                  <a:lnTo>
                    <a:pt x="1076220" y="171926"/>
                  </a:lnTo>
                  <a:lnTo>
                    <a:pt x="1032329" y="158877"/>
                  </a:lnTo>
                  <a:lnTo>
                    <a:pt x="1018173" y="144685"/>
                  </a:lnTo>
                  <a:cubicBezTo>
                    <a:pt x="1022353" y="136112"/>
                    <a:pt x="971432" y="123349"/>
                    <a:pt x="971432" y="123349"/>
                  </a:cubicBezTo>
                  <a:lnTo>
                    <a:pt x="931721" y="99250"/>
                  </a:lnTo>
                  <a:lnTo>
                    <a:pt x="922221" y="89249"/>
                  </a:lnTo>
                  <a:lnTo>
                    <a:pt x="888495" y="89249"/>
                  </a:lnTo>
                  <a:lnTo>
                    <a:pt x="915380" y="77914"/>
                  </a:lnTo>
                  <a:lnTo>
                    <a:pt x="981882" y="84963"/>
                  </a:lnTo>
                  <a:lnTo>
                    <a:pt x="1015893" y="77914"/>
                  </a:lnTo>
                  <a:lnTo>
                    <a:pt x="1093795" y="58007"/>
                  </a:lnTo>
                  <a:lnTo>
                    <a:pt x="1146142" y="45244"/>
                  </a:lnTo>
                  <a:lnTo>
                    <a:pt x="1184143" y="31052"/>
                  </a:lnTo>
                  <a:lnTo>
                    <a:pt x="1140157" y="24194"/>
                  </a:lnTo>
                  <a:cubicBezTo>
                    <a:pt x="1140157" y="24194"/>
                    <a:pt x="1108996" y="32766"/>
                    <a:pt x="1104721" y="32766"/>
                  </a:cubicBezTo>
                  <a:cubicBezTo>
                    <a:pt x="1100445" y="32766"/>
                    <a:pt x="1063680" y="35623"/>
                    <a:pt x="1059404" y="35623"/>
                  </a:cubicBezTo>
                  <a:lnTo>
                    <a:pt x="960222" y="35623"/>
                  </a:lnTo>
                  <a:lnTo>
                    <a:pt x="929156" y="42672"/>
                  </a:lnTo>
                  <a:lnTo>
                    <a:pt x="957657" y="49816"/>
                  </a:lnTo>
                  <a:lnTo>
                    <a:pt x="940651" y="59341"/>
                  </a:lnTo>
                  <a:lnTo>
                    <a:pt x="910915" y="59341"/>
                  </a:lnTo>
                  <a:lnTo>
                    <a:pt x="893910" y="65056"/>
                  </a:lnTo>
                  <a:lnTo>
                    <a:pt x="916520" y="48006"/>
                  </a:lnTo>
                  <a:lnTo>
                    <a:pt x="892485" y="42291"/>
                  </a:lnTo>
                  <a:lnTo>
                    <a:pt x="862749" y="49435"/>
                  </a:lnTo>
                  <a:lnTo>
                    <a:pt x="825888" y="70675"/>
                  </a:lnTo>
                  <a:lnTo>
                    <a:pt x="842893" y="76390"/>
                  </a:lnTo>
                  <a:lnTo>
                    <a:pt x="867024" y="66865"/>
                  </a:lnTo>
                  <a:lnTo>
                    <a:pt x="886785" y="71057"/>
                  </a:lnTo>
                  <a:lnTo>
                    <a:pt x="865599" y="76772"/>
                  </a:lnTo>
                  <a:lnTo>
                    <a:pt x="857049" y="88106"/>
                  </a:lnTo>
                  <a:lnTo>
                    <a:pt x="871204" y="92393"/>
                  </a:lnTo>
                  <a:lnTo>
                    <a:pt x="833203" y="95250"/>
                  </a:lnTo>
                  <a:lnTo>
                    <a:pt x="766701" y="83915"/>
                  </a:lnTo>
                  <a:lnTo>
                    <a:pt x="739816" y="116491"/>
                  </a:lnTo>
                  <a:lnTo>
                    <a:pt x="685949" y="154591"/>
                  </a:lnTo>
                  <a:lnTo>
                    <a:pt x="700105" y="165925"/>
                  </a:lnTo>
                  <a:lnTo>
                    <a:pt x="690604" y="171926"/>
                  </a:lnTo>
                  <a:lnTo>
                    <a:pt x="677874" y="178689"/>
                  </a:lnTo>
                  <a:lnTo>
                    <a:pt x="641013" y="171926"/>
                  </a:lnTo>
                  <a:lnTo>
                    <a:pt x="590091" y="185357"/>
                  </a:lnTo>
                  <a:lnTo>
                    <a:pt x="477559" y="240252"/>
                  </a:lnTo>
                  <a:cubicBezTo>
                    <a:pt x="181848" y="530352"/>
                    <a:pt x="102036" y="696627"/>
                    <a:pt x="0" y="1091502"/>
                  </a:cubicBezTo>
                  <a:lnTo>
                    <a:pt x="114699" y="1064800"/>
                  </a:lnTo>
                  <a:lnTo>
                    <a:pt x="134554" y="1086041"/>
                  </a:lnTo>
                  <a:lnTo>
                    <a:pt x="168565" y="1091756"/>
                  </a:lnTo>
                  <a:lnTo>
                    <a:pt x="191271" y="1105948"/>
                  </a:lnTo>
                  <a:lnTo>
                    <a:pt x="215306" y="1096423"/>
                  </a:lnTo>
                  <a:lnTo>
                    <a:pt x="235162" y="1116330"/>
                  </a:lnTo>
                  <a:lnTo>
                    <a:pt x="279053" y="1140428"/>
                  </a:lnTo>
                  <a:lnTo>
                    <a:pt x="321519" y="1146143"/>
                  </a:lnTo>
                  <a:lnTo>
                    <a:pt x="334250" y="1188720"/>
                  </a:lnTo>
                  <a:cubicBezTo>
                    <a:pt x="334250" y="1188720"/>
                    <a:pt x="363985" y="1215676"/>
                    <a:pt x="362750" y="1221391"/>
                  </a:cubicBezTo>
                  <a:cubicBezTo>
                    <a:pt x="361515" y="1227106"/>
                    <a:pt x="372251" y="1252633"/>
                    <a:pt x="378331" y="1252633"/>
                  </a:cubicBezTo>
                  <a:cubicBezTo>
                    <a:pt x="392505" y="1257710"/>
                    <a:pt x="406252" y="1263891"/>
                    <a:pt x="419467" y="1271111"/>
                  </a:cubicBezTo>
                  <a:lnTo>
                    <a:pt x="443503" y="1273874"/>
                  </a:lnTo>
                  <a:lnTo>
                    <a:pt x="453003" y="1252633"/>
                  </a:lnTo>
                  <a:lnTo>
                    <a:pt x="474283" y="1252633"/>
                  </a:lnTo>
                  <a:lnTo>
                    <a:pt x="474283" y="1273874"/>
                  </a:lnTo>
                  <a:lnTo>
                    <a:pt x="482834" y="1285304"/>
                  </a:lnTo>
                  <a:lnTo>
                    <a:pt x="485589" y="1317879"/>
                  </a:lnTo>
                  <a:lnTo>
                    <a:pt x="494139" y="1342073"/>
                  </a:lnTo>
                  <a:lnTo>
                    <a:pt x="479983" y="1357694"/>
                  </a:lnTo>
                  <a:lnTo>
                    <a:pt x="457278" y="1386269"/>
                  </a:lnTo>
                  <a:lnTo>
                    <a:pt x="428777" y="1425797"/>
                  </a:lnTo>
                  <a:lnTo>
                    <a:pt x="431627" y="1463897"/>
                  </a:lnTo>
                  <a:lnTo>
                    <a:pt x="424502" y="1489424"/>
                  </a:lnTo>
                  <a:lnTo>
                    <a:pt x="445782" y="1496568"/>
                  </a:lnTo>
                  <a:lnTo>
                    <a:pt x="427352" y="1522095"/>
                  </a:lnTo>
                  <a:cubicBezTo>
                    <a:pt x="431114" y="1532801"/>
                    <a:pt x="434287" y="1543707"/>
                    <a:pt x="436852" y="1554766"/>
                  </a:cubicBezTo>
                  <a:cubicBezTo>
                    <a:pt x="441251" y="1566948"/>
                    <a:pt x="446457" y="1578816"/>
                    <a:pt x="452433" y="1590294"/>
                  </a:cubicBezTo>
                  <a:lnTo>
                    <a:pt x="472288" y="1607344"/>
                  </a:lnTo>
                  <a:lnTo>
                    <a:pt x="480838" y="1635919"/>
                  </a:lnTo>
                  <a:lnTo>
                    <a:pt x="529005" y="1735265"/>
                  </a:lnTo>
                  <a:lnTo>
                    <a:pt x="562921" y="1763840"/>
                  </a:lnTo>
                  <a:lnTo>
                    <a:pt x="612512" y="1789367"/>
                  </a:lnTo>
                  <a:cubicBezTo>
                    <a:pt x="612512" y="1789367"/>
                    <a:pt x="643673" y="1823466"/>
                    <a:pt x="645098" y="1827467"/>
                  </a:cubicBezTo>
                  <a:cubicBezTo>
                    <a:pt x="646523" y="1831467"/>
                    <a:pt x="662103" y="1894142"/>
                    <a:pt x="662103" y="1894142"/>
                  </a:cubicBezTo>
                  <a:cubicBezTo>
                    <a:pt x="661882" y="1905826"/>
                    <a:pt x="661660" y="1917510"/>
                    <a:pt x="661439" y="1929194"/>
                  </a:cubicBezTo>
                  <a:lnTo>
                    <a:pt x="670939" y="1966055"/>
                  </a:lnTo>
                  <a:lnTo>
                    <a:pt x="673789" y="2007299"/>
                  </a:lnTo>
                  <a:lnTo>
                    <a:pt x="678064" y="2064449"/>
                  </a:lnTo>
                  <a:lnTo>
                    <a:pt x="692219" y="2109883"/>
                  </a:lnTo>
                  <a:lnTo>
                    <a:pt x="704950" y="2169509"/>
                  </a:lnTo>
                  <a:lnTo>
                    <a:pt x="689369" y="2189417"/>
                  </a:lnTo>
                  <a:lnTo>
                    <a:pt x="698869" y="2218849"/>
                  </a:lnTo>
                  <a:lnTo>
                    <a:pt x="710270" y="2261807"/>
                  </a:lnTo>
                  <a:lnTo>
                    <a:pt x="730030" y="2283143"/>
                  </a:lnTo>
                  <a:cubicBezTo>
                    <a:pt x="729587" y="2294509"/>
                    <a:pt x="729143" y="2305876"/>
                    <a:pt x="728700" y="2317242"/>
                  </a:cubicBezTo>
                  <a:lnTo>
                    <a:pt x="732880" y="2351246"/>
                  </a:lnTo>
                  <a:lnTo>
                    <a:pt x="820758" y="2444972"/>
                  </a:lnTo>
                  <a:lnTo>
                    <a:pt x="837668" y="2463451"/>
                  </a:lnTo>
                  <a:lnTo>
                    <a:pt x="837668" y="2419445"/>
                  </a:lnTo>
                  <a:lnTo>
                    <a:pt x="866169" y="2402967"/>
                  </a:lnTo>
                  <a:lnTo>
                    <a:pt x="866169" y="2376869"/>
                  </a:lnTo>
                  <a:lnTo>
                    <a:pt x="837668" y="2364105"/>
                  </a:lnTo>
                  <a:lnTo>
                    <a:pt x="837668" y="2344198"/>
                  </a:lnTo>
                  <a:lnTo>
                    <a:pt x="851634" y="2331434"/>
                  </a:lnTo>
                  <a:lnTo>
                    <a:pt x="865694" y="2308670"/>
                  </a:lnTo>
                  <a:lnTo>
                    <a:pt x="865694" y="2290191"/>
                  </a:lnTo>
                  <a:cubicBezTo>
                    <a:pt x="877379" y="2286000"/>
                    <a:pt x="865694" y="2273141"/>
                    <a:pt x="865694" y="2273141"/>
                  </a:cubicBezTo>
                  <a:lnTo>
                    <a:pt x="846219" y="2273141"/>
                  </a:lnTo>
                  <a:lnTo>
                    <a:pt x="844793" y="2254758"/>
                  </a:lnTo>
                  <a:lnTo>
                    <a:pt x="863224" y="2254758"/>
                  </a:lnTo>
                  <a:lnTo>
                    <a:pt x="870824" y="2266093"/>
                  </a:lnTo>
                  <a:lnTo>
                    <a:pt x="885835" y="2254758"/>
                  </a:lnTo>
                  <a:lnTo>
                    <a:pt x="874529" y="2231993"/>
                  </a:lnTo>
                  <a:cubicBezTo>
                    <a:pt x="877379" y="2224945"/>
                    <a:pt x="897235" y="2231993"/>
                    <a:pt x="897235" y="2231993"/>
                  </a:cubicBezTo>
                  <a:lnTo>
                    <a:pt x="931151" y="2212086"/>
                  </a:lnTo>
                  <a:lnTo>
                    <a:pt x="945306" y="2195132"/>
                  </a:lnTo>
                  <a:lnTo>
                    <a:pt x="945306" y="2172367"/>
                  </a:lnTo>
                  <a:lnTo>
                    <a:pt x="929156" y="2157794"/>
                  </a:lnTo>
                  <a:lnTo>
                    <a:pt x="914905" y="2135029"/>
                  </a:lnTo>
                  <a:lnTo>
                    <a:pt x="931911" y="2135029"/>
                  </a:lnTo>
                  <a:cubicBezTo>
                    <a:pt x="931911" y="2135029"/>
                    <a:pt x="957467" y="2147888"/>
                    <a:pt x="965922" y="2135029"/>
                  </a:cubicBezTo>
                  <a:cubicBezTo>
                    <a:pt x="974377" y="2122170"/>
                    <a:pt x="987202" y="2105216"/>
                    <a:pt x="987202" y="2105216"/>
                  </a:cubicBezTo>
                  <a:lnTo>
                    <a:pt x="1002783" y="2068354"/>
                  </a:lnTo>
                  <a:cubicBezTo>
                    <a:pt x="1002783" y="2068354"/>
                    <a:pt x="1032519" y="2014347"/>
                    <a:pt x="1035369" y="2010061"/>
                  </a:cubicBezTo>
                  <a:cubicBezTo>
                    <a:pt x="1038219" y="2005774"/>
                    <a:pt x="1035369" y="1952911"/>
                    <a:pt x="1035369" y="1952911"/>
                  </a:cubicBezTo>
                  <a:lnTo>
                    <a:pt x="1082110" y="1914811"/>
                  </a:lnTo>
                  <a:lnTo>
                    <a:pt x="1113271" y="1914811"/>
                  </a:lnTo>
                  <a:lnTo>
                    <a:pt x="1138732" y="1872139"/>
                  </a:lnTo>
                  <a:lnTo>
                    <a:pt x="1158587" y="1844135"/>
                  </a:lnTo>
                  <a:lnTo>
                    <a:pt x="1158587" y="1796510"/>
                  </a:lnTo>
                  <a:lnTo>
                    <a:pt x="1165617" y="1751076"/>
                  </a:lnTo>
                  <a:lnTo>
                    <a:pt x="1154502" y="1706690"/>
                  </a:lnTo>
                  <a:lnTo>
                    <a:pt x="1194118" y="1654112"/>
                  </a:lnTo>
                  <a:lnTo>
                    <a:pt x="1223854" y="1625537"/>
                  </a:lnTo>
                  <a:lnTo>
                    <a:pt x="1212549" y="1573054"/>
                  </a:lnTo>
                  <a:lnTo>
                    <a:pt x="1206658" y="1540478"/>
                  </a:lnTo>
                  <a:close/>
                  <a:moveTo>
                    <a:pt x="1522257" y="424720"/>
                  </a:moveTo>
                  <a:lnTo>
                    <a:pt x="1531757" y="430340"/>
                  </a:lnTo>
                  <a:lnTo>
                    <a:pt x="1544678" y="419100"/>
                  </a:lnTo>
                  <a:lnTo>
                    <a:pt x="1563013" y="419100"/>
                  </a:lnTo>
                  <a:lnTo>
                    <a:pt x="1579924" y="413385"/>
                  </a:lnTo>
                  <a:lnTo>
                    <a:pt x="1587524" y="402907"/>
                  </a:lnTo>
                  <a:lnTo>
                    <a:pt x="1583914" y="388430"/>
                  </a:lnTo>
                  <a:lnTo>
                    <a:pt x="1591134" y="380714"/>
                  </a:lnTo>
                  <a:cubicBezTo>
                    <a:pt x="1591989" y="368999"/>
                    <a:pt x="1573463" y="360521"/>
                    <a:pt x="1573463" y="360521"/>
                  </a:cubicBezTo>
                  <a:lnTo>
                    <a:pt x="1563013" y="360521"/>
                  </a:lnTo>
                  <a:lnTo>
                    <a:pt x="1550093" y="375476"/>
                  </a:lnTo>
                  <a:lnTo>
                    <a:pt x="1536412" y="375476"/>
                  </a:lnTo>
                  <a:lnTo>
                    <a:pt x="1531567" y="392430"/>
                  </a:lnTo>
                  <a:lnTo>
                    <a:pt x="1533562" y="405194"/>
                  </a:lnTo>
                  <a:lnTo>
                    <a:pt x="1522257" y="412242"/>
                  </a:lnTo>
                  <a:lnTo>
                    <a:pt x="1522257" y="424720"/>
                  </a:lnTo>
                  <a:close/>
                  <a:moveTo>
                    <a:pt x="1607759" y="317373"/>
                  </a:moveTo>
                  <a:lnTo>
                    <a:pt x="1593319" y="323850"/>
                  </a:lnTo>
                  <a:lnTo>
                    <a:pt x="1593319" y="345662"/>
                  </a:lnTo>
                  <a:lnTo>
                    <a:pt x="1594934" y="351282"/>
                  </a:lnTo>
                  <a:cubicBezTo>
                    <a:pt x="1595988" y="355778"/>
                    <a:pt x="1596530" y="360379"/>
                    <a:pt x="1596549" y="364998"/>
                  </a:cubicBezTo>
                  <a:lnTo>
                    <a:pt x="1606999" y="372237"/>
                  </a:lnTo>
                  <a:lnTo>
                    <a:pt x="1617450" y="378714"/>
                  </a:lnTo>
                  <a:lnTo>
                    <a:pt x="1622295" y="388239"/>
                  </a:lnTo>
                  <a:cubicBezTo>
                    <a:pt x="1622295" y="388239"/>
                    <a:pt x="1620680" y="397764"/>
                    <a:pt x="1615075" y="397764"/>
                  </a:cubicBezTo>
                  <a:lnTo>
                    <a:pt x="1602154" y="401860"/>
                  </a:lnTo>
                  <a:lnTo>
                    <a:pt x="1606999" y="410718"/>
                  </a:lnTo>
                  <a:cubicBezTo>
                    <a:pt x="1606999" y="410718"/>
                    <a:pt x="1597499" y="415576"/>
                    <a:pt x="1596549" y="419576"/>
                  </a:cubicBezTo>
                  <a:lnTo>
                    <a:pt x="1605384" y="426053"/>
                  </a:lnTo>
                  <a:lnTo>
                    <a:pt x="1597309" y="434150"/>
                  </a:lnTo>
                  <a:lnTo>
                    <a:pt x="1579639" y="434150"/>
                  </a:lnTo>
                  <a:lnTo>
                    <a:pt x="1579639" y="443675"/>
                  </a:lnTo>
                  <a:lnTo>
                    <a:pt x="1616690" y="443675"/>
                  </a:lnTo>
                  <a:lnTo>
                    <a:pt x="1631985" y="434150"/>
                  </a:lnTo>
                  <a:lnTo>
                    <a:pt x="1654501" y="438150"/>
                  </a:lnTo>
                  <a:cubicBezTo>
                    <a:pt x="1654501" y="438150"/>
                    <a:pt x="1673026" y="434150"/>
                    <a:pt x="1677016" y="434150"/>
                  </a:cubicBezTo>
                  <a:lnTo>
                    <a:pt x="1673786" y="430054"/>
                  </a:lnTo>
                  <a:lnTo>
                    <a:pt x="1679486" y="422815"/>
                  </a:lnTo>
                  <a:lnTo>
                    <a:pt x="1688322" y="412337"/>
                  </a:lnTo>
                  <a:lnTo>
                    <a:pt x="1677016" y="407765"/>
                  </a:lnTo>
                  <a:lnTo>
                    <a:pt x="1664191" y="403765"/>
                  </a:lnTo>
                  <a:lnTo>
                    <a:pt x="1665806" y="390049"/>
                  </a:lnTo>
                  <a:lnTo>
                    <a:pt x="1653646" y="380524"/>
                  </a:lnTo>
                  <a:lnTo>
                    <a:pt x="1635215" y="370427"/>
                  </a:lnTo>
                  <a:lnTo>
                    <a:pt x="1633600" y="351854"/>
                  </a:lnTo>
                  <a:lnTo>
                    <a:pt x="1635215" y="335756"/>
                  </a:lnTo>
                  <a:lnTo>
                    <a:pt x="1616215" y="335756"/>
                  </a:lnTo>
                  <a:lnTo>
                    <a:pt x="1612224" y="327660"/>
                  </a:lnTo>
                  <a:lnTo>
                    <a:pt x="1623435" y="317182"/>
                  </a:lnTo>
                  <a:lnTo>
                    <a:pt x="1607759" y="317373"/>
                  </a:lnTo>
                  <a:close/>
                  <a:moveTo>
                    <a:pt x="1713212" y="386810"/>
                  </a:moveTo>
                  <a:lnTo>
                    <a:pt x="1713212" y="380714"/>
                  </a:lnTo>
                  <a:lnTo>
                    <a:pt x="1726133" y="380714"/>
                  </a:lnTo>
                  <a:lnTo>
                    <a:pt x="1733353" y="375476"/>
                  </a:lnTo>
                  <a:lnTo>
                    <a:pt x="1733353" y="355282"/>
                  </a:lnTo>
                  <a:lnTo>
                    <a:pt x="1742853" y="350425"/>
                  </a:lnTo>
                  <a:lnTo>
                    <a:pt x="1739623" y="334328"/>
                  </a:lnTo>
                  <a:lnTo>
                    <a:pt x="1724518" y="328994"/>
                  </a:lnTo>
                  <a:lnTo>
                    <a:pt x="1702002" y="336232"/>
                  </a:lnTo>
                  <a:lnTo>
                    <a:pt x="1702002" y="348044"/>
                  </a:lnTo>
                  <a:lnTo>
                    <a:pt x="1688322" y="349663"/>
                  </a:lnTo>
                  <a:lnTo>
                    <a:pt x="1685092" y="360521"/>
                  </a:lnTo>
                  <a:lnTo>
                    <a:pt x="1694592" y="364998"/>
                  </a:lnTo>
                  <a:lnTo>
                    <a:pt x="1679296" y="373856"/>
                  </a:lnTo>
                  <a:lnTo>
                    <a:pt x="1675211" y="380714"/>
                  </a:lnTo>
                  <a:lnTo>
                    <a:pt x="1688132" y="392430"/>
                  </a:lnTo>
                  <a:lnTo>
                    <a:pt x="1713212" y="386810"/>
                  </a:lnTo>
                  <a:close/>
                  <a:moveTo>
                    <a:pt x="2524534" y="876110"/>
                  </a:moveTo>
                  <a:lnTo>
                    <a:pt x="2577736" y="904685"/>
                  </a:lnTo>
                  <a:lnTo>
                    <a:pt x="2605192" y="894017"/>
                  </a:lnTo>
                  <a:lnTo>
                    <a:pt x="2623432" y="919925"/>
                  </a:lnTo>
                  <a:lnTo>
                    <a:pt x="2672169" y="930688"/>
                  </a:lnTo>
                  <a:lnTo>
                    <a:pt x="2693449" y="941356"/>
                  </a:lnTo>
                  <a:lnTo>
                    <a:pt x="2752826" y="809593"/>
                  </a:lnTo>
                  <a:cubicBezTo>
                    <a:pt x="2662503" y="608118"/>
                    <a:pt x="2543606" y="384419"/>
                    <a:pt x="2300883" y="208344"/>
                  </a:cubicBezTo>
                  <a:lnTo>
                    <a:pt x="2251877" y="211265"/>
                  </a:lnTo>
                  <a:lnTo>
                    <a:pt x="2241237" y="232696"/>
                  </a:lnTo>
                  <a:lnTo>
                    <a:pt x="2218531" y="224219"/>
                  </a:lnTo>
                  <a:lnTo>
                    <a:pt x="2207796" y="205169"/>
                  </a:lnTo>
                  <a:lnTo>
                    <a:pt x="2186420" y="205169"/>
                  </a:lnTo>
                  <a:lnTo>
                    <a:pt x="2195920" y="214694"/>
                  </a:lnTo>
                  <a:lnTo>
                    <a:pt x="2203616" y="230029"/>
                  </a:lnTo>
                  <a:lnTo>
                    <a:pt x="2170080" y="230029"/>
                  </a:lnTo>
                  <a:lnTo>
                    <a:pt x="2170080" y="248983"/>
                  </a:lnTo>
                  <a:lnTo>
                    <a:pt x="2146139" y="245459"/>
                  </a:lnTo>
                  <a:lnTo>
                    <a:pt x="2131604" y="243269"/>
                  </a:lnTo>
                  <a:lnTo>
                    <a:pt x="2123433" y="247364"/>
                  </a:lnTo>
                  <a:lnTo>
                    <a:pt x="2131034" y="252031"/>
                  </a:lnTo>
                  <a:lnTo>
                    <a:pt x="2141579" y="254413"/>
                  </a:lnTo>
                  <a:lnTo>
                    <a:pt x="2132079" y="257937"/>
                  </a:lnTo>
                  <a:lnTo>
                    <a:pt x="2119348" y="252794"/>
                  </a:lnTo>
                  <a:lnTo>
                    <a:pt x="2103483" y="247459"/>
                  </a:lnTo>
                  <a:lnTo>
                    <a:pt x="2098733" y="236887"/>
                  </a:lnTo>
                  <a:lnTo>
                    <a:pt x="2087048" y="227362"/>
                  </a:lnTo>
                  <a:lnTo>
                    <a:pt x="2073557" y="225552"/>
                  </a:lnTo>
                  <a:lnTo>
                    <a:pt x="2064057" y="214408"/>
                  </a:lnTo>
                  <a:lnTo>
                    <a:pt x="2084768" y="216218"/>
                  </a:lnTo>
                  <a:lnTo>
                    <a:pt x="2103008" y="224409"/>
                  </a:lnTo>
                  <a:lnTo>
                    <a:pt x="2118208" y="226219"/>
                  </a:lnTo>
                  <a:cubicBezTo>
                    <a:pt x="2118208" y="226219"/>
                    <a:pt x="2127709" y="223837"/>
                    <a:pt x="2128754" y="225552"/>
                  </a:cubicBezTo>
                  <a:cubicBezTo>
                    <a:pt x="2136021" y="227877"/>
                    <a:pt x="2143498" y="229473"/>
                    <a:pt x="2151079" y="230315"/>
                  </a:cubicBezTo>
                  <a:lnTo>
                    <a:pt x="2163430" y="220790"/>
                  </a:lnTo>
                  <a:lnTo>
                    <a:pt x="2142529" y="205169"/>
                  </a:lnTo>
                  <a:lnTo>
                    <a:pt x="2105478" y="194215"/>
                  </a:lnTo>
                  <a:lnTo>
                    <a:pt x="2040306" y="185833"/>
                  </a:lnTo>
                  <a:cubicBezTo>
                    <a:pt x="2031376" y="183581"/>
                    <a:pt x="2022560" y="180879"/>
                    <a:pt x="2013895" y="177737"/>
                  </a:cubicBezTo>
                  <a:lnTo>
                    <a:pt x="1992235" y="172403"/>
                  </a:lnTo>
                  <a:lnTo>
                    <a:pt x="1944734" y="172403"/>
                  </a:lnTo>
                  <a:lnTo>
                    <a:pt x="1872531" y="185833"/>
                  </a:lnTo>
                  <a:lnTo>
                    <a:pt x="1832631" y="211265"/>
                  </a:lnTo>
                  <a:lnTo>
                    <a:pt x="1785129" y="254222"/>
                  </a:lnTo>
                  <a:lnTo>
                    <a:pt x="1741713" y="260699"/>
                  </a:lnTo>
                  <a:cubicBezTo>
                    <a:pt x="1734977" y="266327"/>
                    <a:pt x="1728631" y="272405"/>
                    <a:pt x="1722712" y="278892"/>
                  </a:cubicBezTo>
                  <a:lnTo>
                    <a:pt x="1732213" y="299561"/>
                  </a:lnTo>
                  <a:lnTo>
                    <a:pt x="1729838" y="309086"/>
                  </a:lnTo>
                  <a:lnTo>
                    <a:pt x="1736298" y="314325"/>
                  </a:lnTo>
                  <a:lnTo>
                    <a:pt x="1741048" y="323850"/>
                  </a:lnTo>
                  <a:lnTo>
                    <a:pt x="1747508" y="333375"/>
                  </a:lnTo>
                  <a:lnTo>
                    <a:pt x="1771544" y="329851"/>
                  </a:lnTo>
                  <a:lnTo>
                    <a:pt x="1797385" y="315182"/>
                  </a:lnTo>
                  <a:lnTo>
                    <a:pt x="1817335" y="325755"/>
                  </a:lnTo>
                  <a:lnTo>
                    <a:pt x="1832631" y="352235"/>
                  </a:lnTo>
                  <a:lnTo>
                    <a:pt x="1835481" y="368141"/>
                  </a:lnTo>
                  <a:lnTo>
                    <a:pt x="1853721" y="371666"/>
                  </a:lnTo>
                  <a:lnTo>
                    <a:pt x="1866071" y="361093"/>
                  </a:lnTo>
                  <a:lnTo>
                    <a:pt x="1878992" y="358140"/>
                  </a:lnTo>
                  <a:lnTo>
                    <a:pt x="1886022" y="336899"/>
                  </a:lnTo>
                  <a:lnTo>
                    <a:pt x="1887162" y="320421"/>
                  </a:lnTo>
                  <a:lnTo>
                    <a:pt x="1904833" y="315182"/>
                  </a:lnTo>
                  <a:lnTo>
                    <a:pt x="1904833" y="304324"/>
                  </a:lnTo>
                  <a:lnTo>
                    <a:pt x="1898372" y="299656"/>
                  </a:lnTo>
                  <a:lnTo>
                    <a:pt x="1890107" y="294323"/>
                  </a:lnTo>
                  <a:lnTo>
                    <a:pt x="1887162" y="275273"/>
                  </a:lnTo>
                  <a:lnTo>
                    <a:pt x="1914048" y="258223"/>
                  </a:lnTo>
                  <a:cubicBezTo>
                    <a:pt x="1914048" y="258223"/>
                    <a:pt x="1928298" y="245269"/>
                    <a:pt x="1928298" y="242983"/>
                  </a:cubicBezTo>
                  <a:cubicBezTo>
                    <a:pt x="1928298" y="240697"/>
                    <a:pt x="1935328" y="232886"/>
                    <a:pt x="1935328" y="232886"/>
                  </a:cubicBezTo>
                  <a:cubicBezTo>
                    <a:pt x="1935328" y="232886"/>
                    <a:pt x="1946539" y="233553"/>
                    <a:pt x="1950054" y="234125"/>
                  </a:cubicBezTo>
                  <a:cubicBezTo>
                    <a:pt x="1953569" y="234696"/>
                    <a:pt x="1972284" y="241173"/>
                    <a:pt x="1972284" y="241173"/>
                  </a:cubicBezTo>
                  <a:lnTo>
                    <a:pt x="1979409" y="246507"/>
                  </a:lnTo>
                  <a:lnTo>
                    <a:pt x="1957654" y="257080"/>
                  </a:lnTo>
                  <a:lnTo>
                    <a:pt x="1944829" y="270034"/>
                  </a:lnTo>
                  <a:lnTo>
                    <a:pt x="1935328" y="276511"/>
                  </a:lnTo>
                  <a:lnTo>
                    <a:pt x="1944164" y="297085"/>
                  </a:lnTo>
                  <a:lnTo>
                    <a:pt x="1967059" y="308896"/>
                  </a:lnTo>
                  <a:lnTo>
                    <a:pt x="1987580" y="304705"/>
                  </a:lnTo>
                  <a:lnTo>
                    <a:pt x="2020166" y="303086"/>
                  </a:lnTo>
                  <a:cubicBezTo>
                    <a:pt x="2020166" y="303086"/>
                    <a:pt x="2057502" y="310610"/>
                    <a:pt x="2059212" y="311849"/>
                  </a:cubicBezTo>
                  <a:cubicBezTo>
                    <a:pt x="2060922" y="313087"/>
                    <a:pt x="2048476" y="317087"/>
                    <a:pt x="2048476" y="317087"/>
                  </a:cubicBezTo>
                  <a:lnTo>
                    <a:pt x="2033941" y="321183"/>
                  </a:lnTo>
                  <a:lnTo>
                    <a:pt x="2025771" y="326517"/>
                  </a:lnTo>
                  <a:lnTo>
                    <a:pt x="2011900" y="319469"/>
                  </a:lnTo>
                  <a:cubicBezTo>
                    <a:pt x="2006305" y="315543"/>
                    <a:pt x="1999721" y="313296"/>
                    <a:pt x="1992900" y="312992"/>
                  </a:cubicBezTo>
                  <a:cubicBezTo>
                    <a:pt x="1987152" y="314112"/>
                    <a:pt x="1981728" y="316521"/>
                    <a:pt x="1977034" y="320040"/>
                  </a:cubicBezTo>
                  <a:lnTo>
                    <a:pt x="1985870" y="333566"/>
                  </a:lnTo>
                  <a:lnTo>
                    <a:pt x="1998125" y="341852"/>
                  </a:lnTo>
                  <a:cubicBezTo>
                    <a:pt x="1998125" y="341852"/>
                    <a:pt x="1992900" y="357092"/>
                    <a:pt x="1989385" y="356521"/>
                  </a:cubicBezTo>
                  <a:cubicBezTo>
                    <a:pt x="1985870" y="355949"/>
                    <a:pt x="1979885" y="345377"/>
                    <a:pt x="1979885" y="345377"/>
                  </a:cubicBezTo>
                  <a:lnTo>
                    <a:pt x="1966299" y="340043"/>
                  </a:lnTo>
                  <a:lnTo>
                    <a:pt x="1957559" y="345377"/>
                  </a:lnTo>
                  <a:lnTo>
                    <a:pt x="1958699" y="358331"/>
                  </a:lnTo>
                  <a:lnTo>
                    <a:pt x="1954899" y="376619"/>
                  </a:lnTo>
                  <a:lnTo>
                    <a:pt x="1940268" y="386144"/>
                  </a:lnTo>
                  <a:lnTo>
                    <a:pt x="1929628" y="394430"/>
                  </a:lnTo>
                  <a:lnTo>
                    <a:pt x="1915568" y="386144"/>
                  </a:lnTo>
                  <a:lnTo>
                    <a:pt x="1897422" y="391478"/>
                  </a:lnTo>
                  <a:lnTo>
                    <a:pt x="1865691" y="389668"/>
                  </a:lnTo>
                  <a:lnTo>
                    <a:pt x="1858661" y="396145"/>
                  </a:lnTo>
                  <a:lnTo>
                    <a:pt x="1847451" y="391478"/>
                  </a:lnTo>
                  <a:cubicBezTo>
                    <a:pt x="1847451" y="391478"/>
                    <a:pt x="1819900" y="392621"/>
                    <a:pt x="1818095" y="393192"/>
                  </a:cubicBezTo>
                  <a:cubicBezTo>
                    <a:pt x="1811797" y="391068"/>
                    <a:pt x="1805716" y="388324"/>
                    <a:pt x="1799950" y="385001"/>
                  </a:cubicBezTo>
                  <a:lnTo>
                    <a:pt x="1792920" y="369094"/>
                  </a:lnTo>
                  <a:lnTo>
                    <a:pt x="1801660" y="358521"/>
                  </a:lnTo>
                  <a:lnTo>
                    <a:pt x="1797575" y="353759"/>
                  </a:lnTo>
                  <a:lnTo>
                    <a:pt x="1794060" y="344996"/>
                  </a:lnTo>
                  <a:lnTo>
                    <a:pt x="1799950" y="337852"/>
                  </a:lnTo>
                  <a:lnTo>
                    <a:pt x="1791114" y="335566"/>
                  </a:lnTo>
                  <a:lnTo>
                    <a:pt x="1776484" y="350234"/>
                  </a:lnTo>
                  <a:cubicBezTo>
                    <a:pt x="1776262" y="354965"/>
                    <a:pt x="1776041" y="359696"/>
                    <a:pt x="1775819" y="364427"/>
                  </a:cubicBezTo>
                  <a:cubicBezTo>
                    <a:pt x="1775819" y="364427"/>
                    <a:pt x="1783514" y="377952"/>
                    <a:pt x="1784084" y="379667"/>
                  </a:cubicBezTo>
                  <a:cubicBezTo>
                    <a:pt x="1784521" y="383779"/>
                    <a:pt x="1784711" y="387914"/>
                    <a:pt x="1784654" y="392049"/>
                  </a:cubicBezTo>
                  <a:lnTo>
                    <a:pt x="1770024" y="397955"/>
                  </a:lnTo>
                  <a:lnTo>
                    <a:pt x="1754158" y="402622"/>
                  </a:lnTo>
                  <a:lnTo>
                    <a:pt x="1757103" y="408527"/>
                  </a:lnTo>
                  <a:lnTo>
                    <a:pt x="1773539" y="411480"/>
                  </a:lnTo>
                  <a:lnTo>
                    <a:pt x="1768219" y="421005"/>
                  </a:lnTo>
                  <a:lnTo>
                    <a:pt x="1758719" y="421577"/>
                  </a:lnTo>
                  <a:lnTo>
                    <a:pt x="1754063" y="433388"/>
                  </a:lnTo>
                  <a:lnTo>
                    <a:pt x="1751118" y="439865"/>
                  </a:lnTo>
                  <a:lnTo>
                    <a:pt x="1738198" y="436340"/>
                  </a:lnTo>
                  <a:lnTo>
                    <a:pt x="1738768" y="428054"/>
                  </a:lnTo>
                  <a:lnTo>
                    <a:pt x="1739338" y="417481"/>
                  </a:lnTo>
                  <a:lnTo>
                    <a:pt x="1734113" y="412147"/>
                  </a:lnTo>
                  <a:lnTo>
                    <a:pt x="1726418" y="420434"/>
                  </a:lnTo>
                  <a:lnTo>
                    <a:pt x="1718247" y="431006"/>
                  </a:lnTo>
                  <a:lnTo>
                    <a:pt x="1699247" y="434531"/>
                  </a:lnTo>
                  <a:lnTo>
                    <a:pt x="1690412" y="441579"/>
                  </a:lnTo>
                  <a:lnTo>
                    <a:pt x="1684522" y="454533"/>
                  </a:lnTo>
                  <a:lnTo>
                    <a:pt x="1670461" y="461010"/>
                  </a:lnTo>
                  <a:lnTo>
                    <a:pt x="1659346" y="468059"/>
                  </a:lnTo>
                  <a:lnTo>
                    <a:pt x="1642245" y="459296"/>
                  </a:lnTo>
                  <a:lnTo>
                    <a:pt x="1639965" y="463391"/>
                  </a:lnTo>
                  <a:lnTo>
                    <a:pt x="1643480" y="472154"/>
                  </a:lnTo>
                  <a:lnTo>
                    <a:pt x="1639395" y="476917"/>
                  </a:lnTo>
                  <a:lnTo>
                    <a:pt x="1617070" y="475107"/>
                  </a:lnTo>
                  <a:lnTo>
                    <a:pt x="1604719" y="473393"/>
                  </a:lnTo>
                  <a:lnTo>
                    <a:pt x="1602914" y="489871"/>
                  </a:lnTo>
                  <a:lnTo>
                    <a:pt x="1624670" y="493395"/>
                  </a:lnTo>
                  <a:lnTo>
                    <a:pt x="1635215" y="502920"/>
                  </a:lnTo>
                  <a:cubicBezTo>
                    <a:pt x="1635215" y="502920"/>
                    <a:pt x="1643480" y="512921"/>
                    <a:pt x="1645190" y="512921"/>
                  </a:cubicBezTo>
                  <a:cubicBezTo>
                    <a:pt x="1646900" y="512921"/>
                    <a:pt x="1658776" y="515874"/>
                    <a:pt x="1658776" y="515874"/>
                  </a:cubicBezTo>
                  <a:lnTo>
                    <a:pt x="1654026" y="541782"/>
                  </a:lnTo>
                  <a:lnTo>
                    <a:pt x="1643480" y="565880"/>
                  </a:lnTo>
                  <a:lnTo>
                    <a:pt x="1599399" y="565309"/>
                  </a:lnTo>
                  <a:lnTo>
                    <a:pt x="1551328" y="564166"/>
                  </a:lnTo>
                  <a:lnTo>
                    <a:pt x="1536032" y="569976"/>
                  </a:lnTo>
                  <a:lnTo>
                    <a:pt x="1531282" y="583502"/>
                  </a:lnTo>
                  <a:lnTo>
                    <a:pt x="1535462" y="597694"/>
                  </a:lnTo>
                  <a:lnTo>
                    <a:pt x="1526912" y="624269"/>
                  </a:lnTo>
                  <a:lnTo>
                    <a:pt x="1523397" y="638461"/>
                  </a:lnTo>
                  <a:cubicBezTo>
                    <a:pt x="1523416" y="643299"/>
                    <a:pt x="1523958" y="648122"/>
                    <a:pt x="1525012" y="652844"/>
                  </a:cubicBezTo>
                  <a:cubicBezTo>
                    <a:pt x="1526247" y="654558"/>
                    <a:pt x="1533277" y="666941"/>
                    <a:pt x="1533277" y="666941"/>
                  </a:cubicBezTo>
                  <a:lnTo>
                    <a:pt x="1527957" y="686943"/>
                  </a:lnTo>
                  <a:lnTo>
                    <a:pt x="1543823" y="691706"/>
                  </a:lnTo>
                  <a:lnTo>
                    <a:pt x="1570233" y="693420"/>
                  </a:lnTo>
                  <a:lnTo>
                    <a:pt x="1584294" y="701135"/>
                  </a:lnTo>
                  <a:lnTo>
                    <a:pt x="1594934" y="702850"/>
                  </a:lnTo>
                  <a:lnTo>
                    <a:pt x="1612510" y="695230"/>
                  </a:lnTo>
                  <a:lnTo>
                    <a:pt x="1638920" y="691706"/>
                  </a:lnTo>
                  <a:lnTo>
                    <a:pt x="1663621" y="671036"/>
                  </a:lnTo>
                  <a:lnTo>
                    <a:pt x="1659536" y="645795"/>
                  </a:lnTo>
                  <a:lnTo>
                    <a:pt x="1674736" y="626745"/>
                  </a:lnTo>
                  <a:lnTo>
                    <a:pt x="1707037" y="606171"/>
                  </a:lnTo>
                  <a:lnTo>
                    <a:pt x="1721098" y="601409"/>
                  </a:lnTo>
                  <a:lnTo>
                    <a:pt x="1719387" y="580263"/>
                  </a:lnTo>
                  <a:lnTo>
                    <a:pt x="1738388" y="569024"/>
                  </a:lnTo>
                  <a:lnTo>
                    <a:pt x="1757388" y="575501"/>
                  </a:lnTo>
                  <a:lnTo>
                    <a:pt x="1770309" y="568452"/>
                  </a:lnTo>
                  <a:lnTo>
                    <a:pt x="1810020" y="556260"/>
                  </a:lnTo>
                  <a:lnTo>
                    <a:pt x="1849351" y="592836"/>
                  </a:lnTo>
                  <a:lnTo>
                    <a:pt x="1903313" y="629888"/>
                  </a:lnTo>
                  <a:cubicBezTo>
                    <a:pt x="1903313" y="629888"/>
                    <a:pt x="1914523" y="652272"/>
                    <a:pt x="1915093" y="653987"/>
                  </a:cubicBezTo>
                  <a:cubicBezTo>
                    <a:pt x="1912946" y="659405"/>
                    <a:pt x="1910172" y="664553"/>
                    <a:pt x="1906828" y="669322"/>
                  </a:cubicBezTo>
                  <a:lnTo>
                    <a:pt x="1876522" y="669322"/>
                  </a:lnTo>
                  <a:lnTo>
                    <a:pt x="1865121" y="671894"/>
                  </a:lnTo>
                  <a:cubicBezTo>
                    <a:pt x="1865121" y="671894"/>
                    <a:pt x="1868637" y="680657"/>
                    <a:pt x="1870917" y="680657"/>
                  </a:cubicBezTo>
                  <a:cubicBezTo>
                    <a:pt x="1873197" y="680657"/>
                    <a:pt x="1897422" y="691896"/>
                    <a:pt x="1897422" y="691896"/>
                  </a:cubicBezTo>
                  <a:lnTo>
                    <a:pt x="1905022" y="697802"/>
                  </a:lnTo>
                  <a:lnTo>
                    <a:pt x="1909108" y="696563"/>
                  </a:lnTo>
                  <a:lnTo>
                    <a:pt x="1908538" y="685419"/>
                  </a:lnTo>
                  <a:lnTo>
                    <a:pt x="1910913" y="674846"/>
                  </a:lnTo>
                  <a:lnTo>
                    <a:pt x="1919083" y="675989"/>
                  </a:lnTo>
                  <a:cubicBezTo>
                    <a:pt x="1922417" y="672357"/>
                    <a:pt x="1925372" y="668401"/>
                    <a:pt x="1927918" y="664178"/>
                  </a:cubicBezTo>
                  <a:cubicBezTo>
                    <a:pt x="1930379" y="658963"/>
                    <a:pt x="1933105" y="653877"/>
                    <a:pt x="1936088" y="648938"/>
                  </a:cubicBezTo>
                  <a:lnTo>
                    <a:pt x="1929628" y="636556"/>
                  </a:lnTo>
                  <a:lnTo>
                    <a:pt x="1933238" y="628269"/>
                  </a:lnTo>
                  <a:lnTo>
                    <a:pt x="1942739" y="629507"/>
                  </a:lnTo>
                  <a:lnTo>
                    <a:pt x="1943879" y="641794"/>
                  </a:lnTo>
                  <a:lnTo>
                    <a:pt x="1947394" y="641794"/>
                  </a:lnTo>
                  <a:lnTo>
                    <a:pt x="1946254" y="626555"/>
                  </a:lnTo>
                  <a:lnTo>
                    <a:pt x="1936753" y="620649"/>
                  </a:lnTo>
                  <a:lnTo>
                    <a:pt x="1924023" y="612172"/>
                  </a:lnTo>
                  <a:lnTo>
                    <a:pt x="1915188" y="599313"/>
                  </a:lnTo>
                  <a:lnTo>
                    <a:pt x="1899892" y="595122"/>
                  </a:lnTo>
                  <a:lnTo>
                    <a:pt x="1882317" y="582740"/>
                  </a:lnTo>
                  <a:lnTo>
                    <a:pt x="1878232" y="568643"/>
                  </a:lnTo>
                  <a:lnTo>
                    <a:pt x="1861796" y="560451"/>
                  </a:lnTo>
                  <a:lnTo>
                    <a:pt x="1857521" y="547497"/>
                  </a:lnTo>
                  <a:lnTo>
                    <a:pt x="1862271" y="533971"/>
                  </a:lnTo>
                  <a:lnTo>
                    <a:pt x="1872816" y="532162"/>
                  </a:lnTo>
                  <a:cubicBezTo>
                    <a:pt x="1873006" y="536480"/>
                    <a:pt x="1873197" y="540798"/>
                    <a:pt x="1873387" y="545116"/>
                  </a:cubicBezTo>
                  <a:lnTo>
                    <a:pt x="1883932" y="548640"/>
                  </a:lnTo>
                  <a:lnTo>
                    <a:pt x="1891057" y="544544"/>
                  </a:lnTo>
                  <a:lnTo>
                    <a:pt x="1901603" y="563594"/>
                  </a:lnTo>
                  <a:lnTo>
                    <a:pt x="1923263" y="575882"/>
                  </a:lnTo>
                  <a:lnTo>
                    <a:pt x="1940363" y="585407"/>
                  </a:lnTo>
                  <a:lnTo>
                    <a:pt x="1950909" y="586645"/>
                  </a:lnTo>
                  <a:lnTo>
                    <a:pt x="1968484" y="605695"/>
                  </a:lnTo>
                  <a:lnTo>
                    <a:pt x="1972664" y="630365"/>
                  </a:lnTo>
                  <a:lnTo>
                    <a:pt x="2005535" y="664559"/>
                  </a:lnTo>
                  <a:lnTo>
                    <a:pt x="2010190" y="688658"/>
                  </a:lnTo>
                  <a:lnTo>
                    <a:pt x="2033656" y="705136"/>
                  </a:lnTo>
                  <a:lnTo>
                    <a:pt x="2040116" y="699802"/>
                  </a:lnTo>
                  <a:lnTo>
                    <a:pt x="2036601" y="684562"/>
                  </a:lnTo>
                  <a:lnTo>
                    <a:pt x="2049521" y="677513"/>
                  </a:lnTo>
                  <a:lnTo>
                    <a:pt x="2045436" y="666845"/>
                  </a:lnTo>
                  <a:lnTo>
                    <a:pt x="2032421" y="662369"/>
                  </a:lnTo>
                  <a:lnTo>
                    <a:pt x="2027101" y="651796"/>
                  </a:lnTo>
                  <a:lnTo>
                    <a:pt x="2029476" y="634651"/>
                  </a:lnTo>
                  <a:lnTo>
                    <a:pt x="2021876" y="625888"/>
                  </a:lnTo>
                  <a:lnTo>
                    <a:pt x="2028906" y="627031"/>
                  </a:lnTo>
                  <a:lnTo>
                    <a:pt x="2034131" y="633508"/>
                  </a:lnTo>
                  <a:lnTo>
                    <a:pt x="2042396" y="622364"/>
                  </a:lnTo>
                  <a:lnTo>
                    <a:pt x="2056457" y="622935"/>
                  </a:lnTo>
                  <a:lnTo>
                    <a:pt x="2070612" y="628841"/>
                  </a:lnTo>
                  <a:lnTo>
                    <a:pt x="2081157" y="643319"/>
                  </a:lnTo>
                  <a:lnTo>
                    <a:pt x="2091703" y="659797"/>
                  </a:lnTo>
                  <a:cubicBezTo>
                    <a:pt x="2091703" y="659797"/>
                    <a:pt x="2084673" y="663893"/>
                    <a:pt x="2084102" y="665702"/>
                  </a:cubicBezTo>
                  <a:cubicBezTo>
                    <a:pt x="2085499" y="670258"/>
                    <a:pt x="2087475" y="674613"/>
                    <a:pt x="2089993" y="678656"/>
                  </a:cubicBezTo>
                  <a:lnTo>
                    <a:pt x="2103483" y="690944"/>
                  </a:lnTo>
                  <a:lnTo>
                    <a:pt x="2114028" y="705803"/>
                  </a:lnTo>
                  <a:lnTo>
                    <a:pt x="2135119" y="705231"/>
                  </a:lnTo>
                  <a:lnTo>
                    <a:pt x="2137494" y="714756"/>
                  </a:lnTo>
                  <a:lnTo>
                    <a:pt x="2152789" y="716471"/>
                  </a:lnTo>
                  <a:lnTo>
                    <a:pt x="2167420" y="712946"/>
                  </a:lnTo>
                  <a:lnTo>
                    <a:pt x="2171600" y="703421"/>
                  </a:lnTo>
                  <a:lnTo>
                    <a:pt x="2178060" y="712280"/>
                  </a:lnTo>
                  <a:lnTo>
                    <a:pt x="2195065" y="718185"/>
                  </a:lnTo>
                  <a:lnTo>
                    <a:pt x="2209696" y="717042"/>
                  </a:lnTo>
                  <a:lnTo>
                    <a:pt x="2222046" y="703421"/>
                  </a:lnTo>
                  <a:lnTo>
                    <a:pt x="2233162" y="708184"/>
                  </a:lnTo>
                  <a:lnTo>
                    <a:pt x="2241427" y="713423"/>
                  </a:lnTo>
                  <a:lnTo>
                    <a:pt x="2238482" y="725234"/>
                  </a:lnTo>
                  <a:lnTo>
                    <a:pt x="2245797" y="749427"/>
                  </a:lnTo>
                  <a:lnTo>
                    <a:pt x="2235157" y="773906"/>
                  </a:lnTo>
                  <a:lnTo>
                    <a:pt x="2235157" y="805910"/>
                  </a:lnTo>
                  <a:lnTo>
                    <a:pt x="2171030" y="805910"/>
                  </a:lnTo>
                  <a:lnTo>
                    <a:pt x="2146709" y="815435"/>
                  </a:lnTo>
                  <a:lnTo>
                    <a:pt x="2107283" y="795719"/>
                  </a:lnTo>
                  <a:lnTo>
                    <a:pt x="2081442" y="798767"/>
                  </a:lnTo>
                  <a:lnTo>
                    <a:pt x="2037266" y="782765"/>
                  </a:lnTo>
                  <a:lnTo>
                    <a:pt x="2002305" y="782765"/>
                  </a:lnTo>
                  <a:lnTo>
                    <a:pt x="1991665" y="792290"/>
                  </a:lnTo>
                  <a:lnTo>
                    <a:pt x="1997745" y="809054"/>
                  </a:lnTo>
                  <a:lnTo>
                    <a:pt x="1984065" y="822769"/>
                  </a:lnTo>
                  <a:lnTo>
                    <a:pt x="1949009" y="801434"/>
                  </a:lnTo>
                  <a:lnTo>
                    <a:pt x="1921648" y="804482"/>
                  </a:lnTo>
                  <a:lnTo>
                    <a:pt x="1911008" y="786194"/>
                  </a:lnTo>
                  <a:lnTo>
                    <a:pt x="1869871" y="774002"/>
                  </a:lnTo>
                  <a:lnTo>
                    <a:pt x="1841371" y="760190"/>
                  </a:lnTo>
                  <a:lnTo>
                    <a:pt x="1819520" y="749427"/>
                  </a:lnTo>
                  <a:lnTo>
                    <a:pt x="1845361" y="718947"/>
                  </a:lnTo>
                  <a:lnTo>
                    <a:pt x="1837761" y="693039"/>
                  </a:lnTo>
                  <a:lnTo>
                    <a:pt x="1819520" y="682276"/>
                  </a:lnTo>
                  <a:lnTo>
                    <a:pt x="1711407" y="694563"/>
                  </a:lnTo>
                  <a:lnTo>
                    <a:pt x="1668846" y="711327"/>
                  </a:lnTo>
                  <a:lnTo>
                    <a:pt x="1641390" y="712851"/>
                  </a:lnTo>
                  <a:lnTo>
                    <a:pt x="1612890" y="723519"/>
                  </a:lnTo>
                  <a:lnTo>
                    <a:pt x="1577929" y="715899"/>
                  </a:lnTo>
                  <a:lnTo>
                    <a:pt x="1555033" y="743331"/>
                  </a:lnTo>
                  <a:lnTo>
                    <a:pt x="1527672" y="761619"/>
                  </a:lnTo>
                  <a:lnTo>
                    <a:pt x="1502971" y="813530"/>
                  </a:lnTo>
                  <a:lnTo>
                    <a:pt x="1509432" y="836390"/>
                  </a:lnTo>
                  <a:lnTo>
                    <a:pt x="1477511" y="866966"/>
                  </a:lnTo>
                  <a:lnTo>
                    <a:pt x="1445590" y="879158"/>
                  </a:lnTo>
                  <a:lnTo>
                    <a:pt x="1430389" y="907733"/>
                  </a:lnTo>
                  <a:cubicBezTo>
                    <a:pt x="1430389" y="907733"/>
                    <a:pt x="1396854" y="982504"/>
                    <a:pt x="1393814" y="988600"/>
                  </a:cubicBezTo>
                  <a:cubicBezTo>
                    <a:pt x="1390773" y="994696"/>
                    <a:pt x="1393814" y="1032891"/>
                    <a:pt x="1393814" y="1032891"/>
                  </a:cubicBezTo>
                  <a:lnTo>
                    <a:pt x="1407494" y="1077087"/>
                  </a:lnTo>
                  <a:lnTo>
                    <a:pt x="1375573" y="1151858"/>
                  </a:lnTo>
                  <a:lnTo>
                    <a:pt x="1387733" y="1188530"/>
                  </a:lnTo>
                  <a:lnTo>
                    <a:pt x="1404454" y="1222058"/>
                  </a:lnTo>
                  <a:lnTo>
                    <a:pt x="1448630" y="1284637"/>
                  </a:lnTo>
                  <a:cubicBezTo>
                    <a:pt x="1448187" y="1295114"/>
                    <a:pt x="1447743" y="1305592"/>
                    <a:pt x="1447300" y="1316069"/>
                  </a:cubicBezTo>
                  <a:lnTo>
                    <a:pt x="1538312" y="1385507"/>
                  </a:lnTo>
                  <a:lnTo>
                    <a:pt x="1599304" y="1360932"/>
                  </a:lnTo>
                  <a:lnTo>
                    <a:pt x="1658016" y="1379601"/>
                  </a:lnTo>
                  <a:lnTo>
                    <a:pt x="1730978" y="1339977"/>
                  </a:lnTo>
                  <a:cubicBezTo>
                    <a:pt x="1730978" y="1339977"/>
                    <a:pt x="1755393" y="1339977"/>
                    <a:pt x="1762994" y="1353693"/>
                  </a:cubicBezTo>
                  <a:cubicBezTo>
                    <a:pt x="1770594" y="1367409"/>
                    <a:pt x="1775154" y="1379601"/>
                    <a:pt x="1802515" y="1379601"/>
                  </a:cubicBezTo>
                  <a:cubicBezTo>
                    <a:pt x="1829875" y="1379601"/>
                    <a:pt x="1843651" y="1410176"/>
                    <a:pt x="1843651" y="1410176"/>
                  </a:cubicBezTo>
                  <a:lnTo>
                    <a:pt x="1831491" y="1445228"/>
                  </a:lnTo>
                  <a:lnTo>
                    <a:pt x="1837571" y="1463516"/>
                  </a:lnTo>
                  <a:lnTo>
                    <a:pt x="1825410" y="1492091"/>
                  </a:lnTo>
                  <a:lnTo>
                    <a:pt x="1853911" y="1551527"/>
                  </a:lnTo>
                  <a:lnTo>
                    <a:pt x="1875192" y="1597343"/>
                  </a:lnTo>
                  <a:lnTo>
                    <a:pt x="1895047" y="1641634"/>
                  </a:lnTo>
                  <a:lnTo>
                    <a:pt x="1899607" y="1698022"/>
                  </a:lnTo>
                  <a:lnTo>
                    <a:pt x="1895047" y="1730121"/>
                  </a:lnTo>
                  <a:lnTo>
                    <a:pt x="1859991" y="1791176"/>
                  </a:lnTo>
                  <a:lnTo>
                    <a:pt x="1870632" y="1885760"/>
                  </a:lnTo>
                  <a:lnTo>
                    <a:pt x="1882792" y="1907095"/>
                  </a:lnTo>
                  <a:lnTo>
                    <a:pt x="1878232" y="1922336"/>
                  </a:lnTo>
                  <a:lnTo>
                    <a:pt x="1899607" y="1945291"/>
                  </a:lnTo>
                  <a:lnTo>
                    <a:pt x="1913288" y="1998631"/>
                  </a:lnTo>
                  <a:lnTo>
                    <a:pt x="1901127" y="2049018"/>
                  </a:lnTo>
                  <a:lnTo>
                    <a:pt x="1919368" y="2087118"/>
                  </a:lnTo>
                  <a:cubicBezTo>
                    <a:pt x="1919368" y="2087118"/>
                    <a:pt x="1936088" y="2128361"/>
                    <a:pt x="1937608" y="2132933"/>
                  </a:cubicBezTo>
                  <a:cubicBezTo>
                    <a:pt x="1939128" y="2137505"/>
                    <a:pt x="1949769" y="2152745"/>
                    <a:pt x="1948249" y="2160365"/>
                  </a:cubicBezTo>
                  <a:cubicBezTo>
                    <a:pt x="1946729" y="2167985"/>
                    <a:pt x="1942169" y="2187893"/>
                    <a:pt x="1942169" y="2187893"/>
                  </a:cubicBezTo>
                  <a:lnTo>
                    <a:pt x="1948249" y="2218373"/>
                  </a:lnTo>
                  <a:lnTo>
                    <a:pt x="2025866" y="2218373"/>
                  </a:lnTo>
                  <a:lnTo>
                    <a:pt x="2062442" y="2206181"/>
                  </a:lnTo>
                  <a:lnTo>
                    <a:pt x="2152219" y="2114645"/>
                  </a:lnTo>
                  <a:cubicBezTo>
                    <a:pt x="2160428" y="2104920"/>
                    <a:pt x="2168037" y="2094709"/>
                    <a:pt x="2175020" y="2084070"/>
                  </a:cubicBezTo>
                  <a:cubicBezTo>
                    <a:pt x="2176540" y="2079498"/>
                    <a:pt x="2188700" y="2023110"/>
                    <a:pt x="2188700" y="2023110"/>
                  </a:cubicBezTo>
                  <a:lnTo>
                    <a:pt x="2252637" y="1997107"/>
                  </a:lnTo>
                  <a:lnTo>
                    <a:pt x="2252637" y="1947291"/>
                  </a:lnTo>
                  <a:lnTo>
                    <a:pt x="2238957" y="1907572"/>
                  </a:lnTo>
                  <a:lnTo>
                    <a:pt x="2272398" y="1875568"/>
                  </a:lnTo>
                  <a:lnTo>
                    <a:pt x="2362270" y="1823657"/>
                  </a:lnTo>
                  <a:lnTo>
                    <a:pt x="2369870" y="1783937"/>
                  </a:lnTo>
                  <a:lnTo>
                    <a:pt x="2369870" y="1715357"/>
                  </a:lnTo>
                  <a:lnTo>
                    <a:pt x="2353055" y="1663446"/>
                  </a:lnTo>
                  <a:lnTo>
                    <a:pt x="2357615" y="1631442"/>
                  </a:lnTo>
                  <a:lnTo>
                    <a:pt x="2342035" y="1617631"/>
                  </a:lnTo>
                  <a:lnTo>
                    <a:pt x="2371010" y="1574959"/>
                  </a:lnTo>
                  <a:lnTo>
                    <a:pt x="2381651" y="1518476"/>
                  </a:lnTo>
                  <a:lnTo>
                    <a:pt x="2424212" y="1492568"/>
                  </a:lnTo>
                  <a:lnTo>
                    <a:pt x="2433712" y="1466564"/>
                  </a:lnTo>
                  <a:lnTo>
                    <a:pt x="2511329" y="1385888"/>
                  </a:lnTo>
                  <a:lnTo>
                    <a:pt x="2535745" y="1309116"/>
                  </a:lnTo>
                  <a:lnTo>
                    <a:pt x="2558546" y="1266730"/>
                  </a:lnTo>
                  <a:lnTo>
                    <a:pt x="2558546" y="1220915"/>
                  </a:lnTo>
                  <a:lnTo>
                    <a:pt x="2537265" y="1213295"/>
                  </a:lnTo>
                  <a:lnTo>
                    <a:pt x="2512849" y="1233107"/>
                  </a:lnTo>
                  <a:lnTo>
                    <a:pt x="2479408" y="1236155"/>
                  </a:lnTo>
                  <a:lnTo>
                    <a:pt x="2444447" y="1245680"/>
                  </a:lnTo>
                  <a:lnTo>
                    <a:pt x="2415472" y="1227296"/>
                  </a:lnTo>
                  <a:lnTo>
                    <a:pt x="2418511" y="1204436"/>
                  </a:lnTo>
                  <a:lnTo>
                    <a:pt x="2382031" y="1163288"/>
                  </a:lnTo>
                  <a:lnTo>
                    <a:pt x="2345454" y="1141857"/>
                  </a:lnTo>
                  <a:lnTo>
                    <a:pt x="2328734" y="1086993"/>
                  </a:lnTo>
                  <a:lnTo>
                    <a:pt x="2293013" y="1052894"/>
                  </a:lnTo>
                  <a:lnTo>
                    <a:pt x="2289973" y="1010221"/>
                  </a:lnTo>
                  <a:lnTo>
                    <a:pt x="2264037" y="972121"/>
                  </a:lnTo>
                  <a:lnTo>
                    <a:pt x="2232116" y="900494"/>
                  </a:lnTo>
                  <a:lnTo>
                    <a:pt x="2198581" y="866966"/>
                  </a:lnTo>
                  <a:lnTo>
                    <a:pt x="2195540" y="839438"/>
                  </a:lnTo>
                  <a:lnTo>
                    <a:pt x="2209316" y="845630"/>
                  </a:lnTo>
                  <a:lnTo>
                    <a:pt x="2224516" y="857821"/>
                  </a:lnTo>
                  <a:lnTo>
                    <a:pt x="2230596" y="880682"/>
                  </a:lnTo>
                  <a:cubicBezTo>
                    <a:pt x="2242757" y="880682"/>
                    <a:pt x="2247317" y="857821"/>
                    <a:pt x="2247317" y="857821"/>
                  </a:cubicBezTo>
                  <a:lnTo>
                    <a:pt x="2257957" y="880682"/>
                  </a:lnTo>
                  <a:lnTo>
                    <a:pt x="2268597" y="909257"/>
                  </a:lnTo>
                  <a:lnTo>
                    <a:pt x="2302133" y="959644"/>
                  </a:lnTo>
                  <a:lnTo>
                    <a:pt x="2320374" y="962692"/>
                  </a:lnTo>
                  <a:lnTo>
                    <a:pt x="2341654" y="1006983"/>
                  </a:lnTo>
                  <a:lnTo>
                    <a:pt x="2340134" y="1026795"/>
                  </a:lnTo>
                  <a:lnTo>
                    <a:pt x="2401031" y="1089374"/>
                  </a:lnTo>
                  <a:lnTo>
                    <a:pt x="2411671" y="1147286"/>
                  </a:lnTo>
                  <a:lnTo>
                    <a:pt x="2422312" y="1173290"/>
                  </a:lnTo>
                  <a:lnTo>
                    <a:pt x="2442167" y="1193102"/>
                  </a:lnTo>
                  <a:lnTo>
                    <a:pt x="2533465" y="1168718"/>
                  </a:lnTo>
                  <a:lnTo>
                    <a:pt x="2550185" y="1153382"/>
                  </a:lnTo>
                  <a:lnTo>
                    <a:pt x="2589706" y="1141190"/>
                  </a:lnTo>
                  <a:lnTo>
                    <a:pt x="2589706" y="1122902"/>
                  </a:lnTo>
                  <a:lnTo>
                    <a:pt x="2635403" y="1092422"/>
                  </a:lnTo>
                  <a:lnTo>
                    <a:pt x="2654403" y="1056989"/>
                  </a:lnTo>
                  <a:lnTo>
                    <a:pt x="2665423" y="1038987"/>
                  </a:lnTo>
                  <a:lnTo>
                    <a:pt x="2680719" y="1017651"/>
                  </a:lnTo>
                  <a:lnTo>
                    <a:pt x="2655543" y="982885"/>
                  </a:lnTo>
                  <a:lnTo>
                    <a:pt x="2620392" y="953071"/>
                  </a:lnTo>
                  <a:lnTo>
                    <a:pt x="2609182" y="924496"/>
                  </a:lnTo>
                  <a:lnTo>
                    <a:pt x="2596262" y="927544"/>
                  </a:lnTo>
                  <a:lnTo>
                    <a:pt x="2586761" y="954977"/>
                  </a:lnTo>
                  <a:lnTo>
                    <a:pt x="2551800" y="964502"/>
                  </a:lnTo>
                  <a:lnTo>
                    <a:pt x="2533560" y="952310"/>
                  </a:lnTo>
                  <a:lnTo>
                    <a:pt x="2527479" y="926402"/>
                  </a:lnTo>
                  <a:lnTo>
                    <a:pt x="2515319" y="929450"/>
                  </a:lnTo>
                  <a:lnTo>
                    <a:pt x="2496984" y="895826"/>
                  </a:lnTo>
                  <a:lnTo>
                    <a:pt x="2480263" y="886301"/>
                  </a:lnTo>
                  <a:lnTo>
                    <a:pt x="2458983" y="851249"/>
                  </a:lnTo>
                  <a:lnTo>
                    <a:pt x="2474183" y="834390"/>
                  </a:lnTo>
                  <a:lnTo>
                    <a:pt x="2524534" y="876110"/>
                  </a:lnTo>
                  <a:close/>
                  <a:moveTo>
                    <a:pt x="1812015" y="651510"/>
                  </a:moveTo>
                  <a:lnTo>
                    <a:pt x="1815245" y="636937"/>
                  </a:lnTo>
                  <a:lnTo>
                    <a:pt x="1815245" y="615982"/>
                  </a:lnTo>
                  <a:cubicBezTo>
                    <a:pt x="1811948" y="613046"/>
                    <a:pt x="1807901" y="611098"/>
                    <a:pt x="1803560" y="610362"/>
                  </a:cubicBezTo>
                  <a:cubicBezTo>
                    <a:pt x="1800444" y="610367"/>
                    <a:pt x="1797432" y="611519"/>
                    <a:pt x="1795104" y="613601"/>
                  </a:cubicBezTo>
                  <a:lnTo>
                    <a:pt x="1795104" y="636937"/>
                  </a:lnTo>
                  <a:cubicBezTo>
                    <a:pt x="1795921" y="641759"/>
                    <a:pt x="1795921" y="646688"/>
                    <a:pt x="1795104" y="651510"/>
                  </a:cubicBezTo>
                  <a:lnTo>
                    <a:pt x="1812015" y="651510"/>
                  </a:lnTo>
                  <a:close/>
                  <a:moveTo>
                    <a:pt x="1812015" y="588550"/>
                  </a:moveTo>
                  <a:cubicBezTo>
                    <a:pt x="1812642" y="583327"/>
                    <a:pt x="1808927" y="578583"/>
                    <a:pt x="1803721" y="577954"/>
                  </a:cubicBezTo>
                  <a:cubicBezTo>
                    <a:pt x="1802714" y="577832"/>
                    <a:pt x="1801698" y="577872"/>
                    <a:pt x="1800710" y="578072"/>
                  </a:cubicBezTo>
                  <a:lnTo>
                    <a:pt x="1795104" y="594169"/>
                  </a:lnTo>
                  <a:lnTo>
                    <a:pt x="1800710" y="606266"/>
                  </a:lnTo>
                  <a:lnTo>
                    <a:pt x="1812015" y="606266"/>
                  </a:lnTo>
                  <a:lnTo>
                    <a:pt x="1812015" y="588550"/>
                  </a:lnTo>
                  <a:close/>
                  <a:moveTo>
                    <a:pt x="1396854" y="171926"/>
                  </a:moveTo>
                  <a:lnTo>
                    <a:pt x="1453855" y="171926"/>
                  </a:lnTo>
                  <a:lnTo>
                    <a:pt x="1484921" y="127063"/>
                  </a:lnTo>
                  <a:lnTo>
                    <a:pt x="1556458" y="127063"/>
                  </a:lnTo>
                  <a:lnTo>
                    <a:pt x="1567953" y="98488"/>
                  </a:lnTo>
                  <a:lnTo>
                    <a:pt x="1611939" y="75152"/>
                  </a:lnTo>
                  <a:cubicBezTo>
                    <a:pt x="1632745" y="56960"/>
                    <a:pt x="1611939" y="24003"/>
                    <a:pt x="1611939" y="24003"/>
                  </a:cubicBezTo>
                  <a:lnTo>
                    <a:pt x="1522257" y="12764"/>
                  </a:lnTo>
                  <a:lnTo>
                    <a:pt x="1433145" y="24194"/>
                  </a:lnTo>
                  <a:lnTo>
                    <a:pt x="1303561" y="0"/>
                  </a:lnTo>
                  <a:lnTo>
                    <a:pt x="1223664" y="36385"/>
                  </a:lnTo>
                  <a:cubicBezTo>
                    <a:pt x="1223664" y="36385"/>
                    <a:pt x="1166187" y="67532"/>
                    <a:pt x="1158397" y="64961"/>
                  </a:cubicBezTo>
                  <a:cubicBezTo>
                    <a:pt x="1142874" y="63646"/>
                    <a:pt x="1127274" y="63646"/>
                    <a:pt x="1111751" y="64961"/>
                  </a:cubicBezTo>
                  <a:cubicBezTo>
                    <a:pt x="1111751" y="64961"/>
                    <a:pt x="1140252" y="90869"/>
                    <a:pt x="1153172" y="93536"/>
                  </a:cubicBezTo>
                  <a:cubicBezTo>
                    <a:pt x="1162615" y="94992"/>
                    <a:pt x="1172229" y="94992"/>
                    <a:pt x="1181673" y="93536"/>
                  </a:cubicBezTo>
                  <a:cubicBezTo>
                    <a:pt x="1181673" y="93536"/>
                    <a:pt x="1181673" y="118872"/>
                    <a:pt x="1186898" y="124682"/>
                  </a:cubicBezTo>
                  <a:cubicBezTo>
                    <a:pt x="1205043" y="145542"/>
                    <a:pt x="1167897" y="161068"/>
                    <a:pt x="1167897" y="161068"/>
                  </a:cubicBezTo>
                  <a:lnTo>
                    <a:pt x="1167897" y="185642"/>
                  </a:lnTo>
                  <a:cubicBezTo>
                    <a:pt x="1167897" y="185642"/>
                    <a:pt x="1171982" y="232029"/>
                    <a:pt x="1179678" y="229933"/>
                  </a:cubicBezTo>
                  <a:cubicBezTo>
                    <a:pt x="1187373" y="227838"/>
                    <a:pt x="1200008" y="254603"/>
                    <a:pt x="1200008" y="254603"/>
                  </a:cubicBezTo>
                  <a:lnTo>
                    <a:pt x="1223854" y="280606"/>
                  </a:lnTo>
                  <a:lnTo>
                    <a:pt x="1267460" y="280606"/>
                  </a:lnTo>
                  <a:lnTo>
                    <a:pt x="1321897" y="215646"/>
                  </a:lnTo>
                  <a:lnTo>
                    <a:pt x="1375478" y="192310"/>
                  </a:lnTo>
                  <a:lnTo>
                    <a:pt x="1396854" y="171926"/>
                  </a:lnTo>
                  <a:close/>
                  <a:moveTo>
                    <a:pt x="2516459" y="1725835"/>
                  </a:moveTo>
                  <a:lnTo>
                    <a:pt x="2509429" y="1706785"/>
                  </a:lnTo>
                  <a:lnTo>
                    <a:pt x="2501354" y="1714786"/>
                  </a:lnTo>
                  <a:lnTo>
                    <a:pt x="2494324" y="1730978"/>
                  </a:lnTo>
                  <a:lnTo>
                    <a:pt x="2478268" y="1740503"/>
                  </a:lnTo>
                  <a:lnTo>
                    <a:pt x="2471238" y="1761744"/>
                  </a:lnTo>
                  <a:lnTo>
                    <a:pt x="2461168" y="1786890"/>
                  </a:lnTo>
                  <a:lnTo>
                    <a:pt x="2421932" y="1798987"/>
                  </a:lnTo>
                  <a:lnTo>
                    <a:pt x="2404831" y="1828229"/>
                  </a:lnTo>
                  <a:lnTo>
                    <a:pt x="2400841" y="1876616"/>
                  </a:lnTo>
                  <a:lnTo>
                    <a:pt x="2386781" y="1900619"/>
                  </a:lnTo>
                  <a:lnTo>
                    <a:pt x="2370725" y="1917764"/>
                  </a:lnTo>
                  <a:lnTo>
                    <a:pt x="2376710" y="1946339"/>
                  </a:lnTo>
                  <a:lnTo>
                    <a:pt x="2387826" y="1959483"/>
                  </a:lnTo>
                  <a:lnTo>
                    <a:pt x="2376710" y="1974533"/>
                  </a:lnTo>
                  <a:lnTo>
                    <a:pt x="2387826" y="1984058"/>
                  </a:lnTo>
                  <a:lnTo>
                    <a:pt x="2424972" y="1984058"/>
                  </a:lnTo>
                  <a:lnTo>
                    <a:pt x="2446062" y="1952816"/>
                  </a:lnTo>
                  <a:cubicBezTo>
                    <a:pt x="2446062" y="1952816"/>
                    <a:pt x="2463163" y="1916525"/>
                    <a:pt x="2463163" y="1913477"/>
                  </a:cubicBezTo>
                  <a:cubicBezTo>
                    <a:pt x="2463163" y="1910429"/>
                    <a:pt x="2471238" y="1877187"/>
                    <a:pt x="2471238" y="1877187"/>
                  </a:cubicBezTo>
                  <a:lnTo>
                    <a:pt x="2500309" y="1839087"/>
                  </a:lnTo>
                  <a:lnTo>
                    <a:pt x="2500309" y="1786319"/>
                  </a:lnTo>
                  <a:lnTo>
                    <a:pt x="2520449" y="1786319"/>
                  </a:lnTo>
                  <a:lnTo>
                    <a:pt x="2514464" y="1748981"/>
                  </a:lnTo>
                  <a:lnTo>
                    <a:pt x="2516459" y="1725835"/>
                  </a:lnTo>
                  <a:close/>
                  <a:moveTo>
                    <a:pt x="487109" y="952881"/>
                  </a:moveTo>
                  <a:lnTo>
                    <a:pt x="443027" y="937832"/>
                  </a:lnTo>
                  <a:cubicBezTo>
                    <a:pt x="443027" y="937832"/>
                    <a:pt x="430772" y="939546"/>
                    <a:pt x="416427" y="942975"/>
                  </a:cubicBezTo>
                  <a:cubicBezTo>
                    <a:pt x="405872" y="945099"/>
                    <a:pt x="395564" y="948290"/>
                    <a:pt x="385646" y="952500"/>
                  </a:cubicBezTo>
                  <a:lnTo>
                    <a:pt x="448158" y="973836"/>
                  </a:lnTo>
                  <a:lnTo>
                    <a:pt x="473428" y="973836"/>
                  </a:lnTo>
                  <a:lnTo>
                    <a:pt x="515609" y="1010221"/>
                  </a:lnTo>
                  <a:lnTo>
                    <a:pt x="544110" y="1010221"/>
                  </a:lnTo>
                  <a:cubicBezTo>
                    <a:pt x="544110" y="1010221"/>
                    <a:pt x="567386" y="999839"/>
                    <a:pt x="559596" y="981646"/>
                  </a:cubicBezTo>
                  <a:lnTo>
                    <a:pt x="523400" y="968597"/>
                  </a:lnTo>
                  <a:lnTo>
                    <a:pt x="487109" y="952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607;p17"/>
            <p:cNvSpPr/>
            <p:nvPr/>
          </p:nvSpPr>
          <p:spPr>
            <a:xfrm>
              <a:off x="2963026" y="773963"/>
              <a:ext cx="2815611" cy="2175092"/>
            </a:xfrm>
            <a:custGeom>
              <a:avLst/>
              <a:gdLst/>
              <a:ahLst/>
              <a:cxnLst/>
              <a:rect l="l" t="t" r="r" b="b"/>
              <a:pathLst>
                <a:path w="2815611" h="2175092" extrusionOk="0">
                  <a:moveTo>
                    <a:pt x="1577728" y="1854137"/>
                  </a:moveTo>
                  <a:cubicBezTo>
                    <a:pt x="783307" y="1853603"/>
                    <a:pt x="139725" y="1207484"/>
                    <a:pt x="140258" y="410994"/>
                  </a:cubicBezTo>
                  <a:cubicBezTo>
                    <a:pt x="140350" y="271815"/>
                    <a:pt x="160537" y="133380"/>
                    <a:pt x="200190" y="0"/>
                  </a:cubicBezTo>
                  <a:cubicBezTo>
                    <a:pt x="-203778" y="685400"/>
                    <a:pt x="22925" y="1569358"/>
                    <a:pt x="706545" y="1974380"/>
                  </a:cubicBezTo>
                  <a:cubicBezTo>
                    <a:pt x="1390164" y="2379402"/>
                    <a:pt x="2271836" y="2152107"/>
                    <a:pt x="2675797" y="1466707"/>
                  </a:cubicBezTo>
                  <a:cubicBezTo>
                    <a:pt x="2735230" y="1365885"/>
                    <a:pt x="2782181" y="1258167"/>
                    <a:pt x="2815612" y="1145953"/>
                  </a:cubicBezTo>
                  <a:cubicBezTo>
                    <a:pt x="2557081" y="1585036"/>
                    <a:pt x="2086286" y="1854375"/>
                    <a:pt x="1577728" y="1854137"/>
                  </a:cubicBezTo>
                  <a:close/>
                </a:path>
              </a:pathLst>
            </a:custGeom>
            <a:solidFill>
              <a:srgbClr val="000000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Google Shape;608;p17"/>
            <p:cNvSpPr/>
            <p:nvPr/>
          </p:nvSpPr>
          <p:spPr>
            <a:xfrm>
              <a:off x="2183550" y="4458424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609;p17"/>
            <p:cNvSpPr/>
            <p:nvPr/>
          </p:nvSpPr>
          <p:spPr>
            <a:xfrm>
              <a:off x="2233331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p17"/>
            <p:cNvSpPr/>
            <p:nvPr/>
          </p:nvSpPr>
          <p:spPr>
            <a:xfrm>
              <a:off x="2233331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611;p17"/>
            <p:cNvSpPr/>
            <p:nvPr/>
          </p:nvSpPr>
          <p:spPr>
            <a:xfrm>
              <a:off x="2447182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Google Shape;612;p17"/>
            <p:cNvSpPr/>
            <p:nvPr/>
          </p:nvSpPr>
          <p:spPr>
            <a:xfrm>
              <a:off x="2726476" y="4553957"/>
              <a:ext cx="159649" cy="89989"/>
            </a:xfrm>
            <a:custGeom>
              <a:avLst/>
              <a:gdLst/>
              <a:ahLst/>
              <a:cxnLst/>
              <a:rect l="l" t="t" r="r" b="b"/>
              <a:pathLst>
                <a:path w="159649" h="89989" extrusionOk="0">
                  <a:moveTo>
                    <a:pt x="8089" y="21720"/>
                  </a:moveTo>
                  <a:cubicBezTo>
                    <a:pt x="26619" y="26806"/>
                    <a:pt x="46400" y="24415"/>
                    <a:pt x="63190" y="15052"/>
                  </a:cubicBezTo>
                  <a:cubicBezTo>
                    <a:pt x="76395" y="15052"/>
                    <a:pt x="148692" y="-15523"/>
                    <a:pt x="158193" y="10480"/>
                  </a:cubicBezTo>
                  <a:cubicBezTo>
                    <a:pt x="166743" y="33150"/>
                    <a:pt x="135582" y="54200"/>
                    <a:pt x="118862" y="58105"/>
                  </a:cubicBezTo>
                  <a:cubicBezTo>
                    <a:pt x="82476" y="66963"/>
                    <a:pt x="55590" y="85156"/>
                    <a:pt x="40959" y="88204"/>
                  </a:cubicBezTo>
                  <a:cubicBezTo>
                    <a:pt x="30034" y="90490"/>
                    <a:pt x="15974" y="92014"/>
                    <a:pt x="7329" y="83442"/>
                  </a:cubicBezTo>
                  <a:cubicBezTo>
                    <a:pt x="-3027" y="73345"/>
                    <a:pt x="-2077" y="35245"/>
                    <a:pt x="8089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613;p17"/>
            <p:cNvSpPr/>
            <p:nvPr/>
          </p:nvSpPr>
          <p:spPr>
            <a:xfrm>
              <a:off x="2729149" y="4569009"/>
              <a:ext cx="157010" cy="75128"/>
            </a:xfrm>
            <a:custGeom>
              <a:avLst/>
              <a:gdLst/>
              <a:ahLst/>
              <a:cxnLst/>
              <a:rect l="l" t="t" r="r" b="b"/>
              <a:pathLst>
                <a:path w="157010" h="75128" extrusionOk="0">
                  <a:moveTo>
                    <a:pt x="38381" y="67056"/>
                  </a:moveTo>
                  <a:cubicBezTo>
                    <a:pt x="53011" y="63913"/>
                    <a:pt x="79897" y="45815"/>
                    <a:pt x="116283" y="36957"/>
                  </a:cubicBezTo>
                  <a:cubicBezTo>
                    <a:pt x="130249" y="33528"/>
                    <a:pt x="154284" y="17907"/>
                    <a:pt x="156754" y="0"/>
                  </a:cubicBezTo>
                  <a:cubicBezTo>
                    <a:pt x="159984" y="20860"/>
                    <a:pt x="131864" y="39434"/>
                    <a:pt x="116283" y="43244"/>
                  </a:cubicBezTo>
                  <a:cubicBezTo>
                    <a:pt x="79897" y="52102"/>
                    <a:pt x="53011" y="70295"/>
                    <a:pt x="38381" y="73343"/>
                  </a:cubicBezTo>
                  <a:cubicBezTo>
                    <a:pt x="27456" y="75629"/>
                    <a:pt x="13395" y="77153"/>
                    <a:pt x="4750" y="68580"/>
                  </a:cubicBezTo>
                  <a:cubicBezTo>
                    <a:pt x="2496" y="66075"/>
                    <a:pt x="867" y="63075"/>
                    <a:pt x="0" y="59817"/>
                  </a:cubicBezTo>
                  <a:cubicBezTo>
                    <a:pt x="10928" y="68189"/>
                    <a:pt x="25166" y="70876"/>
                    <a:pt x="38381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614;p17"/>
            <p:cNvSpPr/>
            <p:nvPr/>
          </p:nvSpPr>
          <p:spPr>
            <a:xfrm>
              <a:off x="2596621" y="4484615"/>
              <a:ext cx="159662" cy="89989"/>
            </a:xfrm>
            <a:custGeom>
              <a:avLst/>
              <a:gdLst/>
              <a:ahLst/>
              <a:cxnLst/>
              <a:rect l="l" t="t" r="r" b="b"/>
              <a:pathLst>
                <a:path w="159662" h="89989" extrusionOk="0">
                  <a:moveTo>
                    <a:pt x="8075" y="21720"/>
                  </a:moveTo>
                  <a:cubicBezTo>
                    <a:pt x="26602" y="26863"/>
                    <a:pt x="46403" y="24463"/>
                    <a:pt x="63177" y="15052"/>
                  </a:cubicBezTo>
                  <a:cubicBezTo>
                    <a:pt x="76382" y="15052"/>
                    <a:pt x="148679" y="-15523"/>
                    <a:pt x="158179" y="10480"/>
                  </a:cubicBezTo>
                  <a:cubicBezTo>
                    <a:pt x="166825" y="33245"/>
                    <a:pt x="135569" y="54295"/>
                    <a:pt x="118943" y="58105"/>
                  </a:cubicBezTo>
                  <a:cubicBezTo>
                    <a:pt x="82557" y="66963"/>
                    <a:pt x="55672" y="85156"/>
                    <a:pt x="41041" y="88204"/>
                  </a:cubicBezTo>
                  <a:cubicBezTo>
                    <a:pt x="30116" y="90490"/>
                    <a:pt x="16055" y="92014"/>
                    <a:pt x="7410" y="83442"/>
                  </a:cubicBezTo>
                  <a:cubicBezTo>
                    <a:pt x="-3040" y="73345"/>
                    <a:pt x="-2090" y="35245"/>
                    <a:pt x="8075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615;p17"/>
            <p:cNvSpPr/>
            <p:nvPr/>
          </p:nvSpPr>
          <p:spPr>
            <a:xfrm>
              <a:off x="2599186" y="4499667"/>
              <a:ext cx="157105" cy="75128"/>
            </a:xfrm>
            <a:custGeom>
              <a:avLst/>
              <a:gdLst/>
              <a:ahLst/>
              <a:cxnLst/>
              <a:rect l="l" t="t" r="r" b="b"/>
              <a:pathLst>
                <a:path w="157105" h="75128" extrusionOk="0">
                  <a:moveTo>
                    <a:pt x="38476" y="67056"/>
                  </a:moveTo>
                  <a:cubicBezTo>
                    <a:pt x="53106" y="64008"/>
                    <a:pt x="79992" y="45815"/>
                    <a:pt x="116378" y="36957"/>
                  </a:cubicBezTo>
                  <a:cubicBezTo>
                    <a:pt x="130344" y="33528"/>
                    <a:pt x="154379" y="17907"/>
                    <a:pt x="156849" y="0"/>
                  </a:cubicBezTo>
                  <a:cubicBezTo>
                    <a:pt x="160079" y="20955"/>
                    <a:pt x="131959" y="39434"/>
                    <a:pt x="116378" y="43244"/>
                  </a:cubicBezTo>
                  <a:cubicBezTo>
                    <a:pt x="79992" y="52102"/>
                    <a:pt x="53106" y="70295"/>
                    <a:pt x="38476" y="73343"/>
                  </a:cubicBezTo>
                  <a:cubicBezTo>
                    <a:pt x="27551" y="75629"/>
                    <a:pt x="13490" y="77153"/>
                    <a:pt x="4845" y="68580"/>
                  </a:cubicBezTo>
                  <a:cubicBezTo>
                    <a:pt x="2578" y="66113"/>
                    <a:pt x="919" y="63141"/>
                    <a:pt x="0" y="59912"/>
                  </a:cubicBezTo>
                  <a:cubicBezTo>
                    <a:pt x="10998" y="68209"/>
                    <a:pt x="25243" y="70856"/>
                    <a:pt x="38476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p17"/>
            <p:cNvSpPr/>
            <p:nvPr/>
          </p:nvSpPr>
          <p:spPr>
            <a:xfrm>
              <a:off x="2302147" y="4142110"/>
              <a:ext cx="514696" cy="443940"/>
            </a:xfrm>
            <a:custGeom>
              <a:avLst/>
              <a:gdLst/>
              <a:ahLst/>
              <a:cxnLst/>
              <a:rect l="l" t="t" r="r" b="b"/>
              <a:pathLst>
                <a:path w="514696" h="443940" extrusionOk="0">
                  <a:moveTo>
                    <a:pt x="99908" y="274309"/>
                  </a:moveTo>
                  <a:cubicBezTo>
                    <a:pt x="156055" y="299074"/>
                    <a:pt x="209066" y="302884"/>
                    <a:pt x="252388" y="279643"/>
                  </a:cubicBezTo>
                  <a:lnTo>
                    <a:pt x="297134" y="253735"/>
                  </a:lnTo>
                  <a:cubicBezTo>
                    <a:pt x="299794" y="311647"/>
                    <a:pt x="302359" y="367273"/>
                    <a:pt x="302359" y="367273"/>
                  </a:cubicBezTo>
                  <a:cubicBezTo>
                    <a:pt x="302359" y="367273"/>
                    <a:pt x="336655" y="393371"/>
                    <a:pt x="363351" y="370130"/>
                  </a:cubicBezTo>
                  <a:cubicBezTo>
                    <a:pt x="363351" y="370130"/>
                    <a:pt x="368956" y="288787"/>
                    <a:pt x="374656" y="208872"/>
                  </a:cubicBezTo>
                  <a:lnTo>
                    <a:pt x="421872" y="181440"/>
                  </a:lnTo>
                  <a:cubicBezTo>
                    <a:pt x="420813" y="185707"/>
                    <a:pt x="420239" y="190089"/>
                    <a:pt x="420162" y="194489"/>
                  </a:cubicBezTo>
                  <a:cubicBezTo>
                    <a:pt x="420162" y="209729"/>
                    <a:pt x="430992" y="435472"/>
                    <a:pt x="430992" y="435472"/>
                  </a:cubicBezTo>
                  <a:cubicBezTo>
                    <a:pt x="430992" y="435472"/>
                    <a:pt x="465573" y="456141"/>
                    <a:pt x="492269" y="432900"/>
                  </a:cubicBezTo>
                  <a:cubicBezTo>
                    <a:pt x="492269" y="432900"/>
                    <a:pt x="510225" y="171248"/>
                    <a:pt x="514405" y="129434"/>
                  </a:cubicBezTo>
                  <a:cubicBezTo>
                    <a:pt x="519060" y="82475"/>
                    <a:pt x="466903" y="59329"/>
                    <a:pt x="434033" y="71331"/>
                  </a:cubicBezTo>
                  <a:lnTo>
                    <a:pt x="383681" y="90381"/>
                  </a:lnTo>
                  <a:cubicBezTo>
                    <a:pt x="384726" y="77236"/>
                    <a:pt x="385581" y="67045"/>
                    <a:pt x="386151" y="61330"/>
                  </a:cubicBezTo>
                  <a:cubicBezTo>
                    <a:pt x="390806" y="14276"/>
                    <a:pt x="338650" y="-8870"/>
                    <a:pt x="305874" y="3132"/>
                  </a:cubicBezTo>
                  <a:cubicBezTo>
                    <a:pt x="275853" y="14086"/>
                    <a:pt x="73213" y="90286"/>
                    <a:pt x="73213" y="90286"/>
                  </a:cubicBezTo>
                  <a:cubicBezTo>
                    <a:pt x="74494" y="109831"/>
                    <a:pt x="76873" y="129300"/>
                    <a:pt x="80338" y="148579"/>
                  </a:cubicBezTo>
                  <a:lnTo>
                    <a:pt x="346" y="141816"/>
                  </a:lnTo>
                  <a:cubicBezTo>
                    <a:pt x="-4594" y="217254"/>
                    <a:pt x="44142" y="249544"/>
                    <a:pt x="99908" y="274309"/>
                  </a:cubicBezTo>
                  <a:close/>
                  <a:moveTo>
                    <a:pt x="240132" y="144293"/>
                  </a:moveTo>
                  <a:lnTo>
                    <a:pt x="293714" y="113241"/>
                  </a:lnTo>
                  <a:cubicBezTo>
                    <a:pt x="292795" y="117022"/>
                    <a:pt x="292191" y="120880"/>
                    <a:pt x="291909" y="124766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617;p17"/>
            <p:cNvSpPr/>
            <p:nvPr/>
          </p:nvSpPr>
          <p:spPr>
            <a:xfrm>
              <a:off x="2258507" y="4054849"/>
              <a:ext cx="110678" cy="194691"/>
            </a:xfrm>
            <a:custGeom>
              <a:avLst/>
              <a:gdLst/>
              <a:ahLst/>
              <a:cxnLst/>
              <a:rect l="l" t="t" r="r" b="b"/>
              <a:pathLst>
                <a:path w="110678" h="194691" extrusionOk="0">
                  <a:moveTo>
                    <a:pt x="0" y="0"/>
                  </a:moveTo>
                  <a:cubicBezTo>
                    <a:pt x="0" y="0"/>
                    <a:pt x="6555" y="99917"/>
                    <a:pt x="19666" y="114300"/>
                  </a:cubicBezTo>
                  <a:cubicBezTo>
                    <a:pt x="32776" y="128683"/>
                    <a:pt x="76667" y="138493"/>
                    <a:pt x="76667" y="138493"/>
                  </a:cubicBezTo>
                  <a:lnTo>
                    <a:pt x="110678" y="194691"/>
                  </a:lnTo>
                  <a:cubicBezTo>
                    <a:pt x="110678" y="194691"/>
                    <a:pt x="79612" y="16192"/>
                    <a:pt x="72677" y="11906"/>
                  </a:cubicBezTo>
                  <a:cubicBezTo>
                    <a:pt x="65742" y="762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618;p17"/>
            <p:cNvSpPr/>
            <p:nvPr/>
          </p:nvSpPr>
          <p:spPr>
            <a:xfrm>
              <a:off x="2250051" y="3940511"/>
              <a:ext cx="73912" cy="142900"/>
            </a:xfrm>
            <a:custGeom>
              <a:avLst/>
              <a:gdLst/>
              <a:ahLst/>
              <a:cxnLst/>
              <a:rect l="l" t="t" r="r" b="b"/>
              <a:pathLst>
                <a:path w="73912" h="142900" extrusionOk="0">
                  <a:moveTo>
                    <a:pt x="73912" y="3467"/>
                  </a:moveTo>
                  <a:cubicBezTo>
                    <a:pt x="56731" y="-4505"/>
                    <a:pt x="36318" y="1677"/>
                    <a:pt x="26411" y="17850"/>
                  </a:cubicBezTo>
                  <a:cubicBezTo>
                    <a:pt x="13965" y="38614"/>
                    <a:pt x="950" y="109957"/>
                    <a:pt x="0" y="122149"/>
                  </a:cubicBezTo>
                  <a:cubicBezTo>
                    <a:pt x="0" y="122149"/>
                    <a:pt x="17575" y="146533"/>
                    <a:pt x="43891" y="1424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17"/>
            <p:cNvSpPr/>
            <p:nvPr/>
          </p:nvSpPr>
          <p:spPr>
            <a:xfrm>
              <a:off x="2326123" y="3751123"/>
              <a:ext cx="169201" cy="272154"/>
            </a:xfrm>
            <a:custGeom>
              <a:avLst/>
              <a:gdLst/>
              <a:ahLst/>
              <a:cxnLst/>
              <a:rect l="l" t="t" r="r" b="b"/>
              <a:pathLst>
                <a:path w="169201" h="272154" extrusionOk="0">
                  <a:moveTo>
                    <a:pt x="9431" y="194093"/>
                  </a:moveTo>
                  <a:cubicBezTo>
                    <a:pt x="26626" y="194951"/>
                    <a:pt x="39452" y="199427"/>
                    <a:pt x="41542" y="194093"/>
                  </a:cubicBezTo>
                  <a:cubicBezTo>
                    <a:pt x="43431" y="185197"/>
                    <a:pt x="44764" y="176196"/>
                    <a:pt x="45532" y="167138"/>
                  </a:cubicBezTo>
                  <a:cubicBezTo>
                    <a:pt x="43537" y="162185"/>
                    <a:pt x="41827" y="156755"/>
                    <a:pt x="41827" y="156755"/>
                  </a:cubicBezTo>
                  <a:cubicBezTo>
                    <a:pt x="20166" y="143420"/>
                    <a:pt x="13326" y="119989"/>
                    <a:pt x="10571" y="92748"/>
                  </a:cubicBezTo>
                  <a:cubicBezTo>
                    <a:pt x="5726" y="46170"/>
                    <a:pt x="30806" y="5308"/>
                    <a:pt x="77073" y="450"/>
                  </a:cubicBezTo>
                  <a:cubicBezTo>
                    <a:pt x="120774" y="-4122"/>
                    <a:pt x="153075" y="26644"/>
                    <a:pt x="161530" y="68935"/>
                  </a:cubicBezTo>
                  <a:cubicBezTo>
                    <a:pt x="166185" y="89890"/>
                    <a:pt x="175400" y="129324"/>
                    <a:pt x="162955" y="163613"/>
                  </a:cubicBezTo>
                  <a:cubicBezTo>
                    <a:pt x="156020" y="182663"/>
                    <a:pt x="146995" y="198094"/>
                    <a:pt x="138064" y="201047"/>
                  </a:cubicBezTo>
                  <a:cubicBezTo>
                    <a:pt x="129411" y="200818"/>
                    <a:pt x="120781" y="200056"/>
                    <a:pt x="112224" y="198761"/>
                  </a:cubicBezTo>
                  <a:lnTo>
                    <a:pt x="112224" y="198761"/>
                  </a:lnTo>
                  <a:cubicBezTo>
                    <a:pt x="112224" y="198761"/>
                    <a:pt x="109943" y="211715"/>
                    <a:pt x="108328" y="220097"/>
                  </a:cubicBezTo>
                  <a:cubicBezTo>
                    <a:pt x="106713" y="228479"/>
                    <a:pt x="107378" y="232765"/>
                    <a:pt x="123814" y="242957"/>
                  </a:cubicBezTo>
                  <a:cubicBezTo>
                    <a:pt x="140249" y="253149"/>
                    <a:pt x="98923" y="274103"/>
                    <a:pt x="71847" y="272008"/>
                  </a:cubicBezTo>
                  <a:cubicBezTo>
                    <a:pt x="44772" y="269912"/>
                    <a:pt x="14276" y="253625"/>
                    <a:pt x="5916" y="236003"/>
                  </a:cubicBezTo>
                  <a:cubicBezTo>
                    <a:pt x="-2825" y="216668"/>
                    <a:pt x="-2065" y="193522"/>
                    <a:pt x="9431" y="194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20" name="Google Shape;620;p17"/>
            <p:cNvGrpSpPr/>
            <p:nvPr/>
          </p:nvGrpSpPr>
          <p:grpSpPr>
            <a:xfrm>
              <a:off x="2428704" y="3970322"/>
              <a:ext cx="350131" cy="370523"/>
              <a:chOff x="4512354" y="4952197"/>
              <a:chExt cx="350131" cy="370523"/>
            </a:xfrm>
          </p:grpSpPr>
          <p:grpSp>
            <p:nvGrpSpPr>
              <p:cNvPr id="621" name="Google Shape;621;p17"/>
              <p:cNvGrpSpPr/>
              <p:nvPr/>
            </p:nvGrpSpPr>
            <p:grpSpPr>
              <a:xfrm>
                <a:off x="4512354" y="5116449"/>
                <a:ext cx="343196" cy="206271"/>
                <a:chOff x="4512354" y="5116449"/>
                <a:chExt cx="343196" cy="206271"/>
              </a:xfrm>
            </p:grpSpPr>
            <p:sp>
              <p:nvSpPr>
                <p:cNvPr id="622" name="Google Shape;622;p17"/>
                <p:cNvSpPr/>
                <p:nvPr/>
              </p:nvSpPr>
              <p:spPr>
                <a:xfrm>
                  <a:off x="4512496" y="5200650"/>
                  <a:ext cx="343054" cy="122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54" h="122070" extrusionOk="0">
                      <a:moveTo>
                        <a:pt x="343054" y="31909"/>
                      </a:moveTo>
                      <a:lnTo>
                        <a:pt x="343054" y="31909"/>
                      </a:lnTo>
                      <a:cubicBezTo>
                        <a:pt x="343053" y="36890"/>
                        <a:pt x="340413" y="41500"/>
                        <a:pt x="336119" y="44005"/>
                      </a:cubicBezTo>
                      <a:lnTo>
                        <a:pt x="204921" y="120205"/>
                      </a:lnTo>
                      <a:cubicBezTo>
                        <a:pt x="200594" y="122692"/>
                        <a:pt x="195282" y="122692"/>
                        <a:pt x="190955" y="120205"/>
                      </a:cubicBezTo>
                      <a:lnTo>
                        <a:pt x="7030" y="13526"/>
                      </a:lnTo>
                      <a:cubicBezTo>
                        <a:pt x="2686" y="11059"/>
                        <a:pt x="0" y="6439"/>
                        <a:pt x="0" y="1429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3" name="Google Shape;623;p17"/>
                <p:cNvSpPr/>
                <p:nvPr/>
              </p:nvSpPr>
              <p:spPr>
                <a:xfrm>
                  <a:off x="4710387" y="5232749"/>
                  <a:ext cx="145163" cy="89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163" h="89916" extrusionOk="0">
                      <a:moveTo>
                        <a:pt x="138229" y="11906"/>
                      </a:moveTo>
                      <a:lnTo>
                        <a:pt x="7030" y="88106"/>
                      </a:lnTo>
                      <a:cubicBezTo>
                        <a:pt x="4885" y="89316"/>
                        <a:pt x="2461" y="89945"/>
                        <a:pt x="0" y="89916"/>
                      </a:cubicBezTo>
                      <a:lnTo>
                        <a:pt x="0" y="0"/>
                      </a:lnTo>
                      <a:lnTo>
                        <a:pt x="145164" y="0"/>
                      </a:lnTo>
                      <a:cubicBezTo>
                        <a:pt x="145097" y="4915"/>
                        <a:pt x="142464" y="9430"/>
                        <a:pt x="138229" y="11906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4" name="Google Shape;624;p17"/>
                <p:cNvSpPr/>
                <p:nvPr/>
              </p:nvSpPr>
              <p:spPr>
                <a:xfrm>
                  <a:off x="4512354" y="5116449"/>
                  <a:ext cx="343006" cy="198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06" h="198541" extrusionOk="0">
                      <a:moveTo>
                        <a:pt x="202973" y="197263"/>
                      </a:moveTo>
                      <a:cubicBezTo>
                        <a:pt x="200034" y="198968"/>
                        <a:pt x="196412" y="198968"/>
                        <a:pt x="193473" y="197263"/>
                      </a:cubicBezTo>
                      <a:lnTo>
                        <a:pt x="1853" y="86582"/>
                      </a:lnTo>
                      <a:cubicBezTo>
                        <a:pt x="-618" y="85249"/>
                        <a:pt x="-618" y="82963"/>
                        <a:pt x="1853" y="81534"/>
                      </a:cubicBezTo>
                      <a:lnTo>
                        <a:pt x="142551" y="0"/>
                      </a:lnTo>
                      <a:lnTo>
                        <a:pt x="343007" y="116110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625" name="Google Shape;625;p17"/>
                <p:cNvGrpSpPr/>
                <p:nvPr/>
              </p:nvGrpSpPr>
              <p:grpSpPr>
                <a:xfrm>
                  <a:off x="4592868" y="5212556"/>
                  <a:ext cx="96807" cy="56007"/>
                  <a:chOff x="4592868" y="5212556"/>
                  <a:chExt cx="96807" cy="56007"/>
                </a:xfrm>
              </p:grpSpPr>
              <p:sp>
                <p:nvSpPr>
                  <p:cNvPr id="626" name="Google Shape;626;p17"/>
                  <p:cNvSpPr/>
                  <p:nvPr/>
                </p:nvSpPr>
                <p:spPr>
                  <a:xfrm>
                    <a:off x="4592868" y="5212556"/>
                    <a:ext cx="96807" cy="560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6807" h="56007" extrusionOk="0">
                        <a:moveTo>
                          <a:pt x="0" y="20003"/>
                        </a:moveTo>
                        <a:lnTo>
                          <a:pt x="950" y="20479"/>
                        </a:lnTo>
                        <a:lnTo>
                          <a:pt x="62227" y="56007"/>
                        </a:lnTo>
                        <a:lnTo>
                          <a:pt x="95858" y="36481"/>
                        </a:lnTo>
                        <a:lnTo>
                          <a:pt x="96808" y="36004"/>
                        </a:lnTo>
                        <a:lnTo>
                          <a:pt x="34581" y="0"/>
                        </a:lnTo>
                        <a:lnTo>
                          <a:pt x="0" y="20003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27" name="Google Shape;627;p17"/>
                  <p:cNvSpPr/>
                  <p:nvPr/>
                </p:nvSpPr>
                <p:spPr>
                  <a:xfrm>
                    <a:off x="4593818" y="5213603"/>
                    <a:ext cx="94907" cy="54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907" h="54959" extrusionOk="0">
                        <a:moveTo>
                          <a:pt x="0" y="19431"/>
                        </a:moveTo>
                        <a:lnTo>
                          <a:pt x="61277" y="54959"/>
                        </a:lnTo>
                        <a:lnTo>
                          <a:pt x="94908" y="35433"/>
                        </a:lnTo>
                        <a:lnTo>
                          <a:pt x="33631" y="0"/>
                        </a:lnTo>
                        <a:lnTo>
                          <a:pt x="0" y="1943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28" name="Google Shape;628;p17"/>
                <p:cNvSpPr/>
                <p:nvPr/>
              </p:nvSpPr>
              <p:spPr>
                <a:xfrm>
                  <a:off x="4803130" y="5231915"/>
                  <a:ext cx="21235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120"/>
                      </a:lnTo>
                      <a:cubicBezTo>
                        <a:pt x="21449" y="7120"/>
                        <a:pt x="21449" y="5882"/>
                        <a:pt x="20594" y="550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215"/>
                        <a:pt x="-211" y="5882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9" name="Google Shape;629;p17"/>
                <p:cNvSpPr/>
                <p:nvPr/>
              </p:nvSpPr>
              <p:spPr>
                <a:xfrm>
                  <a:off x="4790604" y="52242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0" name="Google Shape;630;p17"/>
                <p:cNvSpPr/>
                <p:nvPr/>
              </p:nvSpPr>
              <p:spPr>
                <a:xfrm>
                  <a:off x="4778123" y="5216961"/>
                  <a:ext cx="2119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97" h="12299" extrusionOk="0">
                      <a:moveTo>
                        <a:pt x="475" y="6834"/>
                      </a:moveTo>
                      <a:lnTo>
                        <a:pt x="9310" y="11978"/>
                      </a:lnTo>
                      <a:cubicBezTo>
                        <a:pt x="10212" y="12406"/>
                        <a:pt x="11259" y="12406"/>
                        <a:pt x="12160" y="11978"/>
                      </a:cubicBezTo>
                      <a:lnTo>
                        <a:pt x="20521" y="7120"/>
                      </a:lnTo>
                      <a:cubicBezTo>
                        <a:pt x="21376" y="6644"/>
                        <a:pt x="21471" y="5881"/>
                        <a:pt x="20521" y="5501"/>
                      </a:cubicBezTo>
                      <a:lnTo>
                        <a:pt x="11685" y="357"/>
                      </a:lnTo>
                      <a:cubicBezTo>
                        <a:pt x="10794" y="-119"/>
                        <a:pt x="9726" y="-119"/>
                        <a:pt x="8835" y="357"/>
                      </a:cubicBezTo>
                      <a:lnTo>
                        <a:pt x="380" y="5215"/>
                      </a:lnTo>
                      <a:cubicBezTo>
                        <a:pt x="-95" y="5691"/>
                        <a:pt x="-190" y="6358"/>
                        <a:pt x="47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1" name="Google Shape;631;p17"/>
                <p:cNvSpPr/>
                <p:nvPr/>
              </p:nvSpPr>
              <p:spPr>
                <a:xfrm>
                  <a:off x="4765618" y="520972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2" name="Google Shape;632;p17"/>
                <p:cNvSpPr/>
                <p:nvPr/>
              </p:nvSpPr>
              <p:spPr>
                <a:xfrm>
                  <a:off x="4753078" y="520248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3" name="Google Shape;633;p17"/>
                <p:cNvSpPr/>
                <p:nvPr/>
              </p:nvSpPr>
              <p:spPr>
                <a:xfrm>
                  <a:off x="4740609" y="5195244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405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4" name="Google Shape;634;p17"/>
                <p:cNvSpPr/>
                <p:nvPr/>
              </p:nvSpPr>
              <p:spPr>
                <a:xfrm>
                  <a:off x="4728092" y="518800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5" name="Google Shape;635;p17"/>
                <p:cNvSpPr/>
                <p:nvPr/>
              </p:nvSpPr>
              <p:spPr>
                <a:xfrm>
                  <a:off x="4715552" y="518076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6" name="Google Shape;636;p17"/>
                <p:cNvSpPr/>
                <p:nvPr/>
              </p:nvSpPr>
              <p:spPr>
                <a:xfrm>
                  <a:off x="4703083" y="517352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7" name="Google Shape;637;p17"/>
                <p:cNvSpPr/>
                <p:nvPr/>
              </p:nvSpPr>
              <p:spPr>
                <a:xfrm>
                  <a:off x="4690566" y="5166324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39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8" name="Google Shape;638;p17"/>
                <p:cNvSpPr/>
                <p:nvPr/>
              </p:nvSpPr>
              <p:spPr>
                <a:xfrm>
                  <a:off x="4678026" y="515908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72" y="12371"/>
                        <a:pt x="11319" y="12371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656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9" name="Google Shape;639;p17"/>
                <p:cNvSpPr/>
                <p:nvPr/>
              </p:nvSpPr>
              <p:spPr>
                <a:xfrm>
                  <a:off x="4665615" y="5151846"/>
                  <a:ext cx="21342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42" h="12263" extrusionOk="0">
                      <a:moveTo>
                        <a:pt x="596" y="6798"/>
                      </a:moveTo>
                      <a:lnTo>
                        <a:pt x="9431" y="11942"/>
                      </a:lnTo>
                      <a:cubicBezTo>
                        <a:pt x="10333" y="12371"/>
                        <a:pt x="11380" y="12371"/>
                        <a:pt x="12281" y="11942"/>
                      </a:cubicBezTo>
                      <a:lnTo>
                        <a:pt x="20736" y="7084"/>
                      </a:lnTo>
                      <a:cubicBezTo>
                        <a:pt x="21496" y="6608"/>
                        <a:pt x="21591" y="5846"/>
                        <a:pt x="20736" y="5465"/>
                      </a:cubicBezTo>
                      <a:lnTo>
                        <a:pt x="11901" y="322"/>
                      </a:lnTo>
                      <a:cubicBezTo>
                        <a:pt x="10999" y="-107"/>
                        <a:pt x="9953" y="-107"/>
                        <a:pt x="9051" y="322"/>
                      </a:cubicBezTo>
                      <a:lnTo>
                        <a:pt x="691" y="5274"/>
                      </a:lnTo>
                      <a:cubicBezTo>
                        <a:pt x="-164" y="5656"/>
                        <a:pt x="-259" y="6322"/>
                        <a:pt x="59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0" name="Google Shape;640;p17"/>
                <p:cNvSpPr/>
                <p:nvPr/>
              </p:nvSpPr>
              <p:spPr>
                <a:xfrm>
                  <a:off x="4653040" y="51445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1" name="Google Shape;641;p17"/>
                <p:cNvSpPr/>
                <p:nvPr/>
              </p:nvSpPr>
              <p:spPr>
                <a:xfrm>
                  <a:off x="4634503" y="5133808"/>
                  <a:ext cx="27254" cy="15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4" h="15763" extrusionOk="0">
                      <a:moveTo>
                        <a:pt x="546" y="6834"/>
                      </a:moveTo>
                      <a:lnTo>
                        <a:pt x="15367" y="15407"/>
                      </a:lnTo>
                      <a:cubicBezTo>
                        <a:pt x="16258" y="15883"/>
                        <a:pt x="17326" y="15883"/>
                        <a:pt x="18217" y="15407"/>
                      </a:cubicBezTo>
                      <a:lnTo>
                        <a:pt x="26577" y="10549"/>
                      </a:lnTo>
                      <a:cubicBezTo>
                        <a:pt x="27432" y="10073"/>
                        <a:pt x="27527" y="9311"/>
                        <a:pt x="26577" y="8930"/>
                      </a:cubicBezTo>
                      <a:lnTo>
                        <a:pt x="11662" y="357"/>
                      </a:lnTo>
                      <a:cubicBezTo>
                        <a:pt x="10805" y="-119"/>
                        <a:pt x="9763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691"/>
                        <a:pt x="-214" y="6453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2" name="Google Shape;642;p17"/>
                <p:cNvSpPr/>
                <p:nvPr/>
              </p:nvSpPr>
              <p:spPr>
                <a:xfrm>
                  <a:off x="4772458" y="522766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44" y="-107"/>
                        <a:pt x="9797" y="-107"/>
                        <a:pt x="8895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3" name="Google Shape;643;p17"/>
                <p:cNvSpPr/>
                <p:nvPr/>
              </p:nvSpPr>
              <p:spPr>
                <a:xfrm>
                  <a:off x="4759918" y="522042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4" name="Google Shape;644;p17"/>
                <p:cNvSpPr/>
                <p:nvPr/>
              </p:nvSpPr>
              <p:spPr>
                <a:xfrm>
                  <a:off x="4747378" y="5212806"/>
                  <a:ext cx="21257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8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179"/>
                      </a:lnTo>
                      <a:cubicBezTo>
                        <a:pt x="-130" y="6036"/>
                        <a:pt x="-225" y="6894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5" name="Google Shape;645;p17"/>
                <p:cNvSpPr/>
                <p:nvPr/>
              </p:nvSpPr>
              <p:spPr>
                <a:xfrm>
                  <a:off x="4734837" y="52059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6" name="Google Shape;646;p17"/>
                <p:cNvSpPr/>
                <p:nvPr/>
              </p:nvSpPr>
              <p:spPr>
                <a:xfrm>
                  <a:off x="4722523" y="5198768"/>
                  <a:ext cx="2141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11" h="12299" extrusionOk="0">
                      <a:moveTo>
                        <a:pt x="689" y="6834"/>
                      </a:moveTo>
                      <a:lnTo>
                        <a:pt x="9524" y="11978"/>
                      </a:lnTo>
                      <a:cubicBezTo>
                        <a:pt x="10426" y="12406"/>
                        <a:pt x="11473" y="12406"/>
                        <a:pt x="12374" y="11978"/>
                      </a:cubicBezTo>
                      <a:lnTo>
                        <a:pt x="20734" y="7120"/>
                      </a:lnTo>
                      <a:cubicBezTo>
                        <a:pt x="21589" y="7120"/>
                        <a:pt x="21684" y="5882"/>
                        <a:pt x="20734" y="5501"/>
                      </a:cubicBezTo>
                      <a:lnTo>
                        <a:pt x="11899" y="357"/>
                      </a:lnTo>
                      <a:cubicBezTo>
                        <a:pt x="11008" y="-119"/>
                        <a:pt x="9940" y="-119"/>
                        <a:pt x="9049" y="357"/>
                      </a:cubicBezTo>
                      <a:lnTo>
                        <a:pt x="594" y="5215"/>
                      </a:lnTo>
                      <a:cubicBezTo>
                        <a:pt x="-166" y="5691"/>
                        <a:pt x="-261" y="6358"/>
                        <a:pt x="689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7" name="Google Shape;647;p17"/>
                <p:cNvSpPr/>
                <p:nvPr/>
              </p:nvSpPr>
              <p:spPr>
                <a:xfrm>
                  <a:off x="4709923" y="5191470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7084"/>
                        <a:pt x="21459" y="5846"/>
                        <a:pt x="20604" y="5465"/>
                      </a:cubicBezTo>
                      <a:lnTo>
                        <a:pt x="11769" y="322"/>
                      </a:lnTo>
                      <a:cubicBezTo>
                        <a:pt x="10868" y="-107"/>
                        <a:pt x="9821" y="-107"/>
                        <a:pt x="8919" y="322"/>
                      </a:cubicBezTo>
                      <a:lnTo>
                        <a:pt x="464" y="5274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8" name="Google Shape;648;p17"/>
                <p:cNvSpPr/>
                <p:nvPr/>
              </p:nvSpPr>
              <p:spPr>
                <a:xfrm>
                  <a:off x="4697392" y="5184231"/>
                  <a:ext cx="21235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8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449" y="5846"/>
                        <a:pt x="20594" y="5465"/>
                      </a:cubicBezTo>
                      <a:lnTo>
                        <a:pt x="11759" y="321"/>
                      </a:lnTo>
                      <a:cubicBezTo>
                        <a:pt x="10858" y="-107"/>
                        <a:pt x="9811" y="-107"/>
                        <a:pt x="8909" y="321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894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9" name="Google Shape;649;p17"/>
                <p:cNvSpPr/>
                <p:nvPr/>
              </p:nvSpPr>
              <p:spPr>
                <a:xfrm>
                  <a:off x="4684958" y="5176992"/>
                  <a:ext cx="2097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76" h="12299" extrusionOk="0">
                      <a:moveTo>
                        <a:pt x="253" y="6799"/>
                      </a:moveTo>
                      <a:lnTo>
                        <a:pt x="9089" y="11942"/>
                      </a:lnTo>
                      <a:cubicBezTo>
                        <a:pt x="9946" y="12418"/>
                        <a:pt x="10987" y="12418"/>
                        <a:pt x="11844" y="11942"/>
                      </a:cubicBezTo>
                      <a:lnTo>
                        <a:pt x="20299" y="7084"/>
                      </a:lnTo>
                      <a:cubicBezTo>
                        <a:pt x="21154" y="6608"/>
                        <a:pt x="21249" y="5846"/>
                        <a:pt x="20299" y="5465"/>
                      </a:cubicBezTo>
                      <a:lnTo>
                        <a:pt x="11464" y="321"/>
                      </a:lnTo>
                      <a:cubicBezTo>
                        <a:pt x="10562" y="-107"/>
                        <a:pt x="9515" y="-107"/>
                        <a:pt x="8614" y="321"/>
                      </a:cubicBezTo>
                      <a:lnTo>
                        <a:pt x="253" y="5179"/>
                      </a:lnTo>
                      <a:cubicBezTo>
                        <a:pt x="253" y="5655"/>
                        <a:pt x="-317" y="6417"/>
                        <a:pt x="253" y="679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0" name="Google Shape;650;p17"/>
                <p:cNvSpPr/>
                <p:nvPr/>
              </p:nvSpPr>
              <p:spPr>
                <a:xfrm>
                  <a:off x="4672326" y="516971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9"/>
                        <a:pt x="21531" y="5882"/>
                        <a:pt x="20581" y="5406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1" name="Google Shape;651;p17"/>
                <p:cNvSpPr/>
                <p:nvPr/>
              </p:nvSpPr>
              <p:spPr>
                <a:xfrm>
                  <a:off x="4659785" y="516247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2" name="Google Shape;652;p17"/>
                <p:cNvSpPr/>
                <p:nvPr/>
              </p:nvSpPr>
              <p:spPr>
                <a:xfrm>
                  <a:off x="4647352" y="5155656"/>
                  <a:ext cx="21150" cy="123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50" h="12358" extrusionOk="0">
                      <a:moveTo>
                        <a:pt x="428" y="6894"/>
                      </a:moveTo>
                      <a:lnTo>
                        <a:pt x="9263" y="12037"/>
                      </a:lnTo>
                      <a:cubicBezTo>
                        <a:pt x="10164" y="12466"/>
                        <a:pt x="11211" y="12466"/>
                        <a:pt x="12113" y="12037"/>
                      </a:cubicBezTo>
                      <a:lnTo>
                        <a:pt x="20473" y="7084"/>
                      </a:lnTo>
                      <a:cubicBezTo>
                        <a:pt x="21328" y="7084"/>
                        <a:pt x="21423" y="5941"/>
                        <a:pt x="20473" y="5465"/>
                      </a:cubicBezTo>
                      <a:lnTo>
                        <a:pt x="11638" y="321"/>
                      </a:lnTo>
                      <a:cubicBezTo>
                        <a:pt x="10769" y="-107"/>
                        <a:pt x="9752" y="-107"/>
                        <a:pt x="8883" y="321"/>
                      </a:cubicBezTo>
                      <a:lnTo>
                        <a:pt x="428" y="5179"/>
                      </a:lnTo>
                      <a:cubicBezTo>
                        <a:pt x="-143" y="5274"/>
                        <a:pt x="-143" y="6036"/>
                        <a:pt x="428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3" name="Google Shape;653;p17"/>
                <p:cNvSpPr/>
                <p:nvPr/>
              </p:nvSpPr>
              <p:spPr>
                <a:xfrm>
                  <a:off x="4634693" y="5148036"/>
                  <a:ext cx="21269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63" extrusionOk="0">
                      <a:moveTo>
                        <a:pt x="546" y="6798"/>
                      </a:moveTo>
                      <a:lnTo>
                        <a:pt x="9381" y="11942"/>
                      </a:lnTo>
                      <a:cubicBezTo>
                        <a:pt x="10283" y="12371"/>
                        <a:pt x="11330" y="12371"/>
                        <a:pt x="12232" y="11942"/>
                      </a:cubicBezTo>
                      <a:lnTo>
                        <a:pt x="20592" y="7084"/>
                      </a:lnTo>
                      <a:cubicBezTo>
                        <a:pt x="21447" y="6608"/>
                        <a:pt x="21542" y="5846"/>
                        <a:pt x="20592" y="5465"/>
                      </a:cubicBezTo>
                      <a:lnTo>
                        <a:pt x="11757" y="322"/>
                      </a:lnTo>
                      <a:cubicBezTo>
                        <a:pt x="10855" y="-107"/>
                        <a:pt x="9808" y="-107"/>
                        <a:pt x="8906" y="322"/>
                      </a:cubicBezTo>
                      <a:lnTo>
                        <a:pt x="451" y="5179"/>
                      </a:lnTo>
                      <a:cubicBezTo>
                        <a:pt x="-119" y="5656"/>
                        <a:pt x="-214" y="6417"/>
                        <a:pt x="54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4" name="Google Shape;654;p17"/>
                <p:cNvSpPr/>
                <p:nvPr/>
              </p:nvSpPr>
              <p:spPr>
                <a:xfrm>
                  <a:off x="4784985" y="5234904"/>
                  <a:ext cx="27256" cy="158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6" h="15823" extrusionOk="0">
                      <a:moveTo>
                        <a:pt x="454" y="6894"/>
                      </a:moveTo>
                      <a:lnTo>
                        <a:pt x="15369" y="15466"/>
                      </a:lnTo>
                      <a:cubicBezTo>
                        <a:pt x="16226" y="15942"/>
                        <a:pt x="17267" y="15942"/>
                        <a:pt x="18124" y="15466"/>
                      </a:cubicBezTo>
                      <a:lnTo>
                        <a:pt x="26580" y="10608"/>
                      </a:lnTo>
                      <a:cubicBezTo>
                        <a:pt x="27435" y="10132"/>
                        <a:pt x="27530" y="9370"/>
                        <a:pt x="26580" y="8989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513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5" name="Google Shape;655;p17"/>
                <p:cNvSpPr/>
                <p:nvPr/>
              </p:nvSpPr>
              <p:spPr>
                <a:xfrm>
                  <a:off x="4610064" y="5140680"/>
                  <a:ext cx="3353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535" h="17487" extrusionOk="0">
                      <a:moveTo>
                        <a:pt x="24131" y="343"/>
                      </a:moveTo>
                      <a:lnTo>
                        <a:pt x="32966" y="5487"/>
                      </a:lnTo>
                      <a:cubicBezTo>
                        <a:pt x="33726" y="5487"/>
                        <a:pt x="33726" y="6534"/>
                        <a:pt x="32966" y="6915"/>
                      </a:cubicBezTo>
                      <a:lnTo>
                        <a:pt x="24036" y="12154"/>
                      </a:lnTo>
                      <a:cubicBezTo>
                        <a:pt x="23222" y="12535"/>
                        <a:pt x="22284" y="12535"/>
                        <a:pt x="21471" y="12154"/>
                      </a:cubicBezTo>
                      <a:lnTo>
                        <a:pt x="20711" y="11678"/>
                      </a:lnTo>
                      <a:cubicBezTo>
                        <a:pt x="19963" y="11306"/>
                        <a:pt x="19083" y="11306"/>
                        <a:pt x="18336" y="11678"/>
                      </a:cubicBezTo>
                      <a:lnTo>
                        <a:pt x="8835" y="17202"/>
                      </a:lnTo>
                      <a:cubicBezTo>
                        <a:pt x="7990" y="17583"/>
                        <a:pt x="7021" y="17583"/>
                        <a:pt x="6175" y="17202"/>
                      </a:cubicBezTo>
                      <a:lnTo>
                        <a:pt x="570" y="13964"/>
                      </a:lnTo>
                      <a:cubicBezTo>
                        <a:pt x="-190" y="13487"/>
                        <a:pt x="-190" y="12821"/>
                        <a:pt x="570" y="12440"/>
                      </a:cubicBezTo>
                      <a:lnTo>
                        <a:pt x="9405" y="7296"/>
                      </a:lnTo>
                      <a:lnTo>
                        <a:pt x="11210" y="6248"/>
                      </a:lnTo>
                      <a:lnTo>
                        <a:pt x="12540" y="5487"/>
                      </a:lnTo>
                      <a:lnTo>
                        <a:pt x="13870" y="4725"/>
                      </a:lnTo>
                      <a:lnTo>
                        <a:pt x="21471" y="343"/>
                      </a:lnTo>
                      <a:cubicBezTo>
                        <a:pt x="22298" y="-114"/>
                        <a:pt x="23302" y="-114"/>
                        <a:pt x="24131" y="343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6" name="Google Shape;656;p17"/>
                <p:cNvSpPr/>
                <p:nvPr/>
              </p:nvSpPr>
              <p:spPr>
                <a:xfrm>
                  <a:off x="4754598" y="525944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7025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7" name="Google Shape;657;p17"/>
                <p:cNvSpPr/>
                <p:nvPr/>
              </p:nvSpPr>
              <p:spPr>
                <a:xfrm>
                  <a:off x="4742212" y="5252239"/>
                  <a:ext cx="2074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46" h="12299" extrusionOk="0">
                      <a:moveTo>
                        <a:pt x="0" y="6798"/>
                      </a:moveTo>
                      <a:lnTo>
                        <a:pt x="8835" y="11942"/>
                      </a:lnTo>
                      <a:cubicBezTo>
                        <a:pt x="9726" y="12418"/>
                        <a:pt x="10794" y="12418"/>
                        <a:pt x="11685" y="11942"/>
                      </a:cubicBezTo>
                      <a:lnTo>
                        <a:pt x="20141" y="7084"/>
                      </a:lnTo>
                      <a:cubicBezTo>
                        <a:pt x="20901" y="7084"/>
                        <a:pt x="20996" y="5846"/>
                        <a:pt x="20141" y="5465"/>
                      </a:cubicBezTo>
                      <a:lnTo>
                        <a:pt x="11305" y="322"/>
                      </a:lnTo>
                      <a:cubicBezTo>
                        <a:pt x="10404" y="-107"/>
                        <a:pt x="9357" y="-107"/>
                        <a:pt x="8455" y="322"/>
                      </a:cubicBezTo>
                      <a:lnTo>
                        <a:pt x="0" y="5179"/>
                      </a:lnTo>
                      <a:cubicBezTo>
                        <a:pt x="0" y="5560"/>
                        <a:pt x="0" y="6417"/>
                        <a:pt x="0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8" name="Google Shape;658;p17"/>
                <p:cNvSpPr/>
                <p:nvPr/>
              </p:nvSpPr>
              <p:spPr>
                <a:xfrm>
                  <a:off x="4729612" y="52450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9" name="Google Shape;659;p17"/>
                <p:cNvSpPr/>
                <p:nvPr/>
              </p:nvSpPr>
              <p:spPr>
                <a:xfrm>
                  <a:off x="4623423" y="5183528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9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0" name="Google Shape;660;p17"/>
                <p:cNvSpPr/>
                <p:nvPr/>
              </p:nvSpPr>
              <p:spPr>
                <a:xfrm>
                  <a:off x="4610954" y="51763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1" name="Google Shape;661;p17"/>
                <p:cNvSpPr/>
                <p:nvPr/>
              </p:nvSpPr>
              <p:spPr>
                <a:xfrm>
                  <a:off x="4598509" y="516908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2" name="Google Shape;662;p17"/>
                <p:cNvSpPr/>
                <p:nvPr/>
              </p:nvSpPr>
              <p:spPr>
                <a:xfrm>
                  <a:off x="4586039" y="516190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3" name="Google Shape;663;p17"/>
                <p:cNvSpPr/>
                <p:nvPr/>
              </p:nvSpPr>
              <p:spPr>
                <a:xfrm>
                  <a:off x="4713902" y="5236011"/>
                  <a:ext cx="2452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23" h="14108" extrusionOk="0">
                      <a:moveTo>
                        <a:pt x="570" y="6739"/>
                      </a:moveTo>
                      <a:lnTo>
                        <a:pt x="12635" y="13787"/>
                      </a:lnTo>
                      <a:cubicBezTo>
                        <a:pt x="13505" y="14216"/>
                        <a:pt x="14521" y="14216"/>
                        <a:pt x="15390" y="13787"/>
                      </a:cubicBezTo>
                      <a:lnTo>
                        <a:pt x="23846" y="8930"/>
                      </a:lnTo>
                      <a:cubicBezTo>
                        <a:pt x="24701" y="8453"/>
                        <a:pt x="24796" y="7691"/>
                        <a:pt x="23846" y="7310"/>
                      </a:cubicBezTo>
                      <a:lnTo>
                        <a:pt x="11780" y="357"/>
                      </a:lnTo>
                      <a:cubicBezTo>
                        <a:pt x="10923" y="-119"/>
                        <a:pt x="9882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596"/>
                        <a:pt x="-190" y="6358"/>
                        <a:pt x="570" y="673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4" name="Google Shape;664;p17"/>
                <p:cNvSpPr/>
                <p:nvPr/>
              </p:nvSpPr>
              <p:spPr>
                <a:xfrm>
                  <a:off x="4635943" y="5190803"/>
                  <a:ext cx="2441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13" h="14108" extrusionOk="0">
                      <a:moveTo>
                        <a:pt x="436" y="6798"/>
                      </a:moveTo>
                      <a:lnTo>
                        <a:pt x="12502" y="13752"/>
                      </a:lnTo>
                      <a:cubicBezTo>
                        <a:pt x="13393" y="14228"/>
                        <a:pt x="14461" y="14228"/>
                        <a:pt x="15352" y="13752"/>
                      </a:cubicBezTo>
                      <a:lnTo>
                        <a:pt x="23807" y="8894"/>
                      </a:lnTo>
                      <a:cubicBezTo>
                        <a:pt x="24567" y="8418"/>
                        <a:pt x="24662" y="7656"/>
                        <a:pt x="23807" y="7275"/>
                      </a:cubicBezTo>
                      <a:lnTo>
                        <a:pt x="11932" y="322"/>
                      </a:lnTo>
                      <a:cubicBezTo>
                        <a:pt x="11030" y="-107"/>
                        <a:pt x="9983" y="-107"/>
                        <a:pt x="9082" y="322"/>
                      </a:cubicBezTo>
                      <a:lnTo>
                        <a:pt x="721" y="5179"/>
                      </a:lnTo>
                      <a:cubicBezTo>
                        <a:pt x="-134" y="5656"/>
                        <a:pt x="-229" y="6418"/>
                        <a:pt x="43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5" name="Google Shape;665;p17"/>
                <p:cNvSpPr/>
                <p:nvPr/>
              </p:nvSpPr>
              <p:spPr>
                <a:xfrm>
                  <a:off x="4651601" y="5199816"/>
                  <a:ext cx="71148" cy="411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148" h="41195" extrusionOk="0">
                      <a:moveTo>
                        <a:pt x="454" y="6834"/>
                      </a:moveTo>
                      <a:lnTo>
                        <a:pt x="59260" y="40839"/>
                      </a:lnTo>
                      <a:cubicBezTo>
                        <a:pt x="60117" y="41315"/>
                        <a:pt x="61159" y="41315"/>
                        <a:pt x="62016" y="40839"/>
                      </a:cubicBezTo>
                      <a:lnTo>
                        <a:pt x="70471" y="35981"/>
                      </a:lnTo>
                      <a:cubicBezTo>
                        <a:pt x="71326" y="35505"/>
                        <a:pt x="71421" y="34742"/>
                        <a:pt x="70471" y="3436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6" name="Google Shape;666;p17"/>
                <p:cNvSpPr/>
                <p:nvPr/>
              </p:nvSpPr>
              <p:spPr>
                <a:xfrm>
                  <a:off x="4756949" y="5232713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275"/>
                      </a:lnTo>
                      <a:cubicBezTo>
                        <a:pt x="-106" y="6036"/>
                        <a:pt x="-201" y="6036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7" name="Google Shape;667;p17"/>
                <p:cNvSpPr/>
                <p:nvPr/>
              </p:nvSpPr>
              <p:spPr>
                <a:xfrm>
                  <a:off x="4744433" y="5225534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8" name="Google Shape;668;p17"/>
                <p:cNvSpPr/>
                <p:nvPr/>
              </p:nvSpPr>
              <p:spPr>
                <a:xfrm>
                  <a:off x="4732035" y="5218330"/>
                  <a:ext cx="21424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24" h="12263" extrusionOk="0">
                      <a:moveTo>
                        <a:pt x="677" y="6798"/>
                      </a:moveTo>
                      <a:lnTo>
                        <a:pt x="9513" y="11942"/>
                      </a:lnTo>
                      <a:cubicBezTo>
                        <a:pt x="10414" y="12371"/>
                        <a:pt x="11461" y="12371"/>
                        <a:pt x="12363" y="11942"/>
                      </a:cubicBezTo>
                      <a:lnTo>
                        <a:pt x="20818" y="7084"/>
                      </a:lnTo>
                      <a:cubicBezTo>
                        <a:pt x="21578" y="6608"/>
                        <a:pt x="21673" y="5846"/>
                        <a:pt x="20818" y="5465"/>
                      </a:cubicBezTo>
                      <a:lnTo>
                        <a:pt x="11983" y="322"/>
                      </a:lnTo>
                      <a:cubicBezTo>
                        <a:pt x="11081" y="-107"/>
                        <a:pt x="10034" y="-107"/>
                        <a:pt x="9133" y="322"/>
                      </a:cubicBezTo>
                      <a:lnTo>
                        <a:pt x="677" y="5179"/>
                      </a:lnTo>
                      <a:cubicBezTo>
                        <a:pt x="-178" y="5656"/>
                        <a:pt x="-273" y="6417"/>
                        <a:pt x="677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9" name="Google Shape;669;p17"/>
                <p:cNvSpPr/>
                <p:nvPr/>
              </p:nvSpPr>
              <p:spPr>
                <a:xfrm>
                  <a:off x="4719447" y="5211091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941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0" name="Google Shape;670;p17"/>
                <p:cNvSpPr/>
                <p:nvPr/>
              </p:nvSpPr>
              <p:spPr>
                <a:xfrm>
                  <a:off x="4706978" y="5203817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8"/>
                        <a:pt x="21459" y="5882"/>
                        <a:pt x="20604" y="5405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1" name="Google Shape;671;p17"/>
                <p:cNvSpPr/>
                <p:nvPr/>
              </p:nvSpPr>
              <p:spPr>
                <a:xfrm>
                  <a:off x="4694711" y="5196578"/>
                  <a:ext cx="20722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22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05" y="12406"/>
                        <a:pt x="10721" y="12406"/>
                        <a:pt x="11590" y="11978"/>
                      </a:cubicBezTo>
                      <a:lnTo>
                        <a:pt x="20046" y="7025"/>
                      </a:lnTo>
                      <a:cubicBezTo>
                        <a:pt x="20901" y="6549"/>
                        <a:pt x="20996" y="5882"/>
                        <a:pt x="20046" y="5406"/>
                      </a:cubicBezTo>
                      <a:lnTo>
                        <a:pt x="11210" y="357"/>
                      </a:lnTo>
                      <a:cubicBezTo>
                        <a:pt x="10353" y="-119"/>
                        <a:pt x="9312" y="-119"/>
                        <a:pt x="8455" y="357"/>
                      </a:cubicBezTo>
                      <a:lnTo>
                        <a:pt x="0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2" name="Google Shape;672;p17"/>
                <p:cNvSpPr/>
                <p:nvPr/>
              </p:nvSpPr>
              <p:spPr>
                <a:xfrm>
                  <a:off x="4681992" y="5189338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9"/>
                        <a:pt x="21459" y="5882"/>
                        <a:pt x="20604" y="5406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453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3" name="Google Shape;673;p17"/>
                <p:cNvSpPr/>
                <p:nvPr/>
              </p:nvSpPr>
              <p:spPr>
                <a:xfrm>
                  <a:off x="4669476" y="51821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4" name="Google Shape;674;p17"/>
                <p:cNvSpPr/>
                <p:nvPr/>
              </p:nvSpPr>
              <p:spPr>
                <a:xfrm>
                  <a:off x="4656900" y="5174765"/>
                  <a:ext cx="2131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16" h="12299" extrusionOk="0">
                      <a:moveTo>
                        <a:pt x="570" y="6834"/>
                      </a:moveTo>
                      <a:lnTo>
                        <a:pt x="9405" y="11978"/>
                      </a:lnTo>
                      <a:cubicBezTo>
                        <a:pt x="10307" y="12406"/>
                        <a:pt x="11354" y="12406"/>
                        <a:pt x="12255" y="11978"/>
                      </a:cubicBezTo>
                      <a:lnTo>
                        <a:pt x="20711" y="7120"/>
                      </a:lnTo>
                      <a:cubicBezTo>
                        <a:pt x="21471" y="7120"/>
                        <a:pt x="21566" y="5882"/>
                        <a:pt x="20711" y="5501"/>
                      </a:cubicBezTo>
                      <a:lnTo>
                        <a:pt x="11875" y="357"/>
                      </a:lnTo>
                      <a:cubicBezTo>
                        <a:pt x="10984" y="-119"/>
                        <a:pt x="9916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787"/>
                        <a:pt x="-190" y="6834"/>
                        <a:pt x="57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5" name="Google Shape;675;p17"/>
                <p:cNvSpPr/>
                <p:nvPr/>
              </p:nvSpPr>
              <p:spPr>
                <a:xfrm>
                  <a:off x="4644490" y="516765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6" name="Google Shape;676;p17"/>
                <p:cNvSpPr/>
                <p:nvPr/>
              </p:nvSpPr>
              <p:spPr>
                <a:xfrm>
                  <a:off x="4632021" y="5160418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179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7" name="Google Shape;677;p17"/>
                <p:cNvSpPr/>
                <p:nvPr/>
              </p:nvSpPr>
              <p:spPr>
                <a:xfrm>
                  <a:off x="4619504" y="5153179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59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8" name="Google Shape;678;p17"/>
                <p:cNvSpPr/>
                <p:nvPr/>
              </p:nvSpPr>
              <p:spPr>
                <a:xfrm>
                  <a:off x="4769418" y="5240428"/>
                  <a:ext cx="30663" cy="17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63" h="17728" extrusionOk="0">
                      <a:moveTo>
                        <a:pt x="535" y="6417"/>
                      </a:moveTo>
                      <a:lnTo>
                        <a:pt x="18775" y="17371"/>
                      </a:lnTo>
                      <a:cubicBezTo>
                        <a:pt x="19667" y="17847"/>
                        <a:pt x="20734" y="17847"/>
                        <a:pt x="21626" y="17371"/>
                      </a:cubicBezTo>
                      <a:lnTo>
                        <a:pt x="29986" y="12513"/>
                      </a:lnTo>
                      <a:cubicBezTo>
                        <a:pt x="30841" y="12037"/>
                        <a:pt x="30936" y="11370"/>
                        <a:pt x="29986" y="10894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275"/>
                        <a:pt x="-225" y="5941"/>
                        <a:pt x="535" y="641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9" name="Google Shape;679;p17"/>
                <p:cNvSpPr/>
                <p:nvPr/>
              </p:nvSpPr>
              <p:spPr>
                <a:xfrm>
                  <a:off x="4751035" y="5243345"/>
                  <a:ext cx="214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00" h="12299" extrusionOk="0">
                      <a:moveTo>
                        <a:pt x="677" y="6834"/>
                      </a:moveTo>
                      <a:lnTo>
                        <a:pt x="9513" y="11978"/>
                      </a:lnTo>
                      <a:cubicBezTo>
                        <a:pt x="10382" y="12406"/>
                        <a:pt x="11398" y="12406"/>
                        <a:pt x="12268" y="11978"/>
                      </a:cubicBezTo>
                      <a:lnTo>
                        <a:pt x="20723" y="7025"/>
                      </a:lnTo>
                      <a:cubicBezTo>
                        <a:pt x="21578" y="7025"/>
                        <a:pt x="21673" y="5882"/>
                        <a:pt x="20723" y="5405"/>
                      </a:cubicBezTo>
                      <a:lnTo>
                        <a:pt x="11888" y="357"/>
                      </a:lnTo>
                      <a:cubicBezTo>
                        <a:pt x="11031" y="-119"/>
                        <a:pt x="9990" y="-119"/>
                        <a:pt x="9133" y="357"/>
                      </a:cubicBezTo>
                      <a:lnTo>
                        <a:pt x="677" y="4929"/>
                      </a:lnTo>
                      <a:cubicBezTo>
                        <a:pt x="-178" y="5691"/>
                        <a:pt x="-273" y="6453"/>
                        <a:pt x="677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0" name="Google Shape;680;p17"/>
                <p:cNvSpPr/>
                <p:nvPr/>
              </p:nvSpPr>
              <p:spPr>
                <a:xfrm>
                  <a:off x="4738529" y="5236106"/>
                  <a:ext cx="212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00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025"/>
                      </a:lnTo>
                      <a:cubicBezTo>
                        <a:pt x="21354" y="6549"/>
                        <a:pt x="21449" y="5882"/>
                        <a:pt x="20594" y="5406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1" name="Google Shape;681;p17"/>
                <p:cNvSpPr/>
                <p:nvPr/>
              </p:nvSpPr>
              <p:spPr>
                <a:xfrm>
                  <a:off x="4726002" y="522886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2" name="Google Shape;682;p17"/>
                <p:cNvSpPr/>
                <p:nvPr/>
              </p:nvSpPr>
              <p:spPr>
                <a:xfrm>
                  <a:off x="4713712" y="5221628"/>
                  <a:ext cx="2078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81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37" y="12406"/>
                        <a:pt x="10784" y="12406"/>
                        <a:pt x="11685" y="11978"/>
                      </a:cubicBezTo>
                      <a:lnTo>
                        <a:pt x="20141" y="7120"/>
                      </a:lnTo>
                      <a:cubicBezTo>
                        <a:pt x="20996" y="6644"/>
                        <a:pt x="20996" y="5882"/>
                        <a:pt x="20141" y="5501"/>
                      </a:cubicBezTo>
                      <a:lnTo>
                        <a:pt x="11305" y="357"/>
                      </a:lnTo>
                      <a:cubicBezTo>
                        <a:pt x="10414" y="-119"/>
                        <a:pt x="9346" y="-119"/>
                        <a:pt x="8455" y="357"/>
                      </a:cubicBezTo>
                      <a:lnTo>
                        <a:pt x="95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3" name="Google Shape;683;p17"/>
                <p:cNvSpPr/>
                <p:nvPr/>
              </p:nvSpPr>
              <p:spPr>
                <a:xfrm>
                  <a:off x="4701016" y="52144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4" name="Google Shape;684;p17"/>
                <p:cNvSpPr/>
                <p:nvPr/>
              </p:nvSpPr>
              <p:spPr>
                <a:xfrm>
                  <a:off x="4688557" y="5207186"/>
                  <a:ext cx="2127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71" h="12299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544" y="5846"/>
                        <a:pt x="20594" y="5465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274"/>
                      </a:lnTo>
                      <a:cubicBezTo>
                        <a:pt x="-116" y="5751"/>
                        <a:pt x="-211" y="6417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5" name="Google Shape;685;p17"/>
                <p:cNvSpPr/>
                <p:nvPr/>
              </p:nvSpPr>
              <p:spPr>
                <a:xfrm>
                  <a:off x="4675924" y="5199947"/>
                  <a:ext cx="2136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64" h="12299" extrusionOk="0">
                      <a:moveTo>
                        <a:pt x="641" y="6894"/>
                      </a:moveTo>
                      <a:lnTo>
                        <a:pt x="9477" y="11942"/>
                      </a:lnTo>
                      <a:cubicBezTo>
                        <a:pt x="10368" y="12418"/>
                        <a:pt x="11435" y="12418"/>
                        <a:pt x="12327" y="11942"/>
                      </a:cubicBezTo>
                      <a:lnTo>
                        <a:pt x="20687" y="7084"/>
                      </a:lnTo>
                      <a:cubicBezTo>
                        <a:pt x="21542" y="6608"/>
                        <a:pt x="21637" y="5846"/>
                        <a:pt x="20687" y="5465"/>
                      </a:cubicBezTo>
                      <a:lnTo>
                        <a:pt x="11852" y="321"/>
                      </a:lnTo>
                      <a:cubicBezTo>
                        <a:pt x="10982" y="-107"/>
                        <a:pt x="9966" y="-107"/>
                        <a:pt x="9096" y="321"/>
                      </a:cubicBezTo>
                      <a:lnTo>
                        <a:pt x="641" y="5275"/>
                      </a:lnTo>
                      <a:cubicBezTo>
                        <a:pt x="-214" y="5751"/>
                        <a:pt x="-214" y="6417"/>
                        <a:pt x="641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6" name="Google Shape;686;p17"/>
                <p:cNvSpPr/>
                <p:nvPr/>
              </p:nvSpPr>
              <p:spPr>
                <a:xfrm>
                  <a:off x="4663585" y="519270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7" name="Google Shape;687;p17"/>
                <p:cNvSpPr/>
                <p:nvPr/>
              </p:nvSpPr>
              <p:spPr>
                <a:xfrm>
                  <a:off x="4651034" y="5185529"/>
                  <a:ext cx="21269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99" extrusionOk="0">
                      <a:moveTo>
                        <a:pt x="546" y="6834"/>
                      </a:moveTo>
                      <a:lnTo>
                        <a:pt x="9381" y="11978"/>
                      </a:lnTo>
                      <a:cubicBezTo>
                        <a:pt x="10283" y="12406"/>
                        <a:pt x="11330" y="12406"/>
                        <a:pt x="12232" y="11978"/>
                      </a:cubicBezTo>
                      <a:lnTo>
                        <a:pt x="20592" y="7120"/>
                      </a:lnTo>
                      <a:cubicBezTo>
                        <a:pt x="21447" y="6644"/>
                        <a:pt x="21542" y="5882"/>
                        <a:pt x="20592" y="5501"/>
                      </a:cubicBezTo>
                      <a:lnTo>
                        <a:pt x="11757" y="357"/>
                      </a:lnTo>
                      <a:cubicBezTo>
                        <a:pt x="10865" y="-119"/>
                        <a:pt x="9798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596"/>
                        <a:pt x="-214" y="6358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8" name="Google Shape;688;p17"/>
                <p:cNvSpPr/>
                <p:nvPr/>
              </p:nvSpPr>
              <p:spPr>
                <a:xfrm>
                  <a:off x="4638600" y="517832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40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9" name="Google Shape;689;p17"/>
                <p:cNvSpPr/>
                <p:nvPr/>
              </p:nvSpPr>
              <p:spPr>
                <a:xfrm>
                  <a:off x="4626083" y="5171051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8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0" name="Google Shape;690;p17"/>
                <p:cNvSpPr/>
                <p:nvPr/>
              </p:nvSpPr>
              <p:spPr>
                <a:xfrm>
                  <a:off x="4598129" y="5154858"/>
                  <a:ext cx="36743" cy="21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743" h="21252" extrusionOk="0">
                      <a:moveTo>
                        <a:pt x="535" y="6834"/>
                      </a:moveTo>
                      <a:lnTo>
                        <a:pt x="24856" y="20931"/>
                      </a:lnTo>
                      <a:cubicBezTo>
                        <a:pt x="25725" y="21360"/>
                        <a:pt x="26741" y="21360"/>
                        <a:pt x="27611" y="20931"/>
                      </a:cubicBezTo>
                      <a:lnTo>
                        <a:pt x="36066" y="15978"/>
                      </a:lnTo>
                      <a:cubicBezTo>
                        <a:pt x="36921" y="15502"/>
                        <a:pt x="37016" y="14835"/>
                        <a:pt x="36066" y="14359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1" name="Google Shape;691;p17"/>
                <p:cNvSpPr/>
                <p:nvPr/>
              </p:nvSpPr>
              <p:spPr>
                <a:xfrm>
                  <a:off x="4763493" y="5250906"/>
                  <a:ext cx="24428" cy="142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28" h="14204" extrusionOk="0">
                      <a:moveTo>
                        <a:pt x="475" y="6894"/>
                      </a:moveTo>
                      <a:lnTo>
                        <a:pt x="12540" y="13847"/>
                      </a:lnTo>
                      <a:cubicBezTo>
                        <a:pt x="13431" y="14323"/>
                        <a:pt x="14499" y="14323"/>
                        <a:pt x="15390" y="13847"/>
                      </a:cubicBezTo>
                      <a:lnTo>
                        <a:pt x="23751" y="8989"/>
                      </a:lnTo>
                      <a:cubicBezTo>
                        <a:pt x="24606" y="8513"/>
                        <a:pt x="24701" y="7751"/>
                        <a:pt x="23751" y="7370"/>
                      </a:cubicBezTo>
                      <a:lnTo>
                        <a:pt x="11685" y="321"/>
                      </a:lnTo>
                      <a:cubicBezTo>
                        <a:pt x="10784" y="-107"/>
                        <a:pt x="9737" y="-107"/>
                        <a:pt x="8835" y="321"/>
                      </a:cubicBezTo>
                      <a:lnTo>
                        <a:pt x="380" y="5179"/>
                      </a:lnTo>
                      <a:cubicBezTo>
                        <a:pt x="-95" y="5370"/>
                        <a:pt x="-190" y="6132"/>
                        <a:pt x="47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92" name="Google Shape;692;p17"/>
              <p:cNvGrpSpPr/>
              <p:nvPr/>
            </p:nvGrpSpPr>
            <p:grpSpPr>
              <a:xfrm>
                <a:off x="4655095" y="4952197"/>
                <a:ext cx="207390" cy="280361"/>
                <a:chOff x="4655095" y="4952197"/>
                <a:chExt cx="207390" cy="280361"/>
              </a:xfrm>
            </p:grpSpPr>
            <p:grpSp>
              <p:nvGrpSpPr>
                <p:cNvPr id="693" name="Google Shape;693;p17"/>
                <p:cNvGrpSpPr/>
                <p:nvPr/>
              </p:nvGrpSpPr>
              <p:grpSpPr>
                <a:xfrm>
                  <a:off x="4655095" y="4952197"/>
                  <a:ext cx="207390" cy="280361"/>
                  <a:chOff x="4655095" y="4952197"/>
                  <a:chExt cx="207390" cy="280361"/>
                </a:xfrm>
              </p:grpSpPr>
              <p:sp>
                <p:nvSpPr>
                  <p:cNvPr id="694" name="Google Shape;694;p17"/>
                  <p:cNvSpPr/>
                  <p:nvPr/>
                </p:nvSpPr>
                <p:spPr>
                  <a:xfrm>
                    <a:off x="4655095" y="4952197"/>
                    <a:ext cx="207390" cy="2803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7390" h="280361" extrusionOk="0">
                        <a:moveTo>
                          <a:pt x="200455" y="280361"/>
                        </a:moveTo>
                        <a:lnTo>
                          <a:pt x="200455" y="280361"/>
                        </a:lnTo>
                        <a:lnTo>
                          <a:pt x="0" y="164251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4734" y="110530"/>
                          <a:pt x="207375" y="115102"/>
                          <a:pt x="207391" y="120055"/>
                        </a:cubicBezTo>
                        <a:lnTo>
                          <a:pt x="207391" y="268360"/>
                        </a:lnTo>
                        <a:cubicBezTo>
                          <a:pt x="206156" y="275980"/>
                          <a:pt x="204731" y="277885"/>
                          <a:pt x="200455" y="280361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5" name="Google Shape;695;p17"/>
                  <p:cNvSpPr/>
                  <p:nvPr/>
                </p:nvSpPr>
                <p:spPr>
                  <a:xfrm>
                    <a:off x="4655095" y="4952197"/>
                    <a:ext cx="205775" cy="1271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5775" h="127104" extrusionOk="0">
                        <a:moveTo>
                          <a:pt x="182120" y="127104"/>
                        </a:moveTo>
                        <a:lnTo>
                          <a:pt x="0" y="11470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2698" y="109330"/>
                          <a:pt x="204541" y="111216"/>
                          <a:pt x="205776" y="113483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6" name="Google Shape;696;p17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7" name="Google Shape;697;p17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8" name="Google Shape;698;p17"/>
                  <p:cNvSpPr/>
                  <p:nvPr/>
                </p:nvSpPr>
                <p:spPr>
                  <a:xfrm>
                    <a:off x="4655095" y="5110733"/>
                    <a:ext cx="200455" cy="1218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121824" extrusionOk="0">
                        <a:moveTo>
                          <a:pt x="200455" y="121825"/>
                        </a:moveTo>
                        <a:lnTo>
                          <a:pt x="200455" y="116014"/>
                        </a:lnTo>
                        <a:lnTo>
                          <a:pt x="0" y="0"/>
                        </a:lnTo>
                        <a:lnTo>
                          <a:pt x="0" y="5715"/>
                        </a:lnTo>
                        <a:lnTo>
                          <a:pt x="200455" y="121825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99" name="Google Shape;699;p17"/>
                <p:cNvSpPr/>
                <p:nvPr/>
              </p:nvSpPr>
              <p:spPr>
                <a:xfrm>
                  <a:off x="4660320" y="4963096"/>
                  <a:ext cx="2375" cy="144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5" h="144970" extrusionOk="0">
                      <a:moveTo>
                        <a:pt x="0" y="144971"/>
                      </a:moveTo>
                      <a:lnTo>
                        <a:pt x="0" y="0"/>
                      </a:lnTo>
                      <a:lnTo>
                        <a:pt x="2375" y="1429"/>
                      </a:lnTo>
                      <a:lnTo>
                        <a:pt x="2375" y="143732"/>
                      </a:lnTo>
                      <a:lnTo>
                        <a:pt x="0" y="14497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0" name="Google Shape;700;p17"/>
                <p:cNvSpPr/>
                <p:nvPr/>
              </p:nvSpPr>
              <p:spPr>
                <a:xfrm>
                  <a:off x="4662695" y="4964525"/>
                  <a:ext cx="186490" cy="249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490" h="249936" extrusionOk="0">
                      <a:moveTo>
                        <a:pt x="0" y="0"/>
                      </a:moveTo>
                      <a:lnTo>
                        <a:pt x="0" y="142304"/>
                      </a:lnTo>
                      <a:lnTo>
                        <a:pt x="186490" y="249936"/>
                      </a:lnTo>
                      <a:lnTo>
                        <a:pt x="186490" y="10791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1" name="Google Shape;701;p17"/>
                <p:cNvSpPr/>
                <p:nvPr/>
              </p:nvSpPr>
              <p:spPr>
                <a:xfrm>
                  <a:off x="4660320" y="5106828"/>
                  <a:ext cx="188865" cy="110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865" h="110490" extrusionOk="0">
                      <a:moveTo>
                        <a:pt x="0" y="1238"/>
                      </a:moveTo>
                      <a:lnTo>
                        <a:pt x="188865" y="110490"/>
                      </a:lnTo>
                      <a:lnTo>
                        <a:pt x="188865" y="107633"/>
                      </a:lnTo>
                      <a:lnTo>
                        <a:pt x="2375" y="0"/>
                      </a:lnTo>
                      <a:lnTo>
                        <a:pt x="0" y="123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702" name="Google Shape;702;p17"/>
            <p:cNvSpPr/>
            <p:nvPr/>
          </p:nvSpPr>
          <p:spPr>
            <a:xfrm>
              <a:off x="2270876" y="3943763"/>
              <a:ext cx="260754" cy="432930"/>
            </a:xfrm>
            <a:custGeom>
              <a:avLst/>
              <a:gdLst/>
              <a:ahLst/>
              <a:cxnLst/>
              <a:rect l="l" t="t" r="r" b="b"/>
              <a:pathLst>
                <a:path w="260754" h="432930" extrusionOk="0">
                  <a:moveTo>
                    <a:pt x="89949" y="4025"/>
                  </a:moveTo>
                  <a:cubicBezTo>
                    <a:pt x="85198" y="15931"/>
                    <a:pt x="97264" y="30504"/>
                    <a:pt x="129565" y="40696"/>
                  </a:cubicBezTo>
                  <a:cubicBezTo>
                    <a:pt x="161866" y="50888"/>
                    <a:pt x="164811" y="37839"/>
                    <a:pt x="164811" y="37839"/>
                  </a:cubicBezTo>
                  <a:cubicBezTo>
                    <a:pt x="186348" y="47478"/>
                    <a:pt x="207342" y="58289"/>
                    <a:pt x="227702" y="70224"/>
                  </a:cubicBezTo>
                  <a:cubicBezTo>
                    <a:pt x="246703" y="83844"/>
                    <a:pt x="255633" y="123183"/>
                    <a:pt x="258293" y="189667"/>
                  </a:cubicBezTo>
                  <a:cubicBezTo>
                    <a:pt x="261333" y="266534"/>
                    <a:pt x="261523" y="380167"/>
                    <a:pt x="259053" y="400265"/>
                  </a:cubicBezTo>
                  <a:cubicBezTo>
                    <a:pt x="259053" y="400265"/>
                    <a:pt x="222762" y="436460"/>
                    <a:pt x="176401" y="432650"/>
                  </a:cubicBezTo>
                  <a:cubicBezTo>
                    <a:pt x="130040" y="428840"/>
                    <a:pt x="51948" y="387692"/>
                    <a:pt x="32947" y="355878"/>
                  </a:cubicBezTo>
                  <a:cubicBezTo>
                    <a:pt x="33517" y="288441"/>
                    <a:pt x="41307" y="277488"/>
                    <a:pt x="30477" y="238626"/>
                  </a:cubicBezTo>
                  <a:cubicBezTo>
                    <a:pt x="5586" y="149757"/>
                    <a:pt x="-7524" y="113372"/>
                    <a:pt x="4541" y="54317"/>
                  </a:cubicBezTo>
                  <a:cubicBezTo>
                    <a:pt x="14517" y="5644"/>
                    <a:pt x="28482" y="-452"/>
                    <a:pt x="47672" y="24"/>
                  </a:cubicBezTo>
                  <a:cubicBezTo>
                    <a:pt x="61825" y="605"/>
                    <a:pt x="75937" y="1939"/>
                    <a:pt x="89949" y="40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" name="Google Shape;703;p17"/>
            <p:cNvSpPr/>
            <p:nvPr/>
          </p:nvSpPr>
          <p:spPr>
            <a:xfrm>
              <a:off x="2458935" y="4016678"/>
              <a:ext cx="330765" cy="258321"/>
            </a:xfrm>
            <a:custGeom>
              <a:avLst/>
              <a:gdLst/>
              <a:ahLst/>
              <a:cxnLst/>
              <a:rect l="l" t="t" r="r" b="b"/>
              <a:pathLst>
                <a:path w="330765" h="258321" extrusionOk="0">
                  <a:moveTo>
                    <a:pt x="146521" y="199144"/>
                  </a:moveTo>
                  <a:cubicBezTo>
                    <a:pt x="108520" y="208669"/>
                    <a:pt x="99495" y="184666"/>
                    <a:pt x="94460" y="164759"/>
                  </a:cubicBezTo>
                  <a:cubicBezTo>
                    <a:pt x="82394" y="116467"/>
                    <a:pt x="75459" y="72938"/>
                    <a:pt x="66814" y="45506"/>
                  </a:cubicBezTo>
                  <a:cubicBezTo>
                    <a:pt x="56174" y="13216"/>
                    <a:pt x="45058" y="8073"/>
                    <a:pt x="29383" y="1786"/>
                  </a:cubicBezTo>
                  <a:cubicBezTo>
                    <a:pt x="11047" y="-5643"/>
                    <a:pt x="-4818" y="9977"/>
                    <a:pt x="1357" y="51031"/>
                  </a:cubicBezTo>
                  <a:cubicBezTo>
                    <a:pt x="8834" y="98770"/>
                    <a:pt x="20501" y="145747"/>
                    <a:pt x="36223" y="191429"/>
                  </a:cubicBezTo>
                  <a:cubicBezTo>
                    <a:pt x="40973" y="206478"/>
                    <a:pt x="51614" y="233148"/>
                    <a:pt x="67479" y="246102"/>
                  </a:cubicBezTo>
                  <a:cubicBezTo>
                    <a:pt x="87144" y="262009"/>
                    <a:pt x="116690" y="261342"/>
                    <a:pt x="161437" y="250103"/>
                  </a:cubicBezTo>
                  <a:cubicBezTo>
                    <a:pt x="180437" y="245340"/>
                    <a:pt x="201528" y="233910"/>
                    <a:pt x="237439" y="217051"/>
                  </a:cubicBezTo>
                  <a:cubicBezTo>
                    <a:pt x="246939" y="212479"/>
                    <a:pt x="254634" y="209526"/>
                    <a:pt x="273255" y="200763"/>
                  </a:cubicBezTo>
                  <a:cubicBezTo>
                    <a:pt x="291856" y="192334"/>
                    <a:pt x="308153" y="179523"/>
                    <a:pt x="320756" y="163425"/>
                  </a:cubicBezTo>
                  <a:cubicBezTo>
                    <a:pt x="330256" y="149328"/>
                    <a:pt x="331776" y="142661"/>
                    <a:pt x="330256" y="139423"/>
                  </a:cubicBezTo>
                  <a:cubicBezTo>
                    <a:pt x="328736" y="136184"/>
                    <a:pt x="323321" y="136279"/>
                    <a:pt x="318096" y="142185"/>
                  </a:cubicBezTo>
                  <a:cubicBezTo>
                    <a:pt x="310637" y="152300"/>
                    <a:pt x="301357" y="160920"/>
                    <a:pt x="290735" y="167616"/>
                  </a:cubicBezTo>
                  <a:cubicBezTo>
                    <a:pt x="290735" y="167616"/>
                    <a:pt x="302800" y="155139"/>
                    <a:pt x="309261" y="147042"/>
                  </a:cubicBezTo>
                  <a:cubicBezTo>
                    <a:pt x="315140" y="139908"/>
                    <a:pt x="320001" y="131993"/>
                    <a:pt x="323701" y="123516"/>
                  </a:cubicBezTo>
                  <a:cubicBezTo>
                    <a:pt x="327121" y="115229"/>
                    <a:pt x="319996" y="103989"/>
                    <a:pt x="314201" y="109895"/>
                  </a:cubicBezTo>
                  <a:cubicBezTo>
                    <a:pt x="308406" y="115800"/>
                    <a:pt x="306221" y="121801"/>
                    <a:pt x="296340" y="133612"/>
                  </a:cubicBezTo>
                  <a:cubicBezTo>
                    <a:pt x="291172" y="139918"/>
                    <a:pt x="285271" y="145576"/>
                    <a:pt x="278765" y="150471"/>
                  </a:cubicBezTo>
                  <a:cubicBezTo>
                    <a:pt x="284870" y="142194"/>
                    <a:pt x="290302" y="133431"/>
                    <a:pt x="295010" y="124277"/>
                  </a:cubicBezTo>
                  <a:cubicBezTo>
                    <a:pt x="299192" y="117096"/>
                    <a:pt x="301237" y="108866"/>
                    <a:pt x="300900" y="100560"/>
                  </a:cubicBezTo>
                  <a:cubicBezTo>
                    <a:pt x="300900" y="96274"/>
                    <a:pt x="294535" y="91035"/>
                    <a:pt x="288835" y="99322"/>
                  </a:cubicBezTo>
                  <a:cubicBezTo>
                    <a:pt x="283306" y="110552"/>
                    <a:pt x="276448" y="121077"/>
                    <a:pt x="268409" y="130659"/>
                  </a:cubicBezTo>
                  <a:cubicBezTo>
                    <a:pt x="259669" y="139708"/>
                    <a:pt x="252354" y="144852"/>
                    <a:pt x="252069" y="142375"/>
                  </a:cubicBezTo>
                  <a:cubicBezTo>
                    <a:pt x="251784" y="139899"/>
                    <a:pt x="257389" y="134946"/>
                    <a:pt x="260429" y="124373"/>
                  </a:cubicBezTo>
                  <a:cubicBezTo>
                    <a:pt x="263469" y="113800"/>
                    <a:pt x="260429" y="102656"/>
                    <a:pt x="254634" y="101513"/>
                  </a:cubicBezTo>
                  <a:cubicBezTo>
                    <a:pt x="248839" y="100370"/>
                    <a:pt x="249979" y="100560"/>
                    <a:pt x="245134" y="110466"/>
                  </a:cubicBezTo>
                  <a:cubicBezTo>
                    <a:pt x="238797" y="120601"/>
                    <a:pt x="233117" y="131126"/>
                    <a:pt x="228128" y="141994"/>
                  </a:cubicBezTo>
                  <a:cubicBezTo>
                    <a:pt x="225144" y="152138"/>
                    <a:pt x="219767" y="161416"/>
                    <a:pt x="212453" y="169045"/>
                  </a:cubicBezTo>
                  <a:cubicBezTo>
                    <a:pt x="203428" y="178951"/>
                    <a:pt x="182717" y="190000"/>
                    <a:pt x="146521" y="19914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4" name="Google Shape;704;p17"/>
            <p:cNvSpPr/>
            <p:nvPr/>
          </p:nvSpPr>
          <p:spPr>
            <a:xfrm>
              <a:off x="2447141" y="4011203"/>
              <a:ext cx="100743" cy="148055"/>
            </a:xfrm>
            <a:custGeom>
              <a:avLst/>
              <a:gdLst/>
              <a:ahLst/>
              <a:cxnLst/>
              <a:rect l="l" t="t" r="r" b="b"/>
              <a:pathLst>
                <a:path w="100743" h="148055" extrusionOk="0">
                  <a:moveTo>
                    <a:pt x="27117" y="689"/>
                  </a:moveTo>
                  <a:cubicBezTo>
                    <a:pt x="52482" y="-3121"/>
                    <a:pt x="70438" y="8404"/>
                    <a:pt x="81743" y="46981"/>
                  </a:cubicBezTo>
                  <a:cubicBezTo>
                    <a:pt x="93049" y="85557"/>
                    <a:pt x="100744" y="117370"/>
                    <a:pt x="100744" y="117370"/>
                  </a:cubicBezTo>
                  <a:cubicBezTo>
                    <a:pt x="90684" y="132001"/>
                    <a:pt x="75423" y="142231"/>
                    <a:pt x="58088" y="145945"/>
                  </a:cubicBezTo>
                  <a:cubicBezTo>
                    <a:pt x="27687" y="153375"/>
                    <a:pt x="16761" y="138801"/>
                    <a:pt x="16761" y="138801"/>
                  </a:cubicBezTo>
                  <a:cubicBezTo>
                    <a:pt x="16761" y="138801"/>
                    <a:pt x="8306" y="98320"/>
                    <a:pt x="3081" y="70793"/>
                  </a:cubicBezTo>
                  <a:cubicBezTo>
                    <a:pt x="-2144" y="43266"/>
                    <a:pt x="-4329" y="5356"/>
                    <a:pt x="27117" y="68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5" name="Google Shape;705;p17"/>
            <p:cNvSpPr/>
            <p:nvPr/>
          </p:nvSpPr>
          <p:spPr>
            <a:xfrm>
              <a:off x="2331622" y="3739152"/>
              <a:ext cx="164429" cy="181621"/>
            </a:xfrm>
            <a:custGeom>
              <a:avLst/>
              <a:gdLst/>
              <a:ahLst/>
              <a:cxnLst/>
              <a:rect l="l" t="t" r="r" b="b"/>
              <a:pathLst>
                <a:path w="164429" h="181621" extrusionOk="0">
                  <a:moveTo>
                    <a:pt x="155175" y="75001"/>
                  </a:moveTo>
                  <a:cubicBezTo>
                    <a:pt x="155175" y="75001"/>
                    <a:pt x="195362" y="13755"/>
                    <a:pt x="108244" y="1277"/>
                  </a:cubicBezTo>
                  <a:cubicBezTo>
                    <a:pt x="45447" y="-7771"/>
                    <a:pt x="5166" y="32710"/>
                    <a:pt x="511" y="76620"/>
                  </a:cubicBezTo>
                  <a:cubicBezTo>
                    <a:pt x="-3954" y="118530"/>
                    <a:pt x="21792" y="162345"/>
                    <a:pt x="40412" y="179300"/>
                  </a:cubicBezTo>
                  <a:cubicBezTo>
                    <a:pt x="58682" y="183929"/>
                    <a:pt x="78014" y="181586"/>
                    <a:pt x="94659" y="172727"/>
                  </a:cubicBezTo>
                  <a:cubicBezTo>
                    <a:pt x="95657" y="161326"/>
                    <a:pt x="96038" y="149877"/>
                    <a:pt x="95799" y="138437"/>
                  </a:cubicBezTo>
                  <a:cubicBezTo>
                    <a:pt x="95799" y="138437"/>
                    <a:pt x="65208" y="73858"/>
                    <a:pt x="155175" y="7500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6" name="Google Shape;706;p17"/>
            <p:cNvSpPr/>
            <p:nvPr/>
          </p:nvSpPr>
          <p:spPr>
            <a:xfrm>
              <a:off x="2515394" y="4404988"/>
              <a:ext cx="145638" cy="201549"/>
            </a:xfrm>
            <a:custGeom>
              <a:avLst/>
              <a:gdLst/>
              <a:ahLst/>
              <a:cxnLst/>
              <a:rect l="l" t="t" r="r" b="b"/>
              <a:pathLst>
                <a:path w="145638" h="201549" extrusionOk="0">
                  <a:moveTo>
                    <a:pt x="145639" y="183928"/>
                  </a:moveTo>
                  <a:lnTo>
                    <a:pt x="145639" y="0"/>
                  </a:lnTo>
                  <a:lnTo>
                    <a:pt x="0" y="85249"/>
                  </a:lnTo>
                  <a:lnTo>
                    <a:pt x="56052" y="201549"/>
                  </a:lnTo>
                  <a:lnTo>
                    <a:pt x="145639" y="183928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" name="Google Shape;707;p17"/>
            <p:cNvSpPr/>
            <p:nvPr/>
          </p:nvSpPr>
          <p:spPr>
            <a:xfrm>
              <a:off x="2565555" y="4383081"/>
              <a:ext cx="95477" cy="55816"/>
            </a:xfrm>
            <a:custGeom>
              <a:avLst/>
              <a:gdLst/>
              <a:ahLst/>
              <a:cxnLst/>
              <a:rect l="l" t="t" r="r" b="b"/>
              <a:pathLst>
                <a:path w="95477" h="55816" extrusionOk="0">
                  <a:moveTo>
                    <a:pt x="0" y="32480"/>
                  </a:moveTo>
                  <a:lnTo>
                    <a:pt x="55862" y="0"/>
                  </a:lnTo>
                  <a:lnTo>
                    <a:pt x="95478" y="22860"/>
                  </a:lnTo>
                  <a:lnTo>
                    <a:pt x="37526" y="55816"/>
                  </a:lnTo>
                  <a:lnTo>
                    <a:pt x="0" y="32480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" name="Google Shape;708;p17"/>
            <p:cNvSpPr/>
            <p:nvPr/>
          </p:nvSpPr>
          <p:spPr>
            <a:xfrm>
              <a:off x="4383145" y="3435820"/>
              <a:ext cx="77712" cy="44958"/>
            </a:xfrm>
            <a:custGeom>
              <a:avLst/>
              <a:gdLst/>
              <a:ahLst/>
              <a:cxnLst/>
              <a:rect l="l" t="t" r="r" b="b"/>
              <a:pathLst>
                <a:path w="77712" h="44958" extrusionOk="0">
                  <a:moveTo>
                    <a:pt x="77712" y="22479"/>
                  </a:moveTo>
                  <a:cubicBezTo>
                    <a:pt x="77712" y="34894"/>
                    <a:pt x="60316" y="44958"/>
                    <a:pt x="38856" y="44958"/>
                  </a:cubicBezTo>
                  <a:cubicBezTo>
                    <a:pt x="17396" y="44958"/>
                    <a:pt x="0" y="34894"/>
                    <a:pt x="0" y="22479"/>
                  </a:cubicBezTo>
                  <a:cubicBezTo>
                    <a:pt x="0" y="10064"/>
                    <a:pt x="17397" y="0"/>
                    <a:pt x="38856" y="0"/>
                  </a:cubicBezTo>
                  <a:cubicBezTo>
                    <a:pt x="60316" y="0"/>
                    <a:pt x="77712" y="10064"/>
                    <a:pt x="77712" y="22479"/>
                  </a:cubicBez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" name="Google Shape;709;p17"/>
            <p:cNvSpPr/>
            <p:nvPr/>
          </p:nvSpPr>
          <p:spPr>
            <a:xfrm flipH="1">
              <a:off x="4682927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" name="Google Shape;710;p17"/>
            <p:cNvSpPr/>
            <p:nvPr/>
          </p:nvSpPr>
          <p:spPr>
            <a:xfrm rot="10800000">
              <a:off x="6022844" y="4502970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711;p17"/>
            <p:cNvSpPr/>
            <p:nvPr/>
          </p:nvSpPr>
          <p:spPr>
            <a:xfrm flipH="1">
              <a:off x="6190049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p17"/>
            <p:cNvSpPr/>
            <p:nvPr/>
          </p:nvSpPr>
          <p:spPr>
            <a:xfrm flipH="1">
              <a:off x="6403900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Google Shape;713;p17"/>
            <p:cNvSpPr/>
            <p:nvPr/>
          </p:nvSpPr>
          <p:spPr>
            <a:xfrm flipH="1">
              <a:off x="6190049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4" name="Google Shape;714;p17"/>
            <p:cNvSpPr/>
            <p:nvPr/>
          </p:nvSpPr>
          <p:spPr>
            <a:xfrm>
              <a:off x="6351541" y="3874743"/>
              <a:ext cx="217302" cy="317702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5" name="Google Shape;715;p17"/>
            <p:cNvSpPr/>
            <p:nvPr/>
          </p:nvSpPr>
          <p:spPr>
            <a:xfrm>
              <a:off x="6368017" y="3871983"/>
              <a:ext cx="104086" cy="12826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6" name="Google Shape;716;p17"/>
            <p:cNvSpPr/>
            <p:nvPr/>
          </p:nvSpPr>
          <p:spPr>
            <a:xfrm>
              <a:off x="6388363" y="4011215"/>
              <a:ext cx="128390" cy="14369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7" name="Google Shape;717;p17"/>
            <p:cNvSpPr/>
            <p:nvPr/>
          </p:nvSpPr>
          <p:spPr>
            <a:xfrm>
              <a:off x="6169126" y="4068541"/>
              <a:ext cx="242294" cy="344916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8" name="Google Shape;718;p17"/>
            <p:cNvSpPr/>
            <p:nvPr/>
          </p:nvSpPr>
          <p:spPr>
            <a:xfrm>
              <a:off x="6350989" y="4058254"/>
              <a:ext cx="187162" cy="24687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9" name="Google Shape;719;p17"/>
            <p:cNvSpPr/>
            <p:nvPr/>
          </p:nvSpPr>
          <p:spPr>
            <a:xfrm>
              <a:off x="6384325" y="3881810"/>
              <a:ext cx="137686" cy="169616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0" name="Google Shape;720;p17"/>
            <p:cNvSpPr/>
            <p:nvPr/>
          </p:nvSpPr>
          <p:spPr>
            <a:xfrm>
              <a:off x="6389913" y="3881145"/>
              <a:ext cx="138230" cy="13009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1" name="Google Shape;721;p17"/>
            <p:cNvSpPr/>
            <p:nvPr/>
          </p:nvSpPr>
          <p:spPr>
            <a:xfrm>
              <a:off x="6223986" y="4735273"/>
              <a:ext cx="108702" cy="82916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" name="Google Shape;722;p17"/>
            <p:cNvSpPr/>
            <p:nvPr/>
          </p:nvSpPr>
          <p:spPr>
            <a:xfrm>
              <a:off x="6224466" y="4761723"/>
              <a:ext cx="108209" cy="5649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3" name="Google Shape;723;p17"/>
            <p:cNvSpPr/>
            <p:nvPr/>
          </p:nvSpPr>
          <p:spPr>
            <a:xfrm>
              <a:off x="6169601" y="4699543"/>
              <a:ext cx="99502" cy="77082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4" name="Google Shape;724;p17"/>
            <p:cNvSpPr/>
            <p:nvPr/>
          </p:nvSpPr>
          <p:spPr>
            <a:xfrm>
              <a:off x="6170058" y="4724979"/>
              <a:ext cx="99108" cy="51736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5" name="Google Shape;725;p17"/>
            <p:cNvSpPr/>
            <p:nvPr/>
          </p:nvSpPr>
          <p:spPr>
            <a:xfrm>
              <a:off x="6206498" y="4301929"/>
              <a:ext cx="236938" cy="40866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6" name="Google Shape;726;p17"/>
            <p:cNvSpPr/>
            <p:nvPr/>
          </p:nvSpPr>
          <p:spPr>
            <a:xfrm>
              <a:off x="6271102" y="4302737"/>
              <a:ext cx="235887" cy="442489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7" name="Google Shape;727;p17"/>
            <p:cNvSpPr/>
            <p:nvPr/>
          </p:nvSpPr>
          <p:spPr>
            <a:xfrm>
              <a:off x="6183254" y="4274877"/>
              <a:ext cx="352749" cy="324700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8" name="Google Shape;728;p17"/>
            <p:cNvSpPr/>
            <p:nvPr/>
          </p:nvSpPr>
          <p:spPr>
            <a:xfrm>
              <a:off x="6466820" y="4083042"/>
              <a:ext cx="122590" cy="42978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9" name="Google Shape;729;p17"/>
            <p:cNvSpPr/>
            <p:nvPr/>
          </p:nvSpPr>
          <p:spPr>
            <a:xfrm>
              <a:off x="6490841" y="4077626"/>
              <a:ext cx="74124" cy="94270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0" name="Google Shape;730;p17"/>
            <p:cNvSpPr/>
            <p:nvPr/>
          </p:nvSpPr>
          <p:spPr>
            <a:xfrm>
              <a:off x="6345497" y="4058119"/>
              <a:ext cx="63405" cy="6657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31" name="Google Shape;731;p17"/>
            <p:cNvGrpSpPr/>
            <p:nvPr/>
          </p:nvGrpSpPr>
          <p:grpSpPr>
            <a:xfrm>
              <a:off x="6161836" y="4215479"/>
              <a:ext cx="350682" cy="265782"/>
              <a:chOff x="6621095" y="1452181"/>
              <a:chExt cx="330894" cy="250785"/>
            </a:xfrm>
          </p:grpSpPr>
          <p:sp>
            <p:nvSpPr>
              <p:cNvPr id="732" name="Google Shape;732;p1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3" name="Google Shape;733;p1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4" name="Google Shape;734;p1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5" name="Google Shape;735;p1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6" name="Google Shape;736;p1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DATA FILTERING</a:t>
            </a:r>
            <a:endParaRPr dirty="0"/>
          </a:p>
        </p:txBody>
      </p:sp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-IN" dirty="0"/>
              <a:t>WHERE </a:t>
            </a: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-IN" dirty="0"/>
              <a:t>ORDER BY </a:t>
            </a: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-IN" dirty="0"/>
              <a:t>OR,AND,IN</a:t>
            </a: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-IN" dirty="0"/>
              <a:t>BETWEEN,LIKE,NOT</a:t>
            </a:r>
            <a:endParaRPr dirty="0"/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597" name="Google Shape;597;p17"/>
          <p:cNvGrpSpPr/>
          <p:nvPr/>
        </p:nvGrpSpPr>
        <p:grpSpPr>
          <a:xfrm>
            <a:off x="5796744" y="1573487"/>
            <a:ext cx="2928488" cy="3139481"/>
            <a:chOff x="2183550" y="65875"/>
            <a:chExt cx="4483981" cy="4807045"/>
          </a:xfrm>
        </p:grpSpPr>
        <p:sp>
          <p:nvSpPr>
            <p:cNvPr id="598" name="Google Shape;598;p17"/>
            <p:cNvSpPr/>
            <p:nvPr/>
          </p:nvSpPr>
          <p:spPr>
            <a:xfrm>
              <a:off x="3889897" y="3280283"/>
              <a:ext cx="998038" cy="577710"/>
            </a:xfrm>
            <a:custGeom>
              <a:avLst/>
              <a:gdLst/>
              <a:ahLst/>
              <a:cxnLst/>
              <a:rect l="l" t="t" r="r" b="b"/>
              <a:pathLst>
                <a:path w="998038" h="577710" extrusionOk="0">
                  <a:moveTo>
                    <a:pt x="461327" y="569588"/>
                  </a:moveTo>
                  <a:lnTo>
                    <a:pt x="14055" y="310699"/>
                  </a:lnTo>
                  <a:cubicBezTo>
                    <a:pt x="-6751" y="298602"/>
                    <a:pt x="-4186" y="277552"/>
                    <a:pt x="19945" y="263645"/>
                  </a:cubicBezTo>
                  <a:lnTo>
                    <a:pt x="455437" y="11519"/>
                  </a:lnTo>
                  <a:cubicBezTo>
                    <a:pt x="479568" y="-2388"/>
                    <a:pt x="515954" y="-3912"/>
                    <a:pt x="536759" y="8090"/>
                  </a:cubicBezTo>
                  <a:lnTo>
                    <a:pt x="983936" y="266979"/>
                  </a:lnTo>
                  <a:cubicBezTo>
                    <a:pt x="1004837" y="279076"/>
                    <a:pt x="1002177" y="300126"/>
                    <a:pt x="978141" y="314033"/>
                  </a:cubicBezTo>
                  <a:lnTo>
                    <a:pt x="542554" y="566159"/>
                  </a:lnTo>
                  <a:cubicBezTo>
                    <a:pt x="518519" y="580161"/>
                    <a:pt x="482133" y="581590"/>
                    <a:pt x="461327" y="56958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599;p17"/>
            <p:cNvSpPr/>
            <p:nvPr/>
          </p:nvSpPr>
          <p:spPr>
            <a:xfrm>
              <a:off x="2372415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600;p17"/>
            <p:cNvSpPr/>
            <p:nvPr/>
          </p:nvSpPr>
          <p:spPr>
            <a:xfrm>
              <a:off x="3921527" y="3261804"/>
              <a:ext cx="998857" cy="577329"/>
            </a:xfrm>
            <a:custGeom>
              <a:avLst/>
              <a:gdLst/>
              <a:ahLst/>
              <a:cxnLst/>
              <a:rect l="l" t="t" r="r" b="b"/>
              <a:pathLst>
                <a:path w="998857" h="577329" extrusionOk="0">
                  <a:moveTo>
                    <a:pt x="998097" y="255644"/>
                  </a:moveTo>
                  <a:lnTo>
                    <a:pt x="976057" y="262407"/>
                  </a:lnTo>
                  <a:lnTo>
                    <a:pt x="536860" y="8090"/>
                  </a:lnTo>
                  <a:cubicBezTo>
                    <a:pt x="516054" y="-3912"/>
                    <a:pt x="479858" y="-2388"/>
                    <a:pt x="455632" y="11519"/>
                  </a:cubicBezTo>
                  <a:lnTo>
                    <a:pt x="20046" y="263645"/>
                  </a:lnTo>
                  <a:lnTo>
                    <a:pt x="19001" y="264312"/>
                  </a:lnTo>
                  <a:lnTo>
                    <a:pt x="0" y="258502"/>
                  </a:lnTo>
                  <a:lnTo>
                    <a:pt x="0" y="287077"/>
                  </a:lnTo>
                  <a:cubicBezTo>
                    <a:pt x="0" y="288125"/>
                    <a:pt x="0" y="289173"/>
                    <a:pt x="0" y="290316"/>
                  </a:cubicBezTo>
                  <a:lnTo>
                    <a:pt x="0" y="292601"/>
                  </a:lnTo>
                  <a:lnTo>
                    <a:pt x="0" y="292601"/>
                  </a:lnTo>
                  <a:cubicBezTo>
                    <a:pt x="1596" y="300307"/>
                    <a:pt x="6641" y="306841"/>
                    <a:pt x="13680" y="310318"/>
                  </a:cubicBezTo>
                  <a:lnTo>
                    <a:pt x="460953" y="569208"/>
                  </a:lnTo>
                  <a:cubicBezTo>
                    <a:pt x="481758" y="581209"/>
                    <a:pt x="517954" y="579780"/>
                    <a:pt x="542275" y="565778"/>
                  </a:cubicBezTo>
                  <a:lnTo>
                    <a:pt x="979097" y="314033"/>
                  </a:lnTo>
                  <a:cubicBezTo>
                    <a:pt x="989404" y="309413"/>
                    <a:pt x="996786" y="300012"/>
                    <a:pt x="998857" y="288887"/>
                  </a:cubicBezTo>
                  <a:lnTo>
                    <a:pt x="998857" y="288887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601;p17"/>
            <p:cNvSpPr/>
            <p:nvPr/>
          </p:nvSpPr>
          <p:spPr>
            <a:xfrm>
              <a:off x="3922039" y="3231825"/>
              <a:ext cx="998054" cy="577388"/>
            </a:xfrm>
            <a:custGeom>
              <a:avLst/>
              <a:gdLst/>
              <a:ahLst/>
              <a:cxnLst/>
              <a:rect l="l" t="t" r="r" b="b"/>
              <a:pathLst>
                <a:path w="998054" h="577388" extrusionOk="0">
                  <a:moveTo>
                    <a:pt x="461295" y="569183"/>
                  </a:moveTo>
                  <a:lnTo>
                    <a:pt x="14023" y="310674"/>
                  </a:lnTo>
                  <a:cubicBezTo>
                    <a:pt x="-6783" y="298673"/>
                    <a:pt x="-4123" y="277623"/>
                    <a:pt x="19913" y="263716"/>
                  </a:cubicBezTo>
                  <a:lnTo>
                    <a:pt x="455500" y="11589"/>
                  </a:lnTo>
                  <a:cubicBezTo>
                    <a:pt x="479536" y="-2412"/>
                    <a:pt x="515922" y="-3936"/>
                    <a:pt x="536727" y="8160"/>
                  </a:cubicBezTo>
                  <a:lnTo>
                    <a:pt x="984000" y="267050"/>
                  </a:lnTo>
                  <a:cubicBezTo>
                    <a:pt x="1004805" y="279147"/>
                    <a:pt x="1002240" y="300197"/>
                    <a:pt x="978110" y="314103"/>
                  </a:cubicBezTo>
                  <a:lnTo>
                    <a:pt x="542618" y="566230"/>
                  </a:lnTo>
                  <a:cubicBezTo>
                    <a:pt x="518487" y="579756"/>
                    <a:pt x="482101" y="581280"/>
                    <a:pt x="461295" y="56918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Google Shape;602;p17"/>
            <p:cNvSpPr/>
            <p:nvPr/>
          </p:nvSpPr>
          <p:spPr>
            <a:xfrm>
              <a:off x="4231770" y="3400376"/>
              <a:ext cx="378145" cy="218912"/>
            </a:xfrm>
            <a:custGeom>
              <a:avLst/>
              <a:gdLst/>
              <a:ahLst/>
              <a:cxnLst/>
              <a:rect l="l" t="t" r="r" b="b"/>
              <a:pathLst>
                <a:path w="378145" h="218912" extrusionOk="0">
                  <a:moveTo>
                    <a:pt x="377956" y="96880"/>
                  </a:moveTo>
                  <a:lnTo>
                    <a:pt x="377956" y="58780"/>
                  </a:lnTo>
                  <a:lnTo>
                    <a:pt x="323804" y="73067"/>
                  </a:lnTo>
                  <a:lnTo>
                    <a:pt x="203341" y="3058"/>
                  </a:lnTo>
                  <a:cubicBezTo>
                    <a:pt x="193461" y="-1447"/>
                    <a:pt x="182023" y="-952"/>
                    <a:pt x="172560" y="4392"/>
                  </a:cubicBezTo>
                  <a:lnTo>
                    <a:pt x="55422" y="72210"/>
                  </a:lnTo>
                  <a:lnTo>
                    <a:pt x="36" y="57541"/>
                  </a:lnTo>
                  <a:lnTo>
                    <a:pt x="36" y="98594"/>
                  </a:lnTo>
                  <a:lnTo>
                    <a:pt x="36" y="98594"/>
                  </a:lnTo>
                  <a:lnTo>
                    <a:pt x="36" y="108119"/>
                  </a:lnTo>
                  <a:cubicBezTo>
                    <a:pt x="-12" y="108500"/>
                    <a:pt x="-12" y="108881"/>
                    <a:pt x="36" y="109262"/>
                  </a:cubicBezTo>
                  <a:lnTo>
                    <a:pt x="36" y="110215"/>
                  </a:lnTo>
                  <a:lnTo>
                    <a:pt x="36" y="110215"/>
                  </a:lnTo>
                  <a:cubicBezTo>
                    <a:pt x="644" y="113139"/>
                    <a:pt x="2572" y="115606"/>
                    <a:pt x="5261" y="116882"/>
                  </a:cubicBezTo>
                  <a:lnTo>
                    <a:pt x="174840" y="215847"/>
                  </a:lnTo>
                  <a:cubicBezTo>
                    <a:pt x="184721" y="220333"/>
                    <a:pt x="196130" y="219876"/>
                    <a:pt x="205621" y="214608"/>
                  </a:cubicBezTo>
                  <a:lnTo>
                    <a:pt x="370736" y="119358"/>
                  </a:lnTo>
                  <a:cubicBezTo>
                    <a:pt x="374621" y="117606"/>
                    <a:pt x="377395" y="114044"/>
                    <a:pt x="378146" y="109833"/>
                  </a:cubicBezTo>
                  <a:lnTo>
                    <a:pt x="378146" y="109833"/>
                  </a:lnTo>
                  <a:lnTo>
                    <a:pt x="378146" y="97261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Google Shape;603;p17"/>
            <p:cNvSpPr/>
            <p:nvPr/>
          </p:nvSpPr>
          <p:spPr>
            <a:xfrm>
              <a:off x="4231502" y="3348848"/>
              <a:ext cx="378432" cy="218803"/>
            </a:xfrm>
            <a:custGeom>
              <a:avLst/>
              <a:gdLst/>
              <a:ahLst/>
              <a:cxnLst/>
              <a:rect l="l" t="t" r="r" b="b"/>
              <a:pathLst>
                <a:path w="378432" h="218803" extrusionOk="0">
                  <a:moveTo>
                    <a:pt x="175108" y="215844"/>
                  </a:moveTo>
                  <a:lnTo>
                    <a:pt x="5339" y="117451"/>
                  </a:lnTo>
                  <a:cubicBezTo>
                    <a:pt x="-2547" y="112879"/>
                    <a:pt x="-1597" y="104878"/>
                    <a:pt x="7524" y="99639"/>
                  </a:cubicBezTo>
                  <a:lnTo>
                    <a:pt x="172638" y="4389"/>
                  </a:lnTo>
                  <a:cubicBezTo>
                    <a:pt x="182167" y="-992"/>
                    <a:pt x="193691" y="-1449"/>
                    <a:pt x="203609" y="3151"/>
                  </a:cubicBezTo>
                  <a:lnTo>
                    <a:pt x="373094" y="101259"/>
                  </a:lnTo>
                  <a:cubicBezTo>
                    <a:pt x="380979" y="105831"/>
                    <a:pt x="380029" y="113832"/>
                    <a:pt x="370909" y="119166"/>
                  </a:cubicBezTo>
                  <a:lnTo>
                    <a:pt x="205794" y="214416"/>
                  </a:lnTo>
                  <a:cubicBezTo>
                    <a:pt x="196360" y="219712"/>
                    <a:pt x="184988" y="220245"/>
                    <a:pt x="175108" y="215844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604;p17"/>
            <p:cNvSpPr/>
            <p:nvPr/>
          </p:nvSpPr>
          <p:spPr>
            <a:xfrm>
              <a:off x="3409843" y="2513133"/>
              <a:ext cx="2024410" cy="945165"/>
            </a:xfrm>
            <a:custGeom>
              <a:avLst/>
              <a:gdLst/>
              <a:ahLst/>
              <a:cxnLst/>
              <a:rect l="l" t="t" r="r" b="b"/>
              <a:pathLst>
                <a:path w="2024410" h="945165" extrusionOk="0">
                  <a:moveTo>
                    <a:pt x="1010828" y="945166"/>
                  </a:moveTo>
                  <a:lnTo>
                    <a:pt x="0" y="38005"/>
                  </a:lnTo>
                  <a:lnTo>
                    <a:pt x="2024411" y="0"/>
                  </a:lnTo>
                  <a:lnTo>
                    <a:pt x="1010828" y="945166"/>
                  </a:ln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605;p17"/>
            <p:cNvSpPr/>
            <p:nvPr/>
          </p:nvSpPr>
          <p:spPr>
            <a:xfrm>
              <a:off x="2963426" y="65875"/>
              <a:ext cx="2875158" cy="2882646"/>
            </a:xfrm>
            <a:custGeom>
              <a:avLst/>
              <a:gdLst/>
              <a:ahLst/>
              <a:cxnLst/>
              <a:rect l="l" t="t" r="r" b="b"/>
              <a:pathLst>
                <a:path w="2875158" h="2882646" extrusionOk="0">
                  <a:moveTo>
                    <a:pt x="2875159" y="1441323"/>
                  </a:moveTo>
                  <a:cubicBezTo>
                    <a:pt x="2875159" y="2237344"/>
                    <a:pt x="2231533" y="2882646"/>
                    <a:pt x="1437579" y="2882646"/>
                  </a:cubicBezTo>
                  <a:cubicBezTo>
                    <a:pt x="643626" y="2882646"/>
                    <a:pt x="0" y="2237344"/>
                    <a:pt x="0" y="1441323"/>
                  </a:cubicBezTo>
                  <a:cubicBezTo>
                    <a:pt x="0" y="645302"/>
                    <a:pt x="643626" y="0"/>
                    <a:pt x="1437579" y="0"/>
                  </a:cubicBezTo>
                  <a:cubicBezTo>
                    <a:pt x="2231532" y="0"/>
                    <a:pt x="2875159" y="645302"/>
                    <a:pt x="2875159" y="144132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606;p17"/>
            <p:cNvSpPr/>
            <p:nvPr/>
          </p:nvSpPr>
          <p:spPr>
            <a:xfrm>
              <a:off x="2986102" y="165506"/>
              <a:ext cx="2752826" cy="2463451"/>
            </a:xfrm>
            <a:custGeom>
              <a:avLst/>
              <a:gdLst/>
              <a:ahLst/>
              <a:cxnLst/>
              <a:rect l="l" t="t" r="r" b="b"/>
              <a:pathLst>
                <a:path w="2752826" h="2463451" extrusionOk="0">
                  <a:moveTo>
                    <a:pt x="1036794" y="484346"/>
                  </a:moveTo>
                  <a:lnTo>
                    <a:pt x="1041639" y="467297"/>
                  </a:lnTo>
                  <a:lnTo>
                    <a:pt x="1041639" y="430340"/>
                  </a:lnTo>
                  <a:cubicBezTo>
                    <a:pt x="1034789" y="431164"/>
                    <a:pt x="1027873" y="431164"/>
                    <a:pt x="1021023" y="430340"/>
                  </a:cubicBezTo>
                  <a:cubicBezTo>
                    <a:pt x="1017413" y="428720"/>
                    <a:pt x="1019883" y="418624"/>
                    <a:pt x="1019883" y="418624"/>
                  </a:cubicBezTo>
                  <a:lnTo>
                    <a:pt x="1036794" y="404051"/>
                  </a:lnTo>
                  <a:lnTo>
                    <a:pt x="1002878" y="411290"/>
                  </a:lnTo>
                  <a:lnTo>
                    <a:pt x="990717" y="430340"/>
                  </a:lnTo>
                  <a:lnTo>
                    <a:pt x="952716" y="453866"/>
                  </a:lnTo>
                  <a:lnTo>
                    <a:pt x="969722" y="463391"/>
                  </a:lnTo>
                  <a:lnTo>
                    <a:pt x="980647" y="470630"/>
                  </a:lnTo>
                  <a:lnTo>
                    <a:pt x="996988" y="473107"/>
                  </a:lnTo>
                  <a:lnTo>
                    <a:pt x="996988" y="462344"/>
                  </a:lnTo>
                  <a:cubicBezTo>
                    <a:pt x="996988" y="462344"/>
                    <a:pt x="1015988" y="457486"/>
                    <a:pt x="1020643" y="464725"/>
                  </a:cubicBezTo>
                  <a:lnTo>
                    <a:pt x="1018268" y="478155"/>
                  </a:lnTo>
                  <a:lnTo>
                    <a:pt x="1036794" y="484346"/>
                  </a:lnTo>
                  <a:close/>
                  <a:moveTo>
                    <a:pt x="616692" y="1010603"/>
                  </a:moveTo>
                  <a:cubicBezTo>
                    <a:pt x="606783" y="1006135"/>
                    <a:pt x="595440" y="1006135"/>
                    <a:pt x="585531" y="1010603"/>
                  </a:cubicBezTo>
                  <a:cubicBezTo>
                    <a:pt x="585702" y="1024414"/>
                    <a:pt x="574967" y="1035891"/>
                    <a:pt x="561211" y="1036606"/>
                  </a:cubicBezTo>
                  <a:lnTo>
                    <a:pt x="588951" y="1052132"/>
                  </a:lnTo>
                  <a:lnTo>
                    <a:pt x="616692" y="1041749"/>
                  </a:lnTo>
                  <a:lnTo>
                    <a:pt x="652983" y="1029653"/>
                  </a:lnTo>
                  <a:lnTo>
                    <a:pt x="684049" y="1052132"/>
                  </a:lnTo>
                  <a:cubicBezTo>
                    <a:pt x="707420" y="1023557"/>
                    <a:pt x="684049" y="1007078"/>
                    <a:pt x="684049" y="1007078"/>
                  </a:cubicBezTo>
                  <a:lnTo>
                    <a:pt x="616692" y="1010603"/>
                  </a:lnTo>
                  <a:close/>
                  <a:moveTo>
                    <a:pt x="1206658" y="1540478"/>
                  </a:moveTo>
                  <a:lnTo>
                    <a:pt x="1179773" y="1534763"/>
                  </a:lnTo>
                  <a:lnTo>
                    <a:pt x="1133031" y="1504950"/>
                  </a:lnTo>
                  <a:lnTo>
                    <a:pt x="1091990" y="1504950"/>
                  </a:lnTo>
                  <a:lnTo>
                    <a:pt x="1056554" y="1486567"/>
                  </a:lnTo>
                  <a:lnTo>
                    <a:pt x="1042399" y="1486567"/>
                  </a:lnTo>
                  <a:cubicBezTo>
                    <a:pt x="1042399" y="1486567"/>
                    <a:pt x="1045249" y="1466660"/>
                    <a:pt x="1040974" y="1465231"/>
                  </a:cubicBezTo>
                  <a:cubicBezTo>
                    <a:pt x="1036699" y="1463802"/>
                    <a:pt x="1005633" y="1445324"/>
                    <a:pt x="1005633" y="1445324"/>
                  </a:cubicBezTo>
                  <a:lnTo>
                    <a:pt x="981502" y="1453896"/>
                  </a:lnTo>
                  <a:lnTo>
                    <a:pt x="981502" y="1436846"/>
                  </a:lnTo>
                  <a:lnTo>
                    <a:pt x="964497" y="1429703"/>
                  </a:lnTo>
                  <a:lnTo>
                    <a:pt x="950341" y="1429703"/>
                  </a:lnTo>
                  <a:lnTo>
                    <a:pt x="951766" y="1415510"/>
                  </a:lnTo>
                  <a:cubicBezTo>
                    <a:pt x="951766" y="1415510"/>
                    <a:pt x="964497" y="1390269"/>
                    <a:pt x="957467" y="1385888"/>
                  </a:cubicBezTo>
                  <a:cubicBezTo>
                    <a:pt x="950436" y="1381506"/>
                    <a:pt x="924881" y="1324642"/>
                    <a:pt x="924881" y="1324642"/>
                  </a:cubicBezTo>
                  <a:lnTo>
                    <a:pt x="886880" y="1303306"/>
                  </a:lnTo>
                  <a:lnTo>
                    <a:pt x="845838" y="1303306"/>
                  </a:lnTo>
                  <a:lnTo>
                    <a:pt x="810403" y="1269302"/>
                  </a:lnTo>
                  <a:lnTo>
                    <a:pt x="775062" y="1240727"/>
                  </a:lnTo>
                  <a:lnTo>
                    <a:pt x="755206" y="1201007"/>
                  </a:lnTo>
                  <a:lnTo>
                    <a:pt x="733925" y="1186815"/>
                  </a:lnTo>
                  <a:cubicBezTo>
                    <a:pt x="733925" y="1186815"/>
                    <a:pt x="709890" y="1202436"/>
                    <a:pt x="704190" y="1201007"/>
                  </a:cubicBezTo>
                  <a:cubicBezTo>
                    <a:pt x="698489" y="1199579"/>
                    <a:pt x="663149" y="1186815"/>
                    <a:pt x="663149" y="1186815"/>
                  </a:cubicBezTo>
                  <a:lnTo>
                    <a:pt x="633413" y="1178338"/>
                  </a:lnTo>
                  <a:lnTo>
                    <a:pt x="596267" y="1195769"/>
                  </a:lnTo>
                  <a:lnTo>
                    <a:pt x="596267" y="1233869"/>
                  </a:lnTo>
                  <a:lnTo>
                    <a:pt x="582111" y="1224344"/>
                  </a:lnTo>
                  <a:lnTo>
                    <a:pt x="582111" y="1210056"/>
                  </a:lnTo>
                  <a:lnTo>
                    <a:pt x="594842" y="1185958"/>
                  </a:lnTo>
                  <a:lnTo>
                    <a:pt x="600542" y="1168908"/>
                  </a:lnTo>
                  <a:lnTo>
                    <a:pt x="587812" y="1163288"/>
                  </a:lnTo>
                  <a:lnTo>
                    <a:pt x="570806" y="1183100"/>
                  </a:lnTo>
                  <a:lnTo>
                    <a:pt x="528340" y="1195769"/>
                  </a:lnTo>
                  <a:lnTo>
                    <a:pt x="519790" y="1214247"/>
                  </a:lnTo>
                  <a:lnTo>
                    <a:pt x="499934" y="1232726"/>
                  </a:lnTo>
                  <a:lnTo>
                    <a:pt x="494329" y="1248347"/>
                  </a:lnTo>
                  <a:lnTo>
                    <a:pt x="463168" y="1222820"/>
                  </a:lnTo>
                  <a:cubicBezTo>
                    <a:pt x="452661" y="1228335"/>
                    <a:pt x="441773" y="1233078"/>
                    <a:pt x="430582" y="1237012"/>
                  </a:cubicBezTo>
                  <a:cubicBezTo>
                    <a:pt x="419096" y="1230897"/>
                    <a:pt x="408190" y="1223762"/>
                    <a:pt x="397996" y="1215676"/>
                  </a:cubicBezTo>
                  <a:lnTo>
                    <a:pt x="382416" y="1185863"/>
                  </a:lnTo>
                  <a:lnTo>
                    <a:pt x="390966" y="1146143"/>
                  </a:lnTo>
                  <a:lnTo>
                    <a:pt x="397996" y="1104900"/>
                  </a:lnTo>
                  <a:lnTo>
                    <a:pt x="371111" y="1087850"/>
                  </a:lnTo>
                  <a:lnTo>
                    <a:pt x="334250" y="1087850"/>
                  </a:lnTo>
                  <a:lnTo>
                    <a:pt x="305749" y="1079373"/>
                  </a:lnTo>
                  <a:lnTo>
                    <a:pt x="319049" y="1058037"/>
                  </a:lnTo>
                  <a:lnTo>
                    <a:pt x="334629" y="1026795"/>
                  </a:lnTo>
                  <a:lnTo>
                    <a:pt x="348785" y="1004126"/>
                  </a:lnTo>
                  <a:cubicBezTo>
                    <a:pt x="348785" y="1004126"/>
                    <a:pt x="352775" y="993743"/>
                    <a:pt x="357335" y="991362"/>
                  </a:cubicBezTo>
                  <a:cubicBezTo>
                    <a:pt x="375386" y="981837"/>
                    <a:pt x="357335" y="972884"/>
                    <a:pt x="357335" y="972884"/>
                  </a:cubicBezTo>
                  <a:cubicBezTo>
                    <a:pt x="357335" y="972884"/>
                    <a:pt x="319334" y="970026"/>
                    <a:pt x="313444" y="972884"/>
                  </a:cubicBezTo>
                  <a:cubicBezTo>
                    <a:pt x="307554" y="975741"/>
                    <a:pt x="292163" y="984218"/>
                    <a:pt x="292163" y="984218"/>
                  </a:cubicBezTo>
                  <a:lnTo>
                    <a:pt x="292163" y="1016889"/>
                  </a:lnTo>
                  <a:lnTo>
                    <a:pt x="263663" y="1029653"/>
                  </a:lnTo>
                  <a:lnTo>
                    <a:pt x="219771" y="1039178"/>
                  </a:lnTo>
                  <a:lnTo>
                    <a:pt x="190036" y="1009269"/>
                  </a:lnTo>
                  <a:cubicBezTo>
                    <a:pt x="185760" y="1005078"/>
                    <a:pt x="175880" y="958215"/>
                    <a:pt x="175880" y="958215"/>
                  </a:cubicBezTo>
                  <a:lnTo>
                    <a:pt x="194216" y="941165"/>
                  </a:lnTo>
                  <a:lnTo>
                    <a:pt x="202766" y="926973"/>
                  </a:lnTo>
                  <a:lnTo>
                    <a:pt x="204191" y="892874"/>
                  </a:lnTo>
                  <a:lnTo>
                    <a:pt x="222526" y="877253"/>
                  </a:lnTo>
                  <a:lnTo>
                    <a:pt x="229652" y="858774"/>
                  </a:lnTo>
                  <a:lnTo>
                    <a:pt x="250742" y="843344"/>
                  </a:lnTo>
                  <a:lnTo>
                    <a:pt x="270978" y="824770"/>
                  </a:lnTo>
                  <a:lnTo>
                    <a:pt x="289408" y="819150"/>
                  </a:lnTo>
                  <a:lnTo>
                    <a:pt x="314869" y="824770"/>
                  </a:lnTo>
                  <a:cubicBezTo>
                    <a:pt x="316294" y="815245"/>
                    <a:pt x="363035" y="819150"/>
                    <a:pt x="363035" y="819150"/>
                  </a:cubicBezTo>
                  <a:lnTo>
                    <a:pt x="381466" y="818198"/>
                  </a:lnTo>
                  <a:lnTo>
                    <a:pt x="380041" y="807815"/>
                  </a:lnTo>
                  <a:cubicBezTo>
                    <a:pt x="388591" y="800671"/>
                    <a:pt x="416902" y="807815"/>
                    <a:pt x="416902" y="807815"/>
                  </a:cubicBezTo>
                  <a:lnTo>
                    <a:pt x="454903" y="804577"/>
                  </a:lnTo>
                  <a:cubicBezTo>
                    <a:pt x="463263" y="806387"/>
                    <a:pt x="470293" y="823627"/>
                    <a:pt x="470293" y="823627"/>
                  </a:cubicBezTo>
                  <a:lnTo>
                    <a:pt x="453288" y="839248"/>
                  </a:lnTo>
                  <a:lnTo>
                    <a:pt x="464688" y="873252"/>
                  </a:lnTo>
                  <a:lnTo>
                    <a:pt x="475993" y="888873"/>
                  </a:lnTo>
                  <a:lnTo>
                    <a:pt x="471718" y="904494"/>
                  </a:lnTo>
                  <a:lnTo>
                    <a:pt x="498984" y="900494"/>
                  </a:lnTo>
                  <a:cubicBezTo>
                    <a:pt x="499427" y="891477"/>
                    <a:pt x="499871" y="882460"/>
                    <a:pt x="500314" y="873443"/>
                  </a:cubicBezTo>
                  <a:lnTo>
                    <a:pt x="501739" y="840772"/>
                  </a:lnTo>
                  <a:lnTo>
                    <a:pt x="497559" y="804958"/>
                  </a:lnTo>
                  <a:lnTo>
                    <a:pt x="523020" y="749903"/>
                  </a:lnTo>
                  <a:lnTo>
                    <a:pt x="626383" y="683228"/>
                  </a:lnTo>
                  <a:cubicBezTo>
                    <a:pt x="625908" y="675164"/>
                    <a:pt x="625432" y="667099"/>
                    <a:pt x="624957" y="659035"/>
                  </a:cubicBezTo>
                  <a:lnTo>
                    <a:pt x="631988" y="624269"/>
                  </a:lnTo>
                  <a:lnTo>
                    <a:pt x="650418" y="630650"/>
                  </a:lnTo>
                  <a:lnTo>
                    <a:pt x="683004" y="591884"/>
                  </a:lnTo>
                  <a:lnTo>
                    <a:pt x="725470" y="577787"/>
                  </a:lnTo>
                  <a:lnTo>
                    <a:pt x="750931" y="560451"/>
                  </a:lnTo>
                  <a:lnTo>
                    <a:pt x="763661" y="534829"/>
                  </a:lnTo>
                  <a:lnTo>
                    <a:pt x="810403" y="520637"/>
                  </a:lnTo>
                  <a:lnTo>
                    <a:pt x="857144" y="496538"/>
                  </a:lnTo>
                  <a:lnTo>
                    <a:pt x="835673" y="519494"/>
                  </a:lnTo>
                  <a:lnTo>
                    <a:pt x="832823" y="539401"/>
                  </a:lnTo>
                  <a:lnTo>
                    <a:pt x="858284" y="533686"/>
                  </a:lnTo>
                  <a:lnTo>
                    <a:pt x="880990" y="520922"/>
                  </a:lnTo>
                  <a:lnTo>
                    <a:pt x="900750" y="515302"/>
                  </a:lnTo>
                  <a:lnTo>
                    <a:pt x="919180" y="509588"/>
                  </a:lnTo>
                  <a:lnTo>
                    <a:pt x="924881" y="496824"/>
                  </a:lnTo>
                  <a:lnTo>
                    <a:pt x="912150" y="496824"/>
                  </a:lnTo>
                  <a:lnTo>
                    <a:pt x="892295" y="489680"/>
                  </a:lnTo>
                  <a:lnTo>
                    <a:pt x="863794" y="468440"/>
                  </a:lnTo>
                  <a:cubicBezTo>
                    <a:pt x="863196" y="463742"/>
                    <a:pt x="864734" y="459023"/>
                    <a:pt x="867974" y="455581"/>
                  </a:cubicBezTo>
                  <a:lnTo>
                    <a:pt x="880799" y="444056"/>
                  </a:lnTo>
                  <a:cubicBezTo>
                    <a:pt x="880799" y="444056"/>
                    <a:pt x="886405" y="437198"/>
                    <a:pt x="882224" y="437198"/>
                  </a:cubicBezTo>
                  <a:cubicBezTo>
                    <a:pt x="878044" y="437198"/>
                    <a:pt x="846789" y="430340"/>
                    <a:pt x="846789" y="430340"/>
                  </a:cubicBezTo>
                  <a:lnTo>
                    <a:pt x="812778" y="444056"/>
                  </a:lnTo>
                  <a:lnTo>
                    <a:pt x="793492" y="444056"/>
                  </a:lnTo>
                  <a:lnTo>
                    <a:pt x="817623" y="423005"/>
                  </a:lnTo>
                  <a:lnTo>
                    <a:pt x="844508" y="423005"/>
                  </a:lnTo>
                  <a:lnTo>
                    <a:pt x="874244" y="415862"/>
                  </a:lnTo>
                  <a:lnTo>
                    <a:pt x="935996" y="415862"/>
                  </a:lnTo>
                  <a:lnTo>
                    <a:pt x="970007" y="408718"/>
                  </a:lnTo>
                  <a:lnTo>
                    <a:pt x="994233" y="395669"/>
                  </a:lnTo>
                  <a:lnTo>
                    <a:pt x="1023968" y="392621"/>
                  </a:lnTo>
                  <a:lnTo>
                    <a:pt x="1032519" y="360712"/>
                  </a:lnTo>
                  <a:lnTo>
                    <a:pt x="1012663" y="343662"/>
                  </a:lnTo>
                  <a:lnTo>
                    <a:pt x="984162" y="328898"/>
                  </a:lnTo>
                  <a:lnTo>
                    <a:pt x="978462" y="295370"/>
                  </a:lnTo>
                  <a:lnTo>
                    <a:pt x="962882" y="261271"/>
                  </a:lnTo>
                  <a:lnTo>
                    <a:pt x="948726" y="261271"/>
                  </a:lnTo>
                  <a:lnTo>
                    <a:pt x="947301" y="279749"/>
                  </a:lnTo>
                  <a:lnTo>
                    <a:pt x="924691" y="279749"/>
                  </a:lnTo>
                  <a:lnTo>
                    <a:pt x="918991" y="291084"/>
                  </a:lnTo>
                  <a:lnTo>
                    <a:pt x="910535" y="296799"/>
                  </a:lnTo>
                  <a:lnTo>
                    <a:pt x="896380" y="299656"/>
                  </a:lnTo>
                  <a:lnTo>
                    <a:pt x="883555" y="286798"/>
                  </a:lnTo>
                  <a:lnTo>
                    <a:pt x="900560" y="268415"/>
                  </a:lnTo>
                  <a:lnTo>
                    <a:pt x="880799" y="249936"/>
                  </a:lnTo>
                  <a:lnTo>
                    <a:pt x="856669" y="237173"/>
                  </a:lnTo>
                  <a:lnTo>
                    <a:pt x="831493" y="237173"/>
                  </a:lnTo>
                  <a:lnTo>
                    <a:pt x="813063" y="242792"/>
                  </a:lnTo>
                  <a:lnTo>
                    <a:pt x="787602" y="272606"/>
                  </a:lnTo>
                  <a:lnTo>
                    <a:pt x="767746" y="289655"/>
                  </a:lnTo>
                  <a:lnTo>
                    <a:pt x="773447" y="305276"/>
                  </a:lnTo>
                  <a:lnTo>
                    <a:pt x="766226" y="328994"/>
                  </a:lnTo>
                  <a:lnTo>
                    <a:pt x="770501" y="338519"/>
                  </a:lnTo>
                  <a:lnTo>
                    <a:pt x="746371" y="347091"/>
                  </a:lnTo>
                  <a:lnTo>
                    <a:pt x="719485" y="352711"/>
                  </a:lnTo>
                  <a:lnTo>
                    <a:pt x="708180" y="349853"/>
                  </a:lnTo>
                  <a:lnTo>
                    <a:pt x="699629" y="361283"/>
                  </a:lnTo>
                  <a:lnTo>
                    <a:pt x="715210" y="393192"/>
                  </a:lnTo>
                  <a:lnTo>
                    <a:pt x="699629" y="403860"/>
                  </a:lnTo>
                  <a:lnTo>
                    <a:pt x="678444" y="403860"/>
                  </a:lnTo>
                  <a:lnTo>
                    <a:pt x="660488" y="380714"/>
                  </a:lnTo>
                  <a:lnTo>
                    <a:pt x="656213" y="367570"/>
                  </a:lnTo>
                  <a:lnTo>
                    <a:pt x="668944" y="360521"/>
                  </a:lnTo>
                  <a:lnTo>
                    <a:pt x="659443" y="343472"/>
                  </a:lnTo>
                  <a:lnTo>
                    <a:pt x="629708" y="342043"/>
                  </a:lnTo>
                  <a:lnTo>
                    <a:pt x="590091" y="317373"/>
                  </a:lnTo>
                  <a:lnTo>
                    <a:pt x="571661" y="317373"/>
                  </a:lnTo>
                  <a:lnTo>
                    <a:pt x="567386" y="302228"/>
                  </a:lnTo>
                  <a:lnTo>
                    <a:pt x="554656" y="296609"/>
                  </a:lnTo>
                  <a:lnTo>
                    <a:pt x="573086" y="275273"/>
                  </a:lnTo>
                  <a:lnTo>
                    <a:pt x="599972" y="259652"/>
                  </a:lnTo>
                  <a:lnTo>
                    <a:pt x="646713" y="242602"/>
                  </a:lnTo>
                  <a:lnTo>
                    <a:pt x="663718" y="236982"/>
                  </a:lnTo>
                  <a:lnTo>
                    <a:pt x="700485" y="228409"/>
                  </a:lnTo>
                  <a:lnTo>
                    <a:pt x="725185" y="214694"/>
                  </a:lnTo>
                  <a:lnTo>
                    <a:pt x="747796" y="194786"/>
                  </a:lnTo>
                  <a:lnTo>
                    <a:pt x="777532" y="194786"/>
                  </a:lnTo>
                  <a:lnTo>
                    <a:pt x="812968" y="185833"/>
                  </a:lnTo>
                  <a:lnTo>
                    <a:pt x="835673" y="185833"/>
                  </a:lnTo>
                  <a:lnTo>
                    <a:pt x="845174" y="159353"/>
                  </a:lnTo>
                  <a:lnTo>
                    <a:pt x="799857" y="159353"/>
                  </a:lnTo>
                  <a:lnTo>
                    <a:pt x="782852" y="172403"/>
                  </a:lnTo>
                  <a:lnTo>
                    <a:pt x="753116" y="172403"/>
                  </a:lnTo>
                  <a:cubicBezTo>
                    <a:pt x="746798" y="166154"/>
                    <a:pt x="738980" y="161657"/>
                    <a:pt x="730410" y="159353"/>
                  </a:cubicBezTo>
                  <a:lnTo>
                    <a:pt x="730410" y="148876"/>
                  </a:lnTo>
                  <a:lnTo>
                    <a:pt x="745991" y="134684"/>
                  </a:lnTo>
                  <a:lnTo>
                    <a:pt x="766226" y="119444"/>
                  </a:lnTo>
                  <a:cubicBezTo>
                    <a:pt x="773304" y="110380"/>
                    <a:pt x="779023" y="100338"/>
                    <a:pt x="783232" y="89630"/>
                  </a:cubicBezTo>
                  <a:lnTo>
                    <a:pt x="824273" y="103823"/>
                  </a:lnTo>
                  <a:lnTo>
                    <a:pt x="855339" y="102203"/>
                  </a:lnTo>
                  <a:lnTo>
                    <a:pt x="876714" y="100965"/>
                  </a:lnTo>
                  <a:lnTo>
                    <a:pt x="903600" y="102394"/>
                  </a:lnTo>
                  <a:lnTo>
                    <a:pt x="919180" y="108109"/>
                  </a:lnTo>
                  <a:cubicBezTo>
                    <a:pt x="914905" y="119444"/>
                    <a:pt x="897995" y="110966"/>
                    <a:pt x="897995" y="110966"/>
                  </a:cubicBezTo>
                  <a:lnTo>
                    <a:pt x="846979" y="116586"/>
                  </a:lnTo>
                  <a:lnTo>
                    <a:pt x="824273" y="128969"/>
                  </a:lnTo>
                  <a:lnTo>
                    <a:pt x="831398" y="113348"/>
                  </a:lnTo>
                  <a:lnTo>
                    <a:pt x="807267" y="114776"/>
                  </a:lnTo>
                  <a:lnTo>
                    <a:pt x="778767" y="133160"/>
                  </a:lnTo>
                  <a:lnTo>
                    <a:pt x="798622" y="143161"/>
                  </a:lnTo>
                  <a:lnTo>
                    <a:pt x="845364" y="143161"/>
                  </a:lnTo>
                  <a:lnTo>
                    <a:pt x="870824" y="152686"/>
                  </a:lnTo>
                  <a:lnTo>
                    <a:pt x="892105" y="144209"/>
                  </a:lnTo>
                  <a:lnTo>
                    <a:pt x="914715" y="152686"/>
                  </a:lnTo>
                  <a:lnTo>
                    <a:pt x="941696" y="161258"/>
                  </a:lnTo>
                  <a:lnTo>
                    <a:pt x="909110" y="171450"/>
                  </a:lnTo>
                  <a:lnTo>
                    <a:pt x="880609" y="184880"/>
                  </a:lnTo>
                  <a:lnTo>
                    <a:pt x="852109" y="191072"/>
                  </a:lnTo>
                  <a:lnTo>
                    <a:pt x="829498" y="199549"/>
                  </a:lnTo>
                  <a:lnTo>
                    <a:pt x="838998" y="219456"/>
                  </a:lnTo>
                  <a:lnTo>
                    <a:pt x="898470" y="218027"/>
                  </a:lnTo>
                  <a:lnTo>
                    <a:pt x="935996" y="241173"/>
                  </a:lnTo>
                  <a:lnTo>
                    <a:pt x="967157" y="241173"/>
                  </a:lnTo>
                  <a:lnTo>
                    <a:pt x="968582" y="228409"/>
                  </a:lnTo>
                  <a:lnTo>
                    <a:pt x="975612" y="215646"/>
                  </a:lnTo>
                  <a:lnTo>
                    <a:pt x="989862" y="212789"/>
                  </a:lnTo>
                  <a:lnTo>
                    <a:pt x="978462" y="197168"/>
                  </a:lnTo>
                  <a:lnTo>
                    <a:pt x="974282" y="185357"/>
                  </a:lnTo>
                  <a:lnTo>
                    <a:pt x="991192" y="185357"/>
                  </a:lnTo>
                  <a:lnTo>
                    <a:pt x="1005443" y="195739"/>
                  </a:lnTo>
                  <a:cubicBezTo>
                    <a:pt x="1016748" y="204311"/>
                    <a:pt x="1040784" y="185357"/>
                    <a:pt x="1040784" y="185357"/>
                  </a:cubicBezTo>
                  <a:lnTo>
                    <a:pt x="1076220" y="171926"/>
                  </a:lnTo>
                  <a:lnTo>
                    <a:pt x="1032329" y="158877"/>
                  </a:lnTo>
                  <a:lnTo>
                    <a:pt x="1018173" y="144685"/>
                  </a:lnTo>
                  <a:cubicBezTo>
                    <a:pt x="1022353" y="136112"/>
                    <a:pt x="971432" y="123349"/>
                    <a:pt x="971432" y="123349"/>
                  </a:cubicBezTo>
                  <a:lnTo>
                    <a:pt x="931721" y="99250"/>
                  </a:lnTo>
                  <a:lnTo>
                    <a:pt x="922221" y="89249"/>
                  </a:lnTo>
                  <a:lnTo>
                    <a:pt x="888495" y="89249"/>
                  </a:lnTo>
                  <a:lnTo>
                    <a:pt x="915380" y="77914"/>
                  </a:lnTo>
                  <a:lnTo>
                    <a:pt x="981882" y="84963"/>
                  </a:lnTo>
                  <a:lnTo>
                    <a:pt x="1015893" y="77914"/>
                  </a:lnTo>
                  <a:lnTo>
                    <a:pt x="1093795" y="58007"/>
                  </a:lnTo>
                  <a:lnTo>
                    <a:pt x="1146142" y="45244"/>
                  </a:lnTo>
                  <a:lnTo>
                    <a:pt x="1184143" y="31052"/>
                  </a:lnTo>
                  <a:lnTo>
                    <a:pt x="1140157" y="24194"/>
                  </a:lnTo>
                  <a:cubicBezTo>
                    <a:pt x="1140157" y="24194"/>
                    <a:pt x="1108996" y="32766"/>
                    <a:pt x="1104721" y="32766"/>
                  </a:cubicBezTo>
                  <a:cubicBezTo>
                    <a:pt x="1100445" y="32766"/>
                    <a:pt x="1063680" y="35623"/>
                    <a:pt x="1059404" y="35623"/>
                  </a:cubicBezTo>
                  <a:lnTo>
                    <a:pt x="960222" y="35623"/>
                  </a:lnTo>
                  <a:lnTo>
                    <a:pt x="929156" y="42672"/>
                  </a:lnTo>
                  <a:lnTo>
                    <a:pt x="957657" y="49816"/>
                  </a:lnTo>
                  <a:lnTo>
                    <a:pt x="940651" y="59341"/>
                  </a:lnTo>
                  <a:lnTo>
                    <a:pt x="910915" y="59341"/>
                  </a:lnTo>
                  <a:lnTo>
                    <a:pt x="893910" y="65056"/>
                  </a:lnTo>
                  <a:lnTo>
                    <a:pt x="916520" y="48006"/>
                  </a:lnTo>
                  <a:lnTo>
                    <a:pt x="892485" y="42291"/>
                  </a:lnTo>
                  <a:lnTo>
                    <a:pt x="862749" y="49435"/>
                  </a:lnTo>
                  <a:lnTo>
                    <a:pt x="825888" y="70675"/>
                  </a:lnTo>
                  <a:lnTo>
                    <a:pt x="842893" y="76390"/>
                  </a:lnTo>
                  <a:lnTo>
                    <a:pt x="867024" y="66865"/>
                  </a:lnTo>
                  <a:lnTo>
                    <a:pt x="886785" y="71057"/>
                  </a:lnTo>
                  <a:lnTo>
                    <a:pt x="865599" y="76772"/>
                  </a:lnTo>
                  <a:lnTo>
                    <a:pt x="857049" y="88106"/>
                  </a:lnTo>
                  <a:lnTo>
                    <a:pt x="871204" y="92393"/>
                  </a:lnTo>
                  <a:lnTo>
                    <a:pt x="833203" y="95250"/>
                  </a:lnTo>
                  <a:lnTo>
                    <a:pt x="766701" y="83915"/>
                  </a:lnTo>
                  <a:lnTo>
                    <a:pt x="739816" y="116491"/>
                  </a:lnTo>
                  <a:lnTo>
                    <a:pt x="685949" y="154591"/>
                  </a:lnTo>
                  <a:lnTo>
                    <a:pt x="700105" y="165925"/>
                  </a:lnTo>
                  <a:lnTo>
                    <a:pt x="690604" y="171926"/>
                  </a:lnTo>
                  <a:lnTo>
                    <a:pt x="677874" y="178689"/>
                  </a:lnTo>
                  <a:lnTo>
                    <a:pt x="641013" y="171926"/>
                  </a:lnTo>
                  <a:lnTo>
                    <a:pt x="590091" y="185357"/>
                  </a:lnTo>
                  <a:lnTo>
                    <a:pt x="477559" y="240252"/>
                  </a:lnTo>
                  <a:cubicBezTo>
                    <a:pt x="181848" y="530352"/>
                    <a:pt x="102036" y="696627"/>
                    <a:pt x="0" y="1091502"/>
                  </a:cubicBezTo>
                  <a:lnTo>
                    <a:pt x="114699" y="1064800"/>
                  </a:lnTo>
                  <a:lnTo>
                    <a:pt x="134554" y="1086041"/>
                  </a:lnTo>
                  <a:lnTo>
                    <a:pt x="168565" y="1091756"/>
                  </a:lnTo>
                  <a:lnTo>
                    <a:pt x="191271" y="1105948"/>
                  </a:lnTo>
                  <a:lnTo>
                    <a:pt x="215306" y="1096423"/>
                  </a:lnTo>
                  <a:lnTo>
                    <a:pt x="235162" y="1116330"/>
                  </a:lnTo>
                  <a:lnTo>
                    <a:pt x="279053" y="1140428"/>
                  </a:lnTo>
                  <a:lnTo>
                    <a:pt x="321519" y="1146143"/>
                  </a:lnTo>
                  <a:lnTo>
                    <a:pt x="334250" y="1188720"/>
                  </a:lnTo>
                  <a:cubicBezTo>
                    <a:pt x="334250" y="1188720"/>
                    <a:pt x="363985" y="1215676"/>
                    <a:pt x="362750" y="1221391"/>
                  </a:cubicBezTo>
                  <a:cubicBezTo>
                    <a:pt x="361515" y="1227106"/>
                    <a:pt x="372251" y="1252633"/>
                    <a:pt x="378331" y="1252633"/>
                  </a:cubicBezTo>
                  <a:cubicBezTo>
                    <a:pt x="392505" y="1257710"/>
                    <a:pt x="406252" y="1263891"/>
                    <a:pt x="419467" y="1271111"/>
                  </a:cubicBezTo>
                  <a:lnTo>
                    <a:pt x="443503" y="1273874"/>
                  </a:lnTo>
                  <a:lnTo>
                    <a:pt x="453003" y="1252633"/>
                  </a:lnTo>
                  <a:lnTo>
                    <a:pt x="474283" y="1252633"/>
                  </a:lnTo>
                  <a:lnTo>
                    <a:pt x="474283" y="1273874"/>
                  </a:lnTo>
                  <a:lnTo>
                    <a:pt x="482834" y="1285304"/>
                  </a:lnTo>
                  <a:lnTo>
                    <a:pt x="485589" y="1317879"/>
                  </a:lnTo>
                  <a:lnTo>
                    <a:pt x="494139" y="1342073"/>
                  </a:lnTo>
                  <a:lnTo>
                    <a:pt x="479983" y="1357694"/>
                  </a:lnTo>
                  <a:lnTo>
                    <a:pt x="457278" y="1386269"/>
                  </a:lnTo>
                  <a:lnTo>
                    <a:pt x="428777" y="1425797"/>
                  </a:lnTo>
                  <a:lnTo>
                    <a:pt x="431627" y="1463897"/>
                  </a:lnTo>
                  <a:lnTo>
                    <a:pt x="424502" y="1489424"/>
                  </a:lnTo>
                  <a:lnTo>
                    <a:pt x="445782" y="1496568"/>
                  </a:lnTo>
                  <a:lnTo>
                    <a:pt x="427352" y="1522095"/>
                  </a:lnTo>
                  <a:cubicBezTo>
                    <a:pt x="431114" y="1532801"/>
                    <a:pt x="434287" y="1543707"/>
                    <a:pt x="436852" y="1554766"/>
                  </a:cubicBezTo>
                  <a:cubicBezTo>
                    <a:pt x="441251" y="1566948"/>
                    <a:pt x="446457" y="1578816"/>
                    <a:pt x="452433" y="1590294"/>
                  </a:cubicBezTo>
                  <a:lnTo>
                    <a:pt x="472288" y="1607344"/>
                  </a:lnTo>
                  <a:lnTo>
                    <a:pt x="480838" y="1635919"/>
                  </a:lnTo>
                  <a:lnTo>
                    <a:pt x="529005" y="1735265"/>
                  </a:lnTo>
                  <a:lnTo>
                    <a:pt x="562921" y="1763840"/>
                  </a:lnTo>
                  <a:lnTo>
                    <a:pt x="612512" y="1789367"/>
                  </a:lnTo>
                  <a:cubicBezTo>
                    <a:pt x="612512" y="1789367"/>
                    <a:pt x="643673" y="1823466"/>
                    <a:pt x="645098" y="1827467"/>
                  </a:cubicBezTo>
                  <a:cubicBezTo>
                    <a:pt x="646523" y="1831467"/>
                    <a:pt x="662103" y="1894142"/>
                    <a:pt x="662103" y="1894142"/>
                  </a:cubicBezTo>
                  <a:cubicBezTo>
                    <a:pt x="661882" y="1905826"/>
                    <a:pt x="661660" y="1917510"/>
                    <a:pt x="661439" y="1929194"/>
                  </a:cubicBezTo>
                  <a:lnTo>
                    <a:pt x="670939" y="1966055"/>
                  </a:lnTo>
                  <a:lnTo>
                    <a:pt x="673789" y="2007299"/>
                  </a:lnTo>
                  <a:lnTo>
                    <a:pt x="678064" y="2064449"/>
                  </a:lnTo>
                  <a:lnTo>
                    <a:pt x="692219" y="2109883"/>
                  </a:lnTo>
                  <a:lnTo>
                    <a:pt x="704950" y="2169509"/>
                  </a:lnTo>
                  <a:lnTo>
                    <a:pt x="689369" y="2189417"/>
                  </a:lnTo>
                  <a:lnTo>
                    <a:pt x="698869" y="2218849"/>
                  </a:lnTo>
                  <a:lnTo>
                    <a:pt x="710270" y="2261807"/>
                  </a:lnTo>
                  <a:lnTo>
                    <a:pt x="730030" y="2283143"/>
                  </a:lnTo>
                  <a:cubicBezTo>
                    <a:pt x="729587" y="2294509"/>
                    <a:pt x="729143" y="2305876"/>
                    <a:pt x="728700" y="2317242"/>
                  </a:cubicBezTo>
                  <a:lnTo>
                    <a:pt x="732880" y="2351246"/>
                  </a:lnTo>
                  <a:lnTo>
                    <a:pt x="820758" y="2444972"/>
                  </a:lnTo>
                  <a:lnTo>
                    <a:pt x="837668" y="2463451"/>
                  </a:lnTo>
                  <a:lnTo>
                    <a:pt x="837668" y="2419445"/>
                  </a:lnTo>
                  <a:lnTo>
                    <a:pt x="866169" y="2402967"/>
                  </a:lnTo>
                  <a:lnTo>
                    <a:pt x="866169" y="2376869"/>
                  </a:lnTo>
                  <a:lnTo>
                    <a:pt x="837668" y="2364105"/>
                  </a:lnTo>
                  <a:lnTo>
                    <a:pt x="837668" y="2344198"/>
                  </a:lnTo>
                  <a:lnTo>
                    <a:pt x="851634" y="2331434"/>
                  </a:lnTo>
                  <a:lnTo>
                    <a:pt x="865694" y="2308670"/>
                  </a:lnTo>
                  <a:lnTo>
                    <a:pt x="865694" y="2290191"/>
                  </a:lnTo>
                  <a:cubicBezTo>
                    <a:pt x="877379" y="2286000"/>
                    <a:pt x="865694" y="2273141"/>
                    <a:pt x="865694" y="2273141"/>
                  </a:cubicBezTo>
                  <a:lnTo>
                    <a:pt x="846219" y="2273141"/>
                  </a:lnTo>
                  <a:lnTo>
                    <a:pt x="844793" y="2254758"/>
                  </a:lnTo>
                  <a:lnTo>
                    <a:pt x="863224" y="2254758"/>
                  </a:lnTo>
                  <a:lnTo>
                    <a:pt x="870824" y="2266093"/>
                  </a:lnTo>
                  <a:lnTo>
                    <a:pt x="885835" y="2254758"/>
                  </a:lnTo>
                  <a:lnTo>
                    <a:pt x="874529" y="2231993"/>
                  </a:lnTo>
                  <a:cubicBezTo>
                    <a:pt x="877379" y="2224945"/>
                    <a:pt x="897235" y="2231993"/>
                    <a:pt x="897235" y="2231993"/>
                  </a:cubicBezTo>
                  <a:lnTo>
                    <a:pt x="931151" y="2212086"/>
                  </a:lnTo>
                  <a:lnTo>
                    <a:pt x="945306" y="2195132"/>
                  </a:lnTo>
                  <a:lnTo>
                    <a:pt x="945306" y="2172367"/>
                  </a:lnTo>
                  <a:lnTo>
                    <a:pt x="929156" y="2157794"/>
                  </a:lnTo>
                  <a:lnTo>
                    <a:pt x="914905" y="2135029"/>
                  </a:lnTo>
                  <a:lnTo>
                    <a:pt x="931911" y="2135029"/>
                  </a:lnTo>
                  <a:cubicBezTo>
                    <a:pt x="931911" y="2135029"/>
                    <a:pt x="957467" y="2147888"/>
                    <a:pt x="965922" y="2135029"/>
                  </a:cubicBezTo>
                  <a:cubicBezTo>
                    <a:pt x="974377" y="2122170"/>
                    <a:pt x="987202" y="2105216"/>
                    <a:pt x="987202" y="2105216"/>
                  </a:cubicBezTo>
                  <a:lnTo>
                    <a:pt x="1002783" y="2068354"/>
                  </a:lnTo>
                  <a:cubicBezTo>
                    <a:pt x="1002783" y="2068354"/>
                    <a:pt x="1032519" y="2014347"/>
                    <a:pt x="1035369" y="2010061"/>
                  </a:cubicBezTo>
                  <a:cubicBezTo>
                    <a:pt x="1038219" y="2005774"/>
                    <a:pt x="1035369" y="1952911"/>
                    <a:pt x="1035369" y="1952911"/>
                  </a:cubicBezTo>
                  <a:lnTo>
                    <a:pt x="1082110" y="1914811"/>
                  </a:lnTo>
                  <a:lnTo>
                    <a:pt x="1113271" y="1914811"/>
                  </a:lnTo>
                  <a:lnTo>
                    <a:pt x="1138732" y="1872139"/>
                  </a:lnTo>
                  <a:lnTo>
                    <a:pt x="1158587" y="1844135"/>
                  </a:lnTo>
                  <a:lnTo>
                    <a:pt x="1158587" y="1796510"/>
                  </a:lnTo>
                  <a:lnTo>
                    <a:pt x="1165617" y="1751076"/>
                  </a:lnTo>
                  <a:lnTo>
                    <a:pt x="1154502" y="1706690"/>
                  </a:lnTo>
                  <a:lnTo>
                    <a:pt x="1194118" y="1654112"/>
                  </a:lnTo>
                  <a:lnTo>
                    <a:pt x="1223854" y="1625537"/>
                  </a:lnTo>
                  <a:lnTo>
                    <a:pt x="1212549" y="1573054"/>
                  </a:lnTo>
                  <a:lnTo>
                    <a:pt x="1206658" y="1540478"/>
                  </a:lnTo>
                  <a:close/>
                  <a:moveTo>
                    <a:pt x="1522257" y="424720"/>
                  </a:moveTo>
                  <a:lnTo>
                    <a:pt x="1531757" y="430340"/>
                  </a:lnTo>
                  <a:lnTo>
                    <a:pt x="1544678" y="419100"/>
                  </a:lnTo>
                  <a:lnTo>
                    <a:pt x="1563013" y="419100"/>
                  </a:lnTo>
                  <a:lnTo>
                    <a:pt x="1579924" y="413385"/>
                  </a:lnTo>
                  <a:lnTo>
                    <a:pt x="1587524" y="402907"/>
                  </a:lnTo>
                  <a:lnTo>
                    <a:pt x="1583914" y="388430"/>
                  </a:lnTo>
                  <a:lnTo>
                    <a:pt x="1591134" y="380714"/>
                  </a:lnTo>
                  <a:cubicBezTo>
                    <a:pt x="1591989" y="368999"/>
                    <a:pt x="1573463" y="360521"/>
                    <a:pt x="1573463" y="360521"/>
                  </a:cubicBezTo>
                  <a:lnTo>
                    <a:pt x="1563013" y="360521"/>
                  </a:lnTo>
                  <a:lnTo>
                    <a:pt x="1550093" y="375476"/>
                  </a:lnTo>
                  <a:lnTo>
                    <a:pt x="1536412" y="375476"/>
                  </a:lnTo>
                  <a:lnTo>
                    <a:pt x="1531567" y="392430"/>
                  </a:lnTo>
                  <a:lnTo>
                    <a:pt x="1533562" y="405194"/>
                  </a:lnTo>
                  <a:lnTo>
                    <a:pt x="1522257" y="412242"/>
                  </a:lnTo>
                  <a:lnTo>
                    <a:pt x="1522257" y="424720"/>
                  </a:lnTo>
                  <a:close/>
                  <a:moveTo>
                    <a:pt x="1607759" y="317373"/>
                  </a:moveTo>
                  <a:lnTo>
                    <a:pt x="1593319" y="323850"/>
                  </a:lnTo>
                  <a:lnTo>
                    <a:pt x="1593319" y="345662"/>
                  </a:lnTo>
                  <a:lnTo>
                    <a:pt x="1594934" y="351282"/>
                  </a:lnTo>
                  <a:cubicBezTo>
                    <a:pt x="1595988" y="355778"/>
                    <a:pt x="1596530" y="360379"/>
                    <a:pt x="1596549" y="364998"/>
                  </a:cubicBezTo>
                  <a:lnTo>
                    <a:pt x="1606999" y="372237"/>
                  </a:lnTo>
                  <a:lnTo>
                    <a:pt x="1617450" y="378714"/>
                  </a:lnTo>
                  <a:lnTo>
                    <a:pt x="1622295" y="388239"/>
                  </a:lnTo>
                  <a:cubicBezTo>
                    <a:pt x="1622295" y="388239"/>
                    <a:pt x="1620680" y="397764"/>
                    <a:pt x="1615075" y="397764"/>
                  </a:cubicBezTo>
                  <a:lnTo>
                    <a:pt x="1602154" y="401860"/>
                  </a:lnTo>
                  <a:lnTo>
                    <a:pt x="1606999" y="410718"/>
                  </a:lnTo>
                  <a:cubicBezTo>
                    <a:pt x="1606999" y="410718"/>
                    <a:pt x="1597499" y="415576"/>
                    <a:pt x="1596549" y="419576"/>
                  </a:cubicBezTo>
                  <a:lnTo>
                    <a:pt x="1605384" y="426053"/>
                  </a:lnTo>
                  <a:lnTo>
                    <a:pt x="1597309" y="434150"/>
                  </a:lnTo>
                  <a:lnTo>
                    <a:pt x="1579639" y="434150"/>
                  </a:lnTo>
                  <a:lnTo>
                    <a:pt x="1579639" y="443675"/>
                  </a:lnTo>
                  <a:lnTo>
                    <a:pt x="1616690" y="443675"/>
                  </a:lnTo>
                  <a:lnTo>
                    <a:pt x="1631985" y="434150"/>
                  </a:lnTo>
                  <a:lnTo>
                    <a:pt x="1654501" y="438150"/>
                  </a:lnTo>
                  <a:cubicBezTo>
                    <a:pt x="1654501" y="438150"/>
                    <a:pt x="1673026" y="434150"/>
                    <a:pt x="1677016" y="434150"/>
                  </a:cubicBezTo>
                  <a:lnTo>
                    <a:pt x="1673786" y="430054"/>
                  </a:lnTo>
                  <a:lnTo>
                    <a:pt x="1679486" y="422815"/>
                  </a:lnTo>
                  <a:lnTo>
                    <a:pt x="1688322" y="412337"/>
                  </a:lnTo>
                  <a:lnTo>
                    <a:pt x="1677016" y="407765"/>
                  </a:lnTo>
                  <a:lnTo>
                    <a:pt x="1664191" y="403765"/>
                  </a:lnTo>
                  <a:lnTo>
                    <a:pt x="1665806" y="390049"/>
                  </a:lnTo>
                  <a:lnTo>
                    <a:pt x="1653646" y="380524"/>
                  </a:lnTo>
                  <a:lnTo>
                    <a:pt x="1635215" y="370427"/>
                  </a:lnTo>
                  <a:lnTo>
                    <a:pt x="1633600" y="351854"/>
                  </a:lnTo>
                  <a:lnTo>
                    <a:pt x="1635215" y="335756"/>
                  </a:lnTo>
                  <a:lnTo>
                    <a:pt x="1616215" y="335756"/>
                  </a:lnTo>
                  <a:lnTo>
                    <a:pt x="1612224" y="327660"/>
                  </a:lnTo>
                  <a:lnTo>
                    <a:pt x="1623435" y="317182"/>
                  </a:lnTo>
                  <a:lnTo>
                    <a:pt x="1607759" y="317373"/>
                  </a:lnTo>
                  <a:close/>
                  <a:moveTo>
                    <a:pt x="1713212" y="386810"/>
                  </a:moveTo>
                  <a:lnTo>
                    <a:pt x="1713212" y="380714"/>
                  </a:lnTo>
                  <a:lnTo>
                    <a:pt x="1726133" y="380714"/>
                  </a:lnTo>
                  <a:lnTo>
                    <a:pt x="1733353" y="375476"/>
                  </a:lnTo>
                  <a:lnTo>
                    <a:pt x="1733353" y="355282"/>
                  </a:lnTo>
                  <a:lnTo>
                    <a:pt x="1742853" y="350425"/>
                  </a:lnTo>
                  <a:lnTo>
                    <a:pt x="1739623" y="334328"/>
                  </a:lnTo>
                  <a:lnTo>
                    <a:pt x="1724518" y="328994"/>
                  </a:lnTo>
                  <a:lnTo>
                    <a:pt x="1702002" y="336232"/>
                  </a:lnTo>
                  <a:lnTo>
                    <a:pt x="1702002" y="348044"/>
                  </a:lnTo>
                  <a:lnTo>
                    <a:pt x="1688322" y="349663"/>
                  </a:lnTo>
                  <a:lnTo>
                    <a:pt x="1685092" y="360521"/>
                  </a:lnTo>
                  <a:lnTo>
                    <a:pt x="1694592" y="364998"/>
                  </a:lnTo>
                  <a:lnTo>
                    <a:pt x="1679296" y="373856"/>
                  </a:lnTo>
                  <a:lnTo>
                    <a:pt x="1675211" y="380714"/>
                  </a:lnTo>
                  <a:lnTo>
                    <a:pt x="1688132" y="392430"/>
                  </a:lnTo>
                  <a:lnTo>
                    <a:pt x="1713212" y="386810"/>
                  </a:lnTo>
                  <a:close/>
                  <a:moveTo>
                    <a:pt x="2524534" y="876110"/>
                  </a:moveTo>
                  <a:lnTo>
                    <a:pt x="2577736" y="904685"/>
                  </a:lnTo>
                  <a:lnTo>
                    <a:pt x="2605192" y="894017"/>
                  </a:lnTo>
                  <a:lnTo>
                    <a:pt x="2623432" y="919925"/>
                  </a:lnTo>
                  <a:lnTo>
                    <a:pt x="2672169" y="930688"/>
                  </a:lnTo>
                  <a:lnTo>
                    <a:pt x="2693449" y="941356"/>
                  </a:lnTo>
                  <a:lnTo>
                    <a:pt x="2752826" y="809593"/>
                  </a:lnTo>
                  <a:cubicBezTo>
                    <a:pt x="2662503" y="608118"/>
                    <a:pt x="2543606" y="384419"/>
                    <a:pt x="2300883" y="208344"/>
                  </a:cubicBezTo>
                  <a:lnTo>
                    <a:pt x="2251877" y="211265"/>
                  </a:lnTo>
                  <a:lnTo>
                    <a:pt x="2241237" y="232696"/>
                  </a:lnTo>
                  <a:lnTo>
                    <a:pt x="2218531" y="224219"/>
                  </a:lnTo>
                  <a:lnTo>
                    <a:pt x="2207796" y="205169"/>
                  </a:lnTo>
                  <a:lnTo>
                    <a:pt x="2186420" y="205169"/>
                  </a:lnTo>
                  <a:lnTo>
                    <a:pt x="2195920" y="214694"/>
                  </a:lnTo>
                  <a:lnTo>
                    <a:pt x="2203616" y="230029"/>
                  </a:lnTo>
                  <a:lnTo>
                    <a:pt x="2170080" y="230029"/>
                  </a:lnTo>
                  <a:lnTo>
                    <a:pt x="2170080" y="248983"/>
                  </a:lnTo>
                  <a:lnTo>
                    <a:pt x="2146139" y="245459"/>
                  </a:lnTo>
                  <a:lnTo>
                    <a:pt x="2131604" y="243269"/>
                  </a:lnTo>
                  <a:lnTo>
                    <a:pt x="2123433" y="247364"/>
                  </a:lnTo>
                  <a:lnTo>
                    <a:pt x="2131034" y="252031"/>
                  </a:lnTo>
                  <a:lnTo>
                    <a:pt x="2141579" y="254413"/>
                  </a:lnTo>
                  <a:lnTo>
                    <a:pt x="2132079" y="257937"/>
                  </a:lnTo>
                  <a:lnTo>
                    <a:pt x="2119348" y="252794"/>
                  </a:lnTo>
                  <a:lnTo>
                    <a:pt x="2103483" y="247459"/>
                  </a:lnTo>
                  <a:lnTo>
                    <a:pt x="2098733" y="236887"/>
                  </a:lnTo>
                  <a:lnTo>
                    <a:pt x="2087048" y="227362"/>
                  </a:lnTo>
                  <a:lnTo>
                    <a:pt x="2073557" y="225552"/>
                  </a:lnTo>
                  <a:lnTo>
                    <a:pt x="2064057" y="214408"/>
                  </a:lnTo>
                  <a:lnTo>
                    <a:pt x="2084768" y="216218"/>
                  </a:lnTo>
                  <a:lnTo>
                    <a:pt x="2103008" y="224409"/>
                  </a:lnTo>
                  <a:lnTo>
                    <a:pt x="2118208" y="226219"/>
                  </a:lnTo>
                  <a:cubicBezTo>
                    <a:pt x="2118208" y="226219"/>
                    <a:pt x="2127709" y="223837"/>
                    <a:pt x="2128754" y="225552"/>
                  </a:cubicBezTo>
                  <a:cubicBezTo>
                    <a:pt x="2136021" y="227877"/>
                    <a:pt x="2143498" y="229473"/>
                    <a:pt x="2151079" y="230315"/>
                  </a:cubicBezTo>
                  <a:lnTo>
                    <a:pt x="2163430" y="220790"/>
                  </a:lnTo>
                  <a:lnTo>
                    <a:pt x="2142529" y="205169"/>
                  </a:lnTo>
                  <a:lnTo>
                    <a:pt x="2105478" y="194215"/>
                  </a:lnTo>
                  <a:lnTo>
                    <a:pt x="2040306" y="185833"/>
                  </a:lnTo>
                  <a:cubicBezTo>
                    <a:pt x="2031376" y="183581"/>
                    <a:pt x="2022560" y="180879"/>
                    <a:pt x="2013895" y="177737"/>
                  </a:cubicBezTo>
                  <a:lnTo>
                    <a:pt x="1992235" y="172403"/>
                  </a:lnTo>
                  <a:lnTo>
                    <a:pt x="1944734" y="172403"/>
                  </a:lnTo>
                  <a:lnTo>
                    <a:pt x="1872531" y="185833"/>
                  </a:lnTo>
                  <a:lnTo>
                    <a:pt x="1832631" y="211265"/>
                  </a:lnTo>
                  <a:lnTo>
                    <a:pt x="1785129" y="254222"/>
                  </a:lnTo>
                  <a:lnTo>
                    <a:pt x="1741713" y="260699"/>
                  </a:lnTo>
                  <a:cubicBezTo>
                    <a:pt x="1734977" y="266327"/>
                    <a:pt x="1728631" y="272405"/>
                    <a:pt x="1722712" y="278892"/>
                  </a:cubicBezTo>
                  <a:lnTo>
                    <a:pt x="1732213" y="299561"/>
                  </a:lnTo>
                  <a:lnTo>
                    <a:pt x="1729838" y="309086"/>
                  </a:lnTo>
                  <a:lnTo>
                    <a:pt x="1736298" y="314325"/>
                  </a:lnTo>
                  <a:lnTo>
                    <a:pt x="1741048" y="323850"/>
                  </a:lnTo>
                  <a:lnTo>
                    <a:pt x="1747508" y="333375"/>
                  </a:lnTo>
                  <a:lnTo>
                    <a:pt x="1771544" y="329851"/>
                  </a:lnTo>
                  <a:lnTo>
                    <a:pt x="1797385" y="315182"/>
                  </a:lnTo>
                  <a:lnTo>
                    <a:pt x="1817335" y="325755"/>
                  </a:lnTo>
                  <a:lnTo>
                    <a:pt x="1832631" y="352235"/>
                  </a:lnTo>
                  <a:lnTo>
                    <a:pt x="1835481" y="368141"/>
                  </a:lnTo>
                  <a:lnTo>
                    <a:pt x="1853721" y="371666"/>
                  </a:lnTo>
                  <a:lnTo>
                    <a:pt x="1866071" y="361093"/>
                  </a:lnTo>
                  <a:lnTo>
                    <a:pt x="1878992" y="358140"/>
                  </a:lnTo>
                  <a:lnTo>
                    <a:pt x="1886022" y="336899"/>
                  </a:lnTo>
                  <a:lnTo>
                    <a:pt x="1887162" y="320421"/>
                  </a:lnTo>
                  <a:lnTo>
                    <a:pt x="1904833" y="315182"/>
                  </a:lnTo>
                  <a:lnTo>
                    <a:pt x="1904833" y="304324"/>
                  </a:lnTo>
                  <a:lnTo>
                    <a:pt x="1898372" y="299656"/>
                  </a:lnTo>
                  <a:lnTo>
                    <a:pt x="1890107" y="294323"/>
                  </a:lnTo>
                  <a:lnTo>
                    <a:pt x="1887162" y="275273"/>
                  </a:lnTo>
                  <a:lnTo>
                    <a:pt x="1914048" y="258223"/>
                  </a:lnTo>
                  <a:cubicBezTo>
                    <a:pt x="1914048" y="258223"/>
                    <a:pt x="1928298" y="245269"/>
                    <a:pt x="1928298" y="242983"/>
                  </a:cubicBezTo>
                  <a:cubicBezTo>
                    <a:pt x="1928298" y="240697"/>
                    <a:pt x="1935328" y="232886"/>
                    <a:pt x="1935328" y="232886"/>
                  </a:cubicBezTo>
                  <a:cubicBezTo>
                    <a:pt x="1935328" y="232886"/>
                    <a:pt x="1946539" y="233553"/>
                    <a:pt x="1950054" y="234125"/>
                  </a:cubicBezTo>
                  <a:cubicBezTo>
                    <a:pt x="1953569" y="234696"/>
                    <a:pt x="1972284" y="241173"/>
                    <a:pt x="1972284" y="241173"/>
                  </a:cubicBezTo>
                  <a:lnTo>
                    <a:pt x="1979409" y="246507"/>
                  </a:lnTo>
                  <a:lnTo>
                    <a:pt x="1957654" y="257080"/>
                  </a:lnTo>
                  <a:lnTo>
                    <a:pt x="1944829" y="270034"/>
                  </a:lnTo>
                  <a:lnTo>
                    <a:pt x="1935328" y="276511"/>
                  </a:lnTo>
                  <a:lnTo>
                    <a:pt x="1944164" y="297085"/>
                  </a:lnTo>
                  <a:lnTo>
                    <a:pt x="1967059" y="308896"/>
                  </a:lnTo>
                  <a:lnTo>
                    <a:pt x="1987580" y="304705"/>
                  </a:lnTo>
                  <a:lnTo>
                    <a:pt x="2020166" y="303086"/>
                  </a:lnTo>
                  <a:cubicBezTo>
                    <a:pt x="2020166" y="303086"/>
                    <a:pt x="2057502" y="310610"/>
                    <a:pt x="2059212" y="311849"/>
                  </a:cubicBezTo>
                  <a:cubicBezTo>
                    <a:pt x="2060922" y="313087"/>
                    <a:pt x="2048476" y="317087"/>
                    <a:pt x="2048476" y="317087"/>
                  </a:cubicBezTo>
                  <a:lnTo>
                    <a:pt x="2033941" y="321183"/>
                  </a:lnTo>
                  <a:lnTo>
                    <a:pt x="2025771" y="326517"/>
                  </a:lnTo>
                  <a:lnTo>
                    <a:pt x="2011900" y="319469"/>
                  </a:lnTo>
                  <a:cubicBezTo>
                    <a:pt x="2006305" y="315543"/>
                    <a:pt x="1999721" y="313296"/>
                    <a:pt x="1992900" y="312992"/>
                  </a:cubicBezTo>
                  <a:cubicBezTo>
                    <a:pt x="1987152" y="314112"/>
                    <a:pt x="1981728" y="316521"/>
                    <a:pt x="1977034" y="320040"/>
                  </a:cubicBezTo>
                  <a:lnTo>
                    <a:pt x="1985870" y="333566"/>
                  </a:lnTo>
                  <a:lnTo>
                    <a:pt x="1998125" y="341852"/>
                  </a:lnTo>
                  <a:cubicBezTo>
                    <a:pt x="1998125" y="341852"/>
                    <a:pt x="1992900" y="357092"/>
                    <a:pt x="1989385" y="356521"/>
                  </a:cubicBezTo>
                  <a:cubicBezTo>
                    <a:pt x="1985870" y="355949"/>
                    <a:pt x="1979885" y="345377"/>
                    <a:pt x="1979885" y="345377"/>
                  </a:cubicBezTo>
                  <a:lnTo>
                    <a:pt x="1966299" y="340043"/>
                  </a:lnTo>
                  <a:lnTo>
                    <a:pt x="1957559" y="345377"/>
                  </a:lnTo>
                  <a:lnTo>
                    <a:pt x="1958699" y="358331"/>
                  </a:lnTo>
                  <a:lnTo>
                    <a:pt x="1954899" y="376619"/>
                  </a:lnTo>
                  <a:lnTo>
                    <a:pt x="1940268" y="386144"/>
                  </a:lnTo>
                  <a:lnTo>
                    <a:pt x="1929628" y="394430"/>
                  </a:lnTo>
                  <a:lnTo>
                    <a:pt x="1915568" y="386144"/>
                  </a:lnTo>
                  <a:lnTo>
                    <a:pt x="1897422" y="391478"/>
                  </a:lnTo>
                  <a:lnTo>
                    <a:pt x="1865691" y="389668"/>
                  </a:lnTo>
                  <a:lnTo>
                    <a:pt x="1858661" y="396145"/>
                  </a:lnTo>
                  <a:lnTo>
                    <a:pt x="1847451" y="391478"/>
                  </a:lnTo>
                  <a:cubicBezTo>
                    <a:pt x="1847451" y="391478"/>
                    <a:pt x="1819900" y="392621"/>
                    <a:pt x="1818095" y="393192"/>
                  </a:cubicBezTo>
                  <a:cubicBezTo>
                    <a:pt x="1811797" y="391068"/>
                    <a:pt x="1805716" y="388324"/>
                    <a:pt x="1799950" y="385001"/>
                  </a:cubicBezTo>
                  <a:lnTo>
                    <a:pt x="1792920" y="369094"/>
                  </a:lnTo>
                  <a:lnTo>
                    <a:pt x="1801660" y="358521"/>
                  </a:lnTo>
                  <a:lnTo>
                    <a:pt x="1797575" y="353759"/>
                  </a:lnTo>
                  <a:lnTo>
                    <a:pt x="1794060" y="344996"/>
                  </a:lnTo>
                  <a:lnTo>
                    <a:pt x="1799950" y="337852"/>
                  </a:lnTo>
                  <a:lnTo>
                    <a:pt x="1791114" y="335566"/>
                  </a:lnTo>
                  <a:lnTo>
                    <a:pt x="1776484" y="350234"/>
                  </a:lnTo>
                  <a:cubicBezTo>
                    <a:pt x="1776262" y="354965"/>
                    <a:pt x="1776041" y="359696"/>
                    <a:pt x="1775819" y="364427"/>
                  </a:cubicBezTo>
                  <a:cubicBezTo>
                    <a:pt x="1775819" y="364427"/>
                    <a:pt x="1783514" y="377952"/>
                    <a:pt x="1784084" y="379667"/>
                  </a:cubicBezTo>
                  <a:cubicBezTo>
                    <a:pt x="1784521" y="383779"/>
                    <a:pt x="1784711" y="387914"/>
                    <a:pt x="1784654" y="392049"/>
                  </a:cubicBezTo>
                  <a:lnTo>
                    <a:pt x="1770024" y="397955"/>
                  </a:lnTo>
                  <a:lnTo>
                    <a:pt x="1754158" y="402622"/>
                  </a:lnTo>
                  <a:lnTo>
                    <a:pt x="1757103" y="408527"/>
                  </a:lnTo>
                  <a:lnTo>
                    <a:pt x="1773539" y="411480"/>
                  </a:lnTo>
                  <a:lnTo>
                    <a:pt x="1768219" y="421005"/>
                  </a:lnTo>
                  <a:lnTo>
                    <a:pt x="1758719" y="421577"/>
                  </a:lnTo>
                  <a:lnTo>
                    <a:pt x="1754063" y="433388"/>
                  </a:lnTo>
                  <a:lnTo>
                    <a:pt x="1751118" y="439865"/>
                  </a:lnTo>
                  <a:lnTo>
                    <a:pt x="1738198" y="436340"/>
                  </a:lnTo>
                  <a:lnTo>
                    <a:pt x="1738768" y="428054"/>
                  </a:lnTo>
                  <a:lnTo>
                    <a:pt x="1739338" y="417481"/>
                  </a:lnTo>
                  <a:lnTo>
                    <a:pt x="1734113" y="412147"/>
                  </a:lnTo>
                  <a:lnTo>
                    <a:pt x="1726418" y="420434"/>
                  </a:lnTo>
                  <a:lnTo>
                    <a:pt x="1718247" y="431006"/>
                  </a:lnTo>
                  <a:lnTo>
                    <a:pt x="1699247" y="434531"/>
                  </a:lnTo>
                  <a:lnTo>
                    <a:pt x="1690412" y="441579"/>
                  </a:lnTo>
                  <a:lnTo>
                    <a:pt x="1684522" y="454533"/>
                  </a:lnTo>
                  <a:lnTo>
                    <a:pt x="1670461" y="461010"/>
                  </a:lnTo>
                  <a:lnTo>
                    <a:pt x="1659346" y="468059"/>
                  </a:lnTo>
                  <a:lnTo>
                    <a:pt x="1642245" y="459296"/>
                  </a:lnTo>
                  <a:lnTo>
                    <a:pt x="1639965" y="463391"/>
                  </a:lnTo>
                  <a:lnTo>
                    <a:pt x="1643480" y="472154"/>
                  </a:lnTo>
                  <a:lnTo>
                    <a:pt x="1639395" y="476917"/>
                  </a:lnTo>
                  <a:lnTo>
                    <a:pt x="1617070" y="475107"/>
                  </a:lnTo>
                  <a:lnTo>
                    <a:pt x="1604719" y="473393"/>
                  </a:lnTo>
                  <a:lnTo>
                    <a:pt x="1602914" y="489871"/>
                  </a:lnTo>
                  <a:lnTo>
                    <a:pt x="1624670" y="493395"/>
                  </a:lnTo>
                  <a:lnTo>
                    <a:pt x="1635215" y="502920"/>
                  </a:lnTo>
                  <a:cubicBezTo>
                    <a:pt x="1635215" y="502920"/>
                    <a:pt x="1643480" y="512921"/>
                    <a:pt x="1645190" y="512921"/>
                  </a:cubicBezTo>
                  <a:cubicBezTo>
                    <a:pt x="1646900" y="512921"/>
                    <a:pt x="1658776" y="515874"/>
                    <a:pt x="1658776" y="515874"/>
                  </a:cubicBezTo>
                  <a:lnTo>
                    <a:pt x="1654026" y="541782"/>
                  </a:lnTo>
                  <a:lnTo>
                    <a:pt x="1643480" y="565880"/>
                  </a:lnTo>
                  <a:lnTo>
                    <a:pt x="1599399" y="565309"/>
                  </a:lnTo>
                  <a:lnTo>
                    <a:pt x="1551328" y="564166"/>
                  </a:lnTo>
                  <a:lnTo>
                    <a:pt x="1536032" y="569976"/>
                  </a:lnTo>
                  <a:lnTo>
                    <a:pt x="1531282" y="583502"/>
                  </a:lnTo>
                  <a:lnTo>
                    <a:pt x="1535462" y="597694"/>
                  </a:lnTo>
                  <a:lnTo>
                    <a:pt x="1526912" y="624269"/>
                  </a:lnTo>
                  <a:lnTo>
                    <a:pt x="1523397" y="638461"/>
                  </a:lnTo>
                  <a:cubicBezTo>
                    <a:pt x="1523416" y="643299"/>
                    <a:pt x="1523958" y="648122"/>
                    <a:pt x="1525012" y="652844"/>
                  </a:cubicBezTo>
                  <a:cubicBezTo>
                    <a:pt x="1526247" y="654558"/>
                    <a:pt x="1533277" y="666941"/>
                    <a:pt x="1533277" y="666941"/>
                  </a:cubicBezTo>
                  <a:lnTo>
                    <a:pt x="1527957" y="686943"/>
                  </a:lnTo>
                  <a:lnTo>
                    <a:pt x="1543823" y="691706"/>
                  </a:lnTo>
                  <a:lnTo>
                    <a:pt x="1570233" y="693420"/>
                  </a:lnTo>
                  <a:lnTo>
                    <a:pt x="1584294" y="701135"/>
                  </a:lnTo>
                  <a:lnTo>
                    <a:pt x="1594934" y="702850"/>
                  </a:lnTo>
                  <a:lnTo>
                    <a:pt x="1612510" y="695230"/>
                  </a:lnTo>
                  <a:lnTo>
                    <a:pt x="1638920" y="691706"/>
                  </a:lnTo>
                  <a:lnTo>
                    <a:pt x="1663621" y="671036"/>
                  </a:lnTo>
                  <a:lnTo>
                    <a:pt x="1659536" y="645795"/>
                  </a:lnTo>
                  <a:lnTo>
                    <a:pt x="1674736" y="626745"/>
                  </a:lnTo>
                  <a:lnTo>
                    <a:pt x="1707037" y="606171"/>
                  </a:lnTo>
                  <a:lnTo>
                    <a:pt x="1721098" y="601409"/>
                  </a:lnTo>
                  <a:lnTo>
                    <a:pt x="1719387" y="580263"/>
                  </a:lnTo>
                  <a:lnTo>
                    <a:pt x="1738388" y="569024"/>
                  </a:lnTo>
                  <a:lnTo>
                    <a:pt x="1757388" y="575501"/>
                  </a:lnTo>
                  <a:lnTo>
                    <a:pt x="1770309" y="568452"/>
                  </a:lnTo>
                  <a:lnTo>
                    <a:pt x="1810020" y="556260"/>
                  </a:lnTo>
                  <a:lnTo>
                    <a:pt x="1849351" y="592836"/>
                  </a:lnTo>
                  <a:lnTo>
                    <a:pt x="1903313" y="629888"/>
                  </a:lnTo>
                  <a:cubicBezTo>
                    <a:pt x="1903313" y="629888"/>
                    <a:pt x="1914523" y="652272"/>
                    <a:pt x="1915093" y="653987"/>
                  </a:cubicBezTo>
                  <a:cubicBezTo>
                    <a:pt x="1912946" y="659405"/>
                    <a:pt x="1910172" y="664553"/>
                    <a:pt x="1906828" y="669322"/>
                  </a:cubicBezTo>
                  <a:lnTo>
                    <a:pt x="1876522" y="669322"/>
                  </a:lnTo>
                  <a:lnTo>
                    <a:pt x="1865121" y="671894"/>
                  </a:lnTo>
                  <a:cubicBezTo>
                    <a:pt x="1865121" y="671894"/>
                    <a:pt x="1868637" y="680657"/>
                    <a:pt x="1870917" y="680657"/>
                  </a:cubicBezTo>
                  <a:cubicBezTo>
                    <a:pt x="1873197" y="680657"/>
                    <a:pt x="1897422" y="691896"/>
                    <a:pt x="1897422" y="691896"/>
                  </a:cubicBezTo>
                  <a:lnTo>
                    <a:pt x="1905022" y="697802"/>
                  </a:lnTo>
                  <a:lnTo>
                    <a:pt x="1909108" y="696563"/>
                  </a:lnTo>
                  <a:lnTo>
                    <a:pt x="1908538" y="685419"/>
                  </a:lnTo>
                  <a:lnTo>
                    <a:pt x="1910913" y="674846"/>
                  </a:lnTo>
                  <a:lnTo>
                    <a:pt x="1919083" y="675989"/>
                  </a:lnTo>
                  <a:cubicBezTo>
                    <a:pt x="1922417" y="672357"/>
                    <a:pt x="1925372" y="668401"/>
                    <a:pt x="1927918" y="664178"/>
                  </a:cubicBezTo>
                  <a:cubicBezTo>
                    <a:pt x="1930379" y="658963"/>
                    <a:pt x="1933105" y="653877"/>
                    <a:pt x="1936088" y="648938"/>
                  </a:cubicBezTo>
                  <a:lnTo>
                    <a:pt x="1929628" y="636556"/>
                  </a:lnTo>
                  <a:lnTo>
                    <a:pt x="1933238" y="628269"/>
                  </a:lnTo>
                  <a:lnTo>
                    <a:pt x="1942739" y="629507"/>
                  </a:lnTo>
                  <a:lnTo>
                    <a:pt x="1943879" y="641794"/>
                  </a:lnTo>
                  <a:lnTo>
                    <a:pt x="1947394" y="641794"/>
                  </a:lnTo>
                  <a:lnTo>
                    <a:pt x="1946254" y="626555"/>
                  </a:lnTo>
                  <a:lnTo>
                    <a:pt x="1936753" y="620649"/>
                  </a:lnTo>
                  <a:lnTo>
                    <a:pt x="1924023" y="612172"/>
                  </a:lnTo>
                  <a:lnTo>
                    <a:pt x="1915188" y="599313"/>
                  </a:lnTo>
                  <a:lnTo>
                    <a:pt x="1899892" y="595122"/>
                  </a:lnTo>
                  <a:lnTo>
                    <a:pt x="1882317" y="582740"/>
                  </a:lnTo>
                  <a:lnTo>
                    <a:pt x="1878232" y="568643"/>
                  </a:lnTo>
                  <a:lnTo>
                    <a:pt x="1861796" y="560451"/>
                  </a:lnTo>
                  <a:lnTo>
                    <a:pt x="1857521" y="547497"/>
                  </a:lnTo>
                  <a:lnTo>
                    <a:pt x="1862271" y="533971"/>
                  </a:lnTo>
                  <a:lnTo>
                    <a:pt x="1872816" y="532162"/>
                  </a:lnTo>
                  <a:cubicBezTo>
                    <a:pt x="1873006" y="536480"/>
                    <a:pt x="1873197" y="540798"/>
                    <a:pt x="1873387" y="545116"/>
                  </a:cubicBezTo>
                  <a:lnTo>
                    <a:pt x="1883932" y="548640"/>
                  </a:lnTo>
                  <a:lnTo>
                    <a:pt x="1891057" y="544544"/>
                  </a:lnTo>
                  <a:lnTo>
                    <a:pt x="1901603" y="563594"/>
                  </a:lnTo>
                  <a:lnTo>
                    <a:pt x="1923263" y="575882"/>
                  </a:lnTo>
                  <a:lnTo>
                    <a:pt x="1940363" y="585407"/>
                  </a:lnTo>
                  <a:lnTo>
                    <a:pt x="1950909" y="586645"/>
                  </a:lnTo>
                  <a:lnTo>
                    <a:pt x="1968484" y="605695"/>
                  </a:lnTo>
                  <a:lnTo>
                    <a:pt x="1972664" y="630365"/>
                  </a:lnTo>
                  <a:lnTo>
                    <a:pt x="2005535" y="664559"/>
                  </a:lnTo>
                  <a:lnTo>
                    <a:pt x="2010190" y="688658"/>
                  </a:lnTo>
                  <a:lnTo>
                    <a:pt x="2033656" y="705136"/>
                  </a:lnTo>
                  <a:lnTo>
                    <a:pt x="2040116" y="699802"/>
                  </a:lnTo>
                  <a:lnTo>
                    <a:pt x="2036601" y="684562"/>
                  </a:lnTo>
                  <a:lnTo>
                    <a:pt x="2049521" y="677513"/>
                  </a:lnTo>
                  <a:lnTo>
                    <a:pt x="2045436" y="666845"/>
                  </a:lnTo>
                  <a:lnTo>
                    <a:pt x="2032421" y="662369"/>
                  </a:lnTo>
                  <a:lnTo>
                    <a:pt x="2027101" y="651796"/>
                  </a:lnTo>
                  <a:lnTo>
                    <a:pt x="2029476" y="634651"/>
                  </a:lnTo>
                  <a:lnTo>
                    <a:pt x="2021876" y="625888"/>
                  </a:lnTo>
                  <a:lnTo>
                    <a:pt x="2028906" y="627031"/>
                  </a:lnTo>
                  <a:lnTo>
                    <a:pt x="2034131" y="633508"/>
                  </a:lnTo>
                  <a:lnTo>
                    <a:pt x="2042396" y="622364"/>
                  </a:lnTo>
                  <a:lnTo>
                    <a:pt x="2056457" y="622935"/>
                  </a:lnTo>
                  <a:lnTo>
                    <a:pt x="2070612" y="628841"/>
                  </a:lnTo>
                  <a:lnTo>
                    <a:pt x="2081157" y="643319"/>
                  </a:lnTo>
                  <a:lnTo>
                    <a:pt x="2091703" y="659797"/>
                  </a:lnTo>
                  <a:cubicBezTo>
                    <a:pt x="2091703" y="659797"/>
                    <a:pt x="2084673" y="663893"/>
                    <a:pt x="2084102" y="665702"/>
                  </a:cubicBezTo>
                  <a:cubicBezTo>
                    <a:pt x="2085499" y="670258"/>
                    <a:pt x="2087475" y="674613"/>
                    <a:pt x="2089993" y="678656"/>
                  </a:cubicBezTo>
                  <a:lnTo>
                    <a:pt x="2103483" y="690944"/>
                  </a:lnTo>
                  <a:lnTo>
                    <a:pt x="2114028" y="705803"/>
                  </a:lnTo>
                  <a:lnTo>
                    <a:pt x="2135119" y="705231"/>
                  </a:lnTo>
                  <a:lnTo>
                    <a:pt x="2137494" y="714756"/>
                  </a:lnTo>
                  <a:lnTo>
                    <a:pt x="2152789" y="716471"/>
                  </a:lnTo>
                  <a:lnTo>
                    <a:pt x="2167420" y="712946"/>
                  </a:lnTo>
                  <a:lnTo>
                    <a:pt x="2171600" y="703421"/>
                  </a:lnTo>
                  <a:lnTo>
                    <a:pt x="2178060" y="712280"/>
                  </a:lnTo>
                  <a:lnTo>
                    <a:pt x="2195065" y="718185"/>
                  </a:lnTo>
                  <a:lnTo>
                    <a:pt x="2209696" y="717042"/>
                  </a:lnTo>
                  <a:lnTo>
                    <a:pt x="2222046" y="703421"/>
                  </a:lnTo>
                  <a:lnTo>
                    <a:pt x="2233162" y="708184"/>
                  </a:lnTo>
                  <a:lnTo>
                    <a:pt x="2241427" y="713423"/>
                  </a:lnTo>
                  <a:lnTo>
                    <a:pt x="2238482" y="725234"/>
                  </a:lnTo>
                  <a:lnTo>
                    <a:pt x="2245797" y="749427"/>
                  </a:lnTo>
                  <a:lnTo>
                    <a:pt x="2235157" y="773906"/>
                  </a:lnTo>
                  <a:lnTo>
                    <a:pt x="2235157" y="805910"/>
                  </a:lnTo>
                  <a:lnTo>
                    <a:pt x="2171030" y="805910"/>
                  </a:lnTo>
                  <a:lnTo>
                    <a:pt x="2146709" y="815435"/>
                  </a:lnTo>
                  <a:lnTo>
                    <a:pt x="2107283" y="795719"/>
                  </a:lnTo>
                  <a:lnTo>
                    <a:pt x="2081442" y="798767"/>
                  </a:lnTo>
                  <a:lnTo>
                    <a:pt x="2037266" y="782765"/>
                  </a:lnTo>
                  <a:lnTo>
                    <a:pt x="2002305" y="782765"/>
                  </a:lnTo>
                  <a:lnTo>
                    <a:pt x="1991665" y="792290"/>
                  </a:lnTo>
                  <a:lnTo>
                    <a:pt x="1997745" y="809054"/>
                  </a:lnTo>
                  <a:lnTo>
                    <a:pt x="1984065" y="822769"/>
                  </a:lnTo>
                  <a:lnTo>
                    <a:pt x="1949009" y="801434"/>
                  </a:lnTo>
                  <a:lnTo>
                    <a:pt x="1921648" y="804482"/>
                  </a:lnTo>
                  <a:lnTo>
                    <a:pt x="1911008" y="786194"/>
                  </a:lnTo>
                  <a:lnTo>
                    <a:pt x="1869871" y="774002"/>
                  </a:lnTo>
                  <a:lnTo>
                    <a:pt x="1841371" y="760190"/>
                  </a:lnTo>
                  <a:lnTo>
                    <a:pt x="1819520" y="749427"/>
                  </a:lnTo>
                  <a:lnTo>
                    <a:pt x="1845361" y="718947"/>
                  </a:lnTo>
                  <a:lnTo>
                    <a:pt x="1837761" y="693039"/>
                  </a:lnTo>
                  <a:lnTo>
                    <a:pt x="1819520" y="682276"/>
                  </a:lnTo>
                  <a:lnTo>
                    <a:pt x="1711407" y="694563"/>
                  </a:lnTo>
                  <a:lnTo>
                    <a:pt x="1668846" y="711327"/>
                  </a:lnTo>
                  <a:lnTo>
                    <a:pt x="1641390" y="712851"/>
                  </a:lnTo>
                  <a:lnTo>
                    <a:pt x="1612890" y="723519"/>
                  </a:lnTo>
                  <a:lnTo>
                    <a:pt x="1577929" y="715899"/>
                  </a:lnTo>
                  <a:lnTo>
                    <a:pt x="1555033" y="743331"/>
                  </a:lnTo>
                  <a:lnTo>
                    <a:pt x="1527672" y="761619"/>
                  </a:lnTo>
                  <a:lnTo>
                    <a:pt x="1502971" y="813530"/>
                  </a:lnTo>
                  <a:lnTo>
                    <a:pt x="1509432" y="836390"/>
                  </a:lnTo>
                  <a:lnTo>
                    <a:pt x="1477511" y="866966"/>
                  </a:lnTo>
                  <a:lnTo>
                    <a:pt x="1445590" y="879158"/>
                  </a:lnTo>
                  <a:lnTo>
                    <a:pt x="1430389" y="907733"/>
                  </a:lnTo>
                  <a:cubicBezTo>
                    <a:pt x="1430389" y="907733"/>
                    <a:pt x="1396854" y="982504"/>
                    <a:pt x="1393814" y="988600"/>
                  </a:cubicBezTo>
                  <a:cubicBezTo>
                    <a:pt x="1390773" y="994696"/>
                    <a:pt x="1393814" y="1032891"/>
                    <a:pt x="1393814" y="1032891"/>
                  </a:cubicBezTo>
                  <a:lnTo>
                    <a:pt x="1407494" y="1077087"/>
                  </a:lnTo>
                  <a:lnTo>
                    <a:pt x="1375573" y="1151858"/>
                  </a:lnTo>
                  <a:lnTo>
                    <a:pt x="1387733" y="1188530"/>
                  </a:lnTo>
                  <a:lnTo>
                    <a:pt x="1404454" y="1222058"/>
                  </a:lnTo>
                  <a:lnTo>
                    <a:pt x="1448630" y="1284637"/>
                  </a:lnTo>
                  <a:cubicBezTo>
                    <a:pt x="1448187" y="1295114"/>
                    <a:pt x="1447743" y="1305592"/>
                    <a:pt x="1447300" y="1316069"/>
                  </a:cubicBezTo>
                  <a:lnTo>
                    <a:pt x="1538312" y="1385507"/>
                  </a:lnTo>
                  <a:lnTo>
                    <a:pt x="1599304" y="1360932"/>
                  </a:lnTo>
                  <a:lnTo>
                    <a:pt x="1658016" y="1379601"/>
                  </a:lnTo>
                  <a:lnTo>
                    <a:pt x="1730978" y="1339977"/>
                  </a:lnTo>
                  <a:cubicBezTo>
                    <a:pt x="1730978" y="1339977"/>
                    <a:pt x="1755393" y="1339977"/>
                    <a:pt x="1762994" y="1353693"/>
                  </a:cubicBezTo>
                  <a:cubicBezTo>
                    <a:pt x="1770594" y="1367409"/>
                    <a:pt x="1775154" y="1379601"/>
                    <a:pt x="1802515" y="1379601"/>
                  </a:cubicBezTo>
                  <a:cubicBezTo>
                    <a:pt x="1829875" y="1379601"/>
                    <a:pt x="1843651" y="1410176"/>
                    <a:pt x="1843651" y="1410176"/>
                  </a:cubicBezTo>
                  <a:lnTo>
                    <a:pt x="1831491" y="1445228"/>
                  </a:lnTo>
                  <a:lnTo>
                    <a:pt x="1837571" y="1463516"/>
                  </a:lnTo>
                  <a:lnTo>
                    <a:pt x="1825410" y="1492091"/>
                  </a:lnTo>
                  <a:lnTo>
                    <a:pt x="1853911" y="1551527"/>
                  </a:lnTo>
                  <a:lnTo>
                    <a:pt x="1875192" y="1597343"/>
                  </a:lnTo>
                  <a:lnTo>
                    <a:pt x="1895047" y="1641634"/>
                  </a:lnTo>
                  <a:lnTo>
                    <a:pt x="1899607" y="1698022"/>
                  </a:lnTo>
                  <a:lnTo>
                    <a:pt x="1895047" y="1730121"/>
                  </a:lnTo>
                  <a:lnTo>
                    <a:pt x="1859991" y="1791176"/>
                  </a:lnTo>
                  <a:lnTo>
                    <a:pt x="1870632" y="1885760"/>
                  </a:lnTo>
                  <a:lnTo>
                    <a:pt x="1882792" y="1907095"/>
                  </a:lnTo>
                  <a:lnTo>
                    <a:pt x="1878232" y="1922336"/>
                  </a:lnTo>
                  <a:lnTo>
                    <a:pt x="1899607" y="1945291"/>
                  </a:lnTo>
                  <a:lnTo>
                    <a:pt x="1913288" y="1998631"/>
                  </a:lnTo>
                  <a:lnTo>
                    <a:pt x="1901127" y="2049018"/>
                  </a:lnTo>
                  <a:lnTo>
                    <a:pt x="1919368" y="2087118"/>
                  </a:lnTo>
                  <a:cubicBezTo>
                    <a:pt x="1919368" y="2087118"/>
                    <a:pt x="1936088" y="2128361"/>
                    <a:pt x="1937608" y="2132933"/>
                  </a:cubicBezTo>
                  <a:cubicBezTo>
                    <a:pt x="1939128" y="2137505"/>
                    <a:pt x="1949769" y="2152745"/>
                    <a:pt x="1948249" y="2160365"/>
                  </a:cubicBezTo>
                  <a:cubicBezTo>
                    <a:pt x="1946729" y="2167985"/>
                    <a:pt x="1942169" y="2187893"/>
                    <a:pt x="1942169" y="2187893"/>
                  </a:cubicBezTo>
                  <a:lnTo>
                    <a:pt x="1948249" y="2218373"/>
                  </a:lnTo>
                  <a:lnTo>
                    <a:pt x="2025866" y="2218373"/>
                  </a:lnTo>
                  <a:lnTo>
                    <a:pt x="2062442" y="2206181"/>
                  </a:lnTo>
                  <a:lnTo>
                    <a:pt x="2152219" y="2114645"/>
                  </a:lnTo>
                  <a:cubicBezTo>
                    <a:pt x="2160428" y="2104920"/>
                    <a:pt x="2168037" y="2094709"/>
                    <a:pt x="2175020" y="2084070"/>
                  </a:cubicBezTo>
                  <a:cubicBezTo>
                    <a:pt x="2176540" y="2079498"/>
                    <a:pt x="2188700" y="2023110"/>
                    <a:pt x="2188700" y="2023110"/>
                  </a:cubicBezTo>
                  <a:lnTo>
                    <a:pt x="2252637" y="1997107"/>
                  </a:lnTo>
                  <a:lnTo>
                    <a:pt x="2252637" y="1947291"/>
                  </a:lnTo>
                  <a:lnTo>
                    <a:pt x="2238957" y="1907572"/>
                  </a:lnTo>
                  <a:lnTo>
                    <a:pt x="2272398" y="1875568"/>
                  </a:lnTo>
                  <a:lnTo>
                    <a:pt x="2362270" y="1823657"/>
                  </a:lnTo>
                  <a:lnTo>
                    <a:pt x="2369870" y="1783937"/>
                  </a:lnTo>
                  <a:lnTo>
                    <a:pt x="2369870" y="1715357"/>
                  </a:lnTo>
                  <a:lnTo>
                    <a:pt x="2353055" y="1663446"/>
                  </a:lnTo>
                  <a:lnTo>
                    <a:pt x="2357615" y="1631442"/>
                  </a:lnTo>
                  <a:lnTo>
                    <a:pt x="2342035" y="1617631"/>
                  </a:lnTo>
                  <a:lnTo>
                    <a:pt x="2371010" y="1574959"/>
                  </a:lnTo>
                  <a:lnTo>
                    <a:pt x="2381651" y="1518476"/>
                  </a:lnTo>
                  <a:lnTo>
                    <a:pt x="2424212" y="1492568"/>
                  </a:lnTo>
                  <a:lnTo>
                    <a:pt x="2433712" y="1466564"/>
                  </a:lnTo>
                  <a:lnTo>
                    <a:pt x="2511329" y="1385888"/>
                  </a:lnTo>
                  <a:lnTo>
                    <a:pt x="2535745" y="1309116"/>
                  </a:lnTo>
                  <a:lnTo>
                    <a:pt x="2558546" y="1266730"/>
                  </a:lnTo>
                  <a:lnTo>
                    <a:pt x="2558546" y="1220915"/>
                  </a:lnTo>
                  <a:lnTo>
                    <a:pt x="2537265" y="1213295"/>
                  </a:lnTo>
                  <a:lnTo>
                    <a:pt x="2512849" y="1233107"/>
                  </a:lnTo>
                  <a:lnTo>
                    <a:pt x="2479408" y="1236155"/>
                  </a:lnTo>
                  <a:lnTo>
                    <a:pt x="2444447" y="1245680"/>
                  </a:lnTo>
                  <a:lnTo>
                    <a:pt x="2415472" y="1227296"/>
                  </a:lnTo>
                  <a:lnTo>
                    <a:pt x="2418511" y="1204436"/>
                  </a:lnTo>
                  <a:lnTo>
                    <a:pt x="2382031" y="1163288"/>
                  </a:lnTo>
                  <a:lnTo>
                    <a:pt x="2345454" y="1141857"/>
                  </a:lnTo>
                  <a:lnTo>
                    <a:pt x="2328734" y="1086993"/>
                  </a:lnTo>
                  <a:lnTo>
                    <a:pt x="2293013" y="1052894"/>
                  </a:lnTo>
                  <a:lnTo>
                    <a:pt x="2289973" y="1010221"/>
                  </a:lnTo>
                  <a:lnTo>
                    <a:pt x="2264037" y="972121"/>
                  </a:lnTo>
                  <a:lnTo>
                    <a:pt x="2232116" y="900494"/>
                  </a:lnTo>
                  <a:lnTo>
                    <a:pt x="2198581" y="866966"/>
                  </a:lnTo>
                  <a:lnTo>
                    <a:pt x="2195540" y="839438"/>
                  </a:lnTo>
                  <a:lnTo>
                    <a:pt x="2209316" y="845630"/>
                  </a:lnTo>
                  <a:lnTo>
                    <a:pt x="2224516" y="857821"/>
                  </a:lnTo>
                  <a:lnTo>
                    <a:pt x="2230596" y="880682"/>
                  </a:lnTo>
                  <a:cubicBezTo>
                    <a:pt x="2242757" y="880682"/>
                    <a:pt x="2247317" y="857821"/>
                    <a:pt x="2247317" y="857821"/>
                  </a:cubicBezTo>
                  <a:lnTo>
                    <a:pt x="2257957" y="880682"/>
                  </a:lnTo>
                  <a:lnTo>
                    <a:pt x="2268597" y="909257"/>
                  </a:lnTo>
                  <a:lnTo>
                    <a:pt x="2302133" y="959644"/>
                  </a:lnTo>
                  <a:lnTo>
                    <a:pt x="2320374" y="962692"/>
                  </a:lnTo>
                  <a:lnTo>
                    <a:pt x="2341654" y="1006983"/>
                  </a:lnTo>
                  <a:lnTo>
                    <a:pt x="2340134" y="1026795"/>
                  </a:lnTo>
                  <a:lnTo>
                    <a:pt x="2401031" y="1089374"/>
                  </a:lnTo>
                  <a:lnTo>
                    <a:pt x="2411671" y="1147286"/>
                  </a:lnTo>
                  <a:lnTo>
                    <a:pt x="2422312" y="1173290"/>
                  </a:lnTo>
                  <a:lnTo>
                    <a:pt x="2442167" y="1193102"/>
                  </a:lnTo>
                  <a:lnTo>
                    <a:pt x="2533465" y="1168718"/>
                  </a:lnTo>
                  <a:lnTo>
                    <a:pt x="2550185" y="1153382"/>
                  </a:lnTo>
                  <a:lnTo>
                    <a:pt x="2589706" y="1141190"/>
                  </a:lnTo>
                  <a:lnTo>
                    <a:pt x="2589706" y="1122902"/>
                  </a:lnTo>
                  <a:lnTo>
                    <a:pt x="2635403" y="1092422"/>
                  </a:lnTo>
                  <a:lnTo>
                    <a:pt x="2654403" y="1056989"/>
                  </a:lnTo>
                  <a:lnTo>
                    <a:pt x="2665423" y="1038987"/>
                  </a:lnTo>
                  <a:lnTo>
                    <a:pt x="2680719" y="1017651"/>
                  </a:lnTo>
                  <a:lnTo>
                    <a:pt x="2655543" y="982885"/>
                  </a:lnTo>
                  <a:lnTo>
                    <a:pt x="2620392" y="953071"/>
                  </a:lnTo>
                  <a:lnTo>
                    <a:pt x="2609182" y="924496"/>
                  </a:lnTo>
                  <a:lnTo>
                    <a:pt x="2596262" y="927544"/>
                  </a:lnTo>
                  <a:lnTo>
                    <a:pt x="2586761" y="954977"/>
                  </a:lnTo>
                  <a:lnTo>
                    <a:pt x="2551800" y="964502"/>
                  </a:lnTo>
                  <a:lnTo>
                    <a:pt x="2533560" y="952310"/>
                  </a:lnTo>
                  <a:lnTo>
                    <a:pt x="2527479" y="926402"/>
                  </a:lnTo>
                  <a:lnTo>
                    <a:pt x="2515319" y="929450"/>
                  </a:lnTo>
                  <a:lnTo>
                    <a:pt x="2496984" y="895826"/>
                  </a:lnTo>
                  <a:lnTo>
                    <a:pt x="2480263" y="886301"/>
                  </a:lnTo>
                  <a:lnTo>
                    <a:pt x="2458983" y="851249"/>
                  </a:lnTo>
                  <a:lnTo>
                    <a:pt x="2474183" y="834390"/>
                  </a:lnTo>
                  <a:lnTo>
                    <a:pt x="2524534" y="876110"/>
                  </a:lnTo>
                  <a:close/>
                  <a:moveTo>
                    <a:pt x="1812015" y="651510"/>
                  </a:moveTo>
                  <a:lnTo>
                    <a:pt x="1815245" y="636937"/>
                  </a:lnTo>
                  <a:lnTo>
                    <a:pt x="1815245" y="615982"/>
                  </a:lnTo>
                  <a:cubicBezTo>
                    <a:pt x="1811948" y="613046"/>
                    <a:pt x="1807901" y="611098"/>
                    <a:pt x="1803560" y="610362"/>
                  </a:cubicBezTo>
                  <a:cubicBezTo>
                    <a:pt x="1800444" y="610367"/>
                    <a:pt x="1797432" y="611519"/>
                    <a:pt x="1795104" y="613601"/>
                  </a:cubicBezTo>
                  <a:lnTo>
                    <a:pt x="1795104" y="636937"/>
                  </a:lnTo>
                  <a:cubicBezTo>
                    <a:pt x="1795921" y="641759"/>
                    <a:pt x="1795921" y="646688"/>
                    <a:pt x="1795104" y="651510"/>
                  </a:cubicBezTo>
                  <a:lnTo>
                    <a:pt x="1812015" y="651510"/>
                  </a:lnTo>
                  <a:close/>
                  <a:moveTo>
                    <a:pt x="1812015" y="588550"/>
                  </a:moveTo>
                  <a:cubicBezTo>
                    <a:pt x="1812642" y="583327"/>
                    <a:pt x="1808927" y="578583"/>
                    <a:pt x="1803721" y="577954"/>
                  </a:cubicBezTo>
                  <a:cubicBezTo>
                    <a:pt x="1802714" y="577832"/>
                    <a:pt x="1801698" y="577872"/>
                    <a:pt x="1800710" y="578072"/>
                  </a:cubicBezTo>
                  <a:lnTo>
                    <a:pt x="1795104" y="594169"/>
                  </a:lnTo>
                  <a:lnTo>
                    <a:pt x="1800710" y="606266"/>
                  </a:lnTo>
                  <a:lnTo>
                    <a:pt x="1812015" y="606266"/>
                  </a:lnTo>
                  <a:lnTo>
                    <a:pt x="1812015" y="588550"/>
                  </a:lnTo>
                  <a:close/>
                  <a:moveTo>
                    <a:pt x="1396854" y="171926"/>
                  </a:moveTo>
                  <a:lnTo>
                    <a:pt x="1453855" y="171926"/>
                  </a:lnTo>
                  <a:lnTo>
                    <a:pt x="1484921" y="127063"/>
                  </a:lnTo>
                  <a:lnTo>
                    <a:pt x="1556458" y="127063"/>
                  </a:lnTo>
                  <a:lnTo>
                    <a:pt x="1567953" y="98488"/>
                  </a:lnTo>
                  <a:lnTo>
                    <a:pt x="1611939" y="75152"/>
                  </a:lnTo>
                  <a:cubicBezTo>
                    <a:pt x="1632745" y="56960"/>
                    <a:pt x="1611939" y="24003"/>
                    <a:pt x="1611939" y="24003"/>
                  </a:cubicBezTo>
                  <a:lnTo>
                    <a:pt x="1522257" y="12764"/>
                  </a:lnTo>
                  <a:lnTo>
                    <a:pt x="1433145" y="24194"/>
                  </a:lnTo>
                  <a:lnTo>
                    <a:pt x="1303561" y="0"/>
                  </a:lnTo>
                  <a:lnTo>
                    <a:pt x="1223664" y="36385"/>
                  </a:lnTo>
                  <a:cubicBezTo>
                    <a:pt x="1223664" y="36385"/>
                    <a:pt x="1166187" y="67532"/>
                    <a:pt x="1158397" y="64961"/>
                  </a:cubicBezTo>
                  <a:cubicBezTo>
                    <a:pt x="1142874" y="63646"/>
                    <a:pt x="1127274" y="63646"/>
                    <a:pt x="1111751" y="64961"/>
                  </a:cubicBezTo>
                  <a:cubicBezTo>
                    <a:pt x="1111751" y="64961"/>
                    <a:pt x="1140252" y="90869"/>
                    <a:pt x="1153172" y="93536"/>
                  </a:cubicBezTo>
                  <a:cubicBezTo>
                    <a:pt x="1162615" y="94992"/>
                    <a:pt x="1172229" y="94992"/>
                    <a:pt x="1181673" y="93536"/>
                  </a:cubicBezTo>
                  <a:cubicBezTo>
                    <a:pt x="1181673" y="93536"/>
                    <a:pt x="1181673" y="118872"/>
                    <a:pt x="1186898" y="124682"/>
                  </a:cubicBezTo>
                  <a:cubicBezTo>
                    <a:pt x="1205043" y="145542"/>
                    <a:pt x="1167897" y="161068"/>
                    <a:pt x="1167897" y="161068"/>
                  </a:cubicBezTo>
                  <a:lnTo>
                    <a:pt x="1167897" y="185642"/>
                  </a:lnTo>
                  <a:cubicBezTo>
                    <a:pt x="1167897" y="185642"/>
                    <a:pt x="1171982" y="232029"/>
                    <a:pt x="1179678" y="229933"/>
                  </a:cubicBezTo>
                  <a:cubicBezTo>
                    <a:pt x="1187373" y="227838"/>
                    <a:pt x="1200008" y="254603"/>
                    <a:pt x="1200008" y="254603"/>
                  </a:cubicBezTo>
                  <a:lnTo>
                    <a:pt x="1223854" y="280606"/>
                  </a:lnTo>
                  <a:lnTo>
                    <a:pt x="1267460" y="280606"/>
                  </a:lnTo>
                  <a:lnTo>
                    <a:pt x="1321897" y="215646"/>
                  </a:lnTo>
                  <a:lnTo>
                    <a:pt x="1375478" y="192310"/>
                  </a:lnTo>
                  <a:lnTo>
                    <a:pt x="1396854" y="171926"/>
                  </a:lnTo>
                  <a:close/>
                  <a:moveTo>
                    <a:pt x="2516459" y="1725835"/>
                  </a:moveTo>
                  <a:lnTo>
                    <a:pt x="2509429" y="1706785"/>
                  </a:lnTo>
                  <a:lnTo>
                    <a:pt x="2501354" y="1714786"/>
                  </a:lnTo>
                  <a:lnTo>
                    <a:pt x="2494324" y="1730978"/>
                  </a:lnTo>
                  <a:lnTo>
                    <a:pt x="2478268" y="1740503"/>
                  </a:lnTo>
                  <a:lnTo>
                    <a:pt x="2471238" y="1761744"/>
                  </a:lnTo>
                  <a:lnTo>
                    <a:pt x="2461168" y="1786890"/>
                  </a:lnTo>
                  <a:lnTo>
                    <a:pt x="2421932" y="1798987"/>
                  </a:lnTo>
                  <a:lnTo>
                    <a:pt x="2404831" y="1828229"/>
                  </a:lnTo>
                  <a:lnTo>
                    <a:pt x="2400841" y="1876616"/>
                  </a:lnTo>
                  <a:lnTo>
                    <a:pt x="2386781" y="1900619"/>
                  </a:lnTo>
                  <a:lnTo>
                    <a:pt x="2370725" y="1917764"/>
                  </a:lnTo>
                  <a:lnTo>
                    <a:pt x="2376710" y="1946339"/>
                  </a:lnTo>
                  <a:lnTo>
                    <a:pt x="2387826" y="1959483"/>
                  </a:lnTo>
                  <a:lnTo>
                    <a:pt x="2376710" y="1974533"/>
                  </a:lnTo>
                  <a:lnTo>
                    <a:pt x="2387826" y="1984058"/>
                  </a:lnTo>
                  <a:lnTo>
                    <a:pt x="2424972" y="1984058"/>
                  </a:lnTo>
                  <a:lnTo>
                    <a:pt x="2446062" y="1952816"/>
                  </a:lnTo>
                  <a:cubicBezTo>
                    <a:pt x="2446062" y="1952816"/>
                    <a:pt x="2463163" y="1916525"/>
                    <a:pt x="2463163" y="1913477"/>
                  </a:cubicBezTo>
                  <a:cubicBezTo>
                    <a:pt x="2463163" y="1910429"/>
                    <a:pt x="2471238" y="1877187"/>
                    <a:pt x="2471238" y="1877187"/>
                  </a:cubicBezTo>
                  <a:lnTo>
                    <a:pt x="2500309" y="1839087"/>
                  </a:lnTo>
                  <a:lnTo>
                    <a:pt x="2500309" y="1786319"/>
                  </a:lnTo>
                  <a:lnTo>
                    <a:pt x="2520449" y="1786319"/>
                  </a:lnTo>
                  <a:lnTo>
                    <a:pt x="2514464" y="1748981"/>
                  </a:lnTo>
                  <a:lnTo>
                    <a:pt x="2516459" y="1725835"/>
                  </a:lnTo>
                  <a:close/>
                  <a:moveTo>
                    <a:pt x="487109" y="952881"/>
                  </a:moveTo>
                  <a:lnTo>
                    <a:pt x="443027" y="937832"/>
                  </a:lnTo>
                  <a:cubicBezTo>
                    <a:pt x="443027" y="937832"/>
                    <a:pt x="430772" y="939546"/>
                    <a:pt x="416427" y="942975"/>
                  </a:cubicBezTo>
                  <a:cubicBezTo>
                    <a:pt x="405872" y="945099"/>
                    <a:pt x="395564" y="948290"/>
                    <a:pt x="385646" y="952500"/>
                  </a:cubicBezTo>
                  <a:lnTo>
                    <a:pt x="448158" y="973836"/>
                  </a:lnTo>
                  <a:lnTo>
                    <a:pt x="473428" y="973836"/>
                  </a:lnTo>
                  <a:lnTo>
                    <a:pt x="515609" y="1010221"/>
                  </a:lnTo>
                  <a:lnTo>
                    <a:pt x="544110" y="1010221"/>
                  </a:lnTo>
                  <a:cubicBezTo>
                    <a:pt x="544110" y="1010221"/>
                    <a:pt x="567386" y="999839"/>
                    <a:pt x="559596" y="981646"/>
                  </a:cubicBezTo>
                  <a:lnTo>
                    <a:pt x="523400" y="968597"/>
                  </a:lnTo>
                  <a:lnTo>
                    <a:pt x="487109" y="952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607;p17"/>
            <p:cNvSpPr/>
            <p:nvPr/>
          </p:nvSpPr>
          <p:spPr>
            <a:xfrm>
              <a:off x="2963026" y="773963"/>
              <a:ext cx="2815611" cy="2175092"/>
            </a:xfrm>
            <a:custGeom>
              <a:avLst/>
              <a:gdLst/>
              <a:ahLst/>
              <a:cxnLst/>
              <a:rect l="l" t="t" r="r" b="b"/>
              <a:pathLst>
                <a:path w="2815611" h="2175092" extrusionOk="0">
                  <a:moveTo>
                    <a:pt x="1577728" y="1854137"/>
                  </a:moveTo>
                  <a:cubicBezTo>
                    <a:pt x="783307" y="1853603"/>
                    <a:pt x="139725" y="1207484"/>
                    <a:pt x="140258" y="410994"/>
                  </a:cubicBezTo>
                  <a:cubicBezTo>
                    <a:pt x="140350" y="271815"/>
                    <a:pt x="160537" y="133380"/>
                    <a:pt x="200190" y="0"/>
                  </a:cubicBezTo>
                  <a:cubicBezTo>
                    <a:pt x="-203778" y="685400"/>
                    <a:pt x="22925" y="1569358"/>
                    <a:pt x="706545" y="1974380"/>
                  </a:cubicBezTo>
                  <a:cubicBezTo>
                    <a:pt x="1390164" y="2379402"/>
                    <a:pt x="2271836" y="2152107"/>
                    <a:pt x="2675797" y="1466707"/>
                  </a:cubicBezTo>
                  <a:cubicBezTo>
                    <a:pt x="2735230" y="1365885"/>
                    <a:pt x="2782181" y="1258167"/>
                    <a:pt x="2815612" y="1145953"/>
                  </a:cubicBezTo>
                  <a:cubicBezTo>
                    <a:pt x="2557081" y="1585036"/>
                    <a:pt x="2086286" y="1854375"/>
                    <a:pt x="1577728" y="1854137"/>
                  </a:cubicBezTo>
                  <a:close/>
                </a:path>
              </a:pathLst>
            </a:custGeom>
            <a:solidFill>
              <a:srgbClr val="000000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Google Shape;608;p17"/>
            <p:cNvSpPr/>
            <p:nvPr/>
          </p:nvSpPr>
          <p:spPr>
            <a:xfrm>
              <a:off x="2183550" y="4458424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609;p17"/>
            <p:cNvSpPr/>
            <p:nvPr/>
          </p:nvSpPr>
          <p:spPr>
            <a:xfrm>
              <a:off x="2233331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p17"/>
            <p:cNvSpPr/>
            <p:nvPr/>
          </p:nvSpPr>
          <p:spPr>
            <a:xfrm>
              <a:off x="2233331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611;p17"/>
            <p:cNvSpPr/>
            <p:nvPr/>
          </p:nvSpPr>
          <p:spPr>
            <a:xfrm>
              <a:off x="2447182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Google Shape;612;p17"/>
            <p:cNvSpPr/>
            <p:nvPr/>
          </p:nvSpPr>
          <p:spPr>
            <a:xfrm>
              <a:off x="2726476" y="4553957"/>
              <a:ext cx="159649" cy="89989"/>
            </a:xfrm>
            <a:custGeom>
              <a:avLst/>
              <a:gdLst/>
              <a:ahLst/>
              <a:cxnLst/>
              <a:rect l="l" t="t" r="r" b="b"/>
              <a:pathLst>
                <a:path w="159649" h="89989" extrusionOk="0">
                  <a:moveTo>
                    <a:pt x="8089" y="21720"/>
                  </a:moveTo>
                  <a:cubicBezTo>
                    <a:pt x="26619" y="26806"/>
                    <a:pt x="46400" y="24415"/>
                    <a:pt x="63190" y="15052"/>
                  </a:cubicBezTo>
                  <a:cubicBezTo>
                    <a:pt x="76395" y="15052"/>
                    <a:pt x="148692" y="-15523"/>
                    <a:pt x="158193" y="10480"/>
                  </a:cubicBezTo>
                  <a:cubicBezTo>
                    <a:pt x="166743" y="33150"/>
                    <a:pt x="135582" y="54200"/>
                    <a:pt x="118862" y="58105"/>
                  </a:cubicBezTo>
                  <a:cubicBezTo>
                    <a:pt x="82476" y="66963"/>
                    <a:pt x="55590" y="85156"/>
                    <a:pt x="40959" y="88204"/>
                  </a:cubicBezTo>
                  <a:cubicBezTo>
                    <a:pt x="30034" y="90490"/>
                    <a:pt x="15974" y="92014"/>
                    <a:pt x="7329" y="83442"/>
                  </a:cubicBezTo>
                  <a:cubicBezTo>
                    <a:pt x="-3027" y="73345"/>
                    <a:pt x="-2077" y="35245"/>
                    <a:pt x="8089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613;p17"/>
            <p:cNvSpPr/>
            <p:nvPr/>
          </p:nvSpPr>
          <p:spPr>
            <a:xfrm>
              <a:off x="2729149" y="4569009"/>
              <a:ext cx="157010" cy="75128"/>
            </a:xfrm>
            <a:custGeom>
              <a:avLst/>
              <a:gdLst/>
              <a:ahLst/>
              <a:cxnLst/>
              <a:rect l="l" t="t" r="r" b="b"/>
              <a:pathLst>
                <a:path w="157010" h="75128" extrusionOk="0">
                  <a:moveTo>
                    <a:pt x="38381" y="67056"/>
                  </a:moveTo>
                  <a:cubicBezTo>
                    <a:pt x="53011" y="63913"/>
                    <a:pt x="79897" y="45815"/>
                    <a:pt x="116283" y="36957"/>
                  </a:cubicBezTo>
                  <a:cubicBezTo>
                    <a:pt x="130249" y="33528"/>
                    <a:pt x="154284" y="17907"/>
                    <a:pt x="156754" y="0"/>
                  </a:cubicBezTo>
                  <a:cubicBezTo>
                    <a:pt x="159984" y="20860"/>
                    <a:pt x="131864" y="39434"/>
                    <a:pt x="116283" y="43244"/>
                  </a:cubicBezTo>
                  <a:cubicBezTo>
                    <a:pt x="79897" y="52102"/>
                    <a:pt x="53011" y="70295"/>
                    <a:pt x="38381" y="73343"/>
                  </a:cubicBezTo>
                  <a:cubicBezTo>
                    <a:pt x="27456" y="75629"/>
                    <a:pt x="13395" y="77153"/>
                    <a:pt x="4750" y="68580"/>
                  </a:cubicBezTo>
                  <a:cubicBezTo>
                    <a:pt x="2496" y="66075"/>
                    <a:pt x="867" y="63075"/>
                    <a:pt x="0" y="59817"/>
                  </a:cubicBezTo>
                  <a:cubicBezTo>
                    <a:pt x="10928" y="68189"/>
                    <a:pt x="25166" y="70876"/>
                    <a:pt x="38381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614;p17"/>
            <p:cNvSpPr/>
            <p:nvPr/>
          </p:nvSpPr>
          <p:spPr>
            <a:xfrm>
              <a:off x="2596621" y="4484615"/>
              <a:ext cx="159662" cy="89989"/>
            </a:xfrm>
            <a:custGeom>
              <a:avLst/>
              <a:gdLst/>
              <a:ahLst/>
              <a:cxnLst/>
              <a:rect l="l" t="t" r="r" b="b"/>
              <a:pathLst>
                <a:path w="159662" h="89989" extrusionOk="0">
                  <a:moveTo>
                    <a:pt x="8075" y="21720"/>
                  </a:moveTo>
                  <a:cubicBezTo>
                    <a:pt x="26602" y="26863"/>
                    <a:pt x="46403" y="24463"/>
                    <a:pt x="63177" y="15052"/>
                  </a:cubicBezTo>
                  <a:cubicBezTo>
                    <a:pt x="76382" y="15052"/>
                    <a:pt x="148679" y="-15523"/>
                    <a:pt x="158179" y="10480"/>
                  </a:cubicBezTo>
                  <a:cubicBezTo>
                    <a:pt x="166825" y="33245"/>
                    <a:pt x="135569" y="54295"/>
                    <a:pt x="118943" y="58105"/>
                  </a:cubicBezTo>
                  <a:cubicBezTo>
                    <a:pt x="82557" y="66963"/>
                    <a:pt x="55672" y="85156"/>
                    <a:pt x="41041" y="88204"/>
                  </a:cubicBezTo>
                  <a:cubicBezTo>
                    <a:pt x="30116" y="90490"/>
                    <a:pt x="16055" y="92014"/>
                    <a:pt x="7410" y="83442"/>
                  </a:cubicBezTo>
                  <a:cubicBezTo>
                    <a:pt x="-3040" y="73345"/>
                    <a:pt x="-2090" y="35245"/>
                    <a:pt x="8075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615;p17"/>
            <p:cNvSpPr/>
            <p:nvPr/>
          </p:nvSpPr>
          <p:spPr>
            <a:xfrm>
              <a:off x="2599186" y="4499667"/>
              <a:ext cx="157105" cy="75128"/>
            </a:xfrm>
            <a:custGeom>
              <a:avLst/>
              <a:gdLst/>
              <a:ahLst/>
              <a:cxnLst/>
              <a:rect l="l" t="t" r="r" b="b"/>
              <a:pathLst>
                <a:path w="157105" h="75128" extrusionOk="0">
                  <a:moveTo>
                    <a:pt x="38476" y="67056"/>
                  </a:moveTo>
                  <a:cubicBezTo>
                    <a:pt x="53106" y="64008"/>
                    <a:pt x="79992" y="45815"/>
                    <a:pt x="116378" y="36957"/>
                  </a:cubicBezTo>
                  <a:cubicBezTo>
                    <a:pt x="130344" y="33528"/>
                    <a:pt x="154379" y="17907"/>
                    <a:pt x="156849" y="0"/>
                  </a:cubicBezTo>
                  <a:cubicBezTo>
                    <a:pt x="160079" y="20955"/>
                    <a:pt x="131959" y="39434"/>
                    <a:pt x="116378" y="43244"/>
                  </a:cubicBezTo>
                  <a:cubicBezTo>
                    <a:pt x="79992" y="52102"/>
                    <a:pt x="53106" y="70295"/>
                    <a:pt x="38476" y="73343"/>
                  </a:cubicBezTo>
                  <a:cubicBezTo>
                    <a:pt x="27551" y="75629"/>
                    <a:pt x="13490" y="77153"/>
                    <a:pt x="4845" y="68580"/>
                  </a:cubicBezTo>
                  <a:cubicBezTo>
                    <a:pt x="2578" y="66113"/>
                    <a:pt x="919" y="63141"/>
                    <a:pt x="0" y="59912"/>
                  </a:cubicBezTo>
                  <a:cubicBezTo>
                    <a:pt x="10998" y="68209"/>
                    <a:pt x="25243" y="70856"/>
                    <a:pt x="38476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p17"/>
            <p:cNvSpPr/>
            <p:nvPr/>
          </p:nvSpPr>
          <p:spPr>
            <a:xfrm>
              <a:off x="2302147" y="4142110"/>
              <a:ext cx="514696" cy="443940"/>
            </a:xfrm>
            <a:custGeom>
              <a:avLst/>
              <a:gdLst/>
              <a:ahLst/>
              <a:cxnLst/>
              <a:rect l="l" t="t" r="r" b="b"/>
              <a:pathLst>
                <a:path w="514696" h="443940" extrusionOk="0">
                  <a:moveTo>
                    <a:pt x="99908" y="274309"/>
                  </a:moveTo>
                  <a:cubicBezTo>
                    <a:pt x="156055" y="299074"/>
                    <a:pt x="209066" y="302884"/>
                    <a:pt x="252388" y="279643"/>
                  </a:cubicBezTo>
                  <a:lnTo>
                    <a:pt x="297134" y="253735"/>
                  </a:lnTo>
                  <a:cubicBezTo>
                    <a:pt x="299794" y="311647"/>
                    <a:pt x="302359" y="367273"/>
                    <a:pt x="302359" y="367273"/>
                  </a:cubicBezTo>
                  <a:cubicBezTo>
                    <a:pt x="302359" y="367273"/>
                    <a:pt x="336655" y="393371"/>
                    <a:pt x="363351" y="370130"/>
                  </a:cubicBezTo>
                  <a:cubicBezTo>
                    <a:pt x="363351" y="370130"/>
                    <a:pt x="368956" y="288787"/>
                    <a:pt x="374656" y="208872"/>
                  </a:cubicBezTo>
                  <a:lnTo>
                    <a:pt x="421872" y="181440"/>
                  </a:lnTo>
                  <a:cubicBezTo>
                    <a:pt x="420813" y="185707"/>
                    <a:pt x="420239" y="190089"/>
                    <a:pt x="420162" y="194489"/>
                  </a:cubicBezTo>
                  <a:cubicBezTo>
                    <a:pt x="420162" y="209729"/>
                    <a:pt x="430992" y="435472"/>
                    <a:pt x="430992" y="435472"/>
                  </a:cubicBezTo>
                  <a:cubicBezTo>
                    <a:pt x="430992" y="435472"/>
                    <a:pt x="465573" y="456141"/>
                    <a:pt x="492269" y="432900"/>
                  </a:cubicBezTo>
                  <a:cubicBezTo>
                    <a:pt x="492269" y="432900"/>
                    <a:pt x="510225" y="171248"/>
                    <a:pt x="514405" y="129434"/>
                  </a:cubicBezTo>
                  <a:cubicBezTo>
                    <a:pt x="519060" y="82475"/>
                    <a:pt x="466903" y="59329"/>
                    <a:pt x="434033" y="71331"/>
                  </a:cubicBezTo>
                  <a:lnTo>
                    <a:pt x="383681" y="90381"/>
                  </a:lnTo>
                  <a:cubicBezTo>
                    <a:pt x="384726" y="77236"/>
                    <a:pt x="385581" y="67045"/>
                    <a:pt x="386151" y="61330"/>
                  </a:cubicBezTo>
                  <a:cubicBezTo>
                    <a:pt x="390806" y="14276"/>
                    <a:pt x="338650" y="-8870"/>
                    <a:pt x="305874" y="3132"/>
                  </a:cubicBezTo>
                  <a:cubicBezTo>
                    <a:pt x="275853" y="14086"/>
                    <a:pt x="73213" y="90286"/>
                    <a:pt x="73213" y="90286"/>
                  </a:cubicBezTo>
                  <a:cubicBezTo>
                    <a:pt x="74494" y="109831"/>
                    <a:pt x="76873" y="129300"/>
                    <a:pt x="80338" y="148579"/>
                  </a:cubicBezTo>
                  <a:lnTo>
                    <a:pt x="346" y="141816"/>
                  </a:lnTo>
                  <a:cubicBezTo>
                    <a:pt x="-4594" y="217254"/>
                    <a:pt x="44142" y="249544"/>
                    <a:pt x="99908" y="274309"/>
                  </a:cubicBezTo>
                  <a:close/>
                  <a:moveTo>
                    <a:pt x="240132" y="144293"/>
                  </a:moveTo>
                  <a:lnTo>
                    <a:pt x="293714" y="113241"/>
                  </a:lnTo>
                  <a:cubicBezTo>
                    <a:pt x="292795" y="117022"/>
                    <a:pt x="292191" y="120880"/>
                    <a:pt x="291909" y="124766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617;p17"/>
            <p:cNvSpPr/>
            <p:nvPr/>
          </p:nvSpPr>
          <p:spPr>
            <a:xfrm>
              <a:off x="2258507" y="4054849"/>
              <a:ext cx="110678" cy="194691"/>
            </a:xfrm>
            <a:custGeom>
              <a:avLst/>
              <a:gdLst/>
              <a:ahLst/>
              <a:cxnLst/>
              <a:rect l="l" t="t" r="r" b="b"/>
              <a:pathLst>
                <a:path w="110678" h="194691" extrusionOk="0">
                  <a:moveTo>
                    <a:pt x="0" y="0"/>
                  </a:moveTo>
                  <a:cubicBezTo>
                    <a:pt x="0" y="0"/>
                    <a:pt x="6555" y="99917"/>
                    <a:pt x="19666" y="114300"/>
                  </a:cubicBezTo>
                  <a:cubicBezTo>
                    <a:pt x="32776" y="128683"/>
                    <a:pt x="76667" y="138493"/>
                    <a:pt x="76667" y="138493"/>
                  </a:cubicBezTo>
                  <a:lnTo>
                    <a:pt x="110678" y="194691"/>
                  </a:lnTo>
                  <a:cubicBezTo>
                    <a:pt x="110678" y="194691"/>
                    <a:pt x="79612" y="16192"/>
                    <a:pt x="72677" y="11906"/>
                  </a:cubicBezTo>
                  <a:cubicBezTo>
                    <a:pt x="65742" y="762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618;p17"/>
            <p:cNvSpPr/>
            <p:nvPr/>
          </p:nvSpPr>
          <p:spPr>
            <a:xfrm>
              <a:off x="2250051" y="3940511"/>
              <a:ext cx="73912" cy="142900"/>
            </a:xfrm>
            <a:custGeom>
              <a:avLst/>
              <a:gdLst/>
              <a:ahLst/>
              <a:cxnLst/>
              <a:rect l="l" t="t" r="r" b="b"/>
              <a:pathLst>
                <a:path w="73912" h="142900" extrusionOk="0">
                  <a:moveTo>
                    <a:pt x="73912" y="3467"/>
                  </a:moveTo>
                  <a:cubicBezTo>
                    <a:pt x="56731" y="-4505"/>
                    <a:pt x="36318" y="1677"/>
                    <a:pt x="26411" y="17850"/>
                  </a:cubicBezTo>
                  <a:cubicBezTo>
                    <a:pt x="13965" y="38614"/>
                    <a:pt x="950" y="109957"/>
                    <a:pt x="0" y="122149"/>
                  </a:cubicBezTo>
                  <a:cubicBezTo>
                    <a:pt x="0" y="122149"/>
                    <a:pt x="17575" y="146533"/>
                    <a:pt x="43891" y="1424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17"/>
            <p:cNvSpPr/>
            <p:nvPr/>
          </p:nvSpPr>
          <p:spPr>
            <a:xfrm>
              <a:off x="2326123" y="3751123"/>
              <a:ext cx="169201" cy="272154"/>
            </a:xfrm>
            <a:custGeom>
              <a:avLst/>
              <a:gdLst/>
              <a:ahLst/>
              <a:cxnLst/>
              <a:rect l="l" t="t" r="r" b="b"/>
              <a:pathLst>
                <a:path w="169201" h="272154" extrusionOk="0">
                  <a:moveTo>
                    <a:pt x="9431" y="194093"/>
                  </a:moveTo>
                  <a:cubicBezTo>
                    <a:pt x="26626" y="194951"/>
                    <a:pt x="39452" y="199427"/>
                    <a:pt x="41542" y="194093"/>
                  </a:cubicBezTo>
                  <a:cubicBezTo>
                    <a:pt x="43431" y="185197"/>
                    <a:pt x="44764" y="176196"/>
                    <a:pt x="45532" y="167138"/>
                  </a:cubicBezTo>
                  <a:cubicBezTo>
                    <a:pt x="43537" y="162185"/>
                    <a:pt x="41827" y="156755"/>
                    <a:pt x="41827" y="156755"/>
                  </a:cubicBezTo>
                  <a:cubicBezTo>
                    <a:pt x="20166" y="143420"/>
                    <a:pt x="13326" y="119989"/>
                    <a:pt x="10571" y="92748"/>
                  </a:cubicBezTo>
                  <a:cubicBezTo>
                    <a:pt x="5726" y="46170"/>
                    <a:pt x="30806" y="5308"/>
                    <a:pt x="77073" y="450"/>
                  </a:cubicBezTo>
                  <a:cubicBezTo>
                    <a:pt x="120774" y="-4122"/>
                    <a:pt x="153075" y="26644"/>
                    <a:pt x="161530" y="68935"/>
                  </a:cubicBezTo>
                  <a:cubicBezTo>
                    <a:pt x="166185" y="89890"/>
                    <a:pt x="175400" y="129324"/>
                    <a:pt x="162955" y="163613"/>
                  </a:cubicBezTo>
                  <a:cubicBezTo>
                    <a:pt x="156020" y="182663"/>
                    <a:pt x="146995" y="198094"/>
                    <a:pt x="138064" y="201047"/>
                  </a:cubicBezTo>
                  <a:cubicBezTo>
                    <a:pt x="129411" y="200818"/>
                    <a:pt x="120781" y="200056"/>
                    <a:pt x="112224" y="198761"/>
                  </a:cubicBezTo>
                  <a:lnTo>
                    <a:pt x="112224" y="198761"/>
                  </a:lnTo>
                  <a:cubicBezTo>
                    <a:pt x="112224" y="198761"/>
                    <a:pt x="109943" y="211715"/>
                    <a:pt x="108328" y="220097"/>
                  </a:cubicBezTo>
                  <a:cubicBezTo>
                    <a:pt x="106713" y="228479"/>
                    <a:pt x="107378" y="232765"/>
                    <a:pt x="123814" y="242957"/>
                  </a:cubicBezTo>
                  <a:cubicBezTo>
                    <a:pt x="140249" y="253149"/>
                    <a:pt x="98923" y="274103"/>
                    <a:pt x="71847" y="272008"/>
                  </a:cubicBezTo>
                  <a:cubicBezTo>
                    <a:pt x="44772" y="269912"/>
                    <a:pt x="14276" y="253625"/>
                    <a:pt x="5916" y="236003"/>
                  </a:cubicBezTo>
                  <a:cubicBezTo>
                    <a:pt x="-2825" y="216668"/>
                    <a:pt x="-2065" y="193522"/>
                    <a:pt x="9431" y="194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20" name="Google Shape;620;p17"/>
            <p:cNvGrpSpPr/>
            <p:nvPr/>
          </p:nvGrpSpPr>
          <p:grpSpPr>
            <a:xfrm>
              <a:off x="2428704" y="3970322"/>
              <a:ext cx="350131" cy="370523"/>
              <a:chOff x="4512354" y="4952197"/>
              <a:chExt cx="350131" cy="370523"/>
            </a:xfrm>
          </p:grpSpPr>
          <p:grpSp>
            <p:nvGrpSpPr>
              <p:cNvPr id="621" name="Google Shape;621;p17"/>
              <p:cNvGrpSpPr/>
              <p:nvPr/>
            </p:nvGrpSpPr>
            <p:grpSpPr>
              <a:xfrm>
                <a:off x="4512354" y="5116449"/>
                <a:ext cx="343196" cy="206271"/>
                <a:chOff x="4512354" y="5116449"/>
                <a:chExt cx="343196" cy="206271"/>
              </a:xfrm>
            </p:grpSpPr>
            <p:sp>
              <p:nvSpPr>
                <p:cNvPr id="622" name="Google Shape;622;p17"/>
                <p:cNvSpPr/>
                <p:nvPr/>
              </p:nvSpPr>
              <p:spPr>
                <a:xfrm>
                  <a:off x="4512496" y="5200650"/>
                  <a:ext cx="343054" cy="122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54" h="122070" extrusionOk="0">
                      <a:moveTo>
                        <a:pt x="343054" y="31909"/>
                      </a:moveTo>
                      <a:lnTo>
                        <a:pt x="343054" y="31909"/>
                      </a:lnTo>
                      <a:cubicBezTo>
                        <a:pt x="343053" y="36890"/>
                        <a:pt x="340413" y="41500"/>
                        <a:pt x="336119" y="44005"/>
                      </a:cubicBezTo>
                      <a:lnTo>
                        <a:pt x="204921" y="120205"/>
                      </a:lnTo>
                      <a:cubicBezTo>
                        <a:pt x="200594" y="122692"/>
                        <a:pt x="195282" y="122692"/>
                        <a:pt x="190955" y="120205"/>
                      </a:cubicBezTo>
                      <a:lnTo>
                        <a:pt x="7030" y="13526"/>
                      </a:lnTo>
                      <a:cubicBezTo>
                        <a:pt x="2686" y="11059"/>
                        <a:pt x="0" y="6439"/>
                        <a:pt x="0" y="1429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3" name="Google Shape;623;p17"/>
                <p:cNvSpPr/>
                <p:nvPr/>
              </p:nvSpPr>
              <p:spPr>
                <a:xfrm>
                  <a:off x="4710387" y="5232749"/>
                  <a:ext cx="145163" cy="89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163" h="89916" extrusionOk="0">
                      <a:moveTo>
                        <a:pt x="138229" y="11906"/>
                      </a:moveTo>
                      <a:lnTo>
                        <a:pt x="7030" y="88106"/>
                      </a:lnTo>
                      <a:cubicBezTo>
                        <a:pt x="4885" y="89316"/>
                        <a:pt x="2461" y="89945"/>
                        <a:pt x="0" y="89916"/>
                      </a:cubicBezTo>
                      <a:lnTo>
                        <a:pt x="0" y="0"/>
                      </a:lnTo>
                      <a:lnTo>
                        <a:pt x="145164" y="0"/>
                      </a:lnTo>
                      <a:cubicBezTo>
                        <a:pt x="145097" y="4915"/>
                        <a:pt x="142464" y="9430"/>
                        <a:pt x="138229" y="11906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4" name="Google Shape;624;p17"/>
                <p:cNvSpPr/>
                <p:nvPr/>
              </p:nvSpPr>
              <p:spPr>
                <a:xfrm>
                  <a:off x="4512354" y="5116449"/>
                  <a:ext cx="343006" cy="198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06" h="198541" extrusionOk="0">
                      <a:moveTo>
                        <a:pt x="202973" y="197263"/>
                      </a:moveTo>
                      <a:cubicBezTo>
                        <a:pt x="200034" y="198968"/>
                        <a:pt x="196412" y="198968"/>
                        <a:pt x="193473" y="197263"/>
                      </a:cubicBezTo>
                      <a:lnTo>
                        <a:pt x="1853" y="86582"/>
                      </a:lnTo>
                      <a:cubicBezTo>
                        <a:pt x="-618" y="85249"/>
                        <a:pt x="-618" y="82963"/>
                        <a:pt x="1853" y="81534"/>
                      </a:cubicBezTo>
                      <a:lnTo>
                        <a:pt x="142551" y="0"/>
                      </a:lnTo>
                      <a:lnTo>
                        <a:pt x="343007" y="116110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625" name="Google Shape;625;p17"/>
                <p:cNvGrpSpPr/>
                <p:nvPr/>
              </p:nvGrpSpPr>
              <p:grpSpPr>
                <a:xfrm>
                  <a:off x="4592868" y="5212556"/>
                  <a:ext cx="96807" cy="56007"/>
                  <a:chOff x="4592868" y="5212556"/>
                  <a:chExt cx="96807" cy="56007"/>
                </a:xfrm>
              </p:grpSpPr>
              <p:sp>
                <p:nvSpPr>
                  <p:cNvPr id="626" name="Google Shape;626;p17"/>
                  <p:cNvSpPr/>
                  <p:nvPr/>
                </p:nvSpPr>
                <p:spPr>
                  <a:xfrm>
                    <a:off x="4592868" y="5212556"/>
                    <a:ext cx="96807" cy="560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6807" h="56007" extrusionOk="0">
                        <a:moveTo>
                          <a:pt x="0" y="20003"/>
                        </a:moveTo>
                        <a:lnTo>
                          <a:pt x="950" y="20479"/>
                        </a:lnTo>
                        <a:lnTo>
                          <a:pt x="62227" y="56007"/>
                        </a:lnTo>
                        <a:lnTo>
                          <a:pt x="95858" y="36481"/>
                        </a:lnTo>
                        <a:lnTo>
                          <a:pt x="96808" y="36004"/>
                        </a:lnTo>
                        <a:lnTo>
                          <a:pt x="34581" y="0"/>
                        </a:lnTo>
                        <a:lnTo>
                          <a:pt x="0" y="20003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27" name="Google Shape;627;p17"/>
                  <p:cNvSpPr/>
                  <p:nvPr/>
                </p:nvSpPr>
                <p:spPr>
                  <a:xfrm>
                    <a:off x="4593818" y="5213603"/>
                    <a:ext cx="94907" cy="54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907" h="54959" extrusionOk="0">
                        <a:moveTo>
                          <a:pt x="0" y="19431"/>
                        </a:moveTo>
                        <a:lnTo>
                          <a:pt x="61277" y="54959"/>
                        </a:lnTo>
                        <a:lnTo>
                          <a:pt x="94908" y="35433"/>
                        </a:lnTo>
                        <a:lnTo>
                          <a:pt x="33631" y="0"/>
                        </a:lnTo>
                        <a:lnTo>
                          <a:pt x="0" y="1943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28" name="Google Shape;628;p17"/>
                <p:cNvSpPr/>
                <p:nvPr/>
              </p:nvSpPr>
              <p:spPr>
                <a:xfrm>
                  <a:off x="4803130" y="5231915"/>
                  <a:ext cx="21235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120"/>
                      </a:lnTo>
                      <a:cubicBezTo>
                        <a:pt x="21449" y="7120"/>
                        <a:pt x="21449" y="5882"/>
                        <a:pt x="20594" y="550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215"/>
                        <a:pt x="-211" y="5882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9" name="Google Shape;629;p17"/>
                <p:cNvSpPr/>
                <p:nvPr/>
              </p:nvSpPr>
              <p:spPr>
                <a:xfrm>
                  <a:off x="4790604" y="52242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0" name="Google Shape;630;p17"/>
                <p:cNvSpPr/>
                <p:nvPr/>
              </p:nvSpPr>
              <p:spPr>
                <a:xfrm>
                  <a:off x="4778123" y="5216961"/>
                  <a:ext cx="2119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97" h="12299" extrusionOk="0">
                      <a:moveTo>
                        <a:pt x="475" y="6834"/>
                      </a:moveTo>
                      <a:lnTo>
                        <a:pt x="9310" y="11978"/>
                      </a:lnTo>
                      <a:cubicBezTo>
                        <a:pt x="10212" y="12406"/>
                        <a:pt x="11259" y="12406"/>
                        <a:pt x="12160" y="11978"/>
                      </a:cubicBezTo>
                      <a:lnTo>
                        <a:pt x="20521" y="7120"/>
                      </a:lnTo>
                      <a:cubicBezTo>
                        <a:pt x="21376" y="6644"/>
                        <a:pt x="21471" y="5881"/>
                        <a:pt x="20521" y="5501"/>
                      </a:cubicBezTo>
                      <a:lnTo>
                        <a:pt x="11685" y="357"/>
                      </a:lnTo>
                      <a:cubicBezTo>
                        <a:pt x="10794" y="-119"/>
                        <a:pt x="9726" y="-119"/>
                        <a:pt x="8835" y="357"/>
                      </a:cubicBezTo>
                      <a:lnTo>
                        <a:pt x="380" y="5215"/>
                      </a:lnTo>
                      <a:cubicBezTo>
                        <a:pt x="-95" y="5691"/>
                        <a:pt x="-190" y="6358"/>
                        <a:pt x="47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1" name="Google Shape;631;p17"/>
                <p:cNvSpPr/>
                <p:nvPr/>
              </p:nvSpPr>
              <p:spPr>
                <a:xfrm>
                  <a:off x="4765618" y="520972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2" name="Google Shape;632;p17"/>
                <p:cNvSpPr/>
                <p:nvPr/>
              </p:nvSpPr>
              <p:spPr>
                <a:xfrm>
                  <a:off x="4753078" y="520248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3" name="Google Shape;633;p17"/>
                <p:cNvSpPr/>
                <p:nvPr/>
              </p:nvSpPr>
              <p:spPr>
                <a:xfrm>
                  <a:off x="4740609" y="5195244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405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4" name="Google Shape;634;p17"/>
                <p:cNvSpPr/>
                <p:nvPr/>
              </p:nvSpPr>
              <p:spPr>
                <a:xfrm>
                  <a:off x="4728092" y="518800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5" name="Google Shape;635;p17"/>
                <p:cNvSpPr/>
                <p:nvPr/>
              </p:nvSpPr>
              <p:spPr>
                <a:xfrm>
                  <a:off x="4715552" y="518076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6" name="Google Shape;636;p17"/>
                <p:cNvSpPr/>
                <p:nvPr/>
              </p:nvSpPr>
              <p:spPr>
                <a:xfrm>
                  <a:off x="4703083" y="517352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7" name="Google Shape;637;p17"/>
                <p:cNvSpPr/>
                <p:nvPr/>
              </p:nvSpPr>
              <p:spPr>
                <a:xfrm>
                  <a:off x="4690566" y="5166324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39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8" name="Google Shape;638;p17"/>
                <p:cNvSpPr/>
                <p:nvPr/>
              </p:nvSpPr>
              <p:spPr>
                <a:xfrm>
                  <a:off x="4678026" y="515908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72" y="12371"/>
                        <a:pt x="11319" y="12371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656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9" name="Google Shape;639;p17"/>
                <p:cNvSpPr/>
                <p:nvPr/>
              </p:nvSpPr>
              <p:spPr>
                <a:xfrm>
                  <a:off x="4665615" y="5151846"/>
                  <a:ext cx="21342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42" h="12263" extrusionOk="0">
                      <a:moveTo>
                        <a:pt x="596" y="6798"/>
                      </a:moveTo>
                      <a:lnTo>
                        <a:pt x="9431" y="11942"/>
                      </a:lnTo>
                      <a:cubicBezTo>
                        <a:pt x="10333" y="12371"/>
                        <a:pt x="11380" y="12371"/>
                        <a:pt x="12281" y="11942"/>
                      </a:cubicBezTo>
                      <a:lnTo>
                        <a:pt x="20736" y="7084"/>
                      </a:lnTo>
                      <a:cubicBezTo>
                        <a:pt x="21496" y="6608"/>
                        <a:pt x="21591" y="5846"/>
                        <a:pt x="20736" y="5465"/>
                      </a:cubicBezTo>
                      <a:lnTo>
                        <a:pt x="11901" y="322"/>
                      </a:lnTo>
                      <a:cubicBezTo>
                        <a:pt x="10999" y="-107"/>
                        <a:pt x="9953" y="-107"/>
                        <a:pt x="9051" y="322"/>
                      </a:cubicBezTo>
                      <a:lnTo>
                        <a:pt x="691" y="5274"/>
                      </a:lnTo>
                      <a:cubicBezTo>
                        <a:pt x="-164" y="5656"/>
                        <a:pt x="-259" y="6322"/>
                        <a:pt x="59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0" name="Google Shape;640;p17"/>
                <p:cNvSpPr/>
                <p:nvPr/>
              </p:nvSpPr>
              <p:spPr>
                <a:xfrm>
                  <a:off x="4653040" y="51445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1" name="Google Shape;641;p17"/>
                <p:cNvSpPr/>
                <p:nvPr/>
              </p:nvSpPr>
              <p:spPr>
                <a:xfrm>
                  <a:off x="4634503" y="5133808"/>
                  <a:ext cx="27254" cy="15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4" h="15763" extrusionOk="0">
                      <a:moveTo>
                        <a:pt x="546" y="6834"/>
                      </a:moveTo>
                      <a:lnTo>
                        <a:pt x="15367" y="15407"/>
                      </a:lnTo>
                      <a:cubicBezTo>
                        <a:pt x="16258" y="15883"/>
                        <a:pt x="17326" y="15883"/>
                        <a:pt x="18217" y="15407"/>
                      </a:cubicBezTo>
                      <a:lnTo>
                        <a:pt x="26577" y="10549"/>
                      </a:lnTo>
                      <a:cubicBezTo>
                        <a:pt x="27432" y="10073"/>
                        <a:pt x="27527" y="9311"/>
                        <a:pt x="26577" y="8930"/>
                      </a:cubicBezTo>
                      <a:lnTo>
                        <a:pt x="11662" y="357"/>
                      </a:lnTo>
                      <a:cubicBezTo>
                        <a:pt x="10805" y="-119"/>
                        <a:pt x="9763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691"/>
                        <a:pt x="-214" y="6453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2" name="Google Shape;642;p17"/>
                <p:cNvSpPr/>
                <p:nvPr/>
              </p:nvSpPr>
              <p:spPr>
                <a:xfrm>
                  <a:off x="4772458" y="522766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44" y="-107"/>
                        <a:pt x="9797" y="-107"/>
                        <a:pt x="8895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3" name="Google Shape;643;p17"/>
                <p:cNvSpPr/>
                <p:nvPr/>
              </p:nvSpPr>
              <p:spPr>
                <a:xfrm>
                  <a:off x="4759918" y="522042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4" name="Google Shape;644;p17"/>
                <p:cNvSpPr/>
                <p:nvPr/>
              </p:nvSpPr>
              <p:spPr>
                <a:xfrm>
                  <a:off x="4747378" y="5212806"/>
                  <a:ext cx="21257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8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179"/>
                      </a:lnTo>
                      <a:cubicBezTo>
                        <a:pt x="-130" y="6036"/>
                        <a:pt x="-225" y="6894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5" name="Google Shape;645;p17"/>
                <p:cNvSpPr/>
                <p:nvPr/>
              </p:nvSpPr>
              <p:spPr>
                <a:xfrm>
                  <a:off x="4734837" y="52059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6" name="Google Shape;646;p17"/>
                <p:cNvSpPr/>
                <p:nvPr/>
              </p:nvSpPr>
              <p:spPr>
                <a:xfrm>
                  <a:off x="4722523" y="5198768"/>
                  <a:ext cx="2141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11" h="12299" extrusionOk="0">
                      <a:moveTo>
                        <a:pt x="689" y="6834"/>
                      </a:moveTo>
                      <a:lnTo>
                        <a:pt x="9524" y="11978"/>
                      </a:lnTo>
                      <a:cubicBezTo>
                        <a:pt x="10426" y="12406"/>
                        <a:pt x="11473" y="12406"/>
                        <a:pt x="12374" y="11978"/>
                      </a:cubicBezTo>
                      <a:lnTo>
                        <a:pt x="20734" y="7120"/>
                      </a:lnTo>
                      <a:cubicBezTo>
                        <a:pt x="21589" y="7120"/>
                        <a:pt x="21684" y="5882"/>
                        <a:pt x="20734" y="5501"/>
                      </a:cubicBezTo>
                      <a:lnTo>
                        <a:pt x="11899" y="357"/>
                      </a:lnTo>
                      <a:cubicBezTo>
                        <a:pt x="11008" y="-119"/>
                        <a:pt x="9940" y="-119"/>
                        <a:pt x="9049" y="357"/>
                      </a:cubicBezTo>
                      <a:lnTo>
                        <a:pt x="594" y="5215"/>
                      </a:lnTo>
                      <a:cubicBezTo>
                        <a:pt x="-166" y="5691"/>
                        <a:pt x="-261" y="6358"/>
                        <a:pt x="689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7" name="Google Shape;647;p17"/>
                <p:cNvSpPr/>
                <p:nvPr/>
              </p:nvSpPr>
              <p:spPr>
                <a:xfrm>
                  <a:off x="4709923" y="5191470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7084"/>
                        <a:pt x="21459" y="5846"/>
                        <a:pt x="20604" y="5465"/>
                      </a:cubicBezTo>
                      <a:lnTo>
                        <a:pt x="11769" y="322"/>
                      </a:lnTo>
                      <a:cubicBezTo>
                        <a:pt x="10868" y="-107"/>
                        <a:pt x="9821" y="-107"/>
                        <a:pt x="8919" y="322"/>
                      </a:cubicBezTo>
                      <a:lnTo>
                        <a:pt x="464" y="5274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8" name="Google Shape;648;p17"/>
                <p:cNvSpPr/>
                <p:nvPr/>
              </p:nvSpPr>
              <p:spPr>
                <a:xfrm>
                  <a:off x="4697392" y="5184231"/>
                  <a:ext cx="21235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8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449" y="5846"/>
                        <a:pt x="20594" y="5465"/>
                      </a:cubicBezTo>
                      <a:lnTo>
                        <a:pt x="11759" y="321"/>
                      </a:lnTo>
                      <a:cubicBezTo>
                        <a:pt x="10858" y="-107"/>
                        <a:pt x="9811" y="-107"/>
                        <a:pt x="8909" y="321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894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9" name="Google Shape;649;p17"/>
                <p:cNvSpPr/>
                <p:nvPr/>
              </p:nvSpPr>
              <p:spPr>
                <a:xfrm>
                  <a:off x="4684958" y="5176992"/>
                  <a:ext cx="2097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76" h="12299" extrusionOk="0">
                      <a:moveTo>
                        <a:pt x="253" y="6799"/>
                      </a:moveTo>
                      <a:lnTo>
                        <a:pt x="9089" y="11942"/>
                      </a:lnTo>
                      <a:cubicBezTo>
                        <a:pt x="9946" y="12418"/>
                        <a:pt x="10987" y="12418"/>
                        <a:pt x="11844" y="11942"/>
                      </a:cubicBezTo>
                      <a:lnTo>
                        <a:pt x="20299" y="7084"/>
                      </a:lnTo>
                      <a:cubicBezTo>
                        <a:pt x="21154" y="6608"/>
                        <a:pt x="21249" y="5846"/>
                        <a:pt x="20299" y="5465"/>
                      </a:cubicBezTo>
                      <a:lnTo>
                        <a:pt x="11464" y="321"/>
                      </a:lnTo>
                      <a:cubicBezTo>
                        <a:pt x="10562" y="-107"/>
                        <a:pt x="9515" y="-107"/>
                        <a:pt x="8614" y="321"/>
                      </a:cubicBezTo>
                      <a:lnTo>
                        <a:pt x="253" y="5179"/>
                      </a:lnTo>
                      <a:cubicBezTo>
                        <a:pt x="253" y="5655"/>
                        <a:pt x="-317" y="6417"/>
                        <a:pt x="253" y="679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0" name="Google Shape;650;p17"/>
                <p:cNvSpPr/>
                <p:nvPr/>
              </p:nvSpPr>
              <p:spPr>
                <a:xfrm>
                  <a:off x="4672326" y="516971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9"/>
                        <a:pt x="21531" y="5882"/>
                        <a:pt x="20581" y="5406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1" name="Google Shape;651;p17"/>
                <p:cNvSpPr/>
                <p:nvPr/>
              </p:nvSpPr>
              <p:spPr>
                <a:xfrm>
                  <a:off x="4659785" y="516247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2" name="Google Shape;652;p17"/>
                <p:cNvSpPr/>
                <p:nvPr/>
              </p:nvSpPr>
              <p:spPr>
                <a:xfrm>
                  <a:off x="4647352" y="5155656"/>
                  <a:ext cx="21150" cy="123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50" h="12358" extrusionOk="0">
                      <a:moveTo>
                        <a:pt x="428" y="6894"/>
                      </a:moveTo>
                      <a:lnTo>
                        <a:pt x="9263" y="12037"/>
                      </a:lnTo>
                      <a:cubicBezTo>
                        <a:pt x="10164" y="12466"/>
                        <a:pt x="11211" y="12466"/>
                        <a:pt x="12113" y="12037"/>
                      </a:cubicBezTo>
                      <a:lnTo>
                        <a:pt x="20473" y="7084"/>
                      </a:lnTo>
                      <a:cubicBezTo>
                        <a:pt x="21328" y="7084"/>
                        <a:pt x="21423" y="5941"/>
                        <a:pt x="20473" y="5465"/>
                      </a:cubicBezTo>
                      <a:lnTo>
                        <a:pt x="11638" y="321"/>
                      </a:lnTo>
                      <a:cubicBezTo>
                        <a:pt x="10769" y="-107"/>
                        <a:pt x="9752" y="-107"/>
                        <a:pt x="8883" y="321"/>
                      </a:cubicBezTo>
                      <a:lnTo>
                        <a:pt x="428" y="5179"/>
                      </a:lnTo>
                      <a:cubicBezTo>
                        <a:pt x="-143" y="5274"/>
                        <a:pt x="-143" y="6036"/>
                        <a:pt x="428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3" name="Google Shape;653;p17"/>
                <p:cNvSpPr/>
                <p:nvPr/>
              </p:nvSpPr>
              <p:spPr>
                <a:xfrm>
                  <a:off x="4634693" y="5148036"/>
                  <a:ext cx="21269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63" extrusionOk="0">
                      <a:moveTo>
                        <a:pt x="546" y="6798"/>
                      </a:moveTo>
                      <a:lnTo>
                        <a:pt x="9381" y="11942"/>
                      </a:lnTo>
                      <a:cubicBezTo>
                        <a:pt x="10283" y="12371"/>
                        <a:pt x="11330" y="12371"/>
                        <a:pt x="12232" y="11942"/>
                      </a:cubicBezTo>
                      <a:lnTo>
                        <a:pt x="20592" y="7084"/>
                      </a:lnTo>
                      <a:cubicBezTo>
                        <a:pt x="21447" y="6608"/>
                        <a:pt x="21542" y="5846"/>
                        <a:pt x="20592" y="5465"/>
                      </a:cubicBezTo>
                      <a:lnTo>
                        <a:pt x="11757" y="322"/>
                      </a:lnTo>
                      <a:cubicBezTo>
                        <a:pt x="10855" y="-107"/>
                        <a:pt x="9808" y="-107"/>
                        <a:pt x="8906" y="322"/>
                      </a:cubicBezTo>
                      <a:lnTo>
                        <a:pt x="451" y="5179"/>
                      </a:lnTo>
                      <a:cubicBezTo>
                        <a:pt x="-119" y="5656"/>
                        <a:pt x="-214" y="6417"/>
                        <a:pt x="54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4" name="Google Shape;654;p17"/>
                <p:cNvSpPr/>
                <p:nvPr/>
              </p:nvSpPr>
              <p:spPr>
                <a:xfrm>
                  <a:off x="4784985" y="5234904"/>
                  <a:ext cx="27256" cy="158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6" h="15823" extrusionOk="0">
                      <a:moveTo>
                        <a:pt x="454" y="6894"/>
                      </a:moveTo>
                      <a:lnTo>
                        <a:pt x="15369" y="15466"/>
                      </a:lnTo>
                      <a:cubicBezTo>
                        <a:pt x="16226" y="15942"/>
                        <a:pt x="17267" y="15942"/>
                        <a:pt x="18124" y="15466"/>
                      </a:cubicBezTo>
                      <a:lnTo>
                        <a:pt x="26580" y="10608"/>
                      </a:lnTo>
                      <a:cubicBezTo>
                        <a:pt x="27435" y="10132"/>
                        <a:pt x="27530" y="9370"/>
                        <a:pt x="26580" y="8989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513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5" name="Google Shape;655;p17"/>
                <p:cNvSpPr/>
                <p:nvPr/>
              </p:nvSpPr>
              <p:spPr>
                <a:xfrm>
                  <a:off x="4610064" y="5140680"/>
                  <a:ext cx="3353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535" h="17487" extrusionOk="0">
                      <a:moveTo>
                        <a:pt x="24131" y="343"/>
                      </a:moveTo>
                      <a:lnTo>
                        <a:pt x="32966" y="5487"/>
                      </a:lnTo>
                      <a:cubicBezTo>
                        <a:pt x="33726" y="5487"/>
                        <a:pt x="33726" y="6534"/>
                        <a:pt x="32966" y="6915"/>
                      </a:cubicBezTo>
                      <a:lnTo>
                        <a:pt x="24036" y="12154"/>
                      </a:lnTo>
                      <a:cubicBezTo>
                        <a:pt x="23222" y="12535"/>
                        <a:pt x="22284" y="12535"/>
                        <a:pt x="21471" y="12154"/>
                      </a:cubicBezTo>
                      <a:lnTo>
                        <a:pt x="20711" y="11678"/>
                      </a:lnTo>
                      <a:cubicBezTo>
                        <a:pt x="19963" y="11306"/>
                        <a:pt x="19083" y="11306"/>
                        <a:pt x="18336" y="11678"/>
                      </a:cubicBezTo>
                      <a:lnTo>
                        <a:pt x="8835" y="17202"/>
                      </a:lnTo>
                      <a:cubicBezTo>
                        <a:pt x="7990" y="17583"/>
                        <a:pt x="7021" y="17583"/>
                        <a:pt x="6175" y="17202"/>
                      </a:cubicBezTo>
                      <a:lnTo>
                        <a:pt x="570" y="13964"/>
                      </a:lnTo>
                      <a:cubicBezTo>
                        <a:pt x="-190" y="13487"/>
                        <a:pt x="-190" y="12821"/>
                        <a:pt x="570" y="12440"/>
                      </a:cubicBezTo>
                      <a:lnTo>
                        <a:pt x="9405" y="7296"/>
                      </a:lnTo>
                      <a:lnTo>
                        <a:pt x="11210" y="6248"/>
                      </a:lnTo>
                      <a:lnTo>
                        <a:pt x="12540" y="5487"/>
                      </a:lnTo>
                      <a:lnTo>
                        <a:pt x="13870" y="4725"/>
                      </a:lnTo>
                      <a:lnTo>
                        <a:pt x="21471" y="343"/>
                      </a:lnTo>
                      <a:cubicBezTo>
                        <a:pt x="22298" y="-114"/>
                        <a:pt x="23302" y="-114"/>
                        <a:pt x="24131" y="343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6" name="Google Shape;656;p17"/>
                <p:cNvSpPr/>
                <p:nvPr/>
              </p:nvSpPr>
              <p:spPr>
                <a:xfrm>
                  <a:off x="4754598" y="525944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7025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7" name="Google Shape;657;p17"/>
                <p:cNvSpPr/>
                <p:nvPr/>
              </p:nvSpPr>
              <p:spPr>
                <a:xfrm>
                  <a:off x="4742212" y="5252239"/>
                  <a:ext cx="2074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46" h="12299" extrusionOk="0">
                      <a:moveTo>
                        <a:pt x="0" y="6798"/>
                      </a:moveTo>
                      <a:lnTo>
                        <a:pt x="8835" y="11942"/>
                      </a:lnTo>
                      <a:cubicBezTo>
                        <a:pt x="9726" y="12418"/>
                        <a:pt x="10794" y="12418"/>
                        <a:pt x="11685" y="11942"/>
                      </a:cubicBezTo>
                      <a:lnTo>
                        <a:pt x="20141" y="7084"/>
                      </a:lnTo>
                      <a:cubicBezTo>
                        <a:pt x="20901" y="7084"/>
                        <a:pt x="20996" y="5846"/>
                        <a:pt x="20141" y="5465"/>
                      </a:cubicBezTo>
                      <a:lnTo>
                        <a:pt x="11305" y="322"/>
                      </a:lnTo>
                      <a:cubicBezTo>
                        <a:pt x="10404" y="-107"/>
                        <a:pt x="9357" y="-107"/>
                        <a:pt x="8455" y="322"/>
                      </a:cubicBezTo>
                      <a:lnTo>
                        <a:pt x="0" y="5179"/>
                      </a:lnTo>
                      <a:cubicBezTo>
                        <a:pt x="0" y="5560"/>
                        <a:pt x="0" y="6417"/>
                        <a:pt x="0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8" name="Google Shape;658;p17"/>
                <p:cNvSpPr/>
                <p:nvPr/>
              </p:nvSpPr>
              <p:spPr>
                <a:xfrm>
                  <a:off x="4729612" y="52450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9" name="Google Shape;659;p17"/>
                <p:cNvSpPr/>
                <p:nvPr/>
              </p:nvSpPr>
              <p:spPr>
                <a:xfrm>
                  <a:off x="4623423" y="5183528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9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0" name="Google Shape;660;p17"/>
                <p:cNvSpPr/>
                <p:nvPr/>
              </p:nvSpPr>
              <p:spPr>
                <a:xfrm>
                  <a:off x="4610954" y="51763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1" name="Google Shape;661;p17"/>
                <p:cNvSpPr/>
                <p:nvPr/>
              </p:nvSpPr>
              <p:spPr>
                <a:xfrm>
                  <a:off x="4598509" y="516908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2" name="Google Shape;662;p17"/>
                <p:cNvSpPr/>
                <p:nvPr/>
              </p:nvSpPr>
              <p:spPr>
                <a:xfrm>
                  <a:off x="4586039" y="516190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3" name="Google Shape;663;p17"/>
                <p:cNvSpPr/>
                <p:nvPr/>
              </p:nvSpPr>
              <p:spPr>
                <a:xfrm>
                  <a:off x="4713902" y="5236011"/>
                  <a:ext cx="2452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23" h="14108" extrusionOk="0">
                      <a:moveTo>
                        <a:pt x="570" y="6739"/>
                      </a:moveTo>
                      <a:lnTo>
                        <a:pt x="12635" y="13787"/>
                      </a:lnTo>
                      <a:cubicBezTo>
                        <a:pt x="13505" y="14216"/>
                        <a:pt x="14521" y="14216"/>
                        <a:pt x="15390" y="13787"/>
                      </a:cubicBezTo>
                      <a:lnTo>
                        <a:pt x="23846" y="8930"/>
                      </a:lnTo>
                      <a:cubicBezTo>
                        <a:pt x="24701" y="8453"/>
                        <a:pt x="24796" y="7691"/>
                        <a:pt x="23846" y="7310"/>
                      </a:cubicBezTo>
                      <a:lnTo>
                        <a:pt x="11780" y="357"/>
                      </a:lnTo>
                      <a:cubicBezTo>
                        <a:pt x="10923" y="-119"/>
                        <a:pt x="9882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596"/>
                        <a:pt x="-190" y="6358"/>
                        <a:pt x="570" y="673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4" name="Google Shape;664;p17"/>
                <p:cNvSpPr/>
                <p:nvPr/>
              </p:nvSpPr>
              <p:spPr>
                <a:xfrm>
                  <a:off x="4635943" y="5190803"/>
                  <a:ext cx="2441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13" h="14108" extrusionOk="0">
                      <a:moveTo>
                        <a:pt x="436" y="6798"/>
                      </a:moveTo>
                      <a:lnTo>
                        <a:pt x="12502" y="13752"/>
                      </a:lnTo>
                      <a:cubicBezTo>
                        <a:pt x="13393" y="14228"/>
                        <a:pt x="14461" y="14228"/>
                        <a:pt x="15352" y="13752"/>
                      </a:cubicBezTo>
                      <a:lnTo>
                        <a:pt x="23807" y="8894"/>
                      </a:lnTo>
                      <a:cubicBezTo>
                        <a:pt x="24567" y="8418"/>
                        <a:pt x="24662" y="7656"/>
                        <a:pt x="23807" y="7275"/>
                      </a:cubicBezTo>
                      <a:lnTo>
                        <a:pt x="11932" y="322"/>
                      </a:lnTo>
                      <a:cubicBezTo>
                        <a:pt x="11030" y="-107"/>
                        <a:pt x="9983" y="-107"/>
                        <a:pt x="9082" y="322"/>
                      </a:cubicBezTo>
                      <a:lnTo>
                        <a:pt x="721" y="5179"/>
                      </a:lnTo>
                      <a:cubicBezTo>
                        <a:pt x="-134" y="5656"/>
                        <a:pt x="-229" y="6418"/>
                        <a:pt x="43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5" name="Google Shape;665;p17"/>
                <p:cNvSpPr/>
                <p:nvPr/>
              </p:nvSpPr>
              <p:spPr>
                <a:xfrm>
                  <a:off x="4651601" y="5199816"/>
                  <a:ext cx="71148" cy="411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148" h="41195" extrusionOk="0">
                      <a:moveTo>
                        <a:pt x="454" y="6834"/>
                      </a:moveTo>
                      <a:lnTo>
                        <a:pt x="59260" y="40839"/>
                      </a:lnTo>
                      <a:cubicBezTo>
                        <a:pt x="60117" y="41315"/>
                        <a:pt x="61159" y="41315"/>
                        <a:pt x="62016" y="40839"/>
                      </a:cubicBezTo>
                      <a:lnTo>
                        <a:pt x="70471" y="35981"/>
                      </a:lnTo>
                      <a:cubicBezTo>
                        <a:pt x="71326" y="35505"/>
                        <a:pt x="71421" y="34742"/>
                        <a:pt x="70471" y="3436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6" name="Google Shape;666;p17"/>
                <p:cNvSpPr/>
                <p:nvPr/>
              </p:nvSpPr>
              <p:spPr>
                <a:xfrm>
                  <a:off x="4756949" y="5232713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275"/>
                      </a:lnTo>
                      <a:cubicBezTo>
                        <a:pt x="-106" y="6036"/>
                        <a:pt x="-201" y="6036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7" name="Google Shape;667;p17"/>
                <p:cNvSpPr/>
                <p:nvPr/>
              </p:nvSpPr>
              <p:spPr>
                <a:xfrm>
                  <a:off x="4744433" y="5225534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8" name="Google Shape;668;p17"/>
                <p:cNvSpPr/>
                <p:nvPr/>
              </p:nvSpPr>
              <p:spPr>
                <a:xfrm>
                  <a:off x="4732035" y="5218330"/>
                  <a:ext cx="21424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24" h="12263" extrusionOk="0">
                      <a:moveTo>
                        <a:pt x="677" y="6798"/>
                      </a:moveTo>
                      <a:lnTo>
                        <a:pt x="9513" y="11942"/>
                      </a:lnTo>
                      <a:cubicBezTo>
                        <a:pt x="10414" y="12371"/>
                        <a:pt x="11461" y="12371"/>
                        <a:pt x="12363" y="11942"/>
                      </a:cubicBezTo>
                      <a:lnTo>
                        <a:pt x="20818" y="7084"/>
                      </a:lnTo>
                      <a:cubicBezTo>
                        <a:pt x="21578" y="6608"/>
                        <a:pt x="21673" y="5846"/>
                        <a:pt x="20818" y="5465"/>
                      </a:cubicBezTo>
                      <a:lnTo>
                        <a:pt x="11983" y="322"/>
                      </a:lnTo>
                      <a:cubicBezTo>
                        <a:pt x="11081" y="-107"/>
                        <a:pt x="10034" y="-107"/>
                        <a:pt x="9133" y="322"/>
                      </a:cubicBezTo>
                      <a:lnTo>
                        <a:pt x="677" y="5179"/>
                      </a:lnTo>
                      <a:cubicBezTo>
                        <a:pt x="-178" y="5656"/>
                        <a:pt x="-273" y="6417"/>
                        <a:pt x="677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9" name="Google Shape;669;p17"/>
                <p:cNvSpPr/>
                <p:nvPr/>
              </p:nvSpPr>
              <p:spPr>
                <a:xfrm>
                  <a:off x="4719447" y="5211091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941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0" name="Google Shape;670;p17"/>
                <p:cNvSpPr/>
                <p:nvPr/>
              </p:nvSpPr>
              <p:spPr>
                <a:xfrm>
                  <a:off x="4706978" y="5203817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8"/>
                        <a:pt x="21459" y="5882"/>
                        <a:pt x="20604" y="5405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1" name="Google Shape;671;p17"/>
                <p:cNvSpPr/>
                <p:nvPr/>
              </p:nvSpPr>
              <p:spPr>
                <a:xfrm>
                  <a:off x="4694711" y="5196578"/>
                  <a:ext cx="20722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22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05" y="12406"/>
                        <a:pt x="10721" y="12406"/>
                        <a:pt x="11590" y="11978"/>
                      </a:cubicBezTo>
                      <a:lnTo>
                        <a:pt x="20046" y="7025"/>
                      </a:lnTo>
                      <a:cubicBezTo>
                        <a:pt x="20901" y="6549"/>
                        <a:pt x="20996" y="5882"/>
                        <a:pt x="20046" y="5406"/>
                      </a:cubicBezTo>
                      <a:lnTo>
                        <a:pt x="11210" y="357"/>
                      </a:lnTo>
                      <a:cubicBezTo>
                        <a:pt x="10353" y="-119"/>
                        <a:pt x="9312" y="-119"/>
                        <a:pt x="8455" y="357"/>
                      </a:cubicBezTo>
                      <a:lnTo>
                        <a:pt x="0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2" name="Google Shape;672;p17"/>
                <p:cNvSpPr/>
                <p:nvPr/>
              </p:nvSpPr>
              <p:spPr>
                <a:xfrm>
                  <a:off x="4681992" y="5189338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9"/>
                        <a:pt x="21459" y="5882"/>
                        <a:pt x="20604" y="5406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453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3" name="Google Shape;673;p17"/>
                <p:cNvSpPr/>
                <p:nvPr/>
              </p:nvSpPr>
              <p:spPr>
                <a:xfrm>
                  <a:off x="4669476" y="51821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4" name="Google Shape;674;p17"/>
                <p:cNvSpPr/>
                <p:nvPr/>
              </p:nvSpPr>
              <p:spPr>
                <a:xfrm>
                  <a:off x="4656900" y="5174765"/>
                  <a:ext cx="2131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16" h="12299" extrusionOk="0">
                      <a:moveTo>
                        <a:pt x="570" y="6834"/>
                      </a:moveTo>
                      <a:lnTo>
                        <a:pt x="9405" y="11978"/>
                      </a:lnTo>
                      <a:cubicBezTo>
                        <a:pt x="10307" y="12406"/>
                        <a:pt x="11354" y="12406"/>
                        <a:pt x="12255" y="11978"/>
                      </a:cubicBezTo>
                      <a:lnTo>
                        <a:pt x="20711" y="7120"/>
                      </a:lnTo>
                      <a:cubicBezTo>
                        <a:pt x="21471" y="7120"/>
                        <a:pt x="21566" y="5882"/>
                        <a:pt x="20711" y="5501"/>
                      </a:cubicBezTo>
                      <a:lnTo>
                        <a:pt x="11875" y="357"/>
                      </a:lnTo>
                      <a:cubicBezTo>
                        <a:pt x="10984" y="-119"/>
                        <a:pt x="9916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787"/>
                        <a:pt x="-190" y="6834"/>
                        <a:pt x="57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5" name="Google Shape;675;p17"/>
                <p:cNvSpPr/>
                <p:nvPr/>
              </p:nvSpPr>
              <p:spPr>
                <a:xfrm>
                  <a:off x="4644490" y="516765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6" name="Google Shape;676;p17"/>
                <p:cNvSpPr/>
                <p:nvPr/>
              </p:nvSpPr>
              <p:spPr>
                <a:xfrm>
                  <a:off x="4632021" y="5160418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179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7" name="Google Shape;677;p17"/>
                <p:cNvSpPr/>
                <p:nvPr/>
              </p:nvSpPr>
              <p:spPr>
                <a:xfrm>
                  <a:off x="4619504" y="5153179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59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8" name="Google Shape;678;p17"/>
                <p:cNvSpPr/>
                <p:nvPr/>
              </p:nvSpPr>
              <p:spPr>
                <a:xfrm>
                  <a:off x="4769418" y="5240428"/>
                  <a:ext cx="30663" cy="17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63" h="17728" extrusionOk="0">
                      <a:moveTo>
                        <a:pt x="535" y="6417"/>
                      </a:moveTo>
                      <a:lnTo>
                        <a:pt x="18775" y="17371"/>
                      </a:lnTo>
                      <a:cubicBezTo>
                        <a:pt x="19667" y="17847"/>
                        <a:pt x="20734" y="17847"/>
                        <a:pt x="21626" y="17371"/>
                      </a:cubicBezTo>
                      <a:lnTo>
                        <a:pt x="29986" y="12513"/>
                      </a:lnTo>
                      <a:cubicBezTo>
                        <a:pt x="30841" y="12037"/>
                        <a:pt x="30936" y="11370"/>
                        <a:pt x="29986" y="10894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275"/>
                        <a:pt x="-225" y="5941"/>
                        <a:pt x="535" y="641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9" name="Google Shape;679;p17"/>
                <p:cNvSpPr/>
                <p:nvPr/>
              </p:nvSpPr>
              <p:spPr>
                <a:xfrm>
                  <a:off x="4751035" y="5243345"/>
                  <a:ext cx="214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00" h="12299" extrusionOk="0">
                      <a:moveTo>
                        <a:pt x="677" y="6834"/>
                      </a:moveTo>
                      <a:lnTo>
                        <a:pt x="9513" y="11978"/>
                      </a:lnTo>
                      <a:cubicBezTo>
                        <a:pt x="10382" y="12406"/>
                        <a:pt x="11398" y="12406"/>
                        <a:pt x="12268" y="11978"/>
                      </a:cubicBezTo>
                      <a:lnTo>
                        <a:pt x="20723" y="7025"/>
                      </a:lnTo>
                      <a:cubicBezTo>
                        <a:pt x="21578" y="7025"/>
                        <a:pt x="21673" y="5882"/>
                        <a:pt x="20723" y="5405"/>
                      </a:cubicBezTo>
                      <a:lnTo>
                        <a:pt x="11888" y="357"/>
                      </a:lnTo>
                      <a:cubicBezTo>
                        <a:pt x="11031" y="-119"/>
                        <a:pt x="9990" y="-119"/>
                        <a:pt x="9133" y="357"/>
                      </a:cubicBezTo>
                      <a:lnTo>
                        <a:pt x="677" y="4929"/>
                      </a:lnTo>
                      <a:cubicBezTo>
                        <a:pt x="-178" y="5691"/>
                        <a:pt x="-273" y="6453"/>
                        <a:pt x="677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0" name="Google Shape;680;p17"/>
                <p:cNvSpPr/>
                <p:nvPr/>
              </p:nvSpPr>
              <p:spPr>
                <a:xfrm>
                  <a:off x="4738529" y="5236106"/>
                  <a:ext cx="212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00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025"/>
                      </a:lnTo>
                      <a:cubicBezTo>
                        <a:pt x="21354" y="6549"/>
                        <a:pt x="21449" y="5882"/>
                        <a:pt x="20594" y="5406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1" name="Google Shape;681;p17"/>
                <p:cNvSpPr/>
                <p:nvPr/>
              </p:nvSpPr>
              <p:spPr>
                <a:xfrm>
                  <a:off x="4726002" y="522886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2" name="Google Shape;682;p17"/>
                <p:cNvSpPr/>
                <p:nvPr/>
              </p:nvSpPr>
              <p:spPr>
                <a:xfrm>
                  <a:off x="4713712" y="5221628"/>
                  <a:ext cx="2078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81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37" y="12406"/>
                        <a:pt x="10784" y="12406"/>
                        <a:pt x="11685" y="11978"/>
                      </a:cubicBezTo>
                      <a:lnTo>
                        <a:pt x="20141" y="7120"/>
                      </a:lnTo>
                      <a:cubicBezTo>
                        <a:pt x="20996" y="6644"/>
                        <a:pt x="20996" y="5882"/>
                        <a:pt x="20141" y="5501"/>
                      </a:cubicBezTo>
                      <a:lnTo>
                        <a:pt x="11305" y="357"/>
                      </a:lnTo>
                      <a:cubicBezTo>
                        <a:pt x="10414" y="-119"/>
                        <a:pt x="9346" y="-119"/>
                        <a:pt x="8455" y="357"/>
                      </a:cubicBezTo>
                      <a:lnTo>
                        <a:pt x="95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3" name="Google Shape;683;p17"/>
                <p:cNvSpPr/>
                <p:nvPr/>
              </p:nvSpPr>
              <p:spPr>
                <a:xfrm>
                  <a:off x="4701016" y="52144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4" name="Google Shape;684;p17"/>
                <p:cNvSpPr/>
                <p:nvPr/>
              </p:nvSpPr>
              <p:spPr>
                <a:xfrm>
                  <a:off x="4688557" y="5207186"/>
                  <a:ext cx="2127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71" h="12299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544" y="5846"/>
                        <a:pt x="20594" y="5465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274"/>
                      </a:lnTo>
                      <a:cubicBezTo>
                        <a:pt x="-116" y="5751"/>
                        <a:pt x="-211" y="6417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5" name="Google Shape;685;p17"/>
                <p:cNvSpPr/>
                <p:nvPr/>
              </p:nvSpPr>
              <p:spPr>
                <a:xfrm>
                  <a:off x="4675924" y="5199947"/>
                  <a:ext cx="2136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64" h="12299" extrusionOk="0">
                      <a:moveTo>
                        <a:pt x="641" y="6894"/>
                      </a:moveTo>
                      <a:lnTo>
                        <a:pt x="9477" y="11942"/>
                      </a:lnTo>
                      <a:cubicBezTo>
                        <a:pt x="10368" y="12418"/>
                        <a:pt x="11435" y="12418"/>
                        <a:pt x="12327" y="11942"/>
                      </a:cubicBezTo>
                      <a:lnTo>
                        <a:pt x="20687" y="7084"/>
                      </a:lnTo>
                      <a:cubicBezTo>
                        <a:pt x="21542" y="6608"/>
                        <a:pt x="21637" y="5846"/>
                        <a:pt x="20687" y="5465"/>
                      </a:cubicBezTo>
                      <a:lnTo>
                        <a:pt x="11852" y="321"/>
                      </a:lnTo>
                      <a:cubicBezTo>
                        <a:pt x="10982" y="-107"/>
                        <a:pt x="9966" y="-107"/>
                        <a:pt x="9096" y="321"/>
                      </a:cubicBezTo>
                      <a:lnTo>
                        <a:pt x="641" y="5275"/>
                      </a:lnTo>
                      <a:cubicBezTo>
                        <a:pt x="-214" y="5751"/>
                        <a:pt x="-214" y="6417"/>
                        <a:pt x="641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6" name="Google Shape;686;p17"/>
                <p:cNvSpPr/>
                <p:nvPr/>
              </p:nvSpPr>
              <p:spPr>
                <a:xfrm>
                  <a:off x="4663585" y="519270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7" name="Google Shape;687;p17"/>
                <p:cNvSpPr/>
                <p:nvPr/>
              </p:nvSpPr>
              <p:spPr>
                <a:xfrm>
                  <a:off x="4651034" y="5185529"/>
                  <a:ext cx="21269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99" extrusionOk="0">
                      <a:moveTo>
                        <a:pt x="546" y="6834"/>
                      </a:moveTo>
                      <a:lnTo>
                        <a:pt x="9381" y="11978"/>
                      </a:lnTo>
                      <a:cubicBezTo>
                        <a:pt x="10283" y="12406"/>
                        <a:pt x="11330" y="12406"/>
                        <a:pt x="12232" y="11978"/>
                      </a:cubicBezTo>
                      <a:lnTo>
                        <a:pt x="20592" y="7120"/>
                      </a:lnTo>
                      <a:cubicBezTo>
                        <a:pt x="21447" y="6644"/>
                        <a:pt x="21542" y="5882"/>
                        <a:pt x="20592" y="5501"/>
                      </a:cubicBezTo>
                      <a:lnTo>
                        <a:pt x="11757" y="357"/>
                      </a:lnTo>
                      <a:cubicBezTo>
                        <a:pt x="10865" y="-119"/>
                        <a:pt x="9798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596"/>
                        <a:pt x="-214" y="6358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8" name="Google Shape;688;p17"/>
                <p:cNvSpPr/>
                <p:nvPr/>
              </p:nvSpPr>
              <p:spPr>
                <a:xfrm>
                  <a:off x="4638600" y="517832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40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9" name="Google Shape;689;p17"/>
                <p:cNvSpPr/>
                <p:nvPr/>
              </p:nvSpPr>
              <p:spPr>
                <a:xfrm>
                  <a:off x="4626083" y="5171051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8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0" name="Google Shape;690;p17"/>
                <p:cNvSpPr/>
                <p:nvPr/>
              </p:nvSpPr>
              <p:spPr>
                <a:xfrm>
                  <a:off x="4598129" y="5154858"/>
                  <a:ext cx="36743" cy="21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743" h="21252" extrusionOk="0">
                      <a:moveTo>
                        <a:pt x="535" y="6834"/>
                      </a:moveTo>
                      <a:lnTo>
                        <a:pt x="24856" y="20931"/>
                      </a:lnTo>
                      <a:cubicBezTo>
                        <a:pt x="25725" y="21360"/>
                        <a:pt x="26741" y="21360"/>
                        <a:pt x="27611" y="20931"/>
                      </a:cubicBezTo>
                      <a:lnTo>
                        <a:pt x="36066" y="15978"/>
                      </a:lnTo>
                      <a:cubicBezTo>
                        <a:pt x="36921" y="15502"/>
                        <a:pt x="37016" y="14835"/>
                        <a:pt x="36066" y="14359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1" name="Google Shape;691;p17"/>
                <p:cNvSpPr/>
                <p:nvPr/>
              </p:nvSpPr>
              <p:spPr>
                <a:xfrm>
                  <a:off x="4763493" y="5250906"/>
                  <a:ext cx="24428" cy="142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28" h="14204" extrusionOk="0">
                      <a:moveTo>
                        <a:pt x="475" y="6894"/>
                      </a:moveTo>
                      <a:lnTo>
                        <a:pt x="12540" y="13847"/>
                      </a:lnTo>
                      <a:cubicBezTo>
                        <a:pt x="13431" y="14323"/>
                        <a:pt x="14499" y="14323"/>
                        <a:pt x="15390" y="13847"/>
                      </a:cubicBezTo>
                      <a:lnTo>
                        <a:pt x="23751" y="8989"/>
                      </a:lnTo>
                      <a:cubicBezTo>
                        <a:pt x="24606" y="8513"/>
                        <a:pt x="24701" y="7751"/>
                        <a:pt x="23751" y="7370"/>
                      </a:cubicBezTo>
                      <a:lnTo>
                        <a:pt x="11685" y="321"/>
                      </a:lnTo>
                      <a:cubicBezTo>
                        <a:pt x="10784" y="-107"/>
                        <a:pt x="9737" y="-107"/>
                        <a:pt x="8835" y="321"/>
                      </a:cubicBezTo>
                      <a:lnTo>
                        <a:pt x="380" y="5179"/>
                      </a:lnTo>
                      <a:cubicBezTo>
                        <a:pt x="-95" y="5370"/>
                        <a:pt x="-190" y="6132"/>
                        <a:pt x="47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92" name="Google Shape;692;p17"/>
              <p:cNvGrpSpPr/>
              <p:nvPr/>
            </p:nvGrpSpPr>
            <p:grpSpPr>
              <a:xfrm>
                <a:off x="4655095" y="4952197"/>
                <a:ext cx="207390" cy="280361"/>
                <a:chOff x="4655095" y="4952197"/>
                <a:chExt cx="207390" cy="280361"/>
              </a:xfrm>
            </p:grpSpPr>
            <p:grpSp>
              <p:nvGrpSpPr>
                <p:cNvPr id="693" name="Google Shape;693;p17"/>
                <p:cNvGrpSpPr/>
                <p:nvPr/>
              </p:nvGrpSpPr>
              <p:grpSpPr>
                <a:xfrm>
                  <a:off x="4655095" y="4952197"/>
                  <a:ext cx="207390" cy="280361"/>
                  <a:chOff x="4655095" y="4952197"/>
                  <a:chExt cx="207390" cy="280361"/>
                </a:xfrm>
              </p:grpSpPr>
              <p:sp>
                <p:nvSpPr>
                  <p:cNvPr id="694" name="Google Shape;694;p17"/>
                  <p:cNvSpPr/>
                  <p:nvPr/>
                </p:nvSpPr>
                <p:spPr>
                  <a:xfrm>
                    <a:off x="4655095" y="4952197"/>
                    <a:ext cx="207390" cy="2803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7390" h="280361" extrusionOk="0">
                        <a:moveTo>
                          <a:pt x="200455" y="280361"/>
                        </a:moveTo>
                        <a:lnTo>
                          <a:pt x="200455" y="280361"/>
                        </a:lnTo>
                        <a:lnTo>
                          <a:pt x="0" y="164251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4734" y="110530"/>
                          <a:pt x="207375" y="115102"/>
                          <a:pt x="207391" y="120055"/>
                        </a:cubicBezTo>
                        <a:lnTo>
                          <a:pt x="207391" y="268360"/>
                        </a:lnTo>
                        <a:cubicBezTo>
                          <a:pt x="206156" y="275980"/>
                          <a:pt x="204731" y="277885"/>
                          <a:pt x="200455" y="280361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5" name="Google Shape;695;p17"/>
                  <p:cNvSpPr/>
                  <p:nvPr/>
                </p:nvSpPr>
                <p:spPr>
                  <a:xfrm>
                    <a:off x="4655095" y="4952197"/>
                    <a:ext cx="205775" cy="1271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5775" h="127104" extrusionOk="0">
                        <a:moveTo>
                          <a:pt x="182120" y="127104"/>
                        </a:moveTo>
                        <a:lnTo>
                          <a:pt x="0" y="11470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2698" y="109330"/>
                          <a:pt x="204541" y="111216"/>
                          <a:pt x="205776" y="113483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6" name="Google Shape;696;p17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7" name="Google Shape;697;p17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8" name="Google Shape;698;p17"/>
                  <p:cNvSpPr/>
                  <p:nvPr/>
                </p:nvSpPr>
                <p:spPr>
                  <a:xfrm>
                    <a:off x="4655095" y="5110733"/>
                    <a:ext cx="200455" cy="1218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121824" extrusionOk="0">
                        <a:moveTo>
                          <a:pt x="200455" y="121825"/>
                        </a:moveTo>
                        <a:lnTo>
                          <a:pt x="200455" y="116014"/>
                        </a:lnTo>
                        <a:lnTo>
                          <a:pt x="0" y="0"/>
                        </a:lnTo>
                        <a:lnTo>
                          <a:pt x="0" y="5715"/>
                        </a:lnTo>
                        <a:lnTo>
                          <a:pt x="200455" y="121825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99" name="Google Shape;699;p17"/>
                <p:cNvSpPr/>
                <p:nvPr/>
              </p:nvSpPr>
              <p:spPr>
                <a:xfrm>
                  <a:off x="4660320" y="4963096"/>
                  <a:ext cx="2375" cy="144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5" h="144970" extrusionOk="0">
                      <a:moveTo>
                        <a:pt x="0" y="144971"/>
                      </a:moveTo>
                      <a:lnTo>
                        <a:pt x="0" y="0"/>
                      </a:lnTo>
                      <a:lnTo>
                        <a:pt x="2375" y="1429"/>
                      </a:lnTo>
                      <a:lnTo>
                        <a:pt x="2375" y="143732"/>
                      </a:lnTo>
                      <a:lnTo>
                        <a:pt x="0" y="14497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0" name="Google Shape;700;p17"/>
                <p:cNvSpPr/>
                <p:nvPr/>
              </p:nvSpPr>
              <p:spPr>
                <a:xfrm>
                  <a:off x="4662695" y="4964525"/>
                  <a:ext cx="186490" cy="249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490" h="249936" extrusionOk="0">
                      <a:moveTo>
                        <a:pt x="0" y="0"/>
                      </a:moveTo>
                      <a:lnTo>
                        <a:pt x="0" y="142304"/>
                      </a:lnTo>
                      <a:lnTo>
                        <a:pt x="186490" y="249936"/>
                      </a:lnTo>
                      <a:lnTo>
                        <a:pt x="186490" y="10791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1" name="Google Shape;701;p17"/>
                <p:cNvSpPr/>
                <p:nvPr/>
              </p:nvSpPr>
              <p:spPr>
                <a:xfrm>
                  <a:off x="4660320" y="5106828"/>
                  <a:ext cx="188865" cy="110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865" h="110490" extrusionOk="0">
                      <a:moveTo>
                        <a:pt x="0" y="1238"/>
                      </a:moveTo>
                      <a:lnTo>
                        <a:pt x="188865" y="110490"/>
                      </a:lnTo>
                      <a:lnTo>
                        <a:pt x="188865" y="107633"/>
                      </a:lnTo>
                      <a:lnTo>
                        <a:pt x="2375" y="0"/>
                      </a:lnTo>
                      <a:lnTo>
                        <a:pt x="0" y="123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702" name="Google Shape;702;p17"/>
            <p:cNvSpPr/>
            <p:nvPr/>
          </p:nvSpPr>
          <p:spPr>
            <a:xfrm>
              <a:off x="2270876" y="3943763"/>
              <a:ext cx="260754" cy="432930"/>
            </a:xfrm>
            <a:custGeom>
              <a:avLst/>
              <a:gdLst/>
              <a:ahLst/>
              <a:cxnLst/>
              <a:rect l="l" t="t" r="r" b="b"/>
              <a:pathLst>
                <a:path w="260754" h="432930" extrusionOk="0">
                  <a:moveTo>
                    <a:pt x="89949" y="4025"/>
                  </a:moveTo>
                  <a:cubicBezTo>
                    <a:pt x="85198" y="15931"/>
                    <a:pt x="97264" y="30504"/>
                    <a:pt x="129565" y="40696"/>
                  </a:cubicBezTo>
                  <a:cubicBezTo>
                    <a:pt x="161866" y="50888"/>
                    <a:pt x="164811" y="37839"/>
                    <a:pt x="164811" y="37839"/>
                  </a:cubicBezTo>
                  <a:cubicBezTo>
                    <a:pt x="186348" y="47478"/>
                    <a:pt x="207342" y="58289"/>
                    <a:pt x="227702" y="70224"/>
                  </a:cubicBezTo>
                  <a:cubicBezTo>
                    <a:pt x="246703" y="83844"/>
                    <a:pt x="255633" y="123183"/>
                    <a:pt x="258293" y="189667"/>
                  </a:cubicBezTo>
                  <a:cubicBezTo>
                    <a:pt x="261333" y="266534"/>
                    <a:pt x="261523" y="380167"/>
                    <a:pt x="259053" y="400265"/>
                  </a:cubicBezTo>
                  <a:cubicBezTo>
                    <a:pt x="259053" y="400265"/>
                    <a:pt x="222762" y="436460"/>
                    <a:pt x="176401" y="432650"/>
                  </a:cubicBezTo>
                  <a:cubicBezTo>
                    <a:pt x="130040" y="428840"/>
                    <a:pt x="51948" y="387692"/>
                    <a:pt x="32947" y="355878"/>
                  </a:cubicBezTo>
                  <a:cubicBezTo>
                    <a:pt x="33517" y="288441"/>
                    <a:pt x="41307" y="277488"/>
                    <a:pt x="30477" y="238626"/>
                  </a:cubicBezTo>
                  <a:cubicBezTo>
                    <a:pt x="5586" y="149757"/>
                    <a:pt x="-7524" y="113372"/>
                    <a:pt x="4541" y="54317"/>
                  </a:cubicBezTo>
                  <a:cubicBezTo>
                    <a:pt x="14517" y="5644"/>
                    <a:pt x="28482" y="-452"/>
                    <a:pt x="47672" y="24"/>
                  </a:cubicBezTo>
                  <a:cubicBezTo>
                    <a:pt x="61825" y="605"/>
                    <a:pt x="75937" y="1939"/>
                    <a:pt x="89949" y="40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" name="Google Shape;703;p17"/>
            <p:cNvSpPr/>
            <p:nvPr/>
          </p:nvSpPr>
          <p:spPr>
            <a:xfrm>
              <a:off x="2458935" y="4016678"/>
              <a:ext cx="330765" cy="258321"/>
            </a:xfrm>
            <a:custGeom>
              <a:avLst/>
              <a:gdLst/>
              <a:ahLst/>
              <a:cxnLst/>
              <a:rect l="l" t="t" r="r" b="b"/>
              <a:pathLst>
                <a:path w="330765" h="258321" extrusionOk="0">
                  <a:moveTo>
                    <a:pt x="146521" y="199144"/>
                  </a:moveTo>
                  <a:cubicBezTo>
                    <a:pt x="108520" y="208669"/>
                    <a:pt x="99495" y="184666"/>
                    <a:pt x="94460" y="164759"/>
                  </a:cubicBezTo>
                  <a:cubicBezTo>
                    <a:pt x="82394" y="116467"/>
                    <a:pt x="75459" y="72938"/>
                    <a:pt x="66814" y="45506"/>
                  </a:cubicBezTo>
                  <a:cubicBezTo>
                    <a:pt x="56174" y="13216"/>
                    <a:pt x="45058" y="8073"/>
                    <a:pt x="29383" y="1786"/>
                  </a:cubicBezTo>
                  <a:cubicBezTo>
                    <a:pt x="11047" y="-5643"/>
                    <a:pt x="-4818" y="9977"/>
                    <a:pt x="1357" y="51031"/>
                  </a:cubicBezTo>
                  <a:cubicBezTo>
                    <a:pt x="8834" y="98770"/>
                    <a:pt x="20501" y="145747"/>
                    <a:pt x="36223" y="191429"/>
                  </a:cubicBezTo>
                  <a:cubicBezTo>
                    <a:pt x="40973" y="206478"/>
                    <a:pt x="51614" y="233148"/>
                    <a:pt x="67479" y="246102"/>
                  </a:cubicBezTo>
                  <a:cubicBezTo>
                    <a:pt x="87144" y="262009"/>
                    <a:pt x="116690" y="261342"/>
                    <a:pt x="161437" y="250103"/>
                  </a:cubicBezTo>
                  <a:cubicBezTo>
                    <a:pt x="180437" y="245340"/>
                    <a:pt x="201528" y="233910"/>
                    <a:pt x="237439" y="217051"/>
                  </a:cubicBezTo>
                  <a:cubicBezTo>
                    <a:pt x="246939" y="212479"/>
                    <a:pt x="254634" y="209526"/>
                    <a:pt x="273255" y="200763"/>
                  </a:cubicBezTo>
                  <a:cubicBezTo>
                    <a:pt x="291856" y="192334"/>
                    <a:pt x="308153" y="179523"/>
                    <a:pt x="320756" y="163425"/>
                  </a:cubicBezTo>
                  <a:cubicBezTo>
                    <a:pt x="330256" y="149328"/>
                    <a:pt x="331776" y="142661"/>
                    <a:pt x="330256" y="139423"/>
                  </a:cubicBezTo>
                  <a:cubicBezTo>
                    <a:pt x="328736" y="136184"/>
                    <a:pt x="323321" y="136279"/>
                    <a:pt x="318096" y="142185"/>
                  </a:cubicBezTo>
                  <a:cubicBezTo>
                    <a:pt x="310637" y="152300"/>
                    <a:pt x="301357" y="160920"/>
                    <a:pt x="290735" y="167616"/>
                  </a:cubicBezTo>
                  <a:cubicBezTo>
                    <a:pt x="290735" y="167616"/>
                    <a:pt x="302800" y="155139"/>
                    <a:pt x="309261" y="147042"/>
                  </a:cubicBezTo>
                  <a:cubicBezTo>
                    <a:pt x="315140" y="139908"/>
                    <a:pt x="320001" y="131993"/>
                    <a:pt x="323701" y="123516"/>
                  </a:cubicBezTo>
                  <a:cubicBezTo>
                    <a:pt x="327121" y="115229"/>
                    <a:pt x="319996" y="103989"/>
                    <a:pt x="314201" y="109895"/>
                  </a:cubicBezTo>
                  <a:cubicBezTo>
                    <a:pt x="308406" y="115800"/>
                    <a:pt x="306221" y="121801"/>
                    <a:pt x="296340" y="133612"/>
                  </a:cubicBezTo>
                  <a:cubicBezTo>
                    <a:pt x="291172" y="139918"/>
                    <a:pt x="285271" y="145576"/>
                    <a:pt x="278765" y="150471"/>
                  </a:cubicBezTo>
                  <a:cubicBezTo>
                    <a:pt x="284870" y="142194"/>
                    <a:pt x="290302" y="133431"/>
                    <a:pt x="295010" y="124277"/>
                  </a:cubicBezTo>
                  <a:cubicBezTo>
                    <a:pt x="299192" y="117096"/>
                    <a:pt x="301237" y="108866"/>
                    <a:pt x="300900" y="100560"/>
                  </a:cubicBezTo>
                  <a:cubicBezTo>
                    <a:pt x="300900" y="96274"/>
                    <a:pt x="294535" y="91035"/>
                    <a:pt x="288835" y="99322"/>
                  </a:cubicBezTo>
                  <a:cubicBezTo>
                    <a:pt x="283306" y="110552"/>
                    <a:pt x="276448" y="121077"/>
                    <a:pt x="268409" y="130659"/>
                  </a:cubicBezTo>
                  <a:cubicBezTo>
                    <a:pt x="259669" y="139708"/>
                    <a:pt x="252354" y="144852"/>
                    <a:pt x="252069" y="142375"/>
                  </a:cubicBezTo>
                  <a:cubicBezTo>
                    <a:pt x="251784" y="139899"/>
                    <a:pt x="257389" y="134946"/>
                    <a:pt x="260429" y="124373"/>
                  </a:cubicBezTo>
                  <a:cubicBezTo>
                    <a:pt x="263469" y="113800"/>
                    <a:pt x="260429" y="102656"/>
                    <a:pt x="254634" y="101513"/>
                  </a:cubicBezTo>
                  <a:cubicBezTo>
                    <a:pt x="248839" y="100370"/>
                    <a:pt x="249979" y="100560"/>
                    <a:pt x="245134" y="110466"/>
                  </a:cubicBezTo>
                  <a:cubicBezTo>
                    <a:pt x="238797" y="120601"/>
                    <a:pt x="233117" y="131126"/>
                    <a:pt x="228128" y="141994"/>
                  </a:cubicBezTo>
                  <a:cubicBezTo>
                    <a:pt x="225144" y="152138"/>
                    <a:pt x="219767" y="161416"/>
                    <a:pt x="212453" y="169045"/>
                  </a:cubicBezTo>
                  <a:cubicBezTo>
                    <a:pt x="203428" y="178951"/>
                    <a:pt x="182717" y="190000"/>
                    <a:pt x="146521" y="19914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4" name="Google Shape;704;p17"/>
            <p:cNvSpPr/>
            <p:nvPr/>
          </p:nvSpPr>
          <p:spPr>
            <a:xfrm>
              <a:off x="2447141" y="4011203"/>
              <a:ext cx="100743" cy="148055"/>
            </a:xfrm>
            <a:custGeom>
              <a:avLst/>
              <a:gdLst/>
              <a:ahLst/>
              <a:cxnLst/>
              <a:rect l="l" t="t" r="r" b="b"/>
              <a:pathLst>
                <a:path w="100743" h="148055" extrusionOk="0">
                  <a:moveTo>
                    <a:pt x="27117" y="689"/>
                  </a:moveTo>
                  <a:cubicBezTo>
                    <a:pt x="52482" y="-3121"/>
                    <a:pt x="70438" y="8404"/>
                    <a:pt x="81743" y="46981"/>
                  </a:cubicBezTo>
                  <a:cubicBezTo>
                    <a:pt x="93049" y="85557"/>
                    <a:pt x="100744" y="117370"/>
                    <a:pt x="100744" y="117370"/>
                  </a:cubicBezTo>
                  <a:cubicBezTo>
                    <a:pt x="90684" y="132001"/>
                    <a:pt x="75423" y="142231"/>
                    <a:pt x="58088" y="145945"/>
                  </a:cubicBezTo>
                  <a:cubicBezTo>
                    <a:pt x="27687" y="153375"/>
                    <a:pt x="16761" y="138801"/>
                    <a:pt x="16761" y="138801"/>
                  </a:cubicBezTo>
                  <a:cubicBezTo>
                    <a:pt x="16761" y="138801"/>
                    <a:pt x="8306" y="98320"/>
                    <a:pt x="3081" y="70793"/>
                  </a:cubicBezTo>
                  <a:cubicBezTo>
                    <a:pt x="-2144" y="43266"/>
                    <a:pt x="-4329" y="5356"/>
                    <a:pt x="27117" y="68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5" name="Google Shape;705;p17"/>
            <p:cNvSpPr/>
            <p:nvPr/>
          </p:nvSpPr>
          <p:spPr>
            <a:xfrm>
              <a:off x="2331622" y="3739152"/>
              <a:ext cx="164429" cy="181621"/>
            </a:xfrm>
            <a:custGeom>
              <a:avLst/>
              <a:gdLst/>
              <a:ahLst/>
              <a:cxnLst/>
              <a:rect l="l" t="t" r="r" b="b"/>
              <a:pathLst>
                <a:path w="164429" h="181621" extrusionOk="0">
                  <a:moveTo>
                    <a:pt x="155175" y="75001"/>
                  </a:moveTo>
                  <a:cubicBezTo>
                    <a:pt x="155175" y="75001"/>
                    <a:pt x="195362" y="13755"/>
                    <a:pt x="108244" y="1277"/>
                  </a:cubicBezTo>
                  <a:cubicBezTo>
                    <a:pt x="45447" y="-7771"/>
                    <a:pt x="5166" y="32710"/>
                    <a:pt x="511" y="76620"/>
                  </a:cubicBezTo>
                  <a:cubicBezTo>
                    <a:pt x="-3954" y="118530"/>
                    <a:pt x="21792" y="162345"/>
                    <a:pt x="40412" y="179300"/>
                  </a:cubicBezTo>
                  <a:cubicBezTo>
                    <a:pt x="58682" y="183929"/>
                    <a:pt x="78014" y="181586"/>
                    <a:pt x="94659" y="172727"/>
                  </a:cubicBezTo>
                  <a:cubicBezTo>
                    <a:pt x="95657" y="161326"/>
                    <a:pt x="96038" y="149877"/>
                    <a:pt x="95799" y="138437"/>
                  </a:cubicBezTo>
                  <a:cubicBezTo>
                    <a:pt x="95799" y="138437"/>
                    <a:pt x="65208" y="73858"/>
                    <a:pt x="155175" y="7500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6" name="Google Shape;706;p17"/>
            <p:cNvSpPr/>
            <p:nvPr/>
          </p:nvSpPr>
          <p:spPr>
            <a:xfrm>
              <a:off x="2515394" y="4404988"/>
              <a:ext cx="145638" cy="201549"/>
            </a:xfrm>
            <a:custGeom>
              <a:avLst/>
              <a:gdLst/>
              <a:ahLst/>
              <a:cxnLst/>
              <a:rect l="l" t="t" r="r" b="b"/>
              <a:pathLst>
                <a:path w="145638" h="201549" extrusionOk="0">
                  <a:moveTo>
                    <a:pt x="145639" y="183928"/>
                  </a:moveTo>
                  <a:lnTo>
                    <a:pt x="145639" y="0"/>
                  </a:lnTo>
                  <a:lnTo>
                    <a:pt x="0" y="85249"/>
                  </a:lnTo>
                  <a:lnTo>
                    <a:pt x="56052" y="201549"/>
                  </a:lnTo>
                  <a:lnTo>
                    <a:pt x="145639" y="183928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" name="Google Shape;707;p17"/>
            <p:cNvSpPr/>
            <p:nvPr/>
          </p:nvSpPr>
          <p:spPr>
            <a:xfrm>
              <a:off x="2565555" y="4383081"/>
              <a:ext cx="95477" cy="55816"/>
            </a:xfrm>
            <a:custGeom>
              <a:avLst/>
              <a:gdLst/>
              <a:ahLst/>
              <a:cxnLst/>
              <a:rect l="l" t="t" r="r" b="b"/>
              <a:pathLst>
                <a:path w="95477" h="55816" extrusionOk="0">
                  <a:moveTo>
                    <a:pt x="0" y="32480"/>
                  </a:moveTo>
                  <a:lnTo>
                    <a:pt x="55862" y="0"/>
                  </a:lnTo>
                  <a:lnTo>
                    <a:pt x="95478" y="22860"/>
                  </a:lnTo>
                  <a:lnTo>
                    <a:pt x="37526" y="55816"/>
                  </a:lnTo>
                  <a:lnTo>
                    <a:pt x="0" y="32480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" name="Google Shape;708;p17"/>
            <p:cNvSpPr/>
            <p:nvPr/>
          </p:nvSpPr>
          <p:spPr>
            <a:xfrm>
              <a:off x="4383145" y="3435820"/>
              <a:ext cx="77712" cy="44958"/>
            </a:xfrm>
            <a:custGeom>
              <a:avLst/>
              <a:gdLst/>
              <a:ahLst/>
              <a:cxnLst/>
              <a:rect l="l" t="t" r="r" b="b"/>
              <a:pathLst>
                <a:path w="77712" h="44958" extrusionOk="0">
                  <a:moveTo>
                    <a:pt x="77712" y="22479"/>
                  </a:moveTo>
                  <a:cubicBezTo>
                    <a:pt x="77712" y="34894"/>
                    <a:pt x="60316" y="44958"/>
                    <a:pt x="38856" y="44958"/>
                  </a:cubicBezTo>
                  <a:cubicBezTo>
                    <a:pt x="17396" y="44958"/>
                    <a:pt x="0" y="34894"/>
                    <a:pt x="0" y="22479"/>
                  </a:cubicBezTo>
                  <a:cubicBezTo>
                    <a:pt x="0" y="10064"/>
                    <a:pt x="17397" y="0"/>
                    <a:pt x="38856" y="0"/>
                  </a:cubicBezTo>
                  <a:cubicBezTo>
                    <a:pt x="60316" y="0"/>
                    <a:pt x="77712" y="10064"/>
                    <a:pt x="77712" y="22479"/>
                  </a:cubicBez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" name="Google Shape;709;p17"/>
            <p:cNvSpPr/>
            <p:nvPr/>
          </p:nvSpPr>
          <p:spPr>
            <a:xfrm flipH="1">
              <a:off x="4682927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" name="Google Shape;710;p17"/>
            <p:cNvSpPr/>
            <p:nvPr/>
          </p:nvSpPr>
          <p:spPr>
            <a:xfrm rot="10800000">
              <a:off x="6022844" y="4502970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711;p17"/>
            <p:cNvSpPr/>
            <p:nvPr/>
          </p:nvSpPr>
          <p:spPr>
            <a:xfrm flipH="1">
              <a:off x="6190049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p17"/>
            <p:cNvSpPr/>
            <p:nvPr/>
          </p:nvSpPr>
          <p:spPr>
            <a:xfrm flipH="1">
              <a:off x="6403900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Google Shape;713;p17"/>
            <p:cNvSpPr/>
            <p:nvPr/>
          </p:nvSpPr>
          <p:spPr>
            <a:xfrm flipH="1">
              <a:off x="6190049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4" name="Google Shape;714;p17"/>
            <p:cNvSpPr/>
            <p:nvPr/>
          </p:nvSpPr>
          <p:spPr>
            <a:xfrm>
              <a:off x="6351541" y="3874743"/>
              <a:ext cx="217302" cy="317702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5" name="Google Shape;715;p17"/>
            <p:cNvSpPr/>
            <p:nvPr/>
          </p:nvSpPr>
          <p:spPr>
            <a:xfrm>
              <a:off x="6368017" y="3871983"/>
              <a:ext cx="104086" cy="12826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6" name="Google Shape;716;p17"/>
            <p:cNvSpPr/>
            <p:nvPr/>
          </p:nvSpPr>
          <p:spPr>
            <a:xfrm>
              <a:off x="6388363" y="4011215"/>
              <a:ext cx="128390" cy="14369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7" name="Google Shape;717;p17"/>
            <p:cNvSpPr/>
            <p:nvPr/>
          </p:nvSpPr>
          <p:spPr>
            <a:xfrm>
              <a:off x="6169126" y="4068541"/>
              <a:ext cx="242294" cy="344916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8" name="Google Shape;718;p17"/>
            <p:cNvSpPr/>
            <p:nvPr/>
          </p:nvSpPr>
          <p:spPr>
            <a:xfrm>
              <a:off x="6350989" y="4058254"/>
              <a:ext cx="187162" cy="24687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9" name="Google Shape;719;p17"/>
            <p:cNvSpPr/>
            <p:nvPr/>
          </p:nvSpPr>
          <p:spPr>
            <a:xfrm>
              <a:off x="6384325" y="3881810"/>
              <a:ext cx="137686" cy="169616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0" name="Google Shape;720;p17"/>
            <p:cNvSpPr/>
            <p:nvPr/>
          </p:nvSpPr>
          <p:spPr>
            <a:xfrm>
              <a:off x="6389913" y="3881145"/>
              <a:ext cx="138230" cy="13009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1" name="Google Shape;721;p17"/>
            <p:cNvSpPr/>
            <p:nvPr/>
          </p:nvSpPr>
          <p:spPr>
            <a:xfrm>
              <a:off x="6223986" y="4735273"/>
              <a:ext cx="108702" cy="82916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" name="Google Shape;722;p17"/>
            <p:cNvSpPr/>
            <p:nvPr/>
          </p:nvSpPr>
          <p:spPr>
            <a:xfrm>
              <a:off x="6224466" y="4761723"/>
              <a:ext cx="108209" cy="5649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3" name="Google Shape;723;p17"/>
            <p:cNvSpPr/>
            <p:nvPr/>
          </p:nvSpPr>
          <p:spPr>
            <a:xfrm>
              <a:off x="6169601" y="4699543"/>
              <a:ext cx="99502" cy="77082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4" name="Google Shape;724;p17"/>
            <p:cNvSpPr/>
            <p:nvPr/>
          </p:nvSpPr>
          <p:spPr>
            <a:xfrm>
              <a:off x="6170058" y="4724979"/>
              <a:ext cx="99108" cy="51736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5" name="Google Shape;725;p17"/>
            <p:cNvSpPr/>
            <p:nvPr/>
          </p:nvSpPr>
          <p:spPr>
            <a:xfrm>
              <a:off x="6206498" y="4301929"/>
              <a:ext cx="236938" cy="40866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6" name="Google Shape;726;p17"/>
            <p:cNvSpPr/>
            <p:nvPr/>
          </p:nvSpPr>
          <p:spPr>
            <a:xfrm>
              <a:off x="6271102" y="4302737"/>
              <a:ext cx="235887" cy="442489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7" name="Google Shape;727;p17"/>
            <p:cNvSpPr/>
            <p:nvPr/>
          </p:nvSpPr>
          <p:spPr>
            <a:xfrm>
              <a:off x="6183254" y="4274877"/>
              <a:ext cx="352749" cy="324700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8" name="Google Shape;728;p17"/>
            <p:cNvSpPr/>
            <p:nvPr/>
          </p:nvSpPr>
          <p:spPr>
            <a:xfrm>
              <a:off x="6466820" y="4083042"/>
              <a:ext cx="122590" cy="42978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9" name="Google Shape;729;p17"/>
            <p:cNvSpPr/>
            <p:nvPr/>
          </p:nvSpPr>
          <p:spPr>
            <a:xfrm>
              <a:off x="6490841" y="4077626"/>
              <a:ext cx="74124" cy="94270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0" name="Google Shape;730;p17"/>
            <p:cNvSpPr/>
            <p:nvPr/>
          </p:nvSpPr>
          <p:spPr>
            <a:xfrm>
              <a:off x="6345497" y="4058119"/>
              <a:ext cx="63405" cy="6657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31" name="Google Shape;731;p17"/>
            <p:cNvGrpSpPr/>
            <p:nvPr/>
          </p:nvGrpSpPr>
          <p:grpSpPr>
            <a:xfrm>
              <a:off x="6161836" y="4215479"/>
              <a:ext cx="350682" cy="265782"/>
              <a:chOff x="6621095" y="1452181"/>
              <a:chExt cx="330894" cy="250785"/>
            </a:xfrm>
          </p:grpSpPr>
          <p:sp>
            <p:nvSpPr>
              <p:cNvPr id="732" name="Google Shape;732;p1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3" name="Google Shape;733;p1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4" name="Google Shape;734;p1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5" name="Google Shape;735;p1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6" name="Google Shape;736;p1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68764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GROUP BY COMMANDS</a:t>
            </a:r>
            <a:endParaRPr dirty="0"/>
          </a:p>
        </p:txBody>
      </p:sp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-IN" dirty="0"/>
              <a:t>SUM,AVERAGE </a:t>
            </a: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-IN" dirty="0"/>
              <a:t>MIN,MAX </a:t>
            </a: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-IN" dirty="0"/>
              <a:t>COUNT</a:t>
            </a: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-IN" dirty="0"/>
              <a:t>GROUP BY,HAVING BY</a:t>
            </a:r>
            <a:endParaRPr dirty="0"/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597" name="Google Shape;597;p17"/>
          <p:cNvGrpSpPr/>
          <p:nvPr/>
        </p:nvGrpSpPr>
        <p:grpSpPr>
          <a:xfrm>
            <a:off x="5796744" y="1573487"/>
            <a:ext cx="2928488" cy="3139481"/>
            <a:chOff x="2183550" y="65875"/>
            <a:chExt cx="4483981" cy="4807045"/>
          </a:xfrm>
        </p:grpSpPr>
        <p:sp>
          <p:nvSpPr>
            <p:cNvPr id="598" name="Google Shape;598;p17"/>
            <p:cNvSpPr/>
            <p:nvPr/>
          </p:nvSpPr>
          <p:spPr>
            <a:xfrm>
              <a:off x="3889897" y="3280283"/>
              <a:ext cx="998038" cy="577710"/>
            </a:xfrm>
            <a:custGeom>
              <a:avLst/>
              <a:gdLst/>
              <a:ahLst/>
              <a:cxnLst/>
              <a:rect l="l" t="t" r="r" b="b"/>
              <a:pathLst>
                <a:path w="998038" h="577710" extrusionOk="0">
                  <a:moveTo>
                    <a:pt x="461327" y="569588"/>
                  </a:moveTo>
                  <a:lnTo>
                    <a:pt x="14055" y="310699"/>
                  </a:lnTo>
                  <a:cubicBezTo>
                    <a:pt x="-6751" y="298602"/>
                    <a:pt x="-4186" y="277552"/>
                    <a:pt x="19945" y="263645"/>
                  </a:cubicBezTo>
                  <a:lnTo>
                    <a:pt x="455437" y="11519"/>
                  </a:lnTo>
                  <a:cubicBezTo>
                    <a:pt x="479568" y="-2388"/>
                    <a:pt x="515954" y="-3912"/>
                    <a:pt x="536759" y="8090"/>
                  </a:cubicBezTo>
                  <a:lnTo>
                    <a:pt x="983936" y="266979"/>
                  </a:lnTo>
                  <a:cubicBezTo>
                    <a:pt x="1004837" y="279076"/>
                    <a:pt x="1002177" y="300126"/>
                    <a:pt x="978141" y="314033"/>
                  </a:cubicBezTo>
                  <a:lnTo>
                    <a:pt x="542554" y="566159"/>
                  </a:lnTo>
                  <a:cubicBezTo>
                    <a:pt x="518519" y="580161"/>
                    <a:pt x="482133" y="581590"/>
                    <a:pt x="461327" y="56958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599;p17"/>
            <p:cNvSpPr/>
            <p:nvPr/>
          </p:nvSpPr>
          <p:spPr>
            <a:xfrm>
              <a:off x="2372415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600;p17"/>
            <p:cNvSpPr/>
            <p:nvPr/>
          </p:nvSpPr>
          <p:spPr>
            <a:xfrm>
              <a:off x="3921527" y="3261804"/>
              <a:ext cx="998857" cy="577329"/>
            </a:xfrm>
            <a:custGeom>
              <a:avLst/>
              <a:gdLst/>
              <a:ahLst/>
              <a:cxnLst/>
              <a:rect l="l" t="t" r="r" b="b"/>
              <a:pathLst>
                <a:path w="998857" h="577329" extrusionOk="0">
                  <a:moveTo>
                    <a:pt x="998097" y="255644"/>
                  </a:moveTo>
                  <a:lnTo>
                    <a:pt x="976057" y="262407"/>
                  </a:lnTo>
                  <a:lnTo>
                    <a:pt x="536860" y="8090"/>
                  </a:lnTo>
                  <a:cubicBezTo>
                    <a:pt x="516054" y="-3912"/>
                    <a:pt x="479858" y="-2388"/>
                    <a:pt x="455632" y="11519"/>
                  </a:cubicBezTo>
                  <a:lnTo>
                    <a:pt x="20046" y="263645"/>
                  </a:lnTo>
                  <a:lnTo>
                    <a:pt x="19001" y="264312"/>
                  </a:lnTo>
                  <a:lnTo>
                    <a:pt x="0" y="258502"/>
                  </a:lnTo>
                  <a:lnTo>
                    <a:pt x="0" y="287077"/>
                  </a:lnTo>
                  <a:cubicBezTo>
                    <a:pt x="0" y="288125"/>
                    <a:pt x="0" y="289173"/>
                    <a:pt x="0" y="290316"/>
                  </a:cubicBezTo>
                  <a:lnTo>
                    <a:pt x="0" y="292601"/>
                  </a:lnTo>
                  <a:lnTo>
                    <a:pt x="0" y="292601"/>
                  </a:lnTo>
                  <a:cubicBezTo>
                    <a:pt x="1596" y="300307"/>
                    <a:pt x="6641" y="306841"/>
                    <a:pt x="13680" y="310318"/>
                  </a:cubicBezTo>
                  <a:lnTo>
                    <a:pt x="460953" y="569208"/>
                  </a:lnTo>
                  <a:cubicBezTo>
                    <a:pt x="481758" y="581209"/>
                    <a:pt x="517954" y="579780"/>
                    <a:pt x="542275" y="565778"/>
                  </a:cubicBezTo>
                  <a:lnTo>
                    <a:pt x="979097" y="314033"/>
                  </a:lnTo>
                  <a:cubicBezTo>
                    <a:pt x="989404" y="309413"/>
                    <a:pt x="996786" y="300012"/>
                    <a:pt x="998857" y="288887"/>
                  </a:cubicBezTo>
                  <a:lnTo>
                    <a:pt x="998857" y="288887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601;p17"/>
            <p:cNvSpPr/>
            <p:nvPr/>
          </p:nvSpPr>
          <p:spPr>
            <a:xfrm>
              <a:off x="3922039" y="3231825"/>
              <a:ext cx="998054" cy="577388"/>
            </a:xfrm>
            <a:custGeom>
              <a:avLst/>
              <a:gdLst/>
              <a:ahLst/>
              <a:cxnLst/>
              <a:rect l="l" t="t" r="r" b="b"/>
              <a:pathLst>
                <a:path w="998054" h="577388" extrusionOk="0">
                  <a:moveTo>
                    <a:pt x="461295" y="569183"/>
                  </a:moveTo>
                  <a:lnTo>
                    <a:pt x="14023" y="310674"/>
                  </a:lnTo>
                  <a:cubicBezTo>
                    <a:pt x="-6783" y="298673"/>
                    <a:pt x="-4123" y="277623"/>
                    <a:pt x="19913" y="263716"/>
                  </a:cubicBezTo>
                  <a:lnTo>
                    <a:pt x="455500" y="11589"/>
                  </a:lnTo>
                  <a:cubicBezTo>
                    <a:pt x="479536" y="-2412"/>
                    <a:pt x="515922" y="-3936"/>
                    <a:pt x="536727" y="8160"/>
                  </a:cubicBezTo>
                  <a:lnTo>
                    <a:pt x="984000" y="267050"/>
                  </a:lnTo>
                  <a:cubicBezTo>
                    <a:pt x="1004805" y="279147"/>
                    <a:pt x="1002240" y="300197"/>
                    <a:pt x="978110" y="314103"/>
                  </a:cubicBezTo>
                  <a:lnTo>
                    <a:pt x="542618" y="566230"/>
                  </a:lnTo>
                  <a:cubicBezTo>
                    <a:pt x="518487" y="579756"/>
                    <a:pt x="482101" y="581280"/>
                    <a:pt x="461295" y="56918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Google Shape;602;p17"/>
            <p:cNvSpPr/>
            <p:nvPr/>
          </p:nvSpPr>
          <p:spPr>
            <a:xfrm>
              <a:off x="4231770" y="3400376"/>
              <a:ext cx="378145" cy="218912"/>
            </a:xfrm>
            <a:custGeom>
              <a:avLst/>
              <a:gdLst/>
              <a:ahLst/>
              <a:cxnLst/>
              <a:rect l="l" t="t" r="r" b="b"/>
              <a:pathLst>
                <a:path w="378145" h="218912" extrusionOk="0">
                  <a:moveTo>
                    <a:pt x="377956" y="96880"/>
                  </a:moveTo>
                  <a:lnTo>
                    <a:pt x="377956" y="58780"/>
                  </a:lnTo>
                  <a:lnTo>
                    <a:pt x="323804" y="73067"/>
                  </a:lnTo>
                  <a:lnTo>
                    <a:pt x="203341" y="3058"/>
                  </a:lnTo>
                  <a:cubicBezTo>
                    <a:pt x="193461" y="-1447"/>
                    <a:pt x="182023" y="-952"/>
                    <a:pt x="172560" y="4392"/>
                  </a:cubicBezTo>
                  <a:lnTo>
                    <a:pt x="55422" y="72210"/>
                  </a:lnTo>
                  <a:lnTo>
                    <a:pt x="36" y="57541"/>
                  </a:lnTo>
                  <a:lnTo>
                    <a:pt x="36" y="98594"/>
                  </a:lnTo>
                  <a:lnTo>
                    <a:pt x="36" y="98594"/>
                  </a:lnTo>
                  <a:lnTo>
                    <a:pt x="36" y="108119"/>
                  </a:lnTo>
                  <a:cubicBezTo>
                    <a:pt x="-12" y="108500"/>
                    <a:pt x="-12" y="108881"/>
                    <a:pt x="36" y="109262"/>
                  </a:cubicBezTo>
                  <a:lnTo>
                    <a:pt x="36" y="110215"/>
                  </a:lnTo>
                  <a:lnTo>
                    <a:pt x="36" y="110215"/>
                  </a:lnTo>
                  <a:cubicBezTo>
                    <a:pt x="644" y="113139"/>
                    <a:pt x="2572" y="115606"/>
                    <a:pt x="5261" y="116882"/>
                  </a:cubicBezTo>
                  <a:lnTo>
                    <a:pt x="174840" y="215847"/>
                  </a:lnTo>
                  <a:cubicBezTo>
                    <a:pt x="184721" y="220333"/>
                    <a:pt x="196130" y="219876"/>
                    <a:pt x="205621" y="214608"/>
                  </a:cubicBezTo>
                  <a:lnTo>
                    <a:pt x="370736" y="119358"/>
                  </a:lnTo>
                  <a:cubicBezTo>
                    <a:pt x="374621" y="117606"/>
                    <a:pt x="377395" y="114044"/>
                    <a:pt x="378146" y="109833"/>
                  </a:cubicBezTo>
                  <a:lnTo>
                    <a:pt x="378146" y="109833"/>
                  </a:lnTo>
                  <a:lnTo>
                    <a:pt x="378146" y="97261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Google Shape;603;p17"/>
            <p:cNvSpPr/>
            <p:nvPr/>
          </p:nvSpPr>
          <p:spPr>
            <a:xfrm>
              <a:off x="4231502" y="3348848"/>
              <a:ext cx="378432" cy="218803"/>
            </a:xfrm>
            <a:custGeom>
              <a:avLst/>
              <a:gdLst/>
              <a:ahLst/>
              <a:cxnLst/>
              <a:rect l="l" t="t" r="r" b="b"/>
              <a:pathLst>
                <a:path w="378432" h="218803" extrusionOk="0">
                  <a:moveTo>
                    <a:pt x="175108" y="215844"/>
                  </a:moveTo>
                  <a:lnTo>
                    <a:pt x="5339" y="117451"/>
                  </a:lnTo>
                  <a:cubicBezTo>
                    <a:pt x="-2547" y="112879"/>
                    <a:pt x="-1597" y="104878"/>
                    <a:pt x="7524" y="99639"/>
                  </a:cubicBezTo>
                  <a:lnTo>
                    <a:pt x="172638" y="4389"/>
                  </a:lnTo>
                  <a:cubicBezTo>
                    <a:pt x="182167" y="-992"/>
                    <a:pt x="193691" y="-1449"/>
                    <a:pt x="203609" y="3151"/>
                  </a:cubicBezTo>
                  <a:lnTo>
                    <a:pt x="373094" y="101259"/>
                  </a:lnTo>
                  <a:cubicBezTo>
                    <a:pt x="380979" y="105831"/>
                    <a:pt x="380029" y="113832"/>
                    <a:pt x="370909" y="119166"/>
                  </a:cubicBezTo>
                  <a:lnTo>
                    <a:pt x="205794" y="214416"/>
                  </a:lnTo>
                  <a:cubicBezTo>
                    <a:pt x="196360" y="219712"/>
                    <a:pt x="184988" y="220245"/>
                    <a:pt x="175108" y="215844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604;p17"/>
            <p:cNvSpPr/>
            <p:nvPr/>
          </p:nvSpPr>
          <p:spPr>
            <a:xfrm>
              <a:off x="3409843" y="2513133"/>
              <a:ext cx="2024410" cy="945165"/>
            </a:xfrm>
            <a:custGeom>
              <a:avLst/>
              <a:gdLst/>
              <a:ahLst/>
              <a:cxnLst/>
              <a:rect l="l" t="t" r="r" b="b"/>
              <a:pathLst>
                <a:path w="2024410" h="945165" extrusionOk="0">
                  <a:moveTo>
                    <a:pt x="1010828" y="945166"/>
                  </a:moveTo>
                  <a:lnTo>
                    <a:pt x="0" y="38005"/>
                  </a:lnTo>
                  <a:lnTo>
                    <a:pt x="2024411" y="0"/>
                  </a:lnTo>
                  <a:lnTo>
                    <a:pt x="1010828" y="945166"/>
                  </a:ln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605;p17"/>
            <p:cNvSpPr/>
            <p:nvPr/>
          </p:nvSpPr>
          <p:spPr>
            <a:xfrm>
              <a:off x="2963426" y="65875"/>
              <a:ext cx="2875158" cy="2882646"/>
            </a:xfrm>
            <a:custGeom>
              <a:avLst/>
              <a:gdLst/>
              <a:ahLst/>
              <a:cxnLst/>
              <a:rect l="l" t="t" r="r" b="b"/>
              <a:pathLst>
                <a:path w="2875158" h="2882646" extrusionOk="0">
                  <a:moveTo>
                    <a:pt x="2875159" y="1441323"/>
                  </a:moveTo>
                  <a:cubicBezTo>
                    <a:pt x="2875159" y="2237344"/>
                    <a:pt x="2231533" y="2882646"/>
                    <a:pt x="1437579" y="2882646"/>
                  </a:cubicBezTo>
                  <a:cubicBezTo>
                    <a:pt x="643626" y="2882646"/>
                    <a:pt x="0" y="2237344"/>
                    <a:pt x="0" y="1441323"/>
                  </a:cubicBezTo>
                  <a:cubicBezTo>
                    <a:pt x="0" y="645302"/>
                    <a:pt x="643626" y="0"/>
                    <a:pt x="1437579" y="0"/>
                  </a:cubicBezTo>
                  <a:cubicBezTo>
                    <a:pt x="2231532" y="0"/>
                    <a:pt x="2875159" y="645302"/>
                    <a:pt x="2875159" y="144132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606;p17"/>
            <p:cNvSpPr/>
            <p:nvPr/>
          </p:nvSpPr>
          <p:spPr>
            <a:xfrm>
              <a:off x="2986102" y="165506"/>
              <a:ext cx="2752826" cy="2463451"/>
            </a:xfrm>
            <a:custGeom>
              <a:avLst/>
              <a:gdLst/>
              <a:ahLst/>
              <a:cxnLst/>
              <a:rect l="l" t="t" r="r" b="b"/>
              <a:pathLst>
                <a:path w="2752826" h="2463451" extrusionOk="0">
                  <a:moveTo>
                    <a:pt x="1036794" y="484346"/>
                  </a:moveTo>
                  <a:lnTo>
                    <a:pt x="1041639" y="467297"/>
                  </a:lnTo>
                  <a:lnTo>
                    <a:pt x="1041639" y="430340"/>
                  </a:lnTo>
                  <a:cubicBezTo>
                    <a:pt x="1034789" y="431164"/>
                    <a:pt x="1027873" y="431164"/>
                    <a:pt x="1021023" y="430340"/>
                  </a:cubicBezTo>
                  <a:cubicBezTo>
                    <a:pt x="1017413" y="428720"/>
                    <a:pt x="1019883" y="418624"/>
                    <a:pt x="1019883" y="418624"/>
                  </a:cubicBezTo>
                  <a:lnTo>
                    <a:pt x="1036794" y="404051"/>
                  </a:lnTo>
                  <a:lnTo>
                    <a:pt x="1002878" y="411290"/>
                  </a:lnTo>
                  <a:lnTo>
                    <a:pt x="990717" y="430340"/>
                  </a:lnTo>
                  <a:lnTo>
                    <a:pt x="952716" y="453866"/>
                  </a:lnTo>
                  <a:lnTo>
                    <a:pt x="969722" y="463391"/>
                  </a:lnTo>
                  <a:lnTo>
                    <a:pt x="980647" y="470630"/>
                  </a:lnTo>
                  <a:lnTo>
                    <a:pt x="996988" y="473107"/>
                  </a:lnTo>
                  <a:lnTo>
                    <a:pt x="996988" y="462344"/>
                  </a:lnTo>
                  <a:cubicBezTo>
                    <a:pt x="996988" y="462344"/>
                    <a:pt x="1015988" y="457486"/>
                    <a:pt x="1020643" y="464725"/>
                  </a:cubicBezTo>
                  <a:lnTo>
                    <a:pt x="1018268" y="478155"/>
                  </a:lnTo>
                  <a:lnTo>
                    <a:pt x="1036794" y="484346"/>
                  </a:lnTo>
                  <a:close/>
                  <a:moveTo>
                    <a:pt x="616692" y="1010603"/>
                  </a:moveTo>
                  <a:cubicBezTo>
                    <a:pt x="606783" y="1006135"/>
                    <a:pt x="595440" y="1006135"/>
                    <a:pt x="585531" y="1010603"/>
                  </a:cubicBezTo>
                  <a:cubicBezTo>
                    <a:pt x="585702" y="1024414"/>
                    <a:pt x="574967" y="1035891"/>
                    <a:pt x="561211" y="1036606"/>
                  </a:cubicBezTo>
                  <a:lnTo>
                    <a:pt x="588951" y="1052132"/>
                  </a:lnTo>
                  <a:lnTo>
                    <a:pt x="616692" y="1041749"/>
                  </a:lnTo>
                  <a:lnTo>
                    <a:pt x="652983" y="1029653"/>
                  </a:lnTo>
                  <a:lnTo>
                    <a:pt x="684049" y="1052132"/>
                  </a:lnTo>
                  <a:cubicBezTo>
                    <a:pt x="707420" y="1023557"/>
                    <a:pt x="684049" y="1007078"/>
                    <a:pt x="684049" y="1007078"/>
                  </a:cubicBezTo>
                  <a:lnTo>
                    <a:pt x="616692" y="1010603"/>
                  </a:lnTo>
                  <a:close/>
                  <a:moveTo>
                    <a:pt x="1206658" y="1540478"/>
                  </a:moveTo>
                  <a:lnTo>
                    <a:pt x="1179773" y="1534763"/>
                  </a:lnTo>
                  <a:lnTo>
                    <a:pt x="1133031" y="1504950"/>
                  </a:lnTo>
                  <a:lnTo>
                    <a:pt x="1091990" y="1504950"/>
                  </a:lnTo>
                  <a:lnTo>
                    <a:pt x="1056554" y="1486567"/>
                  </a:lnTo>
                  <a:lnTo>
                    <a:pt x="1042399" y="1486567"/>
                  </a:lnTo>
                  <a:cubicBezTo>
                    <a:pt x="1042399" y="1486567"/>
                    <a:pt x="1045249" y="1466660"/>
                    <a:pt x="1040974" y="1465231"/>
                  </a:cubicBezTo>
                  <a:cubicBezTo>
                    <a:pt x="1036699" y="1463802"/>
                    <a:pt x="1005633" y="1445324"/>
                    <a:pt x="1005633" y="1445324"/>
                  </a:cubicBezTo>
                  <a:lnTo>
                    <a:pt x="981502" y="1453896"/>
                  </a:lnTo>
                  <a:lnTo>
                    <a:pt x="981502" y="1436846"/>
                  </a:lnTo>
                  <a:lnTo>
                    <a:pt x="964497" y="1429703"/>
                  </a:lnTo>
                  <a:lnTo>
                    <a:pt x="950341" y="1429703"/>
                  </a:lnTo>
                  <a:lnTo>
                    <a:pt x="951766" y="1415510"/>
                  </a:lnTo>
                  <a:cubicBezTo>
                    <a:pt x="951766" y="1415510"/>
                    <a:pt x="964497" y="1390269"/>
                    <a:pt x="957467" y="1385888"/>
                  </a:cubicBezTo>
                  <a:cubicBezTo>
                    <a:pt x="950436" y="1381506"/>
                    <a:pt x="924881" y="1324642"/>
                    <a:pt x="924881" y="1324642"/>
                  </a:cubicBezTo>
                  <a:lnTo>
                    <a:pt x="886880" y="1303306"/>
                  </a:lnTo>
                  <a:lnTo>
                    <a:pt x="845838" y="1303306"/>
                  </a:lnTo>
                  <a:lnTo>
                    <a:pt x="810403" y="1269302"/>
                  </a:lnTo>
                  <a:lnTo>
                    <a:pt x="775062" y="1240727"/>
                  </a:lnTo>
                  <a:lnTo>
                    <a:pt x="755206" y="1201007"/>
                  </a:lnTo>
                  <a:lnTo>
                    <a:pt x="733925" y="1186815"/>
                  </a:lnTo>
                  <a:cubicBezTo>
                    <a:pt x="733925" y="1186815"/>
                    <a:pt x="709890" y="1202436"/>
                    <a:pt x="704190" y="1201007"/>
                  </a:cubicBezTo>
                  <a:cubicBezTo>
                    <a:pt x="698489" y="1199579"/>
                    <a:pt x="663149" y="1186815"/>
                    <a:pt x="663149" y="1186815"/>
                  </a:cubicBezTo>
                  <a:lnTo>
                    <a:pt x="633413" y="1178338"/>
                  </a:lnTo>
                  <a:lnTo>
                    <a:pt x="596267" y="1195769"/>
                  </a:lnTo>
                  <a:lnTo>
                    <a:pt x="596267" y="1233869"/>
                  </a:lnTo>
                  <a:lnTo>
                    <a:pt x="582111" y="1224344"/>
                  </a:lnTo>
                  <a:lnTo>
                    <a:pt x="582111" y="1210056"/>
                  </a:lnTo>
                  <a:lnTo>
                    <a:pt x="594842" y="1185958"/>
                  </a:lnTo>
                  <a:lnTo>
                    <a:pt x="600542" y="1168908"/>
                  </a:lnTo>
                  <a:lnTo>
                    <a:pt x="587812" y="1163288"/>
                  </a:lnTo>
                  <a:lnTo>
                    <a:pt x="570806" y="1183100"/>
                  </a:lnTo>
                  <a:lnTo>
                    <a:pt x="528340" y="1195769"/>
                  </a:lnTo>
                  <a:lnTo>
                    <a:pt x="519790" y="1214247"/>
                  </a:lnTo>
                  <a:lnTo>
                    <a:pt x="499934" y="1232726"/>
                  </a:lnTo>
                  <a:lnTo>
                    <a:pt x="494329" y="1248347"/>
                  </a:lnTo>
                  <a:lnTo>
                    <a:pt x="463168" y="1222820"/>
                  </a:lnTo>
                  <a:cubicBezTo>
                    <a:pt x="452661" y="1228335"/>
                    <a:pt x="441773" y="1233078"/>
                    <a:pt x="430582" y="1237012"/>
                  </a:cubicBezTo>
                  <a:cubicBezTo>
                    <a:pt x="419096" y="1230897"/>
                    <a:pt x="408190" y="1223762"/>
                    <a:pt x="397996" y="1215676"/>
                  </a:cubicBezTo>
                  <a:lnTo>
                    <a:pt x="382416" y="1185863"/>
                  </a:lnTo>
                  <a:lnTo>
                    <a:pt x="390966" y="1146143"/>
                  </a:lnTo>
                  <a:lnTo>
                    <a:pt x="397996" y="1104900"/>
                  </a:lnTo>
                  <a:lnTo>
                    <a:pt x="371111" y="1087850"/>
                  </a:lnTo>
                  <a:lnTo>
                    <a:pt x="334250" y="1087850"/>
                  </a:lnTo>
                  <a:lnTo>
                    <a:pt x="305749" y="1079373"/>
                  </a:lnTo>
                  <a:lnTo>
                    <a:pt x="319049" y="1058037"/>
                  </a:lnTo>
                  <a:lnTo>
                    <a:pt x="334629" y="1026795"/>
                  </a:lnTo>
                  <a:lnTo>
                    <a:pt x="348785" y="1004126"/>
                  </a:lnTo>
                  <a:cubicBezTo>
                    <a:pt x="348785" y="1004126"/>
                    <a:pt x="352775" y="993743"/>
                    <a:pt x="357335" y="991362"/>
                  </a:cubicBezTo>
                  <a:cubicBezTo>
                    <a:pt x="375386" y="981837"/>
                    <a:pt x="357335" y="972884"/>
                    <a:pt x="357335" y="972884"/>
                  </a:cubicBezTo>
                  <a:cubicBezTo>
                    <a:pt x="357335" y="972884"/>
                    <a:pt x="319334" y="970026"/>
                    <a:pt x="313444" y="972884"/>
                  </a:cubicBezTo>
                  <a:cubicBezTo>
                    <a:pt x="307554" y="975741"/>
                    <a:pt x="292163" y="984218"/>
                    <a:pt x="292163" y="984218"/>
                  </a:cubicBezTo>
                  <a:lnTo>
                    <a:pt x="292163" y="1016889"/>
                  </a:lnTo>
                  <a:lnTo>
                    <a:pt x="263663" y="1029653"/>
                  </a:lnTo>
                  <a:lnTo>
                    <a:pt x="219771" y="1039178"/>
                  </a:lnTo>
                  <a:lnTo>
                    <a:pt x="190036" y="1009269"/>
                  </a:lnTo>
                  <a:cubicBezTo>
                    <a:pt x="185760" y="1005078"/>
                    <a:pt x="175880" y="958215"/>
                    <a:pt x="175880" y="958215"/>
                  </a:cubicBezTo>
                  <a:lnTo>
                    <a:pt x="194216" y="941165"/>
                  </a:lnTo>
                  <a:lnTo>
                    <a:pt x="202766" y="926973"/>
                  </a:lnTo>
                  <a:lnTo>
                    <a:pt x="204191" y="892874"/>
                  </a:lnTo>
                  <a:lnTo>
                    <a:pt x="222526" y="877253"/>
                  </a:lnTo>
                  <a:lnTo>
                    <a:pt x="229652" y="858774"/>
                  </a:lnTo>
                  <a:lnTo>
                    <a:pt x="250742" y="843344"/>
                  </a:lnTo>
                  <a:lnTo>
                    <a:pt x="270978" y="824770"/>
                  </a:lnTo>
                  <a:lnTo>
                    <a:pt x="289408" y="819150"/>
                  </a:lnTo>
                  <a:lnTo>
                    <a:pt x="314869" y="824770"/>
                  </a:lnTo>
                  <a:cubicBezTo>
                    <a:pt x="316294" y="815245"/>
                    <a:pt x="363035" y="819150"/>
                    <a:pt x="363035" y="819150"/>
                  </a:cubicBezTo>
                  <a:lnTo>
                    <a:pt x="381466" y="818198"/>
                  </a:lnTo>
                  <a:lnTo>
                    <a:pt x="380041" y="807815"/>
                  </a:lnTo>
                  <a:cubicBezTo>
                    <a:pt x="388591" y="800671"/>
                    <a:pt x="416902" y="807815"/>
                    <a:pt x="416902" y="807815"/>
                  </a:cubicBezTo>
                  <a:lnTo>
                    <a:pt x="454903" y="804577"/>
                  </a:lnTo>
                  <a:cubicBezTo>
                    <a:pt x="463263" y="806387"/>
                    <a:pt x="470293" y="823627"/>
                    <a:pt x="470293" y="823627"/>
                  </a:cubicBezTo>
                  <a:lnTo>
                    <a:pt x="453288" y="839248"/>
                  </a:lnTo>
                  <a:lnTo>
                    <a:pt x="464688" y="873252"/>
                  </a:lnTo>
                  <a:lnTo>
                    <a:pt x="475993" y="888873"/>
                  </a:lnTo>
                  <a:lnTo>
                    <a:pt x="471718" y="904494"/>
                  </a:lnTo>
                  <a:lnTo>
                    <a:pt x="498984" y="900494"/>
                  </a:lnTo>
                  <a:cubicBezTo>
                    <a:pt x="499427" y="891477"/>
                    <a:pt x="499871" y="882460"/>
                    <a:pt x="500314" y="873443"/>
                  </a:cubicBezTo>
                  <a:lnTo>
                    <a:pt x="501739" y="840772"/>
                  </a:lnTo>
                  <a:lnTo>
                    <a:pt x="497559" y="804958"/>
                  </a:lnTo>
                  <a:lnTo>
                    <a:pt x="523020" y="749903"/>
                  </a:lnTo>
                  <a:lnTo>
                    <a:pt x="626383" y="683228"/>
                  </a:lnTo>
                  <a:cubicBezTo>
                    <a:pt x="625908" y="675164"/>
                    <a:pt x="625432" y="667099"/>
                    <a:pt x="624957" y="659035"/>
                  </a:cubicBezTo>
                  <a:lnTo>
                    <a:pt x="631988" y="624269"/>
                  </a:lnTo>
                  <a:lnTo>
                    <a:pt x="650418" y="630650"/>
                  </a:lnTo>
                  <a:lnTo>
                    <a:pt x="683004" y="591884"/>
                  </a:lnTo>
                  <a:lnTo>
                    <a:pt x="725470" y="577787"/>
                  </a:lnTo>
                  <a:lnTo>
                    <a:pt x="750931" y="560451"/>
                  </a:lnTo>
                  <a:lnTo>
                    <a:pt x="763661" y="534829"/>
                  </a:lnTo>
                  <a:lnTo>
                    <a:pt x="810403" y="520637"/>
                  </a:lnTo>
                  <a:lnTo>
                    <a:pt x="857144" y="496538"/>
                  </a:lnTo>
                  <a:lnTo>
                    <a:pt x="835673" y="519494"/>
                  </a:lnTo>
                  <a:lnTo>
                    <a:pt x="832823" y="539401"/>
                  </a:lnTo>
                  <a:lnTo>
                    <a:pt x="858284" y="533686"/>
                  </a:lnTo>
                  <a:lnTo>
                    <a:pt x="880990" y="520922"/>
                  </a:lnTo>
                  <a:lnTo>
                    <a:pt x="900750" y="515302"/>
                  </a:lnTo>
                  <a:lnTo>
                    <a:pt x="919180" y="509588"/>
                  </a:lnTo>
                  <a:lnTo>
                    <a:pt x="924881" y="496824"/>
                  </a:lnTo>
                  <a:lnTo>
                    <a:pt x="912150" y="496824"/>
                  </a:lnTo>
                  <a:lnTo>
                    <a:pt x="892295" y="489680"/>
                  </a:lnTo>
                  <a:lnTo>
                    <a:pt x="863794" y="468440"/>
                  </a:lnTo>
                  <a:cubicBezTo>
                    <a:pt x="863196" y="463742"/>
                    <a:pt x="864734" y="459023"/>
                    <a:pt x="867974" y="455581"/>
                  </a:cubicBezTo>
                  <a:lnTo>
                    <a:pt x="880799" y="444056"/>
                  </a:lnTo>
                  <a:cubicBezTo>
                    <a:pt x="880799" y="444056"/>
                    <a:pt x="886405" y="437198"/>
                    <a:pt x="882224" y="437198"/>
                  </a:cubicBezTo>
                  <a:cubicBezTo>
                    <a:pt x="878044" y="437198"/>
                    <a:pt x="846789" y="430340"/>
                    <a:pt x="846789" y="430340"/>
                  </a:cubicBezTo>
                  <a:lnTo>
                    <a:pt x="812778" y="444056"/>
                  </a:lnTo>
                  <a:lnTo>
                    <a:pt x="793492" y="444056"/>
                  </a:lnTo>
                  <a:lnTo>
                    <a:pt x="817623" y="423005"/>
                  </a:lnTo>
                  <a:lnTo>
                    <a:pt x="844508" y="423005"/>
                  </a:lnTo>
                  <a:lnTo>
                    <a:pt x="874244" y="415862"/>
                  </a:lnTo>
                  <a:lnTo>
                    <a:pt x="935996" y="415862"/>
                  </a:lnTo>
                  <a:lnTo>
                    <a:pt x="970007" y="408718"/>
                  </a:lnTo>
                  <a:lnTo>
                    <a:pt x="994233" y="395669"/>
                  </a:lnTo>
                  <a:lnTo>
                    <a:pt x="1023968" y="392621"/>
                  </a:lnTo>
                  <a:lnTo>
                    <a:pt x="1032519" y="360712"/>
                  </a:lnTo>
                  <a:lnTo>
                    <a:pt x="1012663" y="343662"/>
                  </a:lnTo>
                  <a:lnTo>
                    <a:pt x="984162" y="328898"/>
                  </a:lnTo>
                  <a:lnTo>
                    <a:pt x="978462" y="295370"/>
                  </a:lnTo>
                  <a:lnTo>
                    <a:pt x="962882" y="261271"/>
                  </a:lnTo>
                  <a:lnTo>
                    <a:pt x="948726" y="261271"/>
                  </a:lnTo>
                  <a:lnTo>
                    <a:pt x="947301" y="279749"/>
                  </a:lnTo>
                  <a:lnTo>
                    <a:pt x="924691" y="279749"/>
                  </a:lnTo>
                  <a:lnTo>
                    <a:pt x="918991" y="291084"/>
                  </a:lnTo>
                  <a:lnTo>
                    <a:pt x="910535" y="296799"/>
                  </a:lnTo>
                  <a:lnTo>
                    <a:pt x="896380" y="299656"/>
                  </a:lnTo>
                  <a:lnTo>
                    <a:pt x="883555" y="286798"/>
                  </a:lnTo>
                  <a:lnTo>
                    <a:pt x="900560" y="268415"/>
                  </a:lnTo>
                  <a:lnTo>
                    <a:pt x="880799" y="249936"/>
                  </a:lnTo>
                  <a:lnTo>
                    <a:pt x="856669" y="237173"/>
                  </a:lnTo>
                  <a:lnTo>
                    <a:pt x="831493" y="237173"/>
                  </a:lnTo>
                  <a:lnTo>
                    <a:pt x="813063" y="242792"/>
                  </a:lnTo>
                  <a:lnTo>
                    <a:pt x="787602" y="272606"/>
                  </a:lnTo>
                  <a:lnTo>
                    <a:pt x="767746" y="289655"/>
                  </a:lnTo>
                  <a:lnTo>
                    <a:pt x="773447" y="305276"/>
                  </a:lnTo>
                  <a:lnTo>
                    <a:pt x="766226" y="328994"/>
                  </a:lnTo>
                  <a:lnTo>
                    <a:pt x="770501" y="338519"/>
                  </a:lnTo>
                  <a:lnTo>
                    <a:pt x="746371" y="347091"/>
                  </a:lnTo>
                  <a:lnTo>
                    <a:pt x="719485" y="352711"/>
                  </a:lnTo>
                  <a:lnTo>
                    <a:pt x="708180" y="349853"/>
                  </a:lnTo>
                  <a:lnTo>
                    <a:pt x="699629" y="361283"/>
                  </a:lnTo>
                  <a:lnTo>
                    <a:pt x="715210" y="393192"/>
                  </a:lnTo>
                  <a:lnTo>
                    <a:pt x="699629" y="403860"/>
                  </a:lnTo>
                  <a:lnTo>
                    <a:pt x="678444" y="403860"/>
                  </a:lnTo>
                  <a:lnTo>
                    <a:pt x="660488" y="380714"/>
                  </a:lnTo>
                  <a:lnTo>
                    <a:pt x="656213" y="367570"/>
                  </a:lnTo>
                  <a:lnTo>
                    <a:pt x="668944" y="360521"/>
                  </a:lnTo>
                  <a:lnTo>
                    <a:pt x="659443" y="343472"/>
                  </a:lnTo>
                  <a:lnTo>
                    <a:pt x="629708" y="342043"/>
                  </a:lnTo>
                  <a:lnTo>
                    <a:pt x="590091" y="317373"/>
                  </a:lnTo>
                  <a:lnTo>
                    <a:pt x="571661" y="317373"/>
                  </a:lnTo>
                  <a:lnTo>
                    <a:pt x="567386" y="302228"/>
                  </a:lnTo>
                  <a:lnTo>
                    <a:pt x="554656" y="296609"/>
                  </a:lnTo>
                  <a:lnTo>
                    <a:pt x="573086" y="275273"/>
                  </a:lnTo>
                  <a:lnTo>
                    <a:pt x="599972" y="259652"/>
                  </a:lnTo>
                  <a:lnTo>
                    <a:pt x="646713" y="242602"/>
                  </a:lnTo>
                  <a:lnTo>
                    <a:pt x="663718" y="236982"/>
                  </a:lnTo>
                  <a:lnTo>
                    <a:pt x="700485" y="228409"/>
                  </a:lnTo>
                  <a:lnTo>
                    <a:pt x="725185" y="214694"/>
                  </a:lnTo>
                  <a:lnTo>
                    <a:pt x="747796" y="194786"/>
                  </a:lnTo>
                  <a:lnTo>
                    <a:pt x="777532" y="194786"/>
                  </a:lnTo>
                  <a:lnTo>
                    <a:pt x="812968" y="185833"/>
                  </a:lnTo>
                  <a:lnTo>
                    <a:pt x="835673" y="185833"/>
                  </a:lnTo>
                  <a:lnTo>
                    <a:pt x="845174" y="159353"/>
                  </a:lnTo>
                  <a:lnTo>
                    <a:pt x="799857" y="159353"/>
                  </a:lnTo>
                  <a:lnTo>
                    <a:pt x="782852" y="172403"/>
                  </a:lnTo>
                  <a:lnTo>
                    <a:pt x="753116" y="172403"/>
                  </a:lnTo>
                  <a:cubicBezTo>
                    <a:pt x="746798" y="166154"/>
                    <a:pt x="738980" y="161657"/>
                    <a:pt x="730410" y="159353"/>
                  </a:cubicBezTo>
                  <a:lnTo>
                    <a:pt x="730410" y="148876"/>
                  </a:lnTo>
                  <a:lnTo>
                    <a:pt x="745991" y="134684"/>
                  </a:lnTo>
                  <a:lnTo>
                    <a:pt x="766226" y="119444"/>
                  </a:lnTo>
                  <a:cubicBezTo>
                    <a:pt x="773304" y="110380"/>
                    <a:pt x="779023" y="100338"/>
                    <a:pt x="783232" y="89630"/>
                  </a:cubicBezTo>
                  <a:lnTo>
                    <a:pt x="824273" y="103823"/>
                  </a:lnTo>
                  <a:lnTo>
                    <a:pt x="855339" y="102203"/>
                  </a:lnTo>
                  <a:lnTo>
                    <a:pt x="876714" y="100965"/>
                  </a:lnTo>
                  <a:lnTo>
                    <a:pt x="903600" y="102394"/>
                  </a:lnTo>
                  <a:lnTo>
                    <a:pt x="919180" y="108109"/>
                  </a:lnTo>
                  <a:cubicBezTo>
                    <a:pt x="914905" y="119444"/>
                    <a:pt x="897995" y="110966"/>
                    <a:pt x="897995" y="110966"/>
                  </a:cubicBezTo>
                  <a:lnTo>
                    <a:pt x="846979" y="116586"/>
                  </a:lnTo>
                  <a:lnTo>
                    <a:pt x="824273" y="128969"/>
                  </a:lnTo>
                  <a:lnTo>
                    <a:pt x="831398" y="113348"/>
                  </a:lnTo>
                  <a:lnTo>
                    <a:pt x="807267" y="114776"/>
                  </a:lnTo>
                  <a:lnTo>
                    <a:pt x="778767" y="133160"/>
                  </a:lnTo>
                  <a:lnTo>
                    <a:pt x="798622" y="143161"/>
                  </a:lnTo>
                  <a:lnTo>
                    <a:pt x="845364" y="143161"/>
                  </a:lnTo>
                  <a:lnTo>
                    <a:pt x="870824" y="152686"/>
                  </a:lnTo>
                  <a:lnTo>
                    <a:pt x="892105" y="144209"/>
                  </a:lnTo>
                  <a:lnTo>
                    <a:pt x="914715" y="152686"/>
                  </a:lnTo>
                  <a:lnTo>
                    <a:pt x="941696" y="161258"/>
                  </a:lnTo>
                  <a:lnTo>
                    <a:pt x="909110" y="171450"/>
                  </a:lnTo>
                  <a:lnTo>
                    <a:pt x="880609" y="184880"/>
                  </a:lnTo>
                  <a:lnTo>
                    <a:pt x="852109" y="191072"/>
                  </a:lnTo>
                  <a:lnTo>
                    <a:pt x="829498" y="199549"/>
                  </a:lnTo>
                  <a:lnTo>
                    <a:pt x="838998" y="219456"/>
                  </a:lnTo>
                  <a:lnTo>
                    <a:pt x="898470" y="218027"/>
                  </a:lnTo>
                  <a:lnTo>
                    <a:pt x="935996" y="241173"/>
                  </a:lnTo>
                  <a:lnTo>
                    <a:pt x="967157" y="241173"/>
                  </a:lnTo>
                  <a:lnTo>
                    <a:pt x="968582" y="228409"/>
                  </a:lnTo>
                  <a:lnTo>
                    <a:pt x="975612" y="215646"/>
                  </a:lnTo>
                  <a:lnTo>
                    <a:pt x="989862" y="212789"/>
                  </a:lnTo>
                  <a:lnTo>
                    <a:pt x="978462" y="197168"/>
                  </a:lnTo>
                  <a:lnTo>
                    <a:pt x="974282" y="185357"/>
                  </a:lnTo>
                  <a:lnTo>
                    <a:pt x="991192" y="185357"/>
                  </a:lnTo>
                  <a:lnTo>
                    <a:pt x="1005443" y="195739"/>
                  </a:lnTo>
                  <a:cubicBezTo>
                    <a:pt x="1016748" y="204311"/>
                    <a:pt x="1040784" y="185357"/>
                    <a:pt x="1040784" y="185357"/>
                  </a:cubicBezTo>
                  <a:lnTo>
                    <a:pt x="1076220" y="171926"/>
                  </a:lnTo>
                  <a:lnTo>
                    <a:pt x="1032329" y="158877"/>
                  </a:lnTo>
                  <a:lnTo>
                    <a:pt x="1018173" y="144685"/>
                  </a:lnTo>
                  <a:cubicBezTo>
                    <a:pt x="1022353" y="136112"/>
                    <a:pt x="971432" y="123349"/>
                    <a:pt x="971432" y="123349"/>
                  </a:cubicBezTo>
                  <a:lnTo>
                    <a:pt x="931721" y="99250"/>
                  </a:lnTo>
                  <a:lnTo>
                    <a:pt x="922221" y="89249"/>
                  </a:lnTo>
                  <a:lnTo>
                    <a:pt x="888495" y="89249"/>
                  </a:lnTo>
                  <a:lnTo>
                    <a:pt x="915380" y="77914"/>
                  </a:lnTo>
                  <a:lnTo>
                    <a:pt x="981882" y="84963"/>
                  </a:lnTo>
                  <a:lnTo>
                    <a:pt x="1015893" y="77914"/>
                  </a:lnTo>
                  <a:lnTo>
                    <a:pt x="1093795" y="58007"/>
                  </a:lnTo>
                  <a:lnTo>
                    <a:pt x="1146142" y="45244"/>
                  </a:lnTo>
                  <a:lnTo>
                    <a:pt x="1184143" y="31052"/>
                  </a:lnTo>
                  <a:lnTo>
                    <a:pt x="1140157" y="24194"/>
                  </a:lnTo>
                  <a:cubicBezTo>
                    <a:pt x="1140157" y="24194"/>
                    <a:pt x="1108996" y="32766"/>
                    <a:pt x="1104721" y="32766"/>
                  </a:cubicBezTo>
                  <a:cubicBezTo>
                    <a:pt x="1100445" y="32766"/>
                    <a:pt x="1063680" y="35623"/>
                    <a:pt x="1059404" y="35623"/>
                  </a:cubicBezTo>
                  <a:lnTo>
                    <a:pt x="960222" y="35623"/>
                  </a:lnTo>
                  <a:lnTo>
                    <a:pt x="929156" y="42672"/>
                  </a:lnTo>
                  <a:lnTo>
                    <a:pt x="957657" y="49816"/>
                  </a:lnTo>
                  <a:lnTo>
                    <a:pt x="940651" y="59341"/>
                  </a:lnTo>
                  <a:lnTo>
                    <a:pt x="910915" y="59341"/>
                  </a:lnTo>
                  <a:lnTo>
                    <a:pt x="893910" y="65056"/>
                  </a:lnTo>
                  <a:lnTo>
                    <a:pt x="916520" y="48006"/>
                  </a:lnTo>
                  <a:lnTo>
                    <a:pt x="892485" y="42291"/>
                  </a:lnTo>
                  <a:lnTo>
                    <a:pt x="862749" y="49435"/>
                  </a:lnTo>
                  <a:lnTo>
                    <a:pt x="825888" y="70675"/>
                  </a:lnTo>
                  <a:lnTo>
                    <a:pt x="842893" y="76390"/>
                  </a:lnTo>
                  <a:lnTo>
                    <a:pt x="867024" y="66865"/>
                  </a:lnTo>
                  <a:lnTo>
                    <a:pt x="886785" y="71057"/>
                  </a:lnTo>
                  <a:lnTo>
                    <a:pt x="865599" y="76772"/>
                  </a:lnTo>
                  <a:lnTo>
                    <a:pt x="857049" y="88106"/>
                  </a:lnTo>
                  <a:lnTo>
                    <a:pt x="871204" y="92393"/>
                  </a:lnTo>
                  <a:lnTo>
                    <a:pt x="833203" y="95250"/>
                  </a:lnTo>
                  <a:lnTo>
                    <a:pt x="766701" y="83915"/>
                  </a:lnTo>
                  <a:lnTo>
                    <a:pt x="739816" y="116491"/>
                  </a:lnTo>
                  <a:lnTo>
                    <a:pt x="685949" y="154591"/>
                  </a:lnTo>
                  <a:lnTo>
                    <a:pt x="700105" y="165925"/>
                  </a:lnTo>
                  <a:lnTo>
                    <a:pt x="690604" y="171926"/>
                  </a:lnTo>
                  <a:lnTo>
                    <a:pt x="677874" y="178689"/>
                  </a:lnTo>
                  <a:lnTo>
                    <a:pt x="641013" y="171926"/>
                  </a:lnTo>
                  <a:lnTo>
                    <a:pt x="590091" y="185357"/>
                  </a:lnTo>
                  <a:lnTo>
                    <a:pt x="477559" y="240252"/>
                  </a:lnTo>
                  <a:cubicBezTo>
                    <a:pt x="181848" y="530352"/>
                    <a:pt x="102036" y="696627"/>
                    <a:pt x="0" y="1091502"/>
                  </a:cubicBezTo>
                  <a:lnTo>
                    <a:pt x="114699" y="1064800"/>
                  </a:lnTo>
                  <a:lnTo>
                    <a:pt x="134554" y="1086041"/>
                  </a:lnTo>
                  <a:lnTo>
                    <a:pt x="168565" y="1091756"/>
                  </a:lnTo>
                  <a:lnTo>
                    <a:pt x="191271" y="1105948"/>
                  </a:lnTo>
                  <a:lnTo>
                    <a:pt x="215306" y="1096423"/>
                  </a:lnTo>
                  <a:lnTo>
                    <a:pt x="235162" y="1116330"/>
                  </a:lnTo>
                  <a:lnTo>
                    <a:pt x="279053" y="1140428"/>
                  </a:lnTo>
                  <a:lnTo>
                    <a:pt x="321519" y="1146143"/>
                  </a:lnTo>
                  <a:lnTo>
                    <a:pt x="334250" y="1188720"/>
                  </a:lnTo>
                  <a:cubicBezTo>
                    <a:pt x="334250" y="1188720"/>
                    <a:pt x="363985" y="1215676"/>
                    <a:pt x="362750" y="1221391"/>
                  </a:cubicBezTo>
                  <a:cubicBezTo>
                    <a:pt x="361515" y="1227106"/>
                    <a:pt x="372251" y="1252633"/>
                    <a:pt x="378331" y="1252633"/>
                  </a:cubicBezTo>
                  <a:cubicBezTo>
                    <a:pt x="392505" y="1257710"/>
                    <a:pt x="406252" y="1263891"/>
                    <a:pt x="419467" y="1271111"/>
                  </a:cubicBezTo>
                  <a:lnTo>
                    <a:pt x="443503" y="1273874"/>
                  </a:lnTo>
                  <a:lnTo>
                    <a:pt x="453003" y="1252633"/>
                  </a:lnTo>
                  <a:lnTo>
                    <a:pt x="474283" y="1252633"/>
                  </a:lnTo>
                  <a:lnTo>
                    <a:pt x="474283" y="1273874"/>
                  </a:lnTo>
                  <a:lnTo>
                    <a:pt x="482834" y="1285304"/>
                  </a:lnTo>
                  <a:lnTo>
                    <a:pt x="485589" y="1317879"/>
                  </a:lnTo>
                  <a:lnTo>
                    <a:pt x="494139" y="1342073"/>
                  </a:lnTo>
                  <a:lnTo>
                    <a:pt x="479983" y="1357694"/>
                  </a:lnTo>
                  <a:lnTo>
                    <a:pt x="457278" y="1386269"/>
                  </a:lnTo>
                  <a:lnTo>
                    <a:pt x="428777" y="1425797"/>
                  </a:lnTo>
                  <a:lnTo>
                    <a:pt x="431627" y="1463897"/>
                  </a:lnTo>
                  <a:lnTo>
                    <a:pt x="424502" y="1489424"/>
                  </a:lnTo>
                  <a:lnTo>
                    <a:pt x="445782" y="1496568"/>
                  </a:lnTo>
                  <a:lnTo>
                    <a:pt x="427352" y="1522095"/>
                  </a:lnTo>
                  <a:cubicBezTo>
                    <a:pt x="431114" y="1532801"/>
                    <a:pt x="434287" y="1543707"/>
                    <a:pt x="436852" y="1554766"/>
                  </a:cubicBezTo>
                  <a:cubicBezTo>
                    <a:pt x="441251" y="1566948"/>
                    <a:pt x="446457" y="1578816"/>
                    <a:pt x="452433" y="1590294"/>
                  </a:cubicBezTo>
                  <a:lnTo>
                    <a:pt x="472288" y="1607344"/>
                  </a:lnTo>
                  <a:lnTo>
                    <a:pt x="480838" y="1635919"/>
                  </a:lnTo>
                  <a:lnTo>
                    <a:pt x="529005" y="1735265"/>
                  </a:lnTo>
                  <a:lnTo>
                    <a:pt x="562921" y="1763840"/>
                  </a:lnTo>
                  <a:lnTo>
                    <a:pt x="612512" y="1789367"/>
                  </a:lnTo>
                  <a:cubicBezTo>
                    <a:pt x="612512" y="1789367"/>
                    <a:pt x="643673" y="1823466"/>
                    <a:pt x="645098" y="1827467"/>
                  </a:cubicBezTo>
                  <a:cubicBezTo>
                    <a:pt x="646523" y="1831467"/>
                    <a:pt x="662103" y="1894142"/>
                    <a:pt x="662103" y="1894142"/>
                  </a:cubicBezTo>
                  <a:cubicBezTo>
                    <a:pt x="661882" y="1905826"/>
                    <a:pt x="661660" y="1917510"/>
                    <a:pt x="661439" y="1929194"/>
                  </a:cubicBezTo>
                  <a:lnTo>
                    <a:pt x="670939" y="1966055"/>
                  </a:lnTo>
                  <a:lnTo>
                    <a:pt x="673789" y="2007299"/>
                  </a:lnTo>
                  <a:lnTo>
                    <a:pt x="678064" y="2064449"/>
                  </a:lnTo>
                  <a:lnTo>
                    <a:pt x="692219" y="2109883"/>
                  </a:lnTo>
                  <a:lnTo>
                    <a:pt x="704950" y="2169509"/>
                  </a:lnTo>
                  <a:lnTo>
                    <a:pt x="689369" y="2189417"/>
                  </a:lnTo>
                  <a:lnTo>
                    <a:pt x="698869" y="2218849"/>
                  </a:lnTo>
                  <a:lnTo>
                    <a:pt x="710270" y="2261807"/>
                  </a:lnTo>
                  <a:lnTo>
                    <a:pt x="730030" y="2283143"/>
                  </a:lnTo>
                  <a:cubicBezTo>
                    <a:pt x="729587" y="2294509"/>
                    <a:pt x="729143" y="2305876"/>
                    <a:pt x="728700" y="2317242"/>
                  </a:cubicBezTo>
                  <a:lnTo>
                    <a:pt x="732880" y="2351246"/>
                  </a:lnTo>
                  <a:lnTo>
                    <a:pt x="820758" y="2444972"/>
                  </a:lnTo>
                  <a:lnTo>
                    <a:pt x="837668" y="2463451"/>
                  </a:lnTo>
                  <a:lnTo>
                    <a:pt x="837668" y="2419445"/>
                  </a:lnTo>
                  <a:lnTo>
                    <a:pt x="866169" y="2402967"/>
                  </a:lnTo>
                  <a:lnTo>
                    <a:pt x="866169" y="2376869"/>
                  </a:lnTo>
                  <a:lnTo>
                    <a:pt x="837668" y="2364105"/>
                  </a:lnTo>
                  <a:lnTo>
                    <a:pt x="837668" y="2344198"/>
                  </a:lnTo>
                  <a:lnTo>
                    <a:pt x="851634" y="2331434"/>
                  </a:lnTo>
                  <a:lnTo>
                    <a:pt x="865694" y="2308670"/>
                  </a:lnTo>
                  <a:lnTo>
                    <a:pt x="865694" y="2290191"/>
                  </a:lnTo>
                  <a:cubicBezTo>
                    <a:pt x="877379" y="2286000"/>
                    <a:pt x="865694" y="2273141"/>
                    <a:pt x="865694" y="2273141"/>
                  </a:cubicBezTo>
                  <a:lnTo>
                    <a:pt x="846219" y="2273141"/>
                  </a:lnTo>
                  <a:lnTo>
                    <a:pt x="844793" y="2254758"/>
                  </a:lnTo>
                  <a:lnTo>
                    <a:pt x="863224" y="2254758"/>
                  </a:lnTo>
                  <a:lnTo>
                    <a:pt x="870824" y="2266093"/>
                  </a:lnTo>
                  <a:lnTo>
                    <a:pt x="885835" y="2254758"/>
                  </a:lnTo>
                  <a:lnTo>
                    <a:pt x="874529" y="2231993"/>
                  </a:lnTo>
                  <a:cubicBezTo>
                    <a:pt x="877379" y="2224945"/>
                    <a:pt x="897235" y="2231993"/>
                    <a:pt x="897235" y="2231993"/>
                  </a:cubicBezTo>
                  <a:lnTo>
                    <a:pt x="931151" y="2212086"/>
                  </a:lnTo>
                  <a:lnTo>
                    <a:pt x="945306" y="2195132"/>
                  </a:lnTo>
                  <a:lnTo>
                    <a:pt x="945306" y="2172367"/>
                  </a:lnTo>
                  <a:lnTo>
                    <a:pt x="929156" y="2157794"/>
                  </a:lnTo>
                  <a:lnTo>
                    <a:pt x="914905" y="2135029"/>
                  </a:lnTo>
                  <a:lnTo>
                    <a:pt x="931911" y="2135029"/>
                  </a:lnTo>
                  <a:cubicBezTo>
                    <a:pt x="931911" y="2135029"/>
                    <a:pt x="957467" y="2147888"/>
                    <a:pt x="965922" y="2135029"/>
                  </a:cubicBezTo>
                  <a:cubicBezTo>
                    <a:pt x="974377" y="2122170"/>
                    <a:pt x="987202" y="2105216"/>
                    <a:pt x="987202" y="2105216"/>
                  </a:cubicBezTo>
                  <a:lnTo>
                    <a:pt x="1002783" y="2068354"/>
                  </a:lnTo>
                  <a:cubicBezTo>
                    <a:pt x="1002783" y="2068354"/>
                    <a:pt x="1032519" y="2014347"/>
                    <a:pt x="1035369" y="2010061"/>
                  </a:cubicBezTo>
                  <a:cubicBezTo>
                    <a:pt x="1038219" y="2005774"/>
                    <a:pt x="1035369" y="1952911"/>
                    <a:pt x="1035369" y="1952911"/>
                  </a:cubicBezTo>
                  <a:lnTo>
                    <a:pt x="1082110" y="1914811"/>
                  </a:lnTo>
                  <a:lnTo>
                    <a:pt x="1113271" y="1914811"/>
                  </a:lnTo>
                  <a:lnTo>
                    <a:pt x="1138732" y="1872139"/>
                  </a:lnTo>
                  <a:lnTo>
                    <a:pt x="1158587" y="1844135"/>
                  </a:lnTo>
                  <a:lnTo>
                    <a:pt x="1158587" y="1796510"/>
                  </a:lnTo>
                  <a:lnTo>
                    <a:pt x="1165617" y="1751076"/>
                  </a:lnTo>
                  <a:lnTo>
                    <a:pt x="1154502" y="1706690"/>
                  </a:lnTo>
                  <a:lnTo>
                    <a:pt x="1194118" y="1654112"/>
                  </a:lnTo>
                  <a:lnTo>
                    <a:pt x="1223854" y="1625537"/>
                  </a:lnTo>
                  <a:lnTo>
                    <a:pt x="1212549" y="1573054"/>
                  </a:lnTo>
                  <a:lnTo>
                    <a:pt x="1206658" y="1540478"/>
                  </a:lnTo>
                  <a:close/>
                  <a:moveTo>
                    <a:pt x="1522257" y="424720"/>
                  </a:moveTo>
                  <a:lnTo>
                    <a:pt x="1531757" y="430340"/>
                  </a:lnTo>
                  <a:lnTo>
                    <a:pt x="1544678" y="419100"/>
                  </a:lnTo>
                  <a:lnTo>
                    <a:pt x="1563013" y="419100"/>
                  </a:lnTo>
                  <a:lnTo>
                    <a:pt x="1579924" y="413385"/>
                  </a:lnTo>
                  <a:lnTo>
                    <a:pt x="1587524" y="402907"/>
                  </a:lnTo>
                  <a:lnTo>
                    <a:pt x="1583914" y="388430"/>
                  </a:lnTo>
                  <a:lnTo>
                    <a:pt x="1591134" y="380714"/>
                  </a:lnTo>
                  <a:cubicBezTo>
                    <a:pt x="1591989" y="368999"/>
                    <a:pt x="1573463" y="360521"/>
                    <a:pt x="1573463" y="360521"/>
                  </a:cubicBezTo>
                  <a:lnTo>
                    <a:pt x="1563013" y="360521"/>
                  </a:lnTo>
                  <a:lnTo>
                    <a:pt x="1550093" y="375476"/>
                  </a:lnTo>
                  <a:lnTo>
                    <a:pt x="1536412" y="375476"/>
                  </a:lnTo>
                  <a:lnTo>
                    <a:pt x="1531567" y="392430"/>
                  </a:lnTo>
                  <a:lnTo>
                    <a:pt x="1533562" y="405194"/>
                  </a:lnTo>
                  <a:lnTo>
                    <a:pt x="1522257" y="412242"/>
                  </a:lnTo>
                  <a:lnTo>
                    <a:pt x="1522257" y="424720"/>
                  </a:lnTo>
                  <a:close/>
                  <a:moveTo>
                    <a:pt x="1607759" y="317373"/>
                  </a:moveTo>
                  <a:lnTo>
                    <a:pt x="1593319" y="323850"/>
                  </a:lnTo>
                  <a:lnTo>
                    <a:pt x="1593319" y="345662"/>
                  </a:lnTo>
                  <a:lnTo>
                    <a:pt x="1594934" y="351282"/>
                  </a:lnTo>
                  <a:cubicBezTo>
                    <a:pt x="1595988" y="355778"/>
                    <a:pt x="1596530" y="360379"/>
                    <a:pt x="1596549" y="364998"/>
                  </a:cubicBezTo>
                  <a:lnTo>
                    <a:pt x="1606999" y="372237"/>
                  </a:lnTo>
                  <a:lnTo>
                    <a:pt x="1617450" y="378714"/>
                  </a:lnTo>
                  <a:lnTo>
                    <a:pt x="1622295" y="388239"/>
                  </a:lnTo>
                  <a:cubicBezTo>
                    <a:pt x="1622295" y="388239"/>
                    <a:pt x="1620680" y="397764"/>
                    <a:pt x="1615075" y="397764"/>
                  </a:cubicBezTo>
                  <a:lnTo>
                    <a:pt x="1602154" y="401860"/>
                  </a:lnTo>
                  <a:lnTo>
                    <a:pt x="1606999" y="410718"/>
                  </a:lnTo>
                  <a:cubicBezTo>
                    <a:pt x="1606999" y="410718"/>
                    <a:pt x="1597499" y="415576"/>
                    <a:pt x="1596549" y="419576"/>
                  </a:cubicBezTo>
                  <a:lnTo>
                    <a:pt x="1605384" y="426053"/>
                  </a:lnTo>
                  <a:lnTo>
                    <a:pt x="1597309" y="434150"/>
                  </a:lnTo>
                  <a:lnTo>
                    <a:pt x="1579639" y="434150"/>
                  </a:lnTo>
                  <a:lnTo>
                    <a:pt x="1579639" y="443675"/>
                  </a:lnTo>
                  <a:lnTo>
                    <a:pt x="1616690" y="443675"/>
                  </a:lnTo>
                  <a:lnTo>
                    <a:pt x="1631985" y="434150"/>
                  </a:lnTo>
                  <a:lnTo>
                    <a:pt x="1654501" y="438150"/>
                  </a:lnTo>
                  <a:cubicBezTo>
                    <a:pt x="1654501" y="438150"/>
                    <a:pt x="1673026" y="434150"/>
                    <a:pt x="1677016" y="434150"/>
                  </a:cubicBezTo>
                  <a:lnTo>
                    <a:pt x="1673786" y="430054"/>
                  </a:lnTo>
                  <a:lnTo>
                    <a:pt x="1679486" y="422815"/>
                  </a:lnTo>
                  <a:lnTo>
                    <a:pt x="1688322" y="412337"/>
                  </a:lnTo>
                  <a:lnTo>
                    <a:pt x="1677016" y="407765"/>
                  </a:lnTo>
                  <a:lnTo>
                    <a:pt x="1664191" y="403765"/>
                  </a:lnTo>
                  <a:lnTo>
                    <a:pt x="1665806" y="390049"/>
                  </a:lnTo>
                  <a:lnTo>
                    <a:pt x="1653646" y="380524"/>
                  </a:lnTo>
                  <a:lnTo>
                    <a:pt x="1635215" y="370427"/>
                  </a:lnTo>
                  <a:lnTo>
                    <a:pt x="1633600" y="351854"/>
                  </a:lnTo>
                  <a:lnTo>
                    <a:pt x="1635215" y="335756"/>
                  </a:lnTo>
                  <a:lnTo>
                    <a:pt x="1616215" y="335756"/>
                  </a:lnTo>
                  <a:lnTo>
                    <a:pt x="1612224" y="327660"/>
                  </a:lnTo>
                  <a:lnTo>
                    <a:pt x="1623435" y="317182"/>
                  </a:lnTo>
                  <a:lnTo>
                    <a:pt x="1607759" y="317373"/>
                  </a:lnTo>
                  <a:close/>
                  <a:moveTo>
                    <a:pt x="1713212" y="386810"/>
                  </a:moveTo>
                  <a:lnTo>
                    <a:pt x="1713212" y="380714"/>
                  </a:lnTo>
                  <a:lnTo>
                    <a:pt x="1726133" y="380714"/>
                  </a:lnTo>
                  <a:lnTo>
                    <a:pt x="1733353" y="375476"/>
                  </a:lnTo>
                  <a:lnTo>
                    <a:pt x="1733353" y="355282"/>
                  </a:lnTo>
                  <a:lnTo>
                    <a:pt x="1742853" y="350425"/>
                  </a:lnTo>
                  <a:lnTo>
                    <a:pt x="1739623" y="334328"/>
                  </a:lnTo>
                  <a:lnTo>
                    <a:pt x="1724518" y="328994"/>
                  </a:lnTo>
                  <a:lnTo>
                    <a:pt x="1702002" y="336232"/>
                  </a:lnTo>
                  <a:lnTo>
                    <a:pt x="1702002" y="348044"/>
                  </a:lnTo>
                  <a:lnTo>
                    <a:pt x="1688322" y="349663"/>
                  </a:lnTo>
                  <a:lnTo>
                    <a:pt x="1685092" y="360521"/>
                  </a:lnTo>
                  <a:lnTo>
                    <a:pt x="1694592" y="364998"/>
                  </a:lnTo>
                  <a:lnTo>
                    <a:pt x="1679296" y="373856"/>
                  </a:lnTo>
                  <a:lnTo>
                    <a:pt x="1675211" y="380714"/>
                  </a:lnTo>
                  <a:lnTo>
                    <a:pt x="1688132" y="392430"/>
                  </a:lnTo>
                  <a:lnTo>
                    <a:pt x="1713212" y="386810"/>
                  </a:lnTo>
                  <a:close/>
                  <a:moveTo>
                    <a:pt x="2524534" y="876110"/>
                  </a:moveTo>
                  <a:lnTo>
                    <a:pt x="2577736" y="904685"/>
                  </a:lnTo>
                  <a:lnTo>
                    <a:pt x="2605192" y="894017"/>
                  </a:lnTo>
                  <a:lnTo>
                    <a:pt x="2623432" y="919925"/>
                  </a:lnTo>
                  <a:lnTo>
                    <a:pt x="2672169" y="930688"/>
                  </a:lnTo>
                  <a:lnTo>
                    <a:pt x="2693449" y="941356"/>
                  </a:lnTo>
                  <a:lnTo>
                    <a:pt x="2752826" y="809593"/>
                  </a:lnTo>
                  <a:cubicBezTo>
                    <a:pt x="2662503" y="608118"/>
                    <a:pt x="2543606" y="384419"/>
                    <a:pt x="2300883" y="208344"/>
                  </a:cubicBezTo>
                  <a:lnTo>
                    <a:pt x="2251877" y="211265"/>
                  </a:lnTo>
                  <a:lnTo>
                    <a:pt x="2241237" y="232696"/>
                  </a:lnTo>
                  <a:lnTo>
                    <a:pt x="2218531" y="224219"/>
                  </a:lnTo>
                  <a:lnTo>
                    <a:pt x="2207796" y="205169"/>
                  </a:lnTo>
                  <a:lnTo>
                    <a:pt x="2186420" y="205169"/>
                  </a:lnTo>
                  <a:lnTo>
                    <a:pt x="2195920" y="214694"/>
                  </a:lnTo>
                  <a:lnTo>
                    <a:pt x="2203616" y="230029"/>
                  </a:lnTo>
                  <a:lnTo>
                    <a:pt x="2170080" y="230029"/>
                  </a:lnTo>
                  <a:lnTo>
                    <a:pt x="2170080" y="248983"/>
                  </a:lnTo>
                  <a:lnTo>
                    <a:pt x="2146139" y="245459"/>
                  </a:lnTo>
                  <a:lnTo>
                    <a:pt x="2131604" y="243269"/>
                  </a:lnTo>
                  <a:lnTo>
                    <a:pt x="2123433" y="247364"/>
                  </a:lnTo>
                  <a:lnTo>
                    <a:pt x="2131034" y="252031"/>
                  </a:lnTo>
                  <a:lnTo>
                    <a:pt x="2141579" y="254413"/>
                  </a:lnTo>
                  <a:lnTo>
                    <a:pt x="2132079" y="257937"/>
                  </a:lnTo>
                  <a:lnTo>
                    <a:pt x="2119348" y="252794"/>
                  </a:lnTo>
                  <a:lnTo>
                    <a:pt x="2103483" y="247459"/>
                  </a:lnTo>
                  <a:lnTo>
                    <a:pt x="2098733" y="236887"/>
                  </a:lnTo>
                  <a:lnTo>
                    <a:pt x="2087048" y="227362"/>
                  </a:lnTo>
                  <a:lnTo>
                    <a:pt x="2073557" y="225552"/>
                  </a:lnTo>
                  <a:lnTo>
                    <a:pt x="2064057" y="214408"/>
                  </a:lnTo>
                  <a:lnTo>
                    <a:pt x="2084768" y="216218"/>
                  </a:lnTo>
                  <a:lnTo>
                    <a:pt x="2103008" y="224409"/>
                  </a:lnTo>
                  <a:lnTo>
                    <a:pt x="2118208" y="226219"/>
                  </a:lnTo>
                  <a:cubicBezTo>
                    <a:pt x="2118208" y="226219"/>
                    <a:pt x="2127709" y="223837"/>
                    <a:pt x="2128754" y="225552"/>
                  </a:cubicBezTo>
                  <a:cubicBezTo>
                    <a:pt x="2136021" y="227877"/>
                    <a:pt x="2143498" y="229473"/>
                    <a:pt x="2151079" y="230315"/>
                  </a:cubicBezTo>
                  <a:lnTo>
                    <a:pt x="2163430" y="220790"/>
                  </a:lnTo>
                  <a:lnTo>
                    <a:pt x="2142529" y="205169"/>
                  </a:lnTo>
                  <a:lnTo>
                    <a:pt x="2105478" y="194215"/>
                  </a:lnTo>
                  <a:lnTo>
                    <a:pt x="2040306" y="185833"/>
                  </a:lnTo>
                  <a:cubicBezTo>
                    <a:pt x="2031376" y="183581"/>
                    <a:pt x="2022560" y="180879"/>
                    <a:pt x="2013895" y="177737"/>
                  </a:cubicBezTo>
                  <a:lnTo>
                    <a:pt x="1992235" y="172403"/>
                  </a:lnTo>
                  <a:lnTo>
                    <a:pt x="1944734" y="172403"/>
                  </a:lnTo>
                  <a:lnTo>
                    <a:pt x="1872531" y="185833"/>
                  </a:lnTo>
                  <a:lnTo>
                    <a:pt x="1832631" y="211265"/>
                  </a:lnTo>
                  <a:lnTo>
                    <a:pt x="1785129" y="254222"/>
                  </a:lnTo>
                  <a:lnTo>
                    <a:pt x="1741713" y="260699"/>
                  </a:lnTo>
                  <a:cubicBezTo>
                    <a:pt x="1734977" y="266327"/>
                    <a:pt x="1728631" y="272405"/>
                    <a:pt x="1722712" y="278892"/>
                  </a:cubicBezTo>
                  <a:lnTo>
                    <a:pt x="1732213" y="299561"/>
                  </a:lnTo>
                  <a:lnTo>
                    <a:pt x="1729838" y="309086"/>
                  </a:lnTo>
                  <a:lnTo>
                    <a:pt x="1736298" y="314325"/>
                  </a:lnTo>
                  <a:lnTo>
                    <a:pt x="1741048" y="323850"/>
                  </a:lnTo>
                  <a:lnTo>
                    <a:pt x="1747508" y="333375"/>
                  </a:lnTo>
                  <a:lnTo>
                    <a:pt x="1771544" y="329851"/>
                  </a:lnTo>
                  <a:lnTo>
                    <a:pt x="1797385" y="315182"/>
                  </a:lnTo>
                  <a:lnTo>
                    <a:pt x="1817335" y="325755"/>
                  </a:lnTo>
                  <a:lnTo>
                    <a:pt x="1832631" y="352235"/>
                  </a:lnTo>
                  <a:lnTo>
                    <a:pt x="1835481" y="368141"/>
                  </a:lnTo>
                  <a:lnTo>
                    <a:pt x="1853721" y="371666"/>
                  </a:lnTo>
                  <a:lnTo>
                    <a:pt x="1866071" y="361093"/>
                  </a:lnTo>
                  <a:lnTo>
                    <a:pt x="1878992" y="358140"/>
                  </a:lnTo>
                  <a:lnTo>
                    <a:pt x="1886022" y="336899"/>
                  </a:lnTo>
                  <a:lnTo>
                    <a:pt x="1887162" y="320421"/>
                  </a:lnTo>
                  <a:lnTo>
                    <a:pt x="1904833" y="315182"/>
                  </a:lnTo>
                  <a:lnTo>
                    <a:pt x="1904833" y="304324"/>
                  </a:lnTo>
                  <a:lnTo>
                    <a:pt x="1898372" y="299656"/>
                  </a:lnTo>
                  <a:lnTo>
                    <a:pt x="1890107" y="294323"/>
                  </a:lnTo>
                  <a:lnTo>
                    <a:pt x="1887162" y="275273"/>
                  </a:lnTo>
                  <a:lnTo>
                    <a:pt x="1914048" y="258223"/>
                  </a:lnTo>
                  <a:cubicBezTo>
                    <a:pt x="1914048" y="258223"/>
                    <a:pt x="1928298" y="245269"/>
                    <a:pt x="1928298" y="242983"/>
                  </a:cubicBezTo>
                  <a:cubicBezTo>
                    <a:pt x="1928298" y="240697"/>
                    <a:pt x="1935328" y="232886"/>
                    <a:pt x="1935328" y="232886"/>
                  </a:cubicBezTo>
                  <a:cubicBezTo>
                    <a:pt x="1935328" y="232886"/>
                    <a:pt x="1946539" y="233553"/>
                    <a:pt x="1950054" y="234125"/>
                  </a:cubicBezTo>
                  <a:cubicBezTo>
                    <a:pt x="1953569" y="234696"/>
                    <a:pt x="1972284" y="241173"/>
                    <a:pt x="1972284" y="241173"/>
                  </a:cubicBezTo>
                  <a:lnTo>
                    <a:pt x="1979409" y="246507"/>
                  </a:lnTo>
                  <a:lnTo>
                    <a:pt x="1957654" y="257080"/>
                  </a:lnTo>
                  <a:lnTo>
                    <a:pt x="1944829" y="270034"/>
                  </a:lnTo>
                  <a:lnTo>
                    <a:pt x="1935328" y="276511"/>
                  </a:lnTo>
                  <a:lnTo>
                    <a:pt x="1944164" y="297085"/>
                  </a:lnTo>
                  <a:lnTo>
                    <a:pt x="1967059" y="308896"/>
                  </a:lnTo>
                  <a:lnTo>
                    <a:pt x="1987580" y="304705"/>
                  </a:lnTo>
                  <a:lnTo>
                    <a:pt x="2020166" y="303086"/>
                  </a:lnTo>
                  <a:cubicBezTo>
                    <a:pt x="2020166" y="303086"/>
                    <a:pt x="2057502" y="310610"/>
                    <a:pt x="2059212" y="311849"/>
                  </a:cubicBezTo>
                  <a:cubicBezTo>
                    <a:pt x="2060922" y="313087"/>
                    <a:pt x="2048476" y="317087"/>
                    <a:pt x="2048476" y="317087"/>
                  </a:cubicBezTo>
                  <a:lnTo>
                    <a:pt x="2033941" y="321183"/>
                  </a:lnTo>
                  <a:lnTo>
                    <a:pt x="2025771" y="326517"/>
                  </a:lnTo>
                  <a:lnTo>
                    <a:pt x="2011900" y="319469"/>
                  </a:lnTo>
                  <a:cubicBezTo>
                    <a:pt x="2006305" y="315543"/>
                    <a:pt x="1999721" y="313296"/>
                    <a:pt x="1992900" y="312992"/>
                  </a:cubicBezTo>
                  <a:cubicBezTo>
                    <a:pt x="1987152" y="314112"/>
                    <a:pt x="1981728" y="316521"/>
                    <a:pt x="1977034" y="320040"/>
                  </a:cubicBezTo>
                  <a:lnTo>
                    <a:pt x="1985870" y="333566"/>
                  </a:lnTo>
                  <a:lnTo>
                    <a:pt x="1998125" y="341852"/>
                  </a:lnTo>
                  <a:cubicBezTo>
                    <a:pt x="1998125" y="341852"/>
                    <a:pt x="1992900" y="357092"/>
                    <a:pt x="1989385" y="356521"/>
                  </a:cubicBezTo>
                  <a:cubicBezTo>
                    <a:pt x="1985870" y="355949"/>
                    <a:pt x="1979885" y="345377"/>
                    <a:pt x="1979885" y="345377"/>
                  </a:cubicBezTo>
                  <a:lnTo>
                    <a:pt x="1966299" y="340043"/>
                  </a:lnTo>
                  <a:lnTo>
                    <a:pt x="1957559" y="345377"/>
                  </a:lnTo>
                  <a:lnTo>
                    <a:pt x="1958699" y="358331"/>
                  </a:lnTo>
                  <a:lnTo>
                    <a:pt x="1954899" y="376619"/>
                  </a:lnTo>
                  <a:lnTo>
                    <a:pt x="1940268" y="386144"/>
                  </a:lnTo>
                  <a:lnTo>
                    <a:pt x="1929628" y="394430"/>
                  </a:lnTo>
                  <a:lnTo>
                    <a:pt x="1915568" y="386144"/>
                  </a:lnTo>
                  <a:lnTo>
                    <a:pt x="1897422" y="391478"/>
                  </a:lnTo>
                  <a:lnTo>
                    <a:pt x="1865691" y="389668"/>
                  </a:lnTo>
                  <a:lnTo>
                    <a:pt x="1858661" y="396145"/>
                  </a:lnTo>
                  <a:lnTo>
                    <a:pt x="1847451" y="391478"/>
                  </a:lnTo>
                  <a:cubicBezTo>
                    <a:pt x="1847451" y="391478"/>
                    <a:pt x="1819900" y="392621"/>
                    <a:pt x="1818095" y="393192"/>
                  </a:cubicBezTo>
                  <a:cubicBezTo>
                    <a:pt x="1811797" y="391068"/>
                    <a:pt x="1805716" y="388324"/>
                    <a:pt x="1799950" y="385001"/>
                  </a:cubicBezTo>
                  <a:lnTo>
                    <a:pt x="1792920" y="369094"/>
                  </a:lnTo>
                  <a:lnTo>
                    <a:pt x="1801660" y="358521"/>
                  </a:lnTo>
                  <a:lnTo>
                    <a:pt x="1797575" y="353759"/>
                  </a:lnTo>
                  <a:lnTo>
                    <a:pt x="1794060" y="344996"/>
                  </a:lnTo>
                  <a:lnTo>
                    <a:pt x="1799950" y="337852"/>
                  </a:lnTo>
                  <a:lnTo>
                    <a:pt x="1791114" y="335566"/>
                  </a:lnTo>
                  <a:lnTo>
                    <a:pt x="1776484" y="350234"/>
                  </a:lnTo>
                  <a:cubicBezTo>
                    <a:pt x="1776262" y="354965"/>
                    <a:pt x="1776041" y="359696"/>
                    <a:pt x="1775819" y="364427"/>
                  </a:cubicBezTo>
                  <a:cubicBezTo>
                    <a:pt x="1775819" y="364427"/>
                    <a:pt x="1783514" y="377952"/>
                    <a:pt x="1784084" y="379667"/>
                  </a:cubicBezTo>
                  <a:cubicBezTo>
                    <a:pt x="1784521" y="383779"/>
                    <a:pt x="1784711" y="387914"/>
                    <a:pt x="1784654" y="392049"/>
                  </a:cubicBezTo>
                  <a:lnTo>
                    <a:pt x="1770024" y="397955"/>
                  </a:lnTo>
                  <a:lnTo>
                    <a:pt x="1754158" y="402622"/>
                  </a:lnTo>
                  <a:lnTo>
                    <a:pt x="1757103" y="408527"/>
                  </a:lnTo>
                  <a:lnTo>
                    <a:pt x="1773539" y="411480"/>
                  </a:lnTo>
                  <a:lnTo>
                    <a:pt x="1768219" y="421005"/>
                  </a:lnTo>
                  <a:lnTo>
                    <a:pt x="1758719" y="421577"/>
                  </a:lnTo>
                  <a:lnTo>
                    <a:pt x="1754063" y="433388"/>
                  </a:lnTo>
                  <a:lnTo>
                    <a:pt x="1751118" y="439865"/>
                  </a:lnTo>
                  <a:lnTo>
                    <a:pt x="1738198" y="436340"/>
                  </a:lnTo>
                  <a:lnTo>
                    <a:pt x="1738768" y="428054"/>
                  </a:lnTo>
                  <a:lnTo>
                    <a:pt x="1739338" y="417481"/>
                  </a:lnTo>
                  <a:lnTo>
                    <a:pt x="1734113" y="412147"/>
                  </a:lnTo>
                  <a:lnTo>
                    <a:pt x="1726418" y="420434"/>
                  </a:lnTo>
                  <a:lnTo>
                    <a:pt x="1718247" y="431006"/>
                  </a:lnTo>
                  <a:lnTo>
                    <a:pt x="1699247" y="434531"/>
                  </a:lnTo>
                  <a:lnTo>
                    <a:pt x="1690412" y="441579"/>
                  </a:lnTo>
                  <a:lnTo>
                    <a:pt x="1684522" y="454533"/>
                  </a:lnTo>
                  <a:lnTo>
                    <a:pt x="1670461" y="461010"/>
                  </a:lnTo>
                  <a:lnTo>
                    <a:pt x="1659346" y="468059"/>
                  </a:lnTo>
                  <a:lnTo>
                    <a:pt x="1642245" y="459296"/>
                  </a:lnTo>
                  <a:lnTo>
                    <a:pt x="1639965" y="463391"/>
                  </a:lnTo>
                  <a:lnTo>
                    <a:pt x="1643480" y="472154"/>
                  </a:lnTo>
                  <a:lnTo>
                    <a:pt x="1639395" y="476917"/>
                  </a:lnTo>
                  <a:lnTo>
                    <a:pt x="1617070" y="475107"/>
                  </a:lnTo>
                  <a:lnTo>
                    <a:pt x="1604719" y="473393"/>
                  </a:lnTo>
                  <a:lnTo>
                    <a:pt x="1602914" y="489871"/>
                  </a:lnTo>
                  <a:lnTo>
                    <a:pt x="1624670" y="493395"/>
                  </a:lnTo>
                  <a:lnTo>
                    <a:pt x="1635215" y="502920"/>
                  </a:lnTo>
                  <a:cubicBezTo>
                    <a:pt x="1635215" y="502920"/>
                    <a:pt x="1643480" y="512921"/>
                    <a:pt x="1645190" y="512921"/>
                  </a:cubicBezTo>
                  <a:cubicBezTo>
                    <a:pt x="1646900" y="512921"/>
                    <a:pt x="1658776" y="515874"/>
                    <a:pt x="1658776" y="515874"/>
                  </a:cubicBezTo>
                  <a:lnTo>
                    <a:pt x="1654026" y="541782"/>
                  </a:lnTo>
                  <a:lnTo>
                    <a:pt x="1643480" y="565880"/>
                  </a:lnTo>
                  <a:lnTo>
                    <a:pt x="1599399" y="565309"/>
                  </a:lnTo>
                  <a:lnTo>
                    <a:pt x="1551328" y="564166"/>
                  </a:lnTo>
                  <a:lnTo>
                    <a:pt x="1536032" y="569976"/>
                  </a:lnTo>
                  <a:lnTo>
                    <a:pt x="1531282" y="583502"/>
                  </a:lnTo>
                  <a:lnTo>
                    <a:pt x="1535462" y="597694"/>
                  </a:lnTo>
                  <a:lnTo>
                    <a:pt x="1526912" y="624269"/>
                  </a:lnTo>
                  <a:lnTo>
                    <a:pt x="1523397" y="638461"/>
                  </a:lnTo>
                  <a:cubicBezTo>
                    <a:pt x="1523416" y="643299"/>
                    <a:pt x="1523958" y="648122"/>
                    <a:pt x="1525012" y="652844"/>
                  </a:cubicBezTo>
                  <a:cubicBezTo>
                    <a:pt x="1526247" y="654558"/>
                    <a:pt x="1533277" y="666941"/>
                    <a:pt x="1533277" y="666941"/>
                  </a:cubicBezTo>
                  <a:lnTo>
                    <a:pt x="1527957" y="686943"/>
                  </a:lnTo>
                  <a:lnTo>
                    <a:pt x="1543823" y="691706"/>
                  </a:lnTo>
                  <a:lnTo>
                    <a:pt x="1570233" y="693420"/>
                  </a:lnTo>
                  <a:lnTo>
                    <a:pt x="1584294" y="701135"/>
                  </a:lnTo>
                  <a:lnTo>
                    <a:pt x="1594934" y="702850"/>
                  </a:lnTo>
                  <a:lnTo>
                    <a:pt x="1612510" y="695230"/>
                  </a:lnTo>
                  <a:lnTo>
                    <a:pt x="1638920" y="691706"/>
                  </a:lnTo>
                  <a:lnTo>
                    <a:pt x="1663621" y="671036"/>
                  </a:lnTo>
                  <a:lnTo>
                    <a:pt x="1659536" y="645795"/>
                  </a:lnTo>
                  <a:lnTo>
                    <a:pt x="1674736" y="626745"/>
                  </a:lnTo>
                  <a:lnTo>
                    <a:pt x="1707037" y="606171"/>
                  </a:lnTo>
                  <a:lnTo>
                    <a:pt x="1721098" y="601409"/>
                  </a:lnTo>
                  <a:lnTo>
                    <a:pt x="1719387" y="580263"/>
                  </a:lnTo>
                  <a:lnTo>
                    <a:pt x="1738388" y="569024"/>
                  </a:lnTo>
                  <a:lnTo>
                    <a:pt x="1757388" y="575501"/>
                  </a:lnTo>
                  <a:lnTo>
                    <a:pt x="1770309" y="568452"/>
                  </a:lnTo>
                  <a:lnTo>
                    <a:pt x="1810020" y="556260"/>
                  </a:lnTo>
                  <a:lnTo>
                    <a:pt x="1849351" y="592836"/>
                  </a:lnTo>
                  <a:lnTo>
                    <a:pt x="1903313" y="629888"/>
                  </a:lnTo>
                  <a:cubicBezTo>
                    <a:pt x="1903313" y="629888"/>
                    <a:pt x="1914523" y="652272"/>
                    <a:pt x="1915093" y="653987"/>
                  </a:cubicBezTo>
                  <a:cubicBezTo>
                    <a:pt x="1912946" y="659405"/>
                    <a:pt x="1910172" y="664553"/>
                    <a:pt x="1906828" y="669322"/>
                  </a:cubicBezTo>
                  <a:lnTo>
                    <a:pt x="1876522" y="669322"/>
                  </a:lnTo>
                  <a:lnTo>
                    <a:pt x="1865121" y="671894"/>
                  </a:lnTo>
                  <a:cubicBezTo>
                    <a:pt x="1865121" y="671894"/>
                    <a:pt x="1868637" y="680657"/>
                    <a:pt x="1870917" y="680657"/>
                  </a:cubicBezTo>
                  <a:cubicBezTo>
                    <a:pt x="1873197" y="680657"/>
                    <a:pt x="1897422" y="691896"/>
                    <a:pt x="1897422" y="691896"/>
                  </a:cubicBezTo>
                  <a:lnTo>
                    <a:pt x="1905022" y="697802"/>
                  </a:lnTo>
                  <a:lnTo>
                    <a:pt x="1909108" y="696563"/>
                  </a:lnTo>
                  <a:lnTo>
                    <a:pt x="1908538" y="685419"/>
                  </a:lnTo>
                  <a:lnTo>
                    <a:pt x="1910913" y="674846"/>
                  </a:lnTo>
                  <a:lnTo>
                    <a:pt x="1919083" y="675989"/>
                  </a:lnTo>
                  <a:cubicBezTo>
                    <a:pt x="1922417" y="672357"/>
                    <a:pt x="1925372" y="668401"/>
                    <a:pt x="1927918" y="664178"/>
                  </a:cubicBezTo>
                  <a:cubicBezTo>
                    <a:pt x="1930379" y="658963"/>
                    <a:pt x="1933105" y="653877"/>
                    <a:pt x="1936088" y="648938"/>
                  </a:cubicBezTo>
                  <a:lnTo>
                    <a:pt x="1929628" y="636556"/>
                  </a:lnTo>
                  <a:lnTo>
                    <a:pt x="1933238" y="628269"/>
                  </a:lnTo>
                  <a:lnTo>
                    <a:pt x="1942739" y="629507"/>
                  </a:lnTo>
                  <a:lnTo>
                    <a:pt x="1943879" y="641794"/>
                  </a:lnTo>
                  <a:lnTo>
                    <a:pt x="1947394" y="641794"/>
                  </a:lnTo>
                  <a:lnTo>
                    <a:pt x="1946254" y="626555"/>
                  </a:lnTo>
                  <a:lnTo>
                    <a:pt x="1936753" y="620649"/>
                  </a:lnTo>
                  <a:lnTo>
                    <a:pt x="1924023" y="612172"/>
                  </a:lnTo>
                  <a:lnTo>
                    <a:pt x="1915188" y="599313"/>
                  </a:lnTo>
                  <a:lnTo>
                    <a:pt x="1899892" y="595122"/>
                  </a:lnTo>
                  <a:lnTo>
                    <a:pt x="1882317" y="582740"/>
                  </a:lnTo>
                  <a:lnTo>
                    <a:pt x="1878232" y="568643"/>
                  </a:lnTo>
                  <a:lnTo>
                    <a:pt x="1861796" y="560451"/>
                  </a:lnTo>
                  <a:lnTo>
                    <a:pt x="1857521" y="547497"/>
                  </a:lnTo>
                  <a:lnTo>
                    <a:pt x="1862271" y="533971"/>
                  </a:lnTo>
                  <a:lnTo>
                    <a:pt x="1872816" y="532162"/>
                  </a:lnTo>
                  <a:cubicBezTo>
                    <a:pt x="1873006" y="536480"/>
                    <a:pt x="1873197" y="540798"/>
                    <a:pt x="1873387" y="545116"/>
                  </a:cubicBezTo>
                  <a:lnTo>
                    <a:pt x="1883932" y="548640"/>
                  </a:lnTo>
                  <a:lnTo>
                    <a:pt x="1891057" y="544544"/>
                  </a:lnTo>
                  <a:lnTo>
                    <a:pt x="1901603" y="563594"/>
                  </a:lnTo>
                  <a:lnTo>
                    <a:pt x="1923263" y="575882"/>
                  </a:lnTo>
                  <a:lnTo>
                    <a:pt x="1940363" y="585407"/>
                  </a:lnTo>
                  <a:lnTo>
                    <a:pt x="1950909" y="586645"/>
                  </a:lnTo>
                  <a:lnTo>
                    <a:pt x="1968484" y="605695"/>
                  </a:lnTo>
                  <a:lnTo>
                    <a:pt x="1972664" y="630365"/>
                  </a:lnTo>
                  <a:lnTo>
                    <a:pt x="2005535" y="664559"/>
                  </a:lnTo>
                  <a:lnTo>
                    <a:pt x="2010190" y="688658"/>
                  </a:lnTo>
                  <a:lnTo>
                    <a:pt x="2033656" y="705136"/>
                  </a:lnTo>
                  <a:lnTo>
                    <a:pt x="2040116" y="699802"/>
                  </a:lnTo>
                  <a:lnTo>
                    <a:pt x="2036601" y="684562"/>
                  </a:lnTo>
                  <a:lnTo>
                    <a:pt x="2049521" y="677513"/>
                  </a:lnTo>
                  <a:lnTo>
                    <a:pt x="2045436" y="666845"/>
                  </a:lnTo>
                  <a:lnTo>
                    <a:pt x="2032421" y="662369"/>
                  </a:lnTo>
                  <a:lnTo>
                    <a:pt x="2027101" y="651796"/>
                  </a:lnTo>
                  <a:lnTo>
                    <a:pt x="2029476" y="634651"/>
                  </a:lnTo>
                  <a:lnTo>
                    <a:pt x="2021876" y="625888"/>
                  </a:lnTo>
                  <a:lnTo>
                    <a:pt x="2028906" y="627031"/>
                  </a:lnTo>
                  <a:lnTo>
                    <a:pt x="2034131" y="633508"/>
                  </a:lnTo>
                  <a:lnTo>
                    <a:pt x="2042396" y="622364"/>
                  </a:lnTo>
                  <a:lnTo>
                    <a:pt x="2056457" y="622935"/>
                  </a:lnTo>
                  <a:lnTo>
                    <a:pt x="2070612" y="628841"/>
                  </a:lnTo>
                  <a:lnTo>
                    <a:pt x="2081157" y="643319"/>
                  </a:lnTo>
                  <a:lnTo>
                    <a:pt x="2091703" y="659797"/>
                  </a:lnTo>
                  <a:cubicBezTo>
                    <a:pt x="2091703" y="659797"/>
                    <a:pt x="2084673" y="663893"/>
                    <a:pt x="2084102" y="665702"/>
                  </a:cubicBezTo>
                  <a:cubicBezTo>
                    <a:pt x="2085499" y="670258"/>
                    <a:pt x="2087475" y="674613"/>
                    <a:pt x="2089993" y="678656"/>
                  </a:cubicBezTo>
                  <a:lnTo>
                    <a:pt x="2103483" y="690944"/>
                  </a:lnTo>
                  <a:lnTo>
                    <a:pt x="2114028" y="705803"/>
                  </a:lnTo>
                  <a:lnTo>
                    <a:pt x="2135119" y="705231"/>
                  </a:lnTo>
                  <a:lnTo>
                    <a:pt x="2137494" y="714756"/>
                  </a:lnTo>
                  <a:lnTo>
                    <a:pt x="2152789" y="716471"/>
                  </a:lnTo>
                  <a:lnTo>
                    <a:pt x="2167420" y="712946"/>
                  </a:lnTo>
                  <a:lnTo>
                    <a:pt x="2171600" y="703421"/>
                  </a:lnTo>
                  <a:lnTo>
                    <a:pt x="2178060" y="712280"/>
                  </a:lnTo>
                  <a:lnTo>
                    <a:pt x="2195065" y="718185"/>
                  </a:lnTo>
                  <a:lnTo>
                    <a:pt x="2209696" y="717042"/>
                  </a:lnTo>
                  <a:lnTo>
                    <a:pt x="2222046" y="703421"/>
                  </a:lnTo>
                  <a:lnTo>
                    <a:pt x="2233162" y="708184"/>
                  </a:lnTo>
                  <a:lnTo>
                    <a:pt x="2241427" y="713423"/>
                  </a:lnTo>
                  <a:lnTo>
                    <a:pt x="2238482" y="725234"/>
                  </a:lnTo>
                  <a:lnTo>
                    <a:pt x="2245797" y="749427"/>
                  </a:lnTo>
                  <a:lnTo>
                    <a:pt x="2235157" y="773906"/>
                  </a:lnTo>
                  <a:lnTo>
                    <a:pt x="2235157" y="805910"/>
                  </a:lnTo>
                  <a:lnTo>
                    <a:pt x="2171030" y="805910"/>
                  </a:lnTo>
                  <a:lnTo>
                    <a:pt x="2146709" y="815435"/>
                  </a:lnTo>
                  <a:lnTo>
                    <a:pt x="2107283" y="795719"/>
                  </a:lnTo>
                  <a:lnTo>
                    <a:pt x="2081442" y="798767"/>
                  </a:lnTo>
                  <a:lnTo>
                    <a:pt x="2037266" y="782765"/>
                  </a:lnTo>
                  <a:lnTo>
                    <a:pt x="2002305" y="782765"/>
                  </a:lnTo>
                  <a:lnTo>
                    <a:pt x="1991665" y="792290"/>
                  </a:lnTo>
                  <a:lnTo>
                    <a:pt x="1997745" y="809054"/>
                  </a:lnTo>
                  <a:lnTo>
                    <a:pt x="1984065" y="822769"/>
                  </a:lnTo>
                  <a:lnTo>
                    <a:pt x="1949009" y="801434"/>
                  </a:lnTo>
                  <a:lnTo>
                    <a:pt x="1921648" y="804482"/>
                  </a:lnTo>
                  <a:lnTo>
                    <a:pt x="1911008" y="786194"/>
                  </a:lnTo>
                  <a:lnTo>
                    <a:pt x="1869871" y="774002"/>
                  </a:lnTo>
                  <a:lnTo>
                    <a:pt x="1841371" y="760190"/>
                  </a:lnTo>
                  <a:lnTo>
                    <a:pt x="1819520" y="749427"/>
                  </a:lnTo>
                  <a:lnTo>
                    <a:pt x="1845361" y="718947"/>
                  </a:lnTo>
                  <a:lnTo>
                    <a:pt x="1837761" y="693039"/>
                  </a:lnTo>
                  <a:lnTo>
                    <a:pt x="1819520" y="682276"/>
                  </a:lnTo>
                  <a:lnTo>
                    <a:pt x="1711407" y="694563"/>
                  </a:lnTo>
                  <a:lnTo>
                    <a:pt x="1668846" y="711327"/>
                  </a:lnTo>
                  <a:lnTo>
                    <a:pt x="1641390" y="712851"/>
                  </a:lnTo>
                  <a:lnTo>
                    <a:pt x="1612890" y="723519"/>
                  </a:lnTo>
                  <a:lnTo>
                    <a:pt x="1577929" y="715899"/>
                  </a:lnTo>
                  <a:lnTo>
                    <a:pt x="1555033" y="743331"/>
                  </a:lnTo>
                  <a:lnTo>
                    <a:pt x="1527672" y="761619"/>
                  </a:lnTo>
                  <a:lnTo>
                    <a:pt x="1502971" y="813530"/>
                  </a:lnTo>
                  <a:lnTo>
                    <a:pt x="1509432" y="836390"/>
                  </a:lnTo>
                  <a:lnTo>
                    <a:pt x="1477511" y="866966"/>
                  </a:lnTo>
                  <a:lnTo>
                    <a:pt x="1445590" y="879158"/>
                  </a:lnTo>
                  <a:lnTo>
                    <a:pt x="1430389" y="907733"/>
                  </a:lnTo>
                  <a:cubicBezTo>
                    <a:pt x="1430389" y="907733"/>
                    <a:pt x="1396854" y="982504"/>
                    <a:pt x="1393814" y="988600"/>
                  </a:cubicBezTo>
                  <a:cubicBezTo>
                    <a:pt x="1390773" y="994696"/>
                    <a:pt x="1393814" y="1032891"/>
                    <a:pt x="1393814" y="1032891"/>
                  </a:cubicBezTo>
                  <a:lnTo>
                    <a:pt x="1407494" y="1077087"/>
                  </a:lnTo>
                  <a:lnTo>
                    <a:pt x="1375573" y="1151858"/>
                  </a:lnTo>
                  <a:lnTo>
                    <a:pt x="1387733" y="1188530"/>
                  </a:lnTo>
                  <a:lnTo>
                    <a:pt x="1404454" y="1222058"/>
                  </a:lnTo>
                  <a:lnTo>
                    <a:pt x="1448630" y="1284637"/>
                  </a:lnTo>
                  <a:cubicBezTo>
                    <a:pt x="1448187" y="1295114"/>
                    <a:pt x="1447743" y="1305592"/>
                    <a:pt x="1447300" y="1316069"/>
                  </a:cubicBezTo>
                  <a:lnTo>
                    <a:pt x="1538312" y="1385507"/>
                  </a:lnTo>
                  <a:lnTo>
                    <a:pt x="1599304" y="1360932"/>
                  </a:lnTo>
                  <a:lnTo>
                    <a:pt x="1658016" y="1379601"/>
                  </a:lnTo>
                  <a:lnTo>
                    <a:pt x="1730978" y="1339977"/>
                  </a:lnTo>
                  <a:cubicBezTo>
                    <a:pt x="1730978" y="1339977"/>
                    <a:pt x="1755393" y="1339977"/>
                    <a:pt x="1762994" y="1353693"/>
                  </a:cubicBezTo>
                  <a:cubicBezTo>
                    <a:pt x="1770594" y="1367409"/>
                    <a:pt x="1775154" y="1379601"/>
                    <a:pt x="1802515" y="1379601"/>
                  </a:cubicBezTo>
                  <a:cubicBezTo>
                    <a:pt x="1829875" y="1379601"/>
                    <a:pt x="1843651" y="1410176"/>
                    <a:pt x="1843651" y="1410176"/>
                  </a:cubicBezTo>
                  <a:lnTo>
                    <a:pt x="1831491" y="1445228"/>
                  </a:lnTo>
                  <a:lnTo>
                    <a:pt x="1837571" y="1463516"/>
                  </a:lnTo>
                  <a:lnTo>
                    <a:pt x="1825410" y="1492091"/>
                  </a:lnTo>
                  <a:lnTo>
                    <a:pt x="1853911" y="1551527"/>
                  </a:lnTo>
                  <a:lnTo>
                    <a:pt x="1875192" y="1597343"/>
                  </a:lnTo>
                  <a:lnTo>
                    <a:pt x="1895047" y="1641634"/>
                  </a:lnTo>
                  <a:lnTo>
                    <a:pt x="1899607" y="1698022"/>
                  </a:lnTo>
                  <a:lnTo>
                    <a:pt x="1895047" y="1730121"/>
                  </a:lnTo>
                  <a:lnTo>
                    <a:pt x="1859991" y="1791176"/>
                  </a:lnTo>
                  <a:lnTo>
                    <a:pt x="1870632" y="1885760"/>
                  </a:lnTo>
                  <a:lnTo>
                    <a:pt x="1882792" y="1907095"/>
                  </a:lnTo>
                  <a:lnTo>
                    <a:pt x="1878232" y="1922336"/>
                  </a:lnTo>
                  <a:lnTo>
                    <a:pt x="1899607" y="1945291"/>
                  </a:lnTo>
                  <a:lnTo>
                    <a:pt x="1913288" y="1998631"/>
                  </a:lnTo>
                  <a:lnTo>
                    <a:pt x="1901127" y="2049018"/>
                  </a:lnTo>
                  <a:lnTo>
                    <a:pt x="1919368" y="2087118"/>
                  </a:lnTo>
                  <a:cubicBezTo>
                    <a:pt x="1919368" y="2087118"/>
                    <a:pt x="1936088" y="2128361"/>
                    <a:pt x="1937608" y="2132933"/>
                  </a:cubicBezTo>
                  <a:cubicBezTo>
                    <a:pt x="1939128" y="2137505"/>
                    <a:pt x="1949769" y="2152745"/>
                    <a:pt x="1948249" y="2160365"/>
                  </a:cubicBezTo>
                  <a:cubicBezTo>
                    <a:pt x="1946729" y="2167985"/>
                    <a:pt x="1942169" y="2187893"/>
                    <a:pt x="1942169" y="2187893"/>
                  </a:cubicBezTo>
                  <a:lnTo>
                    <a:pt x="1948249" y="2218373"/>
                  </a:lnTo>
                  <a:lnTo>
                    <a:pt x="2025866" y="2218373"/>
                  </a:lnTo>
                  <a:lnTo>
                    <a:pt x="2062442" y="2206181"/>
                  </a:lnTo>
                  <a:lnTo>
                    <a:pt x="2152219" y="2114645"/>
                  </a:lnTo>
                  <a:cubicBezTo>
                    <a:pt x="2160428" y="2104920"/>
                    <a:pt x="2168037" y="2094709"/>
                    <a:pt x="2175020" y="2084070"/>
                  </a:cubicBezTo>
                  <a:cubicBezTo>
                    <a:pt x="2176540" y="2079498"/>
                    <a:pt x="2188700" y="2023110"/>
                    <a:pt x="2188700" y="2023110"/>
                  </a:cubicBezTo>
                  <a:lnTo>
                    <a:pt x="2252637" y="1997107"/>
                  </a:lnTo>
                  <a:lnTo>
                    <a:pt x="2252637" y="1947291"/>
                  </a:lnTo>
                  <a:lnTo>
                    <a:pt x="2238957" y="1907572"/>
                  </a:lnTo>
                  <a:lnTo>
                    <a:pt x="2272398" y="1875568"/>
                  </a:lnTo>
                  <a:lnTo>
                    <a:pt x="2362270" y="1823657"/>
                  </a:lnTo>
                  <a:lnTo>
                    <a:pt x="2369870" y="1783937"/>
                  </a:lnTo>
                  <a:lnTo>
                    <a:pt x="2369870" y="1715357"/>
                  </a:lnTo>
                  <a:lnTo>
                    <a:pt x="2353055" y="1663446"/>
                  </a:lnTo>
                  <a:lnTo>
                    <a:pt x="2357615" y="1631442"/>
                  </a:lnTo>
                  <a:lnTo>
                    <a:pt x="2342035" y="1617631"/>
                  </a:lnTo>
                  <a:lnTo>
                    <a:pt x="2371010" y="1574959"/>
                  </a:lnTo>
                  <a:lnTo>
                    <a:pt x="2381651" y="1518476"/>
                  </a:lnTo>
                  <a:lnTo>
                    <a:pt x="2424212" y="1492568"/>
                  </a:lnTo>
                  <a:lnTo>
                    <a:pt x="2433712" y="1466564"/>
                  </a:lnTo>
                  <a:lnTo>
                    <a:pt x="2511329" y="1385888"/>
                  </a:lnTo>
                  <a:lnTo>
                    <a:pt x="2535745" y="1309116"/>
                  </a:lnTo>
                  <a:lnTo>
                    <a:pt x="2558546" y="1266730"/>
                  </a:lnTo>
                  <a:lnTo>
                    <a:pt x="2558546" y="1220915"/>
                  </a:lnTo>
                  <a:lnTo>
                    <a:pt x="2537265" y="1213295"/>
                  </a:lnTo>
                  <a:lnTo>
                    <a:pt x="2512849" y="1233107"/>
                  </a:lnTo>
                  <a:lnTo>
                    <a:pt x="2479408" y="1236155"/>
                  </a:lnTo>
                  <a:lnTo>
                    <a:pt x="2444447" y="1245680"/>
                  </a:lnTo>
                  <a:lnTo>
                    <a:pt x="2415472" y="1227296"/>
                  </a:lnTo>
                  <a:lnTo>
                    <a:pt x="2418511" y="1204436"/>
                  </a:lnTo>
                  <a:lnTo>
                    <a:pt x="2382031" y="1163288"/>
                  </a:lnTo>
                  <a:lnTo>
                    <a:pt x="2345454" y="1141857"/>
                  </a:lnTo>
                  <a:lnTo>
                    <a:pt x="2328734" y="1086993"/>
                  </a:lnTo>
                  <a:lnTo>
                    <a:pt x="2293013" y="1052894"/>
                  </a:lnTo>
                  <a:lnTo>
                    <a:pt x="2289973" y="1010221"/>
                  </a:lnTo>
                  <a:lnTo>
                    <a:pt x="2264037" y="972121"/>
                  </a:lnTo>
                  <a:lnTo>
                    <a:pt x="2232116" y="900494"/>
                  </a:lnTo>
                  <a:lnTo>
                    <a:pt x="2198581" y="866966"/>
                  </a:lnTo>
                  <a:lnTo>
                    <a:pt x="2195540" y="839438"/>
                  </a:lnTo>
                  <a:lnTo>
                    <a:pt x="2209316" y="845630"/>
                  </a:lnTo>
                  <a:lnTo>
                    <a:pt x="2224516" y="857821"/>
                  </a:lnTo>
                  <a:lnTo>
                    <a:pt x="2230596" y="880682"/>
                  </a:lnTo>
                  <a:cubicBezTo>
                    <a:pt x="2242757" y="880682"/>
                    <a:pt x="2247317" y="857821"/>
                    <a:pt x="2247317" y="857821"/>
                  </a:cubicBezTo>
                  <a:lnTo>
                    <a:pt x="2257957" y="880682"/>
                  </a:lnTo>
                  <a:lnTo>
                    <a:pt x="2268597" y="909257"/>
                  </a:lnTo>
                  <a:lnTo>
                    <a:pt x="2302133" y="959644"/>
                  </a:lnTo>
                  <a:lnTo>
                    <a:pt x="2320374" y="962692"/>
                  </a:lnTo>
                  <a:lnTo>
                    <a:pt x="2341654" y="1006983"/>
                  </a:lnTo>
                  <a:lnTo>
                    <a:pt x="2340134" y="1026795"/>
                  </a:lnTo>
                  <a:lnTo>
                    <a:pt x="2401031" y="1089374"/>
                  </a:lnTo>
                  <a:lnTo>
                    <a:pt x="2411671" y="1147286"/>
                  </a:lnTo>
                  <a:lnTo>
                    <a:pt x="2422312" y="1173290"/>
                  </a:lnTo>
                  <a:lnTo>
                    <a:pt x="2442167" y="1193102"/>
                  </a:lnTo>
                  <a:lnTo>
                    <a:pt x="2533465" y="1168718"/>
                  </a:lnTo>
                  <a:lnTo>
                    <a:pt x="2550185" y="1153382"/>
                  </a:lnTo>
                  <a:lnTo>
                    <a:pt x="2589706" y="1141190"/>
                  </a:lnTo>
                  <a:lnTo>
                    <a:pt x="2589706" y="1122902"/>
                  </a:lnTo>
                  <a:lnTo>
                    <a:pt x="2635403" y="1092422"/>
                  </a:lnTo>
                  <a:lnTo>
                    <a:pt x="2654403" y="1056989"/>
                  </a:lnTo>
                  <a:lnTo>
                    <a:pt x="2665423" y="1038987"/>
                  </a:lnTo>
                  <a:lnTo>
                    <a:pt x="2680719" y="1017651"/>
                  </a:lnTo>
                  <a:lnTo>
                    <a:pt x="2655543" y="982885"/>
                  </a:lnTo>
                  <a:lnTo>
                    <a:pt x="2620392" y="953071"/>
                  </a:lnTo>
                  <a:lnTo>
                    <a:pt x="2609182" y="924496"/>
                  </a:lnTo>
                  <a:lnTo>
                    <a:pt x="2596262" y="927544"/>
                  </a:lnTo>
                  <a:lnTo>
                    <a:pt x="2586761" y="954977"/>
                  </a:lnTo>
                  <a:lnTo>
                    <a:pt x="2551800" y="964502"/>
                  </a:lnTo>
                  <a:lnTo>
                    <a:pt x="2533560" y="952310"/>
                  </a:lnTo>
                  <a:lnTo>
                    <a:pt x="2527479" y="926402"/>
                  </a:lnTo>
                  <a:lnTo>
                    <a:pt x="2515319" y="929450"/>
                  </a:lnTo>
                  <a:lnTo>
                    <a:pt x="2496984" y="895826"/>
                  </a:lnTo>
                  <a:lnTo>
                    <a:pt x="2480263" y="886301"/>
                  </a:lnTo>
                  <a:lnTo>
                    <a:pt x="2458983" y="851249"/>
                  </a:lnTo>
                  <a:lnTo>
                    <a:pt x="2474183" y="834390"/>
                  </a:lnTo>
                  <a:lnTo>
                    <a:pt x="2524534" y="876110"/>
                  </a:lnTo>
                  <a:close/>
                  <a:moveTo>
                    <a:pt x="1812015" y="651510"/>
                  </a:moveTo>
                  <a:lnTo>
                    <a:pt x="1815245" y="636937"/>
                  </a:lnTo>
                  <a:lnTo>
                    <a:pt x="1815245" y="615982"/>
                  </a:lnTo>
                  <a:cubicBezTo>
                    <a:pt x="1811948" y="613046"/>
                    <a:pt x="1807901" y="611098"/>
                    <a:pt x="1803560" y="610362"/>
                  </a:cubicBezTo>
                  <a:cubicBezTo>
                    <a:pt x="1800444" y="610367"/>
                    <a:pt x="1797432" y="611519"/>
                    <a:pt x="1795104" y="613601"/>
                  </a:cubicBezTo>
                  <a:lnTo>
                    <a:pt x="1795104" y="636937"/>
                  </a:lnTo>
                  <a:cubicBezTo>
                    <a:pt x="1795921" y="641759"/>
                    <a:pt x="1795921" y="646688"/>
                    <a:pt x="1795104" y="651510"/>
                  </a:cubicBezTo>
                  <a:lnTo>
                    <a:pt x="1812015" y="651510"/>
                  </a:lnTo>
                  <a:close/>
                  <a:moveTo>
                    <a:pt x="1812015" y="588550"/>
                  </a:moveTo>
                  <a:cubicBezTo>
                    <a:pt x="1812642" y="583327"/>
                    <a:pt x="1808927" y="578583"/>
                    <a:pt x="1803721" y="577954"/>
                  </a:cubicBezTo>
                  <a:cubicBezTo>
                    <a:pt x="1802714" y="577832"/>
                    <a:pt x="1801698" y="577872"/>
                    <a:pt x="1800710" y="578072"/>
                  </a:cubicBezTo>
                  <a:lnTo>
                    <a:pt x="1795104" y="594169"/>
                  </a:lnTo>
                  <a:lnTo>
                    <a:pt x="1800710" y="606266"/>
                  </a:lnTo>
                  <a:lnTo>
                    <a:pt x="1812015" y="606266"/>
                  </a:lnTo>
                  <a:lnTo>
                    <a:pt x="1812015" y="588550"/>
                  </a:lnTo>
                  <a:close/>
                  <a:moveTo>
                    <a:pt x="1396854" y="171926"/>
                  </a:moveTo>
                  <a:lnTo>
                    <a:pt x="1453855" y="171926"/>
                  </a:lnTo>
                  <a:lnTo>
                    <a:pt x="1484921" y="127063"/>
                  </a:lnTo>
                  <a:lnTo>
                    <a:pt x="1556458" y="127063"/>
                  </a:lnTo>
                  <a:lnTo>
                    <a:pt x="1567953" y="98488"/>
                  </a:lnTo>
                  <a:lnTo>
                    <a:pt x="1611939" y="75152"/>
                  </a:lnTo>
                  <a:cubicBezTo>
                    <a:pt x="1632745" y="56960"/>
                    <a:pt x="1611939" y="24003"/>
                    <a:pt x="1611939" y="24003"/>
                  </a:cubicBezTo>
                  <a:lnTo>
                    <a:pt x="1522257" y="12764"/>
                  </a:lnTo>
                  <a:lnTo>
                    <a:pt x="1433145" y="24194"/>
                  </a:lnTo>
                  <a:lnTo>
                    <a:pt x="1303561" y="0"/>
                  </a:lnTo>
                  <a:lnTo>
                    <a:pt x="1223664" y="36385"/>
                  </a:lnTo>
                  <a:cubicBezTo>
                    <a:pt x="1223664" y="36385"/>
                    <a:pt x="1166187" y="67532"/>
                    <a:pt x="1158397" y="64961"/>
                  </a:cubicBezTo>
                  <a:cubicBezTo>
                    <a:pt x="1142874" y="63646"/>
                    <a:pt x="1127274" y="63646"/>
                    <a:pt x="1111751" y="64961"/>
                  </a:cubicBezTo>
                  <a:cubicBezTo>
                    <a:pt x="1111751" y="64961"/>
                    <a:pt x="1140252" y="90869"/>
                    <a:pt x="1153172" y="93536"/>
                  </a:cubicBezTo>
                  <a:cubicBezTo>
                    <a:pt x="1162615" y="94992"/>
                    <a:pt x="1172229" y="94992"/>
                    <a:pt x="1181673" y="93536"/>
                  </a:cubicBezTo>
                  <a:cubicBezTo>
                    <a:pt x="1181673" y="93536"/>
                    <a:pt x="1181673" y="118872"/>
                    <a:pt x="1186898" y="124682"/>
                  </a:cubicBezTo>
                  <a:cubicBezTo>
                    <a:pt x="1205043" y="145542"/>
                    <a:pt x="1167897" y="161068"/>
                    <a:pt x="1167897" y="161068"/>
                  </a:cubicBezTo>
                  <a:lnTo>
                    <a:pt x="1167897" y="185642"/>
                  </a:lnTo>
                  <a:cubicBezTo>
                    <a:pt x="1167897" y="185642"/>
                    <a:pt x="1171982" y="232029"/>
                    <a:pt x="1179678" y="229933"/>
                  </a:cubicBezTo>
                  <a:cubicBezTo>
                    <a:pt x="1187373" y="227838"/>
                    <a:pt x="1200008" y="254603"/>
                    <a:pt x="1200008" y="254603"/>
                  </a:cubicBezTo>
                  <a:lnTo>
                    <a:pt x="1223854" y="280606"/>
                  </a:lnTo>
                  <a:lnTo>
                    <a:pt x="1267460" y="280606"/>
                  </a:lnTo>
                  <a:lnTo>
                    <a:pt x="1321897" y="215646"/>
                  </a:lnTo>
                  <a:lnTo>
                    <a:pt x="1375478" y="192310"/>
                  </a:lnTo>
                  <a:lnTo>
                    <a:pt x="1396854" y="171926"/>
                  </a:lnTo>
                  <a:close/>
                  <a:moveTo>
                    <a:pt x="2516459" y="1725835"/>
                  </a:moveTo>
                  <a:lnTo>
                    <a:pt x="2509429" y="1706785"/>
                  </a:lnTo>
                  <a:lnTo>
                    <a:pt x="2501354" y="1714786"/>
                  </a:lnTo>
                  <a:lnTo>
                    <a:pt x="2494324" y="1730978"/>
                  </a:lnTo>
                  <a:lnTo>
                    <a:pt x="2478268" y="1740503"/>
                  </a:lnTo>
                  <a:lnTo>
                    <a:pt x="2471238" y="1761744"/>
                  </a:lnTo>
                  <a:lnTo>
                    <a:pt x="2461168" y="1786890"/>
                  </a:lnTo>
                  <a:lnTo>
                    <a:pt x="2421932" y="1798987"/>
                  </a:lnTo>
                  <a:lnTo>
                    <a:pt x="2404831" y="1828229"/>
                  </a:lnTo>
                  <a:lnTo>
                    <a:pt x="2400841" y="1876616"/>
                  </a:lnTo>
                  <a:lnTo>
                    <a:pt x="2386781" y="1900619"/>
                  </a:lnTo>
                  <a:lnTo>
                    <a:pt x="2370725" y="1917764"/>
                  </a:lnTo>
                  <a:lnTo>
                    <a:pt x="2376710" y="1946339"/>
                  </a:lnTo>
                  <a:lnTo>
                    <a:pt x="2387826" y="1959483"/>
                  </a:lnTo>
                  <a:lnTo>
                    <a:pt x="2376710" y="1974533"/>
                  </a:lnTo>
                  <a:lnTo>
                    <a:pt x="2387826" y="1984058"/>
                  </a:lnTo>
                  <a:lnTo>
                    <a:pt x="2424972" y="1984058"/>
                  </a:lnTo>
                  <a:lnTo>
                    <a:pt x="2446062" y="1952816"/>
                  </a:lnTo>
                  <a:cubicBezTo>
                    <a:pt x="2446062" y="1952816"/>
                    <a:pt x="2463163" y="1916525"/>
                    <a:pt x="2463163" y="1913477"/>
                  </a:cubicBezTo>
                  <a:cubicBezTo>
                    <a:pt x="2463163" y="1910429"/>
                    <a:pt x="2471238" y="1877187"/>
                    <a:pt x="2471238" y="1877187"/>
                  </a:cubicBezTo>
                  <a:lnTo>
                    <a:pt x="2500309" y="1839087"/>
                  </a:lnTo>
                  <a:lnTo>
                    <a:pt x="2500309" y="1786319"/>
                  </a:lnTo>
                  <a:lnTo>
                    <a:pt x="2520449" y="1786319"/>
                  </a:lnTo>
                  <a:lnTo>
                    <a:pt x="2514464" y="1748981"/>
                  </a:lnTo>
                  <a:lnTo>
                    <a:pt x="2516459" y="1725835"/>
                  </a:lnTo>
                  <a:close/>
                  <a:moveTo>
                    <a:pt x="487109" y="952881"/>
                  </a:moveTo>
                  <a:lnTo>
                    <a:pt x="443027" y="937832"/>
                  </a:lnTo>
                  <a:cubicBezTo>
                    <a:pt x="443027" y="937832"/>
                    <a:pt x="430772" y="939546"/>
                    <a:pt x="416427" y="942975"/>
                  </a:cubicBezTo>
                  <a:cubicBezTo>
                    <a:pt x="405872" y="945099"/>
                    <a:pt x="395564" y="948290"/>
                    <a:pt x="385646" y="952500"/>
                  </a:cubicBezTo>
                  <a:lnTo>
                    <a:pt x="448158" y="973836"/>
                  </a:lnTo>
                  <a:lnTo>
                    <a:pt x="473428" y="973836"/>
                  </a:lnTo>
                  <a:lnTo>
                    <a:pt x="515609" y="1010221"/>
                  </a:lnTo>
                  <a:lnTo>
                    <a:pt x="544110" y="1010221"/>
                  </a:lnTo>
                  <a:cubicBezTo>
                    <a:pt x="544110" y="1010221"/>
                    <a:pt x="567386" y="999839"/>
                    <a:pt x="559596" y="981646"/>
                  </a:cubicBezTo>
                  <a:lnTo>
                    <a:pt x="523400" y="968597"/>
                  </a:lnTo>
                  <a:lnTo>
                    <a:pt x="487109" y="952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607;p17"/>
            <p:cNvSpPr/>
            <p:nvPr/>
          </p:nvSpPr>
          <p:spPr>
            <a:xfrm>
              <a:off x="2963026" y="773963"/>
              <a:ext cx="2815611" cy="2175092"/>
            </a:xfrm>
            <a:custGeom>
              <a:avLst/>
              <a:gdLst/>
              <a:ahLst/>
              <a:cxnLst/>
              <a:rect l="l" t="t" r="r" b="b"/>
              <a:pathLst>
                <a:path w="2815611" h="2175092" extrusionOk="0">
                  <a:moveTo>
                    <a:pt x="1577728" y="1854137"/>
                  </a:moveTo>
                  <a:cubicBezTo>
                    <a:pt x="783307" y="1853603"/>
                    <a:pt x="139725" y="1207484"/>
                    <a:pt x="140258" y="410994"/>
                  </a:cubicBezTo>
                  <a:cubicBezTo>
                    <a:pt x="140350" y="271815"/>
                    <a:pt x="160537" y="133380"/>
                    <a:pt x="200190" y="0"/>
                  </a:cubicBezTo>
                  <a:cubicBezTo>
                    <a:pt x="-203778" y="685400"/>
                    <a:pt x="22925" y="1569358"/>
                    <a:pt x="706545" y="1974380"/>
                  </a:cubicBezTo>
                  <a:cubicBezTo>
                    <a:pt x="1390164" y="2379402"/>
                    <a:pt x="2271836" y="2152107"/>
                    <a:pt x="2675797" y="1466707"/>
                  </a:cubicBezTo>
                  <a:cubicBezTo>
                    <a:pt x="2735230" y="1365885"/>
                    <a:pt x="2782181" y="1258167"/>
                    <a:pt x="2815612" y="1145953"/>
                  </a:cubicBezTo>
                  <a:cubicBezTo>
                    <a:pt x="2557081" y="1585036"/>
                    <a:pt x="2086286" y="1854375"/>
                    <a:pt x="1577728" y="1854137"/>
                  </a:cubicBezTo>
                  <a:close/>
                </a:path>
              </a:pathLst>
            </a:custGeom>
            <a:solidFill>
              <a:srgbClr val="000000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Google Shape;608;p17"/>
            <p:cNvSpPr/>
            <p:nvPr/>
          </p:nvSpPr>
          <p:spPr>
            <a:xfrm>
              <a:off x="2183550" y="4458424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609;p17"/>
            <p:cNvSpPr/>
            <p:nvPr/>
          </p:nvSpPr>
          <p:spPr>
            <a:xfrm>
              <a:off x="2233331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p17"/>
            <p:cNvSpPr/>
            <p:nvPr/>
          </p:nvSpPr>
          <p:spPr>
            <a:xfrm>
              <a:off x="2233331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611;p17"/>
            <p:cNvSpPr/>
            <p:nvPr/>
          </p:nvSpPr>
          <p:spPr>
            <a:xfrm>
              <a:off x="2447182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Google Shape;612;p17"/>
            <p:cNvSpPr/>
            <p:nvPr/>
          </p:nvSpPr>
          <p:spPr>
            <a:xfrm>
              <a:off x="2726476" y="4553957"/>
              <a:ext cx="159649" cy="89989"/>
            </a:xfrm>
            <a:custGeom>
              <a:avLst/>
              <a:gdLst/>
              <a:ahLst/>
              <a:cxnLst/>
              <a:rect l="l" t="t" r="r" b="b"/>
              <a:pathLst>
                <a:path w="159649" h="89989" extrusionOk="0">
                  <a:moveTo>
                    <a:pt x="8089" y="21720"/>
                  </a:moveTo>
                  <a:cubicBezTo>
                    <a:pt x="26619" y="26806"/>
                    <a:pt x="46400" y="24415"/>
                    <a:pt x="63190" y="15052"/>
                  </a:cubicBezTo>
                  <a:cubicBezTo>
                    <a:pt x="76395" y="15052"/>
                    <a:pt x="148692" y="-15523"/>
                    <a:pt x="158193" y="10480"/>
                  </a:cubicBezTo>
                  <a:cubicBezTo>
                    <a:pt x="166743" y="33150"/>
                    <a:pt x="135582" y="54200"/>
                    <a:pt x="118862" y="58105"/>
                  </a:cubicBezTo>
                  <a:cubicBezTo>
                    <a:pt x="82476" y="66963"/>
                    <a:pt x="55590" y="85156"/>
                    <a:pt x="40959" y="88204"/>
                  </a:cubicBezTo>
                  <a:cubicBezTo>
                    <a:pt x="30034" y="90490"/>
                    <a:pt x="15974" y="92014"/>
                    <a:pt x="7329" y="83442"/>
                  </a:cubicBezTo>
                  <a:cubicBezTo>
                    <a:pt x="-3027" y="73345"/>
                    <a:pt x="-2077" y="35245"/>
                    <a:pt x="8089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613;p17"/>
            <p:cNvSpPr/>
            <p:nvPr/>
          </p:nvSpPr>
          <p:spPr>
            <a:xfrm>
              <a:off x="2729149" y="4569009"/>
              <a:ext cx="157010" cy="75128"/>
            </a:xfrm>
            <a:custGeom>
              <a:avLst/>
              <a:gdLst/>
              <a:ahLst/>
              <a:cxnLst/>
              <a:rect l="l" t="t" r="r" b="b"/>
              <a:pathLst>
                <a:path w="157010" h="75128" extrusionOk="0">
                  <a:moveTo>
                    <a:pt x="38381" y="67056"/>
                  </a:moveTo>
                  <a:cubicBezTo>
                    <a:pt x="53011" y="63913"/>
                    <a:pt x="79897" y="45815"/>
                    <a:pt x="116283" y="36957"/>
                  </a:cubicBezTo>
                  <a:cubicBezTo>
                    <a:pt x="130249" y="33528"/>
                    <a:pt x="154284" y="17907"/>
                    <a:pt x="156754" y="0"/>
                  </a:cubicBezTo>
                  <a:cubicBezTo>
                    <a:pt x="159984" y="20860"/>
                    <a:pt x="131864" y="39434"/>
                    <a:pt x="116283" y="43244"/>
                  </a:cubicBezTo>
                  <a:cubicBezTo>
                    <a:pt x="79897" y="52102"/>
                    <a:pt x="53011" y="70295"/>
                    <a:pt x="38381" y="73343"/>
                  </a:cubicBezTo>
                  <a:cubicBezTo>
                    <a:pt x="27456" y="75629"/>
                    <a:pt x="13395" y="77153"/>
                    <a:pt x="4750" y="68580"/>
                  </a:cubicBezTo>
                  <a:cubicBezTo>
                    <a:pt x="2496" y="66075"/>
                    <a:pt x="867" y="63075"/>
                    <a:pt x="0" y="59817"/>
                  </a:cubicBezTo>
                  <a:cubicBezTo>
                    <a:pt x="10928" y="68189"/>
                    <a:pt x="25166" y="70876"/>
                    <a:pt x="38381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614;p17"/>
            <p:cNvSpPr/>
            <p:nvPr/>
          </p:nvSpPr>
          <p:spPr>
            <a:xfrm>
              <a:off x="2596621" y="4484615"/>
              <a:ext cx="159662" cy="89989"/>
            </a:xfrm>
            <a:custGeom>
              <a:avLst/>
              <a:gdLst/>
              <a:ahLst/>
              <a:cxnLst/>
              <a:rect l="l" t="t" r="r" b="b"/>
              <a:pathLst>
                <a:path w="159662" h="89989" extrusionOk="0">
                  <a:moveTo>
                    <a:pt x="8075" y="21720"/>
                  </a:moveTo>
                  <a:cubicBezTo>
                    <a:pt x="26602" y="26863"/>
                    <a:pt x="46403" y="24463"/>
                    <a:pt x="63177" y="15052"/>
                  </a:cubicBezTo>
                  <a:cubicBezTo>
                    <a:pt x="76382" y="15052"/>
                    <a:pt x="148679" y="-15523"/>
                    <a:pt x="158179" y="10480"/>
                  </a:cubicBezTo>
                  <a:cubicBezTo>
                    <a:pt x="166825" y="33245"/>
                    <a:pt x="135569" y="54295"/>
                    <a:pt x="118943" y="58105"/>
                  </a:cubicBezTo>
                  <a:cubicBezTo>
                    <a:pt x="82557" y="66963"/>
                    <a:pt x="55672" y="85156"/>
                    <a:pt x="41041" y="88204"/>
                  </a:cubicBezTo>
                  <a:cubicBezTo>
                    <a:pt x="30116" y="90490"/>
                    <a:pt x="16055" y="92014"/>
                    <a:pt x="7410" y="83442"/>
                  </a:cubicBezTo>
                  <a:cubicBezTo>
                    <a:pt x="-3040" y="73345"/>
                    <a:pt x="-2090" y="35245"/>
                    <a:pt x="8075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615;p17"/>
            <p:cNvSpPr/>
            <p:nvPr/>
          </p:nvSpPr>
          <p:spPr>
            <a:xfrm>
              <a:off x="2599186" y="4499667"/>
              <a:ext cx="157105" cy="75128"/>
            </a:xfrm>
            <a:custGeom>
              <a:avLst/>
              <a:gdLst/>
              <a:ahLst/>
              <a:cxnLst/>
              <a:rect l="l" t="t" r="r" b="b"/>
              <a:pathLst>
                <a:path w="157105" h="75128" extrusionOk="0">
                  <a:moveTo>
                    <a:pt x="38476" y="67056"/>
                  </a:moveTo>
                  <a:cubicBezTo>
                    <a:pt x="53106" y="64008"/>
                    <a:pt x="79992" y="45815"/>
                    <a:pt x="116378" y="36957"/>
                  </a:cubicBezTo>
                  <a:cubicBezTo>
                    <a:pt x="130344" y="33528"/>
                    <a:pt x="154379" y="17907"/>
                    <a:pt x="156849" y="0"/>
                  </a:cubicBezTo>
                  <a:cubicBezTo>
                    <a:pt x="160079" y="20955"/>
                    <a:pt x="131959" y="39434"/>
                    <a:pt x="116378" y="43244"/>
                  </a:cubicBezTo>
                  <a:cubicBezTo>
                    <a:pt x="79992" y="52102"/>
                    <a:pt x="53106" y="70295"/>
                    <a:pt x="38476" y="73343"/>
                  </a:cubicBezTo>
                  <a:cubicBezTo>
                    <a:pt x="27551" y="75629"/>
                    <a:pt x="13490" y="77153"/>
                    <a:pt x="4845" y="68580"/>
                  </a:cubicBezTo>
                  <a:cubicBezTo>
                    <a:pt x="2578" y="66113"/>
                    <a:pt x="919" y="63141"/>
                    <a:pt x="0" y="59912"/>
                  </a:cubicBezTo>
                  <a:cubicBezTo>
                    <a:pt x="10998" y="68209"/>
                    <a:pt x="25243" y="70856"/>
                    <a:pt x="38476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p17"/>
            <p:cNvSpPr/>
            <p:nvPr/>
          </p:nvSpPr>
          <p:spPr>
            <a:xfrm>
              <a:off x="2302147" y="4142110"/>
              <a:ext cx="514696" cy="443940"/>
            </a:xfrm>
            <a:custGeom>
              <a:avLst/>
              <a:gdLst/>
              <a:ahLst/>
              <a:cxnLst/>
              <a:rect l="l" t="t" r="r" b="b"/>
              <a:pathLst>
                <a:path w="514696" h="443940" extrusionOk="0">
                  <a:moveTo>
                    <a:pt x="99908" y="274309"/>
                  </a:moveTo>
                  <a:cubicBezTo>
                    <a:pt x="156055" y="299074"/>
                    <a:pt x="209066" y="302884"/>
                    <a:pt x="252388" y="279643"/>
                  </a:cubicBezTo>
                  <a:lnTo>
                    <a:pt x="297134" y="253735"/>
                  </a:lnTo>
                  <a:cubicBezTo>
                    <a:pt x="299794" y="311647"/>
                    <a:pt x="302359" y="367273"/>
                    <a:pt x="302359" y="367273"/>
                  </a:cubicBezTo>
                  <a:cubicBezTo>
                    <a:pt x="302359" y="367273"/>
                    <a:pt x="336655" y="393371"/>
                    <a:pt x="363351" y="370130"/>
                  </a:cubicBezTo>
                  <a:cubicBezTo>
                    <a:pt x="363351" y="370130"/>
                    <a:pt x="368956" y="288787"/>
                    <a:pt x="374656" y="208872"/>
                  </a:cubicBezTo>
                  <a:lnTo>
                    <a:pt x="421872" y="181440"/>
                  </a:lnTo>
                  <a:cubicBezTo>
                    <a:pt x="420813" y="185707"/>
                    <a:pt x="420239" y="190089"/>
                    <a:pt x="420162" y="194489"/>
                  </a:cubicBezTo>
                  <a:cubicBezTo>
                    <a:pt x="420162" y="209729"/>
                    <a:pt x="430992" y="435472"/>
                    <a:pt x="430992" y="435472"/>
                  </a:cubicBezTo>
                  <a:cubicBezTo>
                    <a:pt x="430992" y="435472"/>
                    <a:pt x="465573" y="456141"/>
                    <a:pt x="492269" y="432900"/>
                  </a:cubicBezTo>
                  <a:cubicBezTo>
                    <a:pt x="492269" y="432900"/>
                    <a:pt x="510225" y="171248"/>
                    <a:pt x="514405" y="129434"/>
                  </a:cubicBezTo>
                  <a:cubicBezTo>
                    <a:pt x="519060" y="82475"/>
                    <a:pt x="466903" y="59329"/>
                    <a:pt x="434033" y="71331"/>
                  </a:cubicBezTo>
                  <a:lnTo>
                    <a:pt x="383681" y="90381"/>
                  </a:lnTo>
                  <a:cubicBezTo>
                    <a:pt x="384726" y="77236"/>
                    <a:pt x="385581" y="67045"/>
                    <a:pt x="386151" y="61330"/>
                  </a:cubicBezTo>
                  <a:cubicBezTo>
                    <a:pt x="390806" y="14276"/>
                    <a:pt x="338650" y="-8870"/>
                    <a:pt x="305874" y="3132"/>
                  </a:cubicBezTo>
                  <a:cubicBezTo>
                    <a:pt x="275853" y="14086"/>
                    <a:pt x="73213" y="90286"/>
                    <a:pt x="73213" y="90286"/>
                  </a:cubicBezTo>
                  <a:cubicBezTo>
                    <a:pt x="74494" y="109831"/>
                    <a:pt x="76873" y="129300"/>
                    <a:pt x="80338" y="148579"/>
                  </a:cubicBezTo>
                  <a:lnTo>
                    <a:pt x="346" y="141816"/>
                  </a:lnTo>
                  <a:cubicBezTo>
                    <a:pt x="-4594" y="217254"/>
                    <a:pt x="44142" y="249544"/>
                    <a:pt x="99908" y="274309"/>
                  </a:cubicBezTo>
                  <a:close/>
                  <a:moveTo>
                    <a:pt x="240132" y="144293"/>
                  </a:moveTo>
                  <a:lnTo>
                    <a:pt x="293714" y="113241"/>
                  </a:lnTo>
                  <a:cubicBezTo>
                    <a:pt x="292795" y="117022"/>
                    <a:pt x="292191" y="120880"/>
                    <a:pt x="291909" y="124766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617;p17"/>
            <p:cNvSpPr/>
            <p:nvPr/>
          </p:nvSpPr>
          <p:spPr>
            <a:xfrm>
              <a:off x="2258507" y="4054849"/>
              <a:ext cx="110678" cy="194691"/>
            </a:xfrm>
            <a:custGeom>
              <a:avLst/>
              <a:gdLst/>
              <a:ahLst/>
              <a:cxnLst/>
              <a:rect l="l" t="t" r="r" b="b"/>
              <a:pathLst>
                <a:path w="110678" h="194691" extrusionOk="0">
                  <a:moveTo>
                    <a:pt x="0" y="0"/>
                  </a:moveTo>
                  <a:cubicBezTo>
                    <a:pt x="0" y="0"/>
                    <a:pt x="6555" y="99917"/>
                    <a:pt x="19666" y="114300"/>
                  </a:cubicBezTo>
                  <a:cubicBezTo>
                    <a:pt x="32776" y="128683"/>
                    <a:pt x="76667" y="138493"/>
                    <a:pt x="76667" y="138493"/>
                  </a:cubicBezTo>
                  <a:lnTo>
                    <a:pt x="110678" y="194691"/>
                  </a:lnTo>
                  <a:cubicBezTo>
                    <a:pt x="110678" y="194691"/>
                    <a:pt x="79612" y="16192"/>
                    <a:pt x="72677" y="11906"/>
                  </a:cubicBezTo>
                  <a:cubicBezTo>
                    <a:pt x="65742" y="762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618;p17"/>
            <p:cNvSpPr/>
            <p:nvPr/>
          </p:nvSpPr>
          <p:spPr>
            <a:xfrm>
              <a:off x="2250051" y="3940511"/>
              <a:ext cx="73912" cy="142900"/>
            </a:xfrm>
            <a:custGeom>
              <a:avLst/>
              <a:gdLst/>
              <a:ahLst/>
              <a:cxnLst/>
              <a:rect l="l" t="t" r="r" b="b"/>
              <a:pathLst>
                <a:path w="73912" h="142900" extrusionOk="0">
                  <a:moveTo>
                    <a:pt x="73912" y="3467"/>
                  </a:moveTo>
                  <a:cubicBezTo>
                    <a:pt x="56731" y="-4505"/>
                    <a:pt x="36318" y="1677"/>
                    <a:pt x="26411" y="17850"/>
                  </a:cubicBezTo>
                  <a:cubicBezTo>
                    <a:pt x="13965" y="38614"/>
                    <a:pt x="950" y="109957"/>
                    <a:pt x="0" y="122149"/>
                  </a:cubicBezTo>
                  <a:cubicBezTo>
                    <a:pt x="0" y="122149"/>
                    <a:pt x="17575" y="146533"/>
                    <a:pt x="43891" y="1424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17"/>
            <p:cNvSpPr/>
            <p:nvPr/>
          </p:nvSpPr>
          <p:spPr>
            <a:xfrm>
              <a:off x="2326123" y="3751123"/>
              <a:ext cx="169201" cy="272154"/>
            </a:xfrm>
            <a:custGeom>
              <a:avLst/>
              <a:gdLst/>
              <a:ahLst/>
              <a:cxnLst/>
              <a:rect l="l" t="t" r="r" b="b"/>
              <a:pathLst>
                <a:path w="169201" h="272154" extrusionOk="0">
                  <a:moveTo>
                    <a:pt x="9431" y="194093"/>
                  </a:moveTo>
                  <a:cubicBezTo>
                    <a:pt x="26626" y="194951"/>
                    <a:pt x="39452" y="199427"/>
                    <a:pt x="41542" y="194093"/>
                  </a:cubicBezTo>
                  <a:cubicBezTo>
                    <a:pt x="43431" y="185197"/>
                    <a:pt x="44764" y="176196"/>
                    <a:pt x="45532" y="167138"/>
                  </a:cubicBezTo>
                  <a:cubicBezTo>
                    <a:pt x="43537" y="162185"/>
                    <a:pt x="41827" y="156755"/>
                    <a:pt x="41827" y="156755"/>
                  </a:cubicBezTo>
                  <a:cubicBezTo>
                    <a:pt x="20166" y="143420"/>
                    <a:pt x="13326" y="119989"/>
                    <a:pt x="10571" y="92748"/>
                  </a:cubicBezTo>
                  <a:cubicBezTo>
                    <a:pt x="5726" y="46170"/>
                    <a:pt x="30806" y="5308"/>
                    <a:pt x="77073" y="450"/>
                  </a:cubicBezTo>
                  <a:cubicBezTo>
                    <a:pt x="120774" y="-4122"/>
                    <a:pt x="153075" y="26644"/>
                    <a:pt x="161530" y="68935"/>
                  </a:cubicBezTo>
                  <a:cubicBezTo>
                    <a:pt x="166185" y="89890"/>
                    <a:pt x="175400" y="129324"/>
                    <a:pt x="162955" y="163613"/>
                  </a:cubicBezTo>
                  <a:cubicBezTo>
                    <a:pt x="156020" y="182663"/>
                    <a:pt x="146995" y="198094"/>
                    <a:pt x="138064" y="201047"/>
                  </a:cubicBezTo>
                  <a:cubicBezTo>
                    <a:pt x="129411" y="200818"/>
                    <a:pt x="120781" y="200056"/>
                    <a:pt x="112224" y="198761"/>
                  </a:cubicBezTo>
                  <a:lnTo>
                    <a:pt x="112224" y="198761"/>
                  </a:lnTo>
                  <a:cubicBezTo>
                    <a:pt x="112224" y="198761"/>
                    <a:pt x="109943" y="211715"/>
                    <a:pt x="108328" y="220097"/>
                  </a:cubicBezTo>
                  <a:cubicBezTo>
                    <a:pt x="106713" y="228479"/>
                    <a:pt x="107378" y="232765"/>
                    <a:pt x="123814" y="242957"/>
                  </a:cubicBezTo>
                  <a:cubicBezTo>
                    <a:pt x="140249" y="253149"/>
                    <a:pt x="98923" y="274103"/>
                    <a:pt x="71847" y="272008"/>
                  </a:cubicBezTo>
                  <a:cubicBezTo>
                    <a:pt x="44772" y="269912"/>
                    <a:pt x="14276" y="253625"/>
                    <a:pt x="5916" y="236003"/>
                  </a:cubicBezTo>
                  <a:cubicBezTo>
                    <a:pt x="-2825" y="216668"/>
                    <a:pt x="-2065" y="193522"/>
                    <a:pt x="9431" y="194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20" name="Google Shape;620;p17"/>
            <p:cNvGrpSpPr/>
            <p:nvPr/>
          </p:nvGrpSpPr>
          <p:grpSpPr>
            <a:xfrm>
              <a:off x="2428704" y="3970322"/>
              <a:ext cx="350131" cy="370523"/>
              <a:chOff x="4512354" y="4952197"/>
              <a:chExt cx="350131" cy="370523"/>
            </a:xfrm>
          </p:grpSpPr>
          <p:grpSp>
            <p:nvGrpSpPr>
              <p:cNvPr id="621" name="Google Shape;621;p17"/>
              <p:cNvGrpSpPr/>
              <p:nvPr/>
            </p:nvGrpSpPr>
            <p:grpSpPr>
              <a:xfrm>
                <a:off x="4512354" y="5116449"/>
                <a:ext cx="343196" cy="206271"/>
                <a:chOff x="4512354" y="5116449"/>
                <a:chExt cx="343196" cy="206271"/>
              </a:xfrm>
            </p:grpSpPr>
            <p:sp>
              <p:nvSpPr>
                <p:cNvPr id="622" name="Google Shape;622;p17"/>
                <p:cNvSpPr/>
                <p:nvPr/>
              </p:nvSpPr>
              <p:spPr>
                <a:xfrm>
                  <a:off x="4512496" y="5200650"/>
                  <a:ext cx="343054" cy="122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54" h="122070" extrusionOk="0">
                      <a:moveTo>
                        <a:pt x="343054" y="31909"/>
                      </a:moveTo>
                      <a:lnTo>
                        <a:pt x="343054" y="31909"/>
                      </a:lnTo>
                      <a:cubicBezTo>
                        <a:pt x="343053" y="36890"/>
                        <a:pt x="340413" y="41500"/>
                        <a:pt x="336119" y="44005"/>
                      </a:cubicBezTo>
                      <a:lnTo>
                        <a:pt x="204921" y="120205"/>
                      </a:lnTo>
                      <a:cubicBezTo>
                        <a:pt x="200594" y="122692"/>
                        <a:pt x="195282" y="122692"/>
                        <a:pt x="190955" y="120205"/>
                      </a:cubicBezTo>
                      <a:lnTo>
                        <a:pt x="7030" y="13526"/>
                      </a:lnTo>
                      <a:cubicBezTo>
                        <a:pt x="2686" y="11059"/>
                        <a:pt x="0" y="6439"/>
                        <a:pt x="0" y="1429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3" name="Google Shape;623;p17"/>
                <p:cNvSpPr/>
                <p:nvPr/>
              </p:nvSpPr>
              <p:spPr>
                <a:xfrm>
                  <a:off x="4710387" y="5232749"/>
                  <a:ext cx="145163" cy="89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163" h="89916" extrusionOk="0">
                      <a:moveTo>
                        <a:pt x="138229" y="11906"/>
                      </a:moveTo>
                      <a:lnTo>
                        <a:pt x="7030" y="88106"/>
                      </a:lnTo>
                      <a:cubicBezTo>
                        <a:pt x="4885" y="89316"/>
                        <a:pt x="2461" y="89945"/>
                        <a:pt x="0" y="89916"/>
                      </a:cubicBezTo>
                      <a:lnTo>
                        <a:pt x="0" y="0"/>
                      </a:lnTo>
                      <a:lnTo>
                        <a:pt x="145164" y="0"/>
                      </a:lnTo>
                      <a:cubicBezTo>
                        <a:pt x="145097" y="4915"/>
                        <a:pt x="142464" y="9430"/>
                        <a:pt x="138229" y="11906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4" name="Google Shape;624;p17"/>
                <p:cNvSpPr/>
                <p:nvPr/>
              </p:nvSpPr>
              <p:spPr>
                <a:xfrm>
                  <a:off x="4512354" y="5116449"/>
                  <a:ext cx="343006" cy="198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06" h="198541" extrusionOk="0">
                      <a:moveTo>
                        <a:pt x="202973" y="197263"/>
                      </a:moveTo>
                      <a:cubicBezTo>
                        <a:pt x="200034" y="198968"/>
                        <a:pt x="196412" y="198968"/>
                        <a:pt x="193473" y="197263"/>
                      </a:cubicBezTo>
                      <a:lnTo>
                        <a:pt x="1853" y="86582"/>
                      </a:lnTo>
                      <a:cubicBezTo>
                        <a:pt x="-618" y="85249"/>
                        <a:pt x="-618" y="82963"/>
                        <a:pt x="1853" y="81534"/>
                      </a:cubicBezTo>
                      <a:lnTo>
                        <a:pt x="142551" y="0"/>
                      </a:lnTo>
                      <a:lnTo>
                        <a:pt x="343007" y="116110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625" name="Google Shape;625;p17"/>
                <p:cNvGrpSpPr/>
                <p:nvPr/>
              </p:nvGrpSpPr>
              <p:grpSpPr>
                <a:xfrm>
                  <a:off x="4592868" y="5212556"/>
                  <a:ext cx="96807" cy="56007"/>
                  <a:chOff x="4592868" y="5212556"/>
                  <a:chExt cx="96807" cy="56007"/>
                </a:xfrm>
              </p:grpSpPr>
              <p:sp>
                <p:nvSpPr>
                  <p:cNvPr id="626" name="Google Shape;626;p17"/>
                  <p:cNvSpPr/>
                  <p:nvPr/>
                </p:nvSpPr>
                <p:spPr>
                  <a:xfrm>
                    <a:off x="4592868" y="5212556"/>
                    <a:ext cx="96807" cy="560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6807" h="56007" extrusionOk="0">
                        <a:moveTo>
                          <a:pt x="0" y="20003"/>
                        </a:moveTo>
                        <a:lnTo>
                          <a:pt x="950" y="20479"/>
                        </a:lnTo>
                        <a:lnTo>
                          <a:pt x="62227" y="56007"/>
                        </a:lnTo>
                        <a:lnTo>
                          <a:pt x="95858" y="36481"/>
                        </a:lnTo>
                        <a:lnTo>
                          <a:pt x="96808" y="36004"/>
                        </a:lnTo>
                        <a:lnTo>
                          <a:pt x="34581" y="0"/>
                        </a:lnTo>
                        <a:lnTo>
                          <a:pt x="0" y="20003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27" name="Google Shape;627;p17"/>
                  <p:cNvSpPr/>
                  <p:nvPr/>
                </p:nvSpPr>
                <p:spPr>
                  <a:xfrm>
                    <a:off x="4593818" y="5213603"/>
                    <a:ext cx="94907" cy="54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907" h="54959" extrusionOk="0">
                        <a:moveTo>
                          <a:pt x="0" y="19431"/>
                        </a:moveTo>
                        <a:lnTo>
                          <a:pt x="61277" y="54959"/>
                        </a:lnTo>
                        <a:lnTo>
                          <a:pt x="94908" y="35433"/>
                        </a:lnTo>
                        <a:lnTo>
                          <a:pt x="33631" y="0"/>
                        </a:lnTo>
                        <a:lnTo>
                          <a:pt x="0" y="1943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28" name="Google Shape;628;p17"/>
                <p:cNvSpPr/>
                <p:nvPr/>
              </p:nvSpPr>
              <p:spPr>
                <a:xfrm>
                  <a:off x="4803130" y="5231915"/>
                  <a:ext cx="21235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120"/>
                      </a:lnTo>
                      <a:cubicBezTo>
                        <a:pt x="21449" y="7120"/>
                        <a:pt x="21449" y="5882"/>
                        <a:pt x="20594" y="550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215"/>
                        <a:pt x="-211" y="5882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9" name="Google Shape;629;p17"/>
                <p:cNvSpPr/>
                <p:nvPr/>
              </p:nvSpPr>
              <p:spPr>
                <a:xfrm>
                  <a:off x="4790604" y="52242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0" name="Google Shape;630;p17"/>
                <p:cNvSpPr/>
                <p:nvPr/>
              </p:nvSpPr>
              <p:spPr>
                <a:xfrm>
                  <a:off x="4778123" y="5216961"/>
                  <a:ext cx="2119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97" h="12299" extrusionOk="0">
                      <a:moveTo>
                        <a:pt x="475" y="6834"/>
                      </a:moveTo>
                      <a:lnTo>
                        <a:pt x="9310" y="11978"/>
                      </a:lnTo>
                      <a:cubicBezTo>
                        <a:pt x="10212" y="12406"/>
                        <a:pt x="11259" y="12406"/>
                        <a:pt x="12160" y="11978"/>
                      </a:cubicBezTo>
                      <a:lnTo>
                        <a:pt x="20521" y="7120"/>
                      </a:lnTo>
                      <a:cubicBezTo>
                        <a:pt x="21376" y="6644"/>
                        <a:pt x="21471" y="5881"/>
                        <a:pt x="20521" y="5501"/>
                      </a:cubicBezTo>
                      <a:lnTo>
                        <a:pt x="11685" y="357"/>
                      </a:lnTo>
                      <a:cubicBezTo>
                        <a:pt x="10794" y="-119"/>
                        <a:pt x="9726" y="-119"/>
                        <a:pt x="8835" y="357"/>
                      </a:cubicBezTo>
                      <a:lnTo>
                        <a:pt x="380" y="5215"/>
                      </a:lnTo>
                      <a:cubicBezTo>
                        <a:pt x="-95" y="5691"/>
                        <a:pt x="-190" y="6358"/>
                        <a:pt x="47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1" name="Google Shape;631;p17"/>
                <p:cNvSpPr/>
                <p:nvPr/>
              </p:nvSpPr>
              <p:spPr>
                <a:xfrm>
                  <a:off x="4765618" y="520972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2" name="Google Shape;632;p17"/>
                <p:cNvSpPr/>
                <p:nvPr/>
              </p:nvSpPr>
              <p:spPr>
                <a:xfrm>
                  <a:off x="4753078" y="520248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3" name="Google Shape;633;p17"/>
                <p:cNvSpPr/>
                <p:nvPr/>
              </p:nvSpPr>
              <p:spPr>
                <a:xfrm>
                  <a:off x="4740609" y="5195244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405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4" name="Google Shape;634;p17"/>
                <p:cNvSpPr/>
                <p:nvPr/>
              </p:nvSpPr>
              <p:spPr>
                <a:xfrm>
                  <a:off x="4728092" y="518800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5" name="Google Shape;635;p17"/>
                <p:cNvSpPr/>
                <p:nvPr/>
              </p:nvSpPr>
              <p:spPr>
                <a:xfrm>
                  <a:off x="4715552" y="518076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6" name="Google Shape;636;p17"/>
                <p:cNvSpPr/>
                <p:nvPr/>
              </p:nvSpPr>
              <p:spPr>
                <a:xfrm>
                  <a:off x="4703083" y="517352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7" name="Google Shape;637;p17"/>
                <p:cNvSpPr/>
                <p:nvPr/>
              </p:nvSpPr>
              <p:spPr>
                <a:xfrm>
                  <a:off x="4690566" y="5166324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39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8" name="Google Shape;638;p17"/>
                <p:cNvSpPr/>
                <p:nvPr/>
              </p:nvSpPr>
              <p:spPr>
                <a:xfrm>
                  <a:off x="4678026" y="515908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72" y="12371"/>
                        <a:pt x="11319" y="12371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656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9" name="Google Shape;639;p17"/>
                <p:cNvSpPr/>
                <p:nvPr/>
              </p:nvSpPr>
              <p:spPr>
                <a:xfrm>
                  <a:off x="4665615" y="5151846"/>
                  <a:ext cx="21342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42" h="12263" extrusionOk="0">
                      <a:moveTo>
                        <a:pt x="596" y="6798"/>
                      </a:moveTo>
                      <a:lnTo>
                        <a:pt x="9431" y="11942"/>
                      </a:lnTo>
                      <a:cubicBezTo>
                        <a:pt x="10333" y="12371"/>
                        <a:pt x="11380" y="12371"/>
                        <a:pt x="12281" y="11942"/>
                      </a:cubicBezTo>
                      <a:lnTo>
                        <a:pt x="20736" y="7084"/>
                      </a:lnTo>
                      <a:cubicBezTo>
                        <a:pt x="21496" y="6608"/>
                        <a:pt x="21591" y="5846"/>
                        <a:pt x="20736" y="5465"/>
                      </a:cubicBezTo>
                      <a:lnTo>
                        <a:pt x="11901" y="322"/>
                      </a:lnTo>
                      <a:cubicBezTo>
                        <a:pt x="10999" y="-107"/>
                        <a:pt x="9953" y="-107"/>
                        <a:pt x="9051" y="322"/>
                      </a:cubicBezTo>
                      <a:lnTo>
                        <a:pt x="691" y="5274"/>
                      </a:lnTo>
                      <a:cubicBezTo>
                        <a:pt x="-164" y="5656"/>
                        <a:pt x="-259" y="6322"/>
                        <a:pt x="59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0" name="Google Shape;640;p17"/>
                <p:cNvSpPr/>
                <p:nvPr/>
              </p:nvSpPr>
              <p:spPr>
                <a:xfrm>
                  <a:off x="4653040" y="51445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1" name="Google Shape;641;p17"/>
                <p:cNvSpPr/>
                <p:nvPr/>
              </p:nvSpPr>
              <p:spPr>
                <a:xfrm>
                  <a:off x="4634503" y="5133808"/>
                  <a:ext cx="27254" cy="15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4" h="15763" extrusionOk="0">
                      <a:moveTo>
                        <a:pt x="546" y="6834"/>
                      </a:moveTo>
                      <a:lnTo>
                        <a:pt x="15367" y="15407"/>
                      </a:lnTo>
                      <a:cubicBezTo>
                        <a:pt x="16258" y="15883"/>
                        <a:pt x="17326" y="15883"/>
                        <a:pt x="18217" y="15407"/>
                      </a:cubicBezTo>
                      <a:lnTo>
                        <a:pt x="26577" y="10549"/>
                      </a:lnTo>
                      <a:cubicBezTo>
                        <a:pt x="27432" y="10073"/>
                        <a:pt x="27527" y="9311"/>
                        <a:pt x="26577" y="8930"/>
                      </a:cubicBezTo>
                      <a:lnTo>
                        <a:pt x="11662" y="357"/>
                      </a:lnTo>
                      <a:cubicBezTo>
                        <a:pt x="10805" y="-119"/>
                        <a:pt x="9763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691"/>
                        <a:pt x="-214" y="6453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2" name="Google Shape;642;p17"/>
                <p:cNvSpPr/>
                <p:nvPr/>
              </p:nvSpPr>
              <p:spPr>
                <a:xfrm>
                  <a:off x="4772458" y="522766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44" y="-107"/>
                        <a:pt x="9797" y="-107"/>
                        <a:pt x="8895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3" name="Google Shape;643;p17"/>
                <p:cNvSpPr/>
                <p:nvPr/>
              </p:nvSpPr>
              <p:spPr>
                <a:xfrm>
                  <a:off x="4759918" y="522042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4" name="Google Shape;644;p17"/>
                <p:cNvSpPr/>
                <p:nvPr/>
              </p:nvSpPr>
              <p:spPr>
                <a:xfrm>
                  <a:off x="4747378" y="5212806"/>
                  <a:ext cx="21257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8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179"/>
                      </a:lnTo>
                      <a:cubicBezTo>
                        <a:pt x="-130" y="6036"/>
                        <a:pt x="-225" y="6894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5" name="Google Shape;645;p17"/>
                <p:cNvSpPr/>
                <p:nvPr/>
              </p:nvSpPr>
              <p:spPr>
                <a:xfrm>
                  <a:off x="4734837" y="52059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6" name="Google Shape;646;p17"/>
                <p:cNvSpPr/>
                <p:nvPr/>
              </p:nvSpPr>
              <p:spPr>
                <a:xfrm>
                  <a:off x="4722523" y="5198768"/>
                  <a:ext cx="2141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11" h="12299" extrusionOk="0">
                      <a:moveTo>
                        <a:pt x="689" y="6834"/>
                      </a:moveTo>
                      <a:lnTo>
                        <a:pt x="9524" y="11978"/>
                      </a:lnTo>
                      <a:cubicBezTo>
                        <a:pt x="10426" y="12406"/>
                        <a:pt x="11473" y="12406"/>
                        <a:pt x="12374" y="11978"/>
                      </a:cubicBezTo>
                      <a:lnTo>
                        <a:pt x="20734" y="7120"/>
                      </a:lnTo>
                      <a:cubicBezTo>
                        <a:pt x="21589" y="7120"/>
                        <a:pt x="21684" y="5882"/>
                        <a:pt x="20734" y="5501"/>
                      </a:cubicBezTo>
                      <a:lnTo>
                        <a:pt x="11899" y="357"/>
                      </a:lnTo>
                      <a:cubicBezTo>
                        <a:pt x="11008" y="-119"/>
                        <a:pt x="9940" y="-119"/>
                        <a:pt x="9049" y="357"/>
                      </a:cubicBezTo>
                      <a:lnTo>
                        <a:pt x="594" y="5215"/>
                      </a:lnTo>
                      <a:cubicBezTo>
                        <a:pt x="-166" y="5691"/>
                        <a:pt x="-261" y="6358"/>
                        <a:pt x="689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7" name="Google Shape;647;p17"/>
                <p:cNvSpPr/>
                <p:nvPr/>
              </p:nvSpPr>
              <p:spPr>
                <a:xfrm>
                  <a:off x="4709923" y="5191470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7084"/>
                        <a:pt x="21459" y="5846"/>
                        <a:pt x="20604" y="5465"/>
                      </a:cubicBezTo>
                      <a:lnTo>
                        <a:pt x="11769" y="322"/>
                      </a:lnTo>
                      <a:cubicBezTo>
                        <a:pt x="10868" y="-107"/>
                        <a:pt x="9821" y="-107"/>
                        <a:pt x="8919" y="322"/>
                      </a:cubicBezTo>
                      <a:lnTo>
                        <a:pt x="464" y="5274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8" name="Google Shape;648;p17"/>
                <p:cNvSpPr/>
                <p:nvPr/>
              </p:nvSpPr>
              <p:spPr>
                <a:xfrm>
                  <a:off x="4697392" y="5184231"/>
                  <a:ext cx="21235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8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449" y="5846"/>
                        <a:pt x="20594" y="5465"/>
                      </a:cubicBezTo>
                      <a:lnTo>
                        <a:pt x="11759" y="321"/>
                      </a:lnTo>
                      <a:cubicBezTo>
                        <a:pt x="10858" y="-107"/>
                        <a:pt x="9811" y="-107"/>
                        <a:pt x="8909" y="321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894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9" name="Google Shape;649;p17"/>
                <p:cNvSpPr/>
                <p:nvPr/>
              </p:nvSpPr>
              <p:spPr>
                <a:xfrm>
                  <a:off x="4684958" y="5176992"/>
                  <a:ext cx="2097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76" h="12299" extrusionOk="0">
                      <a:moveTo>
                        <a:pt x="253" y="6799"/>
                      </a:moveTo>
                      <a:lnTo>
                        <a:pt x="9089" y="11942"/>
                      </a:lnTo>
                      <a:cubicBezTo>
                        <a:pt x="9946" y="12418"/>
                        <a:pt x="10987" y="12418"/>
                        <a:pt x="11844" y="11942"/>
                      </a:cubicBezTo>
                      <a:lnTo>
                        <a:pt x="20299" y="7084"/>
                      </a:lnTo>
                      <a:cubicBezTo>
                        <a:pt x="21154" y="6608"/>
                        <a:pt x="21249" y="5846"/>
                        <a:pt x="20299" y="5465"/>
                      </a:cubicBezTo>
                      <a:lnTo>
                        <a:pt x="11464" y="321"/>
                      </a:lnTo>
                      <a:cubicBezTo>
                        <a:pt x="10562" y="-107"/>
                        <a:pt x="9515" y="-107"/>
                        <a:pt x="8614" y="321"/>
                      </a:cubicBezTo>
                      <a:lnTo>
                        <a:pt x="253" y="5179"/>
                      </a:lnTo>
                      <a:cubicBezTo>
                        <a:pt x="253" y="5655"/>
                        <a:pt x="-317" y="6417"/>
                        <a:pt x="253" y="679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0" name="Google Shape;650;p17"/>
                <p:cNvSpPr/>
                <p:nvPr/>
              </p:nvSpPr>
              <p:spPr>
                <a:xfrm>
                  <a:off x="4672326" y="516971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9"/>
                        <a:pt x="21531" y="5882"/>
                        <a:pt x="20581" y="5406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1" name="Google Shape;651;p17"/>
                <p:cNvSpPr/>
                <p:nvPr/>
              </p:nvSpPr>
              <p:spPr>
                <a:xfrm>
                  <a:off x="4659785" y="516247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2" name="Google Shape;652;p17"/>
                <p:cNvSpPr/>
                <p:nvPr/>
              </p:nvSpPr>
              <p:spPr>
                <a:xfrm>
                  <a:off x="4647352" y="5155656"/>
                  <a:ext cx="21150" cy="123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50" h="12358" extrusionOk="0">
                      <a:moveTo>
                        <a:pt x="428" y="6894"/>
                      </a:moveTo>
                      <a:lnTo>
                        <a:pt x="9263" y="12037"/>
                      </a:lnTo>
                      <a:cubicBezTo>
                        <a:pt x="10164" y="12466"/>
                        <a:pt x="11211" y="12466"/>
                        <a:pt x="12113" y="12037"/>
                      </a:cubicBezTo>
                      <a:lnTo>
                        <a:pt x="20473" y="7084"/>
                      </a:lnTo>
                      <a:cubicBezTo>
                        <a:pt x="21328" y="7084"/>
                        <a:pt x="21423" y="5941"/>
                        <a:pt x="20473" y="5465"/>
                      </a:cubicBezTo>
                      <a:lnTo>
                        <a:pt x="11638" y="321"/>
                      </a:lnTo>
                      <a:cubicBezTo>
                        <a:pt x="10769" y="-107"/>
                        <a:pt x="9752" y="-107"/>
                        <a:pt x="8883" y="321"/>
                      </a:cubicBezTo>
                      <a:lnTo>
                        <a:pt x="428" y="5179"/>
                      </a:lnTo>
                      <a:cubicBezTo>
                        <a:pt x="-143" y="5274"/>
                        <a:pt x="-143" y="6036"/>
                        <a:pt x="428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3" name="Google Shape;653;p17"/>
                <p:cNvSpPr/>
                <p:nvPr/>
              </p:nvSpPr>
              <p:spPr>
                <a:xfrm>
                  <a:off x="4634693" y="5148036"/>
                  <a:ext cx="21269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63" extrusionOk="0">
                      <a:moveTo>
                        <a:pt x="546" y="6798"/>
                      </a:moveTo>
                      <a:lnTo>
                        <a:pt x="9381" y="11942"/>
                      </a:lnTo>
                      <a:cubicBezTo>
                        <a:pt x="10283" y="12371"/>
                        <a:pt x="11330" y="12371"/>
                        <a:pt x="12232" y="11942"/>
                      </a:cubicBezTo>
                      <a:lnTo>
                        <a:pt x="20592" y="7084"/>
                      </a:lnTo>
                      <a:cubicBezTo>
                        <a:pt x="21447" y="6608"/>
                        <a:pt x="21542" y="5846"/>
                        <a:pt x="20592" y="5465"/>
                      </a:cubicBezTo>
                      <a:lnTo>
                        <a:pt x="11757" y="322"/>
                      </a:lnTo>
                      <a:cubicBezTo>
                        <a:pt x="10855" y="-107"/>
                        <a:pt x="9808" y="-107"/>
                        <a:pt x="8906" y="322"/>
                      </a:cubicBezTo>
                      <a:lnTo>
                        <a:pt x="451" y="5179"/>
                      </a:lnTo>
                      <a:cubicBezTo>
                        <a:pt x="-119" y="5656"/>
                        <a:pt x="-214" y="6417"/>
                        <a:pt x="54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4" name="Google Shape;654;p17"/>
                <p:cNvSpPr/>
                <p:nvPr/>
              </p:nvSpPr>
              <p:spPr>
                <a:xfrm>
                  <a:off x="4784985" y="5234904"/>
                  <a:ext cx="27256" cy="158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6" h="15823" extrusionOk="0">
                      <a:moveTo>
                        <a:pt x="454" y="6894"/>
                      </a:moveTo>
                      <a:lnTo>
                        <a:pt x="15369" y="15466"/>
                      </a:lnTo>
                      <a:cubicBezTo>
                        <a:pt x="16226" y="15942"/>
                        <a:pt x="17267" y="15942"/>
                        <a:pt x="18124" y="15466"/>
                      </a:cubicBezTo>
                      <a:lnTo>
                        <a:pt x="26580" y="10608"/>
                      </a:lnTo>
                      <a:cubicBezTo>
                        <a:pt x="27435" y="10132"/>
                        <a:pt x="27530" y="9370"/>
                        <a:pt x="26580" y="8989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513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5" name="Google Shape;655;p17"/>
                <p:cNvSpPr/>
                <p:nvPr/>
              </p:nvSpPr>
              <p:spPr>
                <a:xfrm>
                  <a:off x="4610064" y="5140680"/>
                  <a:ext cx="3353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535" h="17487" extrusionOk="0">
                      <a:moveTo>
                        <a:pt x="24131" y="343"/>
                      </a:moveTo>
                      <a:lnTo>
                        <a:pt x="32966" y="5487"/>
                      </a:lnTo>
                      <a:cubicBezTo>
                        <a:pt x="33726" y="5487"/>
                        <a:pt x="33726" y="6534"/>
                        <a:pt x="32966" y="6915"/>
                      </a:cubicBezTo>
                      <a:lnTo>
                        <a:pt x="24036" y="12154"/>
                      </a:lnTo>
                      <a:cubicBezTo>
                        <a:pt x="23222" y="12535"/>
                        <a:pt x="22284" y="12535"/>
                        <a:pt x="21471" y="12154"/>
                      </a:cubicBezTo>
                      <a:lnTo>
                        <a:pt x="20711" y="11678"/>
                      </a:lnTo>
                      <a:cubicBezTo>
                        <a:pt x="19963" y="11306"/>
                        <a:pt x="19083" y="11306"/>
                        <a:pt x="18336" y="11678"/>
                      </a:cubicBezTo>
                      <a:lnTo>
                        <a:pt x="8835" y="17202"/>
                      </a:lnTo>
                      <a:cubicBezTo>
                        <a:pt x="7990" y="17583"/>
                        <a:pt x="7021" y="17583"/>
                        <a:pt x="6175" y="17202"/>
                      </a:cubicBezTo>
                      <a:lnTo>
                        <a:pt x="570" y="13964"/>
                      </a:lnTo>
                      <a:cubicBezTo>
                        <a:pt x="-190" y="13487"/>
                        <a:pt x="-190" y="12821"/>
                        <a:pt x="570" y="12440"/>
                      </a:cubicBezTo>
                      <a:lnTo>
                        <a:pt x="9405" y="7296"/>
                      </a:lnTo>
                      <a:lnTo>
                        <a:pt x="11210" y="6248"/>
                      </a:lnTo>
                      <a:lnTo>
                        <a:pt x="12540" y="5487"/>
                      </a:lnTo>
                      <a:lnTo>
                        <a:pt x="13870" y="4725"/>
                      </a:lnTo>
                      <a:lnTo>
                        <a:pt x="21471" y="343"/>
                      </a:lnTo>
                      <a:cubicBezTo>
                        <a:pt x="22298" y="-114"/>
                        <a:pt x="23302" y="-114"/>
                        <a:pt x="24131" y="343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6" name="Google Shape;656;p17"/>
                <p:cNvSpPr/>
                <p:nvPr/>
              </p:nvSpPr>
              <p:spPr>
                <a:xfrm>
                  <a:off x="4754598" y="525944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7025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7" name="Google Shape;657;p17"/>
                <p:cNvSpPr/>
                <p:nvPr/>
              </p:nvSpPr>
              <p:spPr>
                <a:xfrm>
                  <a:off x="4742212" y="5252239"/>
                  <a:ext cx="2074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46" h="12299" extrusionOk="0">
                      <a:moveTo>
                        <a:pt x="0" y="6798"/>
                      </a:moveTo>
                      <a:lnTo>
                        <a:pt x="8835" y="11942"/>
                      </a:lnTo>
                      <a:cubicBezTo>
                        <a:pt x="9726" y="12418"/>
                        <a:pt x="10794" y="12418"/>
                        <a:pt x="11685" y="11942"/>
                      </a:cubicBezTo>
                      <a:lnTo>
                        <a:pt x="20141" y="7084"/>
                      </a:lnTo>
                      <a:cubicBezTo>
                        <a:pt x="20901" y="7084"/>
                        <a:pt x="20996" y="5846"/>
                        <a:pt x="20141" y="5465"/>
                      </a:cubicBezTo>
                      <a:lnTo>
                        <a:pt x="11305" y="322"/>
                      </a:lnTo>
                      <a:cubicBezTo>
                        <a:pt x="10404" y="-107"/>
                        <a:pt x="9357" y="-107"/>
                        <a:pt x="8455" y="322"/>
                      </a:cubicBezTo>
                      <a:lnTo>
                        <a:pt x="0" y="5179"/>
                      </a:lnTo>
                      <a:cubicBezTo>
                        <a:pt x="0" y="5560"/>
                        <a:pt x="0" y="6417"/>
                        <a:pt x="0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8" name="Google Shape;658;p17"/>
                <p:cNvSpPr/>
                <p:nvPr/>
              </p:nvSpPr>
              <p:spPr>
                <a:xfrm>
                  <a:off x="4729612" y="52450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9" name="Google Shape;659;p17"/>
                <p:cNvSpPr/>
                <p:nvPr/>
              </p:nvSpPr>
              <p:spPr>
                <a:xfrm>
                  <a:off x="4623423" y="5183528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9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0" name="Google Shape;660;p17"/>
                <p:cNvSpPr/>
                <p:nvPr/>
              </p:nvSpPr>
              <p:spPr>
                <a:xfrm>
                  <a:off x="4610954" y="51763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1" name="Google Shape;661;p17"/>
                <p:cNvSpPr/>
                <p:nvPr/>
              </p:nvSpPr>
              <p:spPr>
                <a:xfrm>
                  <a:off x="4598509" y="516908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2" name="Google Shape;662;p17"/>
                <p:cNvSpPr/>
                <p:nvPr/>
              </p:nvSpPr>
              <p:spPr>
                <a:xfrm>
                  <a:off x="4586039" y="516190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3" name="Google Shape;663;p17"/>
                <p:cNvSpPr/>
                <p:nvPr/>
              </p:nvSpPr>
              <p:spPr>
                <a:xfrm>
                  <a:off x="4713902" y="5236011"/>
                  <a:ext cx="2452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23" h="14108" extrusionOk="0">
                      <a:moveTo>
                        <a:pt x="570" y="6739"/>
                      </a:moveTo>
                      <a:lnTo>
                        <a:pt x="12635" y="13787"/>
                      </a:lnTo>
                      <a:cubicBezTo>
                        <a:pt x="13505" y="14216"/>
                        <a:pt x="14521" y="14216"/>
                        <a:pt x="15390" y="13787"/>
                      </a:cubicBezTo>
                      <a:lnTo>
                        <a:pt x="23846" y="8930"/>
                      </a:lnTo>
                      <a:cubicBezTo>
                        <a:pt x="24701" y="8453"/>
                        <a:pt x="24796" y="7691"/>
                        <a:pt x="23846" y="7310"/>
                      </a:cubicBezTo>
                      <a:lnTo>
                        <a:pt x="11780" y="357"/>
                      </a:lnTo>
                      <a:cubicBezTo>
                        <a:pt x="10923" y="-119"/>
                        <a:pt x="9882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596"/>
                        <a:pt x="-190" y="6358"/>
                        <a:pt x="570" y="673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4" name="Google Shape;664;p17"/>
                <p:cNvSpPr/>
                <p:nvPr/>
              </p:nvSpPr>
              <p:spPr>
                <a:xfrm>
                  <a:off x="4635943" y="5190803"/>
                  <a:ext cx="2441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13" h="14108" extrusionOk="0">
                      <a:moveTo>
                        <a:pt x="436" y="6798"/>
                      </a:moveTo>
                      <a:lnTo>
                        <a:pt x="12502" y="13752"/>
                      </a:lnTo>
                      <a:cubicBezTo>
                        <a:pt x="13393" y="14228"/>
                        <a:pt x="14461" y="14228"/>
                        <a:pt x="15352" y="13752"/>
                      </a:cubicBezTo>
                      <a:lnTo>
                        <a:pt x="23807" y="8894"/>
                      </a:lnTo>
                      <a:cubicBezTo>
                        <a:pt x="24567" y="8418"/>
                        <a:pt x="24662" y="7656"/>
                        <a:pt x="23807" y="7275"/>
                      </a:cubicBezTo>
                      <a:lnTo>
                        <a:pt x="11932" y="322"/>
                      </a:lnTo>
                      <a:cubicBezTo>
                        <a:pt x="11030" y="-107"/>
                        <a:pt x="9983" y="-107"/>
                        <a:pt x="9082" y="322"/>
                      </a:cubicBezTo>
                      <a:lnTo>
                        <a:pt x="721" y="5179"/>
                      </a:lnTo>
                      <a:cubicBezTo>
                        <a:pt x="-134" y="5656"/>
                        <a:pt x="-229" y="6418"/>
                        <a:pt x="43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5" name="Google Shape;665;p17"/>
                <p:cNvSpPr/>
                <p:nvPr/>
              </p:nvSpPr>
              <p:spPr>
                <a:xfrm>
                  <a:off x="4651601" y="5199816"/>
                  <a:ext cx="71148" cy="411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148" h="41195" extrusionOk="0">
                      <a:moveTo>
                        <a:pt x="454" y="6834"/>
                      </a:moveTo>
                      <a:lnTo>
                        <a:pt x="59260" y="40839"/>
                      </a:lnTo>
                      <a:cubicBezTo>
                        <a:pt x="60117" y="41315"/>
                        <a:pt x="61159" y="41315"/>
                        <a:pt x="62016" y="40839"/>
                      </a:cubicBezTo>
                      <a:lnTo>
                        <a:pt x="70471" y="35981"/>
                      </a:lnTo>
                      <a:cubicBezTo>
                        <a:pt x="71326" y="35505"/>
                        <a:pt x="71421" y="34742"/>
                        <a:pt x="70471" y="3436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6" name="Google Shape;666;p17"/>
                <p:cNvSpPr/>
                <p:nvPr/>
              </p:nvSpPr>
              <p:spPr>
                <a:xfrm>
                  <a:off x="4756949" y="5232713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275"/>
                      </a:lnTo>
                      <a:cubicBezTo>
                        <a:pt x="-106" y="6036"/>
                        <a:pt x="-201" y="6036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7" name="Google Shape;667;p17"/>
                <p:cNvSpPr/>
                <p:nvPr/>
              </p:nvSpPr>
              <p:spPr>
                <a:xfrm>
                  <a:off x="4744433" y="5225534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8" name="Google Shape;668;p17"/>
                <p:cNvSpPr/>
                <p:nvPr/>
              </p:nvSpPr>
              <p:spPr>
                <a:xfrm>
                  <a:off x="4732035" y="5218330"/>
                  <a:ext cx="21424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24" h="12263" extrusionOk="0">
                      <a:moveTo>
                        <a:pt x="677" y="6798"/>
                      </a:moveTo>
                      <a:lnTo>
                        <a:pt x="9513" y="11942"/>
                      </a:lnTo>
                      <a:cubicBezTo>
                        <a:pt x="10414" y="12371"/>
                        <a:pt x="11461" y="12371"/>
                        <a:pt x="12363" y="11942"/>
                      </a:cubicBezTo>
                      <a:lnTo>
                        <a:pt x="20818" y="7084"/>
                      </a:lnTo>
                      <a:cubicBezTo>
                        <a:pt x="21578" y="6608"/>
                        <a:pt x="21673" y="5846"/>
                        <a:pt x="20818" y="5465"/>
                      </a:cubicBezTo>
                      <a:lnTo>
                        <a:pt x="11983" y="322"/>
                      </a:lnTo>
                      <a:cubicBezTo>
                        <a:pt x="11081" y="-107"/>
                        <a:pt x="10034" y="-107"/>
                        <a:pt x="9133" y="322"/>
                      </a:cubicBezTo>
                      <a:lnTo>
                        <a:pt x="677" y="5179"/>
                      </a:lnTo>
                      <a:cubicBezTo>
                        <a:pt x="-178" y="5656"/>
                        <a:pt x="-273" y="6417"/>
                        <a:pt x="677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9" name="Google Shape;669;p17"/>
                <p:cNvSpPr/>
                <p:nvPr/>
              </p:nvSpPr>
              <p:spPr>
                <a:xfrm>
                  <a:off x="4719447" y="5211091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941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0" name="Google Shape;670;p17"/>
                <p:cNvSpPr/>
                <p:nvPr/>
              </p:nvSpPr>
              <p:spPr>
                <a:xfrm>
                  <a:off x="4706978" y="5203817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8"/>
                        <a:pt x="21459" y="5882"/>
                        <a:pt x="20604" y="5405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1" name="Google Shape;671;p17"/>
                <p:cNvSpPr/>
                <p:nvPr/>
              </p:nvSpPr>
              <p:spPr>
                <a:xfrm>
                  <a:off x="4694711" y="5196578"/>
                  <a:ext cx="20722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22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05" y="12406"/>
                        <a:pt x="10721" y="12406"/>
                        <a:pt x="11590" y="11978"/>
                      </a:cubicBezTo>
                      <a:lnTo>
                        <a:pt x="20046" y="7025"/>
                      </a:lnTo>
                      <a:cubicBezTo>
                        <a:pt x="20901" y="6549"/>
                        <a:pt x="20996" y="5882"/>
                        <a:pt x="20046" y="5406"/>
                      </a:cubicBezTo>
                      <a:lnTo>
                        <a:pt x="11210" y="357"/>
                      </a:lnTo>
                      <a:cubicBezTo>
                        <a:pt x="10353" y="-119"/>
                        <a:pt x="9312" y="-119"/>
                        <a:pt x="8455" y="357"/>
                      </a:cubicBezTo>
                      <a:lnTo>
                        <a:pt x="0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2" name="Google Shape;672;p17"/>
                <p:cNvSpPr/>
                <p:nvPr/>
              </p:nvSpPr>
              <p:spPr>
                <a:xfrm>
                  <a:off x="4681992" y="5189338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9"/>
                        <a:pt x="21459" y="5882"/>
                        <a:pt x="20604" y="5406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453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3" name="Google Shape;673;p17"/>
                <p:cNvSpPr/>
                <p:nvPr/>
              </p:nvSpPr>
              <p:spPr>
                <a:xfrm>
                  <a:off x="4669476" y="51821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4" name="Google Shape;674;p17"/>
                <p:cNvSpPr/>
                <p:nvPr/>
              </p:nvSpPr>
              <p:spPr>
                <a:xfrm>
                  <a:off x="4656900" y="5174765"/>
                  <a:ext cx="2131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16" h="12299" extrusionOk="0">
                      <a:moveTo>
                        <a:pt x="570" y="6834"/>
                      </a:moveTo>
                      <a:lnTo>
                        <a:pt x="9405" y="11978"/>
                      </a:lnTo>
                      <a:cubicBezTo>
                        <a:pt x="10307" y="12406"/>
                        <a:pt x="11354" y="12406"/>
                        <a:pt x="12255" y="11978"/>
                      </a:cubicBezTo>
                      <a:lnTo>
                        <a:pt x="20711" y="7120"/>
                      </a:lnTo>
                      <a:cubicBezTo>
                        <a:pt x="21471" y="7120"/>
                        <a:pt x="21566" y="5882"/>
                        <a:pt x="20711" y="5501"/>
                      </a:cubicBezTo>
                      <a:lnTo>
                        <a:pt x="11875" y="357"/>
                      </a:lnTo>
                      <a:cubicBezTo>
                        <a:pt x="10984" y="-119"/>
                        <a:pt x="9916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787"/>
                        <a:pt x="-190" y="6834"/>
                        <a:pt x="57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5" name="Google Shape;675;p17"/>
                <p:cNvSpPr/>
                <p:nvPr/>
              </p:nvSpPr>
              <p:spPr>
                <a:xfrm>
                  <a:off x="4644490" y="516765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6" name="Google Shape;676;p17"/>
                <p:cNvSpPr/>
                <p:nvPr/>
              </p:nvSpPr>
              <p:spPr>
                <a:xfrm>
                  <a:off x="4632021" y="5160418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179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7" name="Google Shape;677;p17"/>
                <p:cNvSpPr/>
                <p:nvPr/>
              </p:nvSpPr>
              <p:spPr>
                <a:xfrm>
                  <a:off x="4619504" y="5153179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59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8" name="Google Shape;678;p17"/>
                <p:cNvSpPr/>
                <p:nvPr/>
              </p:nvSpPr>
              <p:spPr>
                <a:xfrm>
                  <a:off x="4769418" y="5240428"/>
                  <a:ext cx="30663" cy="17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63" h="17728" extrusionOk="0">
                      <a:moveTo>
                        <a:pt x="535" y="6417"/>
                      </a:moveTo>
                      <a:lnTo>
                        <a:pt x="18775" y="17371"/>
                      </a:lnTo>
                      <a:cubicBezTo>
                        <a:pt x="19667" y="17847"/>
                        <a:pt x="20734" y="17847"/>
                        <a:pt x="21626" y="17371"/>
                      </a:cubicBezTo>
                      <a:lnTo>
                        <a:pt x="29986" y="12513"/>
                      </a:lnTo>
                      <a:cubicBezTo>
                        <a:pt x="30841" y="12037"/>
                        <a:pt x="30936" y="11370"/>
                        <a:pt x="29986" y="10894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275"/>
                        <a:pt x="-225" y="5941"/>
                        <a:pt x="535" y="641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9" name="Google Shape;679;p17"/>
                <p:cNvSpPr/>
                <p:nvPr/>
              </p:nvSpPr>
              <p:spPr>
                <a:xfrm>
                  <a:off x="4751035" y="5243345"/>
                  <a:ext cx="214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00" h="12299" extrusionOk="0">
                      <a:moveTo>
                        <a:pt x="677" y="6834"/>
                      </a:moveTo>
                      <a:lnTo>
                        <a:pt x="9513" y="11978"/>
                      </a:lnTo>
                      <a:cubicBezTo>
                        <a:pt x="10382" y="12406"/>
                        <a:pt x="11398" y="12406"/>
                        <a:pt x="12268" y="11978"/>
                      </a:cubicBezTo>
                      <a:lnTo>
                        <a:pt x="20723" y="7025"/>
                      </a:lnTo>
                      <a:cubicBezTo>
                        <a:pt x="21578" y="7025"/>
                        <a:pt x="21673" y="5882"/>
                        <a:pt x="20723" y="5405"/>
                      </a:cubicBezTo>
                      <a:lnTo>
                        <a:pt x="11888" y="357"/>
                      </a:lnTo>
                      <a:cubicBezTo>
                        <a:pt x="11031" y="-119"/>
                        <a:pt x="9990" y="-119"/>
                        <a:pt x="9133" y="357"/>
                      </a:cubicBezTo>
                      <a:lnTo>
                        <a:pt x="677" y="4929"/>
                      </a:lnTo>
                      <a:cubicBezTo>
                        <a:pt x="-178" y="5691"/>
                        <a:pt x="-273" y="6453"/>
                        <a:pt x="677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0" name="Google Shape;680;p17"/>
                <p:cNvSpPr/>
                <p:nvPr/>
              </p:nvSpPr>
              <p:spPr>
                <a:xfrm>
                  <a:off x="4738529" y="5236106"/>
                  <a:ext cx="212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00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025"/>
                      </a:lnTo>
                      <a:cubicBezTo>
                        <a:pt x="21354" y="6549"/>
                        <a:pt x="21449" y="5882"/>
                        <a:pt x="20594" y="5406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1" name="Google Shape;681;p17"/>
                <p:cNvSpPr/>
                <p:nvPr/>
              </p:nvSpPr>
              <p:spPr>
                <a:xfrm>
                  <a:off x="4726002" y="522886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2" name="Google Shape;682;p17"/>
                <p:cNvSpPr/>
                <p:nvPr/>
              </p:nvSpPr>
              <p:spPr>
                <a:xfrm>
                  <a:off x="4713712" y="5221628"/>
                  <a:ext cx="2078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81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37" y="12406"/>
                        <a:pt x="10784" y="12406"/>
                        <a:pt x="11685" y="11978"/>
                      </a:cubicBezTo>
                      <a:lnTo>
                        <a:pt x="20141" y="7120"/>
                      </a:lnTo>
                      <a:cubicBezTo>
                        <a:pt x="20996" y="6644"/>
                        <a:pt x="20996" y="5882"/>
                        <a:pt x="20141" y="5501"/>
                      </a:cubicBezTo>
                      <a:lnTo>
                        <a:pt x="11305" y="357"/>
                      </a:lnTo>
                      <a:cubicBezTo>
                        <a:pt x="10414" y="-119"/>
                        <a:pt x="9346" y="-119"/>
                        <a:pt x="8455" y="357"/>
                      </a:cubicBezTo>
                      <a:lnTo>
                        <a:pt x="95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3" name="Google Shape;683;p17"/>
                <p:cNvSpPr/>
                <p:nvPr/>
              </p:nvSpPr>
              <p:spPr>
                <a:xfrm>
                  <a:off x="4701016" y="52144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4" name="Google Shape;684;p17"/>
                <p:cNvSpPr/>
                <p:nvPr/>
              </p:nvSpPr>
              <p:spPr>
                <a:xfrm>
                  <a:off x="4688557" y="5207186"/>
                  <a:ext cx="2127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71" h="12299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544" y="5846"/>
                        <a:pt x="20594" y="5465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274"/>
                      </a:lnTo>
                      <a:cubicBezTo>
                        <a:pt x="-116" y="5751"/>
                        <a:pt x="-211" y="6417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5" name="Google Shape;685;p17"/>
                <p:cNvSpPr/>
                <p:nvPr/>
              </p:nvSpPr>
              <p:spPr>
                <a:xfrm>
                  <a:off x="4675924" y="5199947"/>
                  <a:ext cx="2136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64" h="12299" extrusionOk="0">
                      <a:moveTo>
                        <a:pt x="641" y="6894"/>
                      </a:moveTo>
                      <a:lnTo>
                        <a:pt x="9477" y="11942"/>
                      </a:lnTo>
                      <a:cubicBezTo>
                        <a:pt x="10368" y="12418"/>
                        <a:pt x="11435" y="12418"/>
                        <a:pt x="12327" y="11942"/>
                      </a:cubicBezTo>
                      <a:lnTo>
                        <a:pt x="20687" y="7084"/>
                      </a:lnTo>
                      <a:cubicBezTo>
                        <a:pt x="21542" y="6608"/>
                        <a:pt x="21637" y="5846"/>
                        <a:pt x="20687" y="5465"/>
                      </a:cubicBezTo>
                      <a:lnTo>
                        <a:pt x="11852" y="321"/>
                      </a:lnTo>
                      <a:cubicBezTo>
                        <a:pt x="10982" y="-107"/>
                        <a:pt x="9966" y="-107"/>
                        <a:pt x="9096" y="321"/>
                      </a:cubicBezTo>
                      <a:lnTo>
                        <a:pt x="641" y="5275"/>
                      </a:lnTo>
                      <a:cubicBezTo>
                        <a:pt x="-214" y="5751"/>
                        <a:pt x="-214" y="6417"/>
                        <a:pt x="641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6" name="Google Shape;686;p17"/>
                <p:cNvSpPr/>
                <p:nvPr/>
              </p:nvSpPr>
              <p:spPr>
                <a:xfrm>
                  <a:off x="4663585" y="519270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7" name="Google Shape;687;p17"/>
                <p:cNvSpPr/>
                <p:nvPr/>
              </p:nvSpPr>
              <p:spPr>
                <a:xfrm>
                  <a:off x="4651034" y="5185529"/>
                  <a:ext cx="21269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99" extrusionOk="0">
                      <a:moveTo>
                        <a:pt x="546" y="6834"/>
                      </a:moveTo>
                      <a:lnTo>
                        <a:pt x="9381" y="11978"/>
                      </a:lnTo>
                      <a:cubicBezTo>
                        <a:pt x="10283" y="12406"/>
                        <a:pt x="11330" y="12406"/>
                        <a:pt x="12232" y="11978"/>
                      </a:cubicBezTo>
                      <a:lnTo>
                        <a:pt x="20592" y="7120"/>
                      </a:lnTo>
                      <a:cubicBezTo>
                        <a:pt x="21447" y="6644"/>
                        <a:pt x="21542" y="5882"/>
                        <a:pt x="20592" y="5501"/>
                      </a:cubicBezTo>
                      <a:lnTo>
                        <a:pt x="11757" y="357"/>
                      </a:lnTo>
                      <a:cubicBezTo>
                        <a:pt x="10865" y="-119"/>
                        <a:pt x="9798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596"/>
                        <a:pt x="-214" y="6358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8" name="Google Shape;688;p17"/>
                <p:cNvSpPr/>
                <p:nvPr/>
              </p:nvSpPr>
              <p:spPr>
                <a:xfrm>
                  <a:off x="4638600" y="517832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40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9" name="Google Shape;689;p17"/>
                <p:cNvSpPr/>
                <p:nvPr/>
              </p:nvSpPr>
              <p:spPr>
                <a:xfrm>
                  <a:off x="4626083" y="5171051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8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0" name="Google Shape;690;p17"/>
                <p:cNvSpPr/>
                <p:nvPr/>
              </p:nvSpPr>
              <p:spPr>
                <a:xfrm>
                  <a:off x="4598129" y="5154858"/>
                  <a:ext cx="36743" cy="21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743" h="21252" extrusionOk="0">
                      <a:moveTo>
                        <a:pt x="535" y="6834"/>
                      </a:moveTo>
                      <a:lnTo>
                        <a:pt x="24856" y="20931"/>
                      </a:lnTo>
                      <a:cubicBezTo>
                        <a:pt x="25725" y="21360"/>
                        <a:pt x="26741" y="21360"/>
                        <a:pt x="27611" y="20931"/>
                      </a:cubicBezTo>
                      <a:lnTo>
                        <a:pt x="36066" y="15978"/>
                      </a:lnTo>
                      <a:cubicBezTo>
                        <a:pt x="36921" y="15502"/>
                        <a:pt x="37016" y="14835"/>
                        <a:pt x="36066" y="14359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1" name="Google Shape;691;p17"/>
                <p:cNvSpPr/>
                <p:nvPr/>
              </p:nvSpPr>
              <p:spPr>
                <a:xfrm>
                  <a:off x="4763493" y="5250906"/>
                  <a:ext cx="24428" cy="142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28" h="14204" extrusionOk="0">
                      <a:moveTo>
                        <a:pt x="475" y="6894"/>
                      </a:moveTo>
                      <a:lnTo>
                        <a:pt x="12540" y="13847"/>
                      </a:lnTo>
                      <a:cubicBezTo>
                        <a:pt x="13431" y="14323"/>
                        <a:pt x="14499" y="14323"/>
                        <a:pt x="15390" y="13847"/>
                      </a:cubicBezTo>
                      <a:lnTo>
                        <a:pt x="23751" y="8989"/>
                      </a:lnTo>
                      <a:cubicBezTo>
                        <a:pt x="24606" y="8513"/>
                        <a:pt x="24701" y="7751"/>
                        <a:pt x="23751" y="7370"/>
                      </a:cubicBezTo>
                      <a:lnTo>
                        <a:pt x="11685" y="321"/>
                      </a:lnTo>
                      <a:cubicBezTo>
                        <a:pt x="10784" y="-107"/>
                        <a:pt x="9737" y="-107"/>
                        <a:pt x="8835" y="321"/>
                      </a:cubicBezTo>
                      <a:lnTo>
                        <a:pt x="380" y="5179"/>
                      </a:lnTo>
                      <a:cubicBezTo>
                        <a:pt x="-95" y="5370"/>
                        <a:pt x="-190" y="6132"/>
                        <a:pt x="47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92" name="Google Shape;692;p17"/>
              <p:cNvGrpSpPr/>
              <p:nvPr/>
            </p:nvGrpSpPr>
            <p:grpSpPr>
              <a:xfrm>
                <a:off x="4655095" y="4952197"/>
                <a:ext cx="207390" cy="280361"/>
                <a:chOff x="4655095" y="4952197"/>
                <a:chExt cx="207390" cy="280361"/>
              </a:xfrm>
            </p:grpSpPr>
            <p:grpSp>
              <p:nvGrpSpPr>
                <p:cNvPr id="693" name="Google Shape;693;p17"/>
                <p:cNvGrpSpPr/>
                <p:nvPr/>
              </p:nvGrpSpPr>
              <p:grpSpPr>
                <a:xfrm>
                  <a:off x="4655095" y="4952197"/>
                  <a:ext cx="207390" cy="280361"/>
                  <a:chOff x="4655095" y="4952197"/>
                  <a:chExt cx="207390" cy="280361"/>
                </a:xfrm>
              </p:grpSpPr>
              <p:sp>
                <p:nvSpPr>
                  <p:cNvPr id="694" name="Google Shape;694;p17"/>
                  <p:cNvSpPr/>
                  <p:nvPr/>
                </p:nvSpPr>
                <p:spPr>
                  <a:xfrm>
                    <a:off x="4655095" y="4952197"/>
                    <a:ext cx="207390" cy="2803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7390" h="280361" extrusionOk="0">
                        <a:moveTo>
                          <a:pt x="200455" y="280361"/>
                        </a:moveTo>
                        <a:lnTo>
                          <a:pt x="200455" y="280361"/>
                        </a:lnTo>
                        <a:lnTo>
                          <a:pt x="0" y="164251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4734" y="110530"/>
                          <a:pt x="207375" y="115102"/>
                          <a:pt x="207391" y="120055"/>
                        </a:cubicBezTo>
                        <a:lnTo>
                          <a:pt x="207391" y="268360"/>
                        </a:lnTo>
                        <a:cubicBezTo>
                          <a:pt x="206156" y="275980"/>
                          <a:pt x="204731" y="277885"/>
                          <a:pt x="200455" y="280361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5" name="Google Shape;695;p17"/>
                  <p:cNvSpPr/>
                  <p:nvPr/>
                </p:nvSpPr>
                <p:spPr>
                  <a:xfrm>
                    <a:off x="4655095" y="4952197"/>
                    <a:ext cx="205775" cy="1271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5775" h="127104" extrusionOk="0">
                        <a:moveTo>
                          <a:pt x="182120" y="127104"/>
                        </a:moveTo>
                        <a:lnTo>
                          <a:pt x="0" y="11470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2698" y="109330"/>
                          <a:pt x="204541" y="111216"/>
                          <a:pt x="205776" y="113483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6" name="Google Shape;696;p17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7" name="Google Shape;697;p17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8" name="Google Shape;698;p17"/>
                  <p:cNvSpPr/>
                  <p:nvPr/>
                </p:nvSpPr>
                <p:spPr>
                  <a:xfrm>
                    <a:off x="4655095" y="5110733"/>
                    <a:ext cx="200455" cy="1218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121824" extrusionOk="0">
                        <a:moveTo>
                          <a:pt x="200455" y="121825"/>
                        </a:moveTo>
                        <a:lnTo>
                          <a:pt x="200455" y="116014"/>
                        </a:lnTo>
                        <a:lnTo>
                          <a:pt x="0" y="0"/>
                        </a:lnTo>
                        <a:lnTo>
                          <a:pt x="0" y="5715"/>
                        </a:lnTo>
                        <a:lnTo>
                          <a:pt x="200455" y="121825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99" name="Google Shape;699;p17"/>
                <p:cNvSpPr/>
                <p:nvPr/>
              </p:nvSpPr>
              <p:spPr>
                <a:xfrm>
                  <a:off x="4660320" y="4963096"/>
                  <a:ext cx="2375" cy="144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5" h="144970" extrusionOk="0">
                      <a:moveTo>
                        <a:pt x="0" y="144971"/>
                      </a:moveTo>
                      <a:lnTo>
                        <a:pt x="0" y="0"/>
                      </a:lnTo>
                      <a:lnTo>
                        <a:pt x="2375" y="1429"/>
                      </a:lnTo>
                      <a:lnTo>
                        <a:pt x="2375" y="143732"/>
                      </a:lnTo>
                      <a:lnTo>
                        <a:pt x="0" y="14497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0" name="Google Shape;700;p17"/>
                <p:cNvSpPr/>
                <p:nvPr/>
              </p:nvSpPr>
              <p:spPr>
                <a:xfrm>
                  <a:off x="4662695" y="4964525"/>
                  <a:ext cx="186490" cy="249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490" h="249936" extrusionOk="0">
                      <a:moveTo>
                        <a:pt x="0" y="0"/>
                      </a:moveTo>
                      <a:lnTo>
                        <a:pt x="0" y="142304"/>
                      </a:lnTo>
                      <a:lnTo>
                        <a:pt x="186490" y="249936"/>
                      </a:lnTo>
                      <a:lnTo>
                        <a:pt x="186490" y="10791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1" name="Google Shape;701;p17"/>
                <p:cNvSpPr/>
                <p:nvPr/>
              </p:nvSpPr>
              <p:spPr>
                <a:xfrm>
                  <a:off x="4660320" y="5106828"/>
                  <a:ext cx="188865" cy="110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865" h="110490" extrusionOk="0">
                      <a:moveTo>
                        <a:pt x="0" y="1238"/>
                      </a:moveTo>
                      <a:lnTo>
                        <a:pt x="188865" y="110490"/>
                      </a:lnTo>
                      <a:lnTo>
                        <a:pt x="188865" y="107633"/>
                      </a:lnTo>
                      <a:lnTo>
                        <a:pt x="2375" y="0"/>
                      </a:lnTo>
                      <a:lnTo>
                        <a:pt x="0" y="123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702" name="Google Shape;702;p17"/>
            <p:cNvSpPr/>
            <p:nvPr/>
          </p:nvSpPr>
          <p:spPr>
            <a:xfrm>
              <a:off x="2270876" y="3943763"/>
              <a:ext cx="260754" cy="432930"/>
            </a:xfrm>
            <a:custGeom>
              <a:avLst/>
              <a:gdLst/>
              <a:ahLst/>
              <a:cxnLst/>
              <a:rect l="l" t="t" r="r" b="b"/>
              <a:pathLst>
                <a:path w="260754" h="432930" extrusionOk="0">
                  <a:moveTo>
                    <a:pt x="89949" y="4025"/>
                  </a:moveTo>
                  <a:cubicBezTo>
                    <a:pt x="85198" y="15931"/>
                    <a:pt x="97264" y="30504"/>
                    <a:pt x="129565" y="40696"/>
                  </a:cubicBezTo>
                  <a:cubicBezTo>
                    <a:pt x="161866" y="50888"/>
                    <a:pt x="164811" y="37839"/>
                    <a:pt x="164811" y="37839"/>
                  </a:cubicBezTo>
                  <a:cubicBezTo>
                    <a:pt x="186348" y="47478"/>
                    <a:pt x="207342" y="58289"/>
                    <a:pt x="227702" y="70224"/>
                  </a:cubicBezTo>
                  <a:cubicBezTo>
                    <a:pt x="246703" y="83844"/>
                    <a:pt x="255633" y="123183"/>
                    <a:pt x="258293" y="189667"/>
                  </a:cubicBezTo>
                  <a:cubicBezTo>
                    <a:pt x="261333" y="266534"/>
                    <a:pt x="261523" y="380167"/>
                    <a:pt x="259053" y="400265"/>
                  </a:cubicBezTo>
                  <a:cubicBezTo>
                    <a:pt x="259053" y="400265"/>
                    <a:pt x="222762" y="436460"/>
                    <a:pt x="176401" y="432650"/>
                  </a:cubicBezTo>
                  <a:cubicBezTo>
                    <a:pt x="130040" y="428840"/>
                    <a:pt x="51948" y="387692"/>
                    <a:pt x="32947" y="355878"/>
                  </a:cubicBezTo>
                  <a:cubicBezTo>
                    <a:pt x="33517" y="288441"/>
                    <a:pt x="41307" y="277488"/>
                    <a:pt x="30477" y="238626"/>
                  </a:cubicBezTo>
                  <a:cubicBezTo>
                    <a:pt x="5586" y="149757"/>
                    <a:pt x="-7524" y="113372"/>
                    <a:pt x="4541" y="54317"/>
                  </a:cubicBezTo>
                  <a:cubicBezTo>
                    <a:pt x="14517" y="5644"/>
                    <a:pt x="28482" y="-452"/>
                    <a:pt x="47672" y="24"/>
                  </a:cubicBezTo>
                  <a:cubicBezTo>
                    <a:pt x="61825" y="605"/>
                    <a:pt x="75937" y="1939"/>
                    <a:pt x="89949" y="40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" name="Google Shape;703;p17"/>
            <p:cNvSpPr/>
            <p:nvPr/>
          </p:nvSpPr>
          <p:spPr>
            <a:xfrm>
              <a:off x="2458935" y="4016678"/>
              <a:ext cx="330765" cy="258321"/>
            </a:xfrm>
            <a:custGeom>
              <a:avLst/>
              <a:gdLst/>
              <a:ahLst/>
              <a:cxnLst/>
              <a:rect l="l" t="t" r="r" b="b"/>
              <a:pathLst>
                <a:path w="330765" h="258321" extrusionOk="0">
                  <a:moveTo>
                    <a:pt x="146521" y="199144"/>
                  </a:moveTo>
                  <a:cubicBezTo>
                    <a:pt x="108520" y="208669"/>
                    <a:pt x="99495" y="184666"/>
                    <a:pt x="94460" y="164759"/>
                  </a:cubicBezTo>
                  <a:cubicBezTo>
                    <a:pt x="82394" y="116467"/>
                    <a:pt x="75459" y="72938"/>
                    <a:pt x="66814" y="45506"/>
                  </a:cubicBezTo>
                  <a:cubicBezTo>
                    <a:pt x="56174" y="13216"/>
                    <a:pt x="45058" y="8073"/>
                    <a:pt x="29383" y="1786"/>
                  </a:cubicBezTo>
                  <a:cubicBezTo>
                    <a:pt x="11047" y="-5643"/>
                    <a:pt x="-4818" y="9977"/>
                    <a:pt x="1357" y="51031"/>
                  </a:cubicBezTo>
                  <a:cubicBezTo>
                    <a:pt x="8834" y="98770"/>
                    <a:pt x="20501" y="145747"/>
                    <a:pt x="36223" y="191429"/>
                  </a:cubicBezTo>
                  <a:cubicBezTo>
                    <a:pt x="40973" y="206478"/>
                    <a:pt x="51614" y="233148"/>
                    <a:pt x="67479" y="246102"/>
                  </a:cubicBezTo>
                  <a:cubicBezTo>
                    <a:pt x="87144" y="262009"/>
                    <a:pt x="116690" y="261342"/>
                    <a:pt x="161437" y="250103"/>
                  </a:cubicBezTo>
                  <a:cubicBezTo>
                    <a:pt x="180437" y="245340"/>
                    <a:pt x="201528" y="233910"/>
                    <a:pt x="237439" y="217051"/>
                  </a:cubicBezTo>
                  <a:cubicBezTo>
                    <a:pt x="246939" y="212479"/>
                    <a:pt x="254634" y="209526"/>
                    <a:pt x="273255" y="200763"/>
                  </a:cubicBezTo>
                  <a:cubicBezTo>
                    <a:pt x="291856" y="192334"/>
                    <a:pt x="308153" y="179523"/>
                    <a:pt x="320756" y="163425"/>
                  </a:cubicBezTo>
                  <a:cubicBezTo>
                    <a:pt x="330256" y="149328"/>
                    <a:pt x="331776" y="142661"/>
                    <a:pt x="330256" y="139423"/>
                  </a:cubicBezTo>
                  <a:cubicBezTo>
                    <a:pt x="328736" y="136184"/>
                    <a:pt x="323321" y="136279"/>
                    <a:pt x="318096" y="142185"/>
                  </a:cubicBezTo>
                  <a:cubicBezTo>
                    <a:pt x="310637" y="152300"/>
                    <a:pt x="301357" y="160920"/>
                    <a:pt x="290735" y="167616"/>
                  </a:cubicBezTo>
                  <a:cubicBezTo>
                    <a:pt x="290735" y="167616"/>
                    <a:pt x="302800" y="155139"/>
                    <a:pt x="309261" y="147042"/>
                  </a:cubicBezTo>
                  <a:cubicBezTo>
                    <a:pt x="315140" y="139908"/>
                    <a:pt x="320001" y="131993"/>
                    <a:pt x="323701" y="123516"/>
                  </a:cubicBezTo>
                  <a:cubicBezTo>
                    <a:pt x="327121" y="115229"/>
                    <a:pt x="319996" y="103989"/>
                    <a:pt x="314201" y="109895"/>
                  </a:cubicBezTo>
                  <a:cubicBezTo>
                    <a:pt x="308406" y="115800"/>
                    <a:pt x="306221" y="121801"/>
                    <a:pt x="296340" y="133612"/>
                  </a:cubicBezTo>
                  <a:cubicBezTo>
                    <a:pt x="291172" y="139918"/>
                    <a:pt x="285271" y="145576"/>
                    <a:pt x="278765" y="150471"/>
                  </a:cubicBezTo>
                  <a:cubicBezTo>
                    <a:pt x="284870" y="142194"/>
                    <a:pt x="290302" y="133431"/>
                    <a:pt x="295010" y="124277"/>
                  </a:cubicBezTo>
                  <a:cubicBezTo>
                    <a:pt x="299192" y="117096"/>
                    <a:pt x="301237" y="108866"/>
                    <a:pt x="300900" y="100560"/>
                  </a:cubicBezTo>
                  <a:cubicBezTo>
                    <a:pt x="300900" y="96274"/>
                    <a:pt x="294535" y="91035"/>
                    <a:pt x="288835" y="99322"/>
                  </a:cubicBezTo>
                  <a:cubicBezTo>
                    <a:pt x="283306" y="110552"/>
                    <a:pt x="276448" y="121077"/>
                    <a:pt x="268409" y="130659"/>
                  </a:cubicBezTo>
                  <a:cubicBezTo>
                    <a:pt x="259669" y="139708"/>
                    <a:pt x="252354" y="144852"/>
                    <a:pt x="252069" y="142375"/>
                  </a:cubicBezTo>
                  <a:cubicBezTo>
                    <a:pt x="251784" y="139899"/>
                    <a:pt x="257389" y="134946"/>
                    <a:pt x="260429" y="124373"/>
                  </a:cubicBezTo>
                  <a:cubicBezTo>
                    <a:pt x="263469" y="113800"/>
                    <a:pt x="260429" y="102656"/>
                    <a:pt x="254634" y="101513"/>
                  </a:cubicBezTo>
                  <a:cubicBezTo>
                    <a:pt x="248839" y="100370"/>
                    <a:pt x="249979" y="100560"/>
                    <a:pt x="245134" y="110466"/>
                  </a:cubicBezTo>
                  <a:cubicBezTo>
                    <a:pt x="238797" y="120601"/>
                    <a:pt x="233117" y="131126"/>
                    <a:pt x="228128" y="141994"/>
                  </a:cubicBezTo>
                  <a:cubicBezTo>
                    <a:pt x="225144" y="152138"/>
                    <a:pt x="219767" y="161416"/>
                    <a:pt x="212453" y="169045"/>
                  </a:cubicBezTo>
                  <a:cubicBezTo>
                    <a:pt x="203428" y="178951"/>
                    <a:pt x="182717" y="190000"/>
                    <a:pt x="146521" y="19914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4" name="Google Shape;704;p17"/>
            <p:cNvSpPr/>
            <p:nvPr/>
          </p:nvSpPr>
          <p:spPr>
            <a:xfrm>
              <a:off x="2447141" y="4011203"/>
              <a:ext cx="100743" cy="148055"/>
            </a:xfrm>
            <a:custGeom>
              <a:avLst/>
              <a:gdLst/>
              <a:ahLst/>
              <a:cxnLst/>
              <a:rect l="l" t="t" r="r" b="b"/>
              <a:pathLst>
                <a:path w="100743" h="148055" extrusionOk="0">
                  <a:moveTo>
                    <a:pt x="27117" y="689"/>
                  </a:moveTo>
                  <a:cubicBezTo>
                    <a:pt x="52482" y="-3121"/>
                    <a:pt x="70438" y="8404"/>
                    <a:pt x="81743" y="46981"/>
                  </a:cubicBezTo>
                  <a:cubicBezTo>
                    <a:pt x="93049" y="85557"/>
                    <a:pt x="100744" y="117370"/>
                    <a:pt x="100744" y="117370"/>
                  </a:cubicBezTo>
                  <a:cubicBezTo>
                    <a:pt x="90684" y="132001"/>
                    <a:pt x="75423" y="142231"/>
                    <a:pt x="58088" y="145945"/>
                  </a:cubicBezTo>
                  <a:cubicBezTo>
                    <a:pt x="27687" y="153375"/>
                    <a:pt x="16761" y="138801"/>
                    <a:pt x="16761" y="138801"/>
                  </a:cubicBezTo>
                  <a:cubicBezTo>
                    <a:pt x="16761" y="138801"/>
                    <a:pt x="8306" y="98320"/>
                    <a:pt x="3081" y="70793"/>
                  </a:cubicBezTo>
                  <a:cubicBezTo>
                    <a:pt x="-2144" y="43266"/>
                    <a:pt x="-4329" y="5356"/>
                    <a:pt x="27117" y="68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5" name="Google Shape;705;p17"/>
            <p:cNvSpPr/>
            <p:nvPr/>
          </p:nvSpPr>
          <p:spPr>
            <a:xfrm>
              <a:off x="2331622" y="3739152"/>
              <a:ext cx="164429" cy="181621"/>
            </a:xfrm>
            <a:custGeom>
              <a:avLst/>
              <a:gdLst/>
              <a:ahLst/>
              <a:cxnLst/>
              <a:rect l="l" t="t" r="r" b="b"/>
              <a:pathLst>
                <a:path w="164429" h="181621" extrusionOk="0">
                  <a:moveTo>
                    <a:pt x="155175" y="75001"/>
                  </a:moveTo>
                  <a:cubicBezTo>
                    <a:pt x="155175" y="75001"/>
                    <a:pt x="195362" y="13755"/>
                    <a:pt x="108244" y="1277"/>
                  </a:cubicBezTo>
                  <a:cubicBezTo>
                    <a:pt x="45447" y="-7771"/>
                    <a:pt x="5166" y="32710"/>
                    <a:pt x="511" y="76620"/>
                  </a:cubicBezTo>
                  <a:cubicBezTo>
                    <a:pt x="-3954" y="118530"/>
                    <a:pt x="21792" y="162345"/>
                    <a:pt x="40412" y="179300"/>
                  </a:cubicBezTo>
                  <a:cubicBezTo>
                    <a:pt x="58682" y="183929"/>
                    <a:pt x="78014" y="181586"/>
                    <a:pt x="94659" y="172727"/>
                  </a:cubicBezTo>
                  <a:cubicBezTo>
                    <a:pt x="95657" y="161326"/>
                    <a:pt x="96038" y="149877"/>
                    <a:pt x="95799" y="138437"/>
                  </a:cubicBezTo>
                  <a:cubicBezTo>
                    <a:pt x="95799" y="138437"/>
                    <a:pt x="65208" y="73858"/>
                    <a:pt x="155175" y="7500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6" name="Google Shape;706;p17"/>
            <p:cNvSpPr/>
            <p:nvPr/>
          </p:nvSpPr>
          <p:spPr>
            <a:xfrm>
              <a:off x="2515394" y="4404988"/>
              <a:ext cx="145638" cy="201549"/>
            </a:xfrm>
            <a:custGeom>
              <a:avLst/>
              <a:gdLst/>
              <a:ahLst/>
              <a:cxnLst/>
              <a:rect l="l" t="t" r="r" b="b"/>
              <a:pathLst>
                <a:path w="145638" h="201549" extrusionOk="0">
                  <a:moveTo>
                    <a:pt x="145639" y="183928"/>
                  </a:moveTo>
                  <a:lnTo>
                    <a:pt x="145639" y="0"/>
                  </a:lnTo>
                  <a:lnTo>
                    <a:pt x="0" y="85249"/>
                  </a:lnTo>
                  <a:lnTo>
                    <a:pt x="56052" y="201549"/>
                  </a:lnTo>
                  <a:lnTo>
                    <a:pt x="145639" y="183928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" name="Google Shape;707;p17"/>
            <p:cNvSpPr/>
            <p:nvPr/>
          </p:nvSpPr>
          <p:spPr>
            <a:xfrm>
              <a:off x="2565555" y="4383081"/>
              <a:ext cx="95477" cy="55816"/>
            </a:xfrm>
            <a:custGeom>
              <a:avLst/>
              <a:gdLst/>
              <a:ahLst/>
              <a:cxnLst/>
              <a:rect l="l" t="t" r="r" b="b"/>
              <a:pathLst>
                <a:path w="95477" h="55816" extrusionOk="0">
                  <a:moveTo>
                    <a:pt x="0" y="32480"/>
                  </a:moveTo>
                  <a:lnTo>
                    <a:pt x="55862" y="0"/>
                  </a:lnTo>
                  <a:lnTo>
                    <a:pt x="95478" y="22860"/>
                  </a:lnTo>
                  <a:lnTo>
                    <a:pt x="37526" y="55816"/>
                  </a:lnTo>
                  <a:lnTo>
                    <a:pt x="0" y="32480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" name="Google Shape;708;p17"/>
            <p:cNvSpPr/>
            <p:nvPr/>
          </p:nvSpPr>
          <p:spPr>
            <a:xfrm>
              <a:off x="4383145" y="3435820"/>
              <a:ext cx="77712" cy="44958"/>
            </a:xfrm>
            <a:custGeom>
              <a:avLst/>
              <a:gdLst/>
              <a:ahLst/>
              <a:cxnLst/>
              <a:rect l="l" t="t" r="r" b="b"/>
              <a:pathLst>
                <a:path w="77712" h="44958" extrusionOk="0">
                  <a:moveTo>
                    <a:pt x="77712" y="22479"/>
                  </a:moveTo>
                  <a:cubicBezTo>
                    <a:pt x="77712" y="34894"/>
                    <a:pt x="60316" y="44958"/>
                    <a:pt x="38856" y="44958"/>
                  </a:cubicBezTo>
                  <a:cubicBezTo>
                    <a:pt x="17396" y="44958"/>
                    <a:pt x="0" y="34894"/>
                    <a:pt x="0" y="22479"/>
                  </a:cubicBezTo>
                  <a:cubicBezTo>
                    <a:pt x="0" y="10064"/>
                    <a:pt x="17397" y="0"/>
                    <a:pt x="38856" y="0"/>
                  </a:cubicBezTo>
                  <a:cubicBezTo>
                    <a:pt x="60316" y="0"/>
                    <a:pt x="77712" y="10064"/>
                    <a:pt x="77712" y="22479"/>
                  </a:cubicBez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" name="Google Shape;709;p17"/>
            <p:cNvSpPr/>
            <p:nvPr/>
          </p:nvSpPr>
          <p:spPr>
            <a:xfrm flipH="1">
              <a:off x="4682927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" name="Google Shape;710;p17"/>
            <p:cNvSpPr/>
            <p:nvPr/>
          </p:nvSpPr>
          <p:spPr>
            <a:xfrm rot="10800000">
              <a:off x="6022844" y="4502970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711;p17"/>
            <p:cNvSpPr/>
            <p:nvPr/>
          </p:nvSpPr>
          <p:spPr>
            <a:xfrm flipH="1">
              <a:off x="6190049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p17"/>
            <p:cNvSpPr/>
            <p:nvPr/>
          </p:nvSpPr>
          <p:spPr>
            <a:xfrm flipH="1">
              <a:off x="6403900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Google Shape;713;p17"/>
            <p:cNvSpPr/>
            <p:nvPr/>
          </p:nvSpPr>
          <p:spPr>
            <a:xfrm flipH="1">
              <a:off x="6190049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4" name="Google Shape;714;p17"/>
            <p:cNvSpPr/>
            <p:nvPr/>
          </p:nvSpPr>
          <p:spPr>
            <a:xfrm>
              <a:off x="6351541" y="3874743"/>
              <a:ext cx="217302" cy="317702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5" name="Google Shape;715;p17"/>
            <p:cNvSpPr/>
            <p:nvPr/>
          </p:nvSpPr>
          <p:spPr>
            <a:xfrm>
              <a:off x="6368017" y="3871983"/>
              <a:ext cx="104086" cy="12826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6" name="Google Shape;716;p17"/>
            <p:cNvSpPr/>
            <p:nvPr/>
          </p:nvSpPr>
          <p:spPr>
            <a:xfrm>
              <a:off x="6388363" y="4011215"/>
              <a:ext cx="128390" cy="14369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7" name="Google Shape;717;p17"/>
            <p:cNvSpPr/>
            <p:nvPr/>
          </p:nvSpPr>
          <p:spPr>
            <a:xfrm>
              <a:off x="6169126" y="4068541"/>
              <a:ext cx="242294" cy="344916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8" name="Google Shape;718;p17"/>
            <p:cNvSpPr/>
            <p:nvPr/>
          </p:nvSpPr>
          <p:spPr>
            <a:xfrm>
              <a:off x="6350989" y="4058254"/>
              <a:ext cx="187162" cy="24687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9" name="Google Shape;719;p17"/>
            <p:cNvSpPr/>
            <p:nvPr/>
          </p:nvSpPr>
          <p:spPr>
            <a:xfrm>
              <a:off x="6384325" y="3881810"/>
              <a:ext cx="137686" cy="169616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0" name="Google Shape;720;p17"/>
            <p:cNvSpPr/>
            <p:nvPr/>
          </p:nvSpPr>
          <p:spPr>
            <a:xfrm>
              <a:off x="6389913" y="3881145"/>
              <a:ext cx="138230" cy="13009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1" name="Google Shape;721;p17"/>
            <p:cNvSpPr/>
            <p:nvPr/>
          </p:nvSpPr>
          <p:spPr>
            <a:xfrm>
              <a:off x="6223986" y="4735273"/>
              <a:ext cx="108702" cy="82916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" name="Google Shape;722;p17"/>
            <p:cNvSpPr/>
            <p:nvPr/>
          </p:nvSpPr>
          <p:spPr>
            <a:xfrm>
              <a:off x="6224466" y="4761723"/>
              <a:ext cx="108209" cy="5649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3" name="Google Shape;723;p17"/>
            <p:cNvSpPr/>
            <p:nvPr/>
          </p:nvSpPr>
          <p:spPr>
            <a:xfrm>
              <a:off x="6169601" y="4699543"/>
              <a:ext cx="99502" cy="77082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4" name="Google Shape;724;p17"/>
            <p:cNvSpPr/>
            <p:nvPr/>
          </p:nvSpPr>
          <p:spPr>
            <a:xfrm>
              <a:off x="6170058" y="4724979"/>
              <a:ext cx="99108" cy="51736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5" name="Google Shape;725;p17"/>
            <p:cNvSpPr/>
            <p:nvPr/>
          </p:nvSpPr>
          <p:spPr>
            <a:xfrm>
              <a:off x="6206498" y="4301929"/>
              <a:ext cx="236938" cy="40866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6" name="Google Shape;726;p17"/>
            <p:cNvSpPr/>
            <p:nvPr/>
          </p:nvSpPr>
          <p:spPr>
            <a:xfrm>
              <a:off x="6271102" y="4302737"/>
              <a:ext cx="235887" cy="442489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7" name="Google Shape;727;p17"/>
            <p:cNvSpPr/>
            <p:nvPr/>
          </p:nvSpPr>
          <p:spPr>
            <a:xfrm>
              <a:off x="6183254" y="4274877"/>
              <a:ext cx="352749" cy="324700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8" name="Google Shape;728;p17"/>
            <p:cNvSpPr/>
            <p:nvPr/>
          </p:nvSpPr>
          <p:spPr>
            <a:xfrm>
              <a:off x="6466820" y="4083042"/>
              <a:ext cx="122590" cy="42978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9" name="Google Shape;729;p17"/>
            <p:cNvSpPr/>
            <p:nvPr/>
          </p:nvSpPr>
          <p:spPr>
            <a:xfrm>
              <a:off x="6490841" y="4077626"/>
              <a:ext cx="74124" cy="94270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0" name="Google Shape;730;p17"/>
            <p:cNvSpPr/>
            <p:nvPr/>
          </p:nvSpPr>
          <p:spPr>
            <a:xfrm>
              <a:off x="6345497" y="4058119"/>
              <a:ext cx="63405" cy="6657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31" name="Google Shape;731;p17"/>
            <p:cNvGrpSpPr/>
            <p:nvPr/>
          </p:nvGrpSpPr>
          <p:grpSpPr>
            <a:xfrm>
              <a:off x="6161836" y="4215479"/>
              <a:ext cx="350682" cy="265782"/>
              <a:chOff x="6621095" y="1452181"/>
              <a:chExt cx="330894" cy="250785"/>
            </a:xfrm>
          </p:grpSpPr>
          <p:sp>
            <p:nvSpPr>
              <p:cNvPr id="732" name="Google Shape;732;p1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3" name="Google Shape;733;p1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4" name="Google Shape;734;p1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5" name="Google Shape;735;p1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6" name="Google Shape;736;p1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67056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JOINS</a:t>
            </a:r>
            <a:endParaRPr dirty="0"/>
          </a:p>
        </p:txBody>
      </p:sp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-IN" dirty="0"/>
              <a:t>INNER JOIN</a:t>
            </a: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-IN" dirty="0"/>
              <a:t>OUTER JOIN</a:t>
            </a: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-IN" dirty="0"/>
              <a:t>CROSS JOIN</a:t>
            </a: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-IN" dirty="0"/>
              <a:t>FULL JOIN</a:t>
            </a:r>
            <a:endParaRPr dirty="0"/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145" name="object 5">
            <a:extLst>
              <a:ext uri="{FF2B5EF4-FFF2-40B4-BE49-F238E27FC236}">
                <a16:creationId xmlns:a16="http://schemas.microsoft.com/office/drawing/2014/main" id="{CC0A453B-5B24-4939-A749-94D3B7900340}"/>
              </a:ext>
            </a:extLst>
          </p:cNvPr>
          <p:cNvSpPr/>
          <p:nvPr/>
        </p:nvSpPr>
        <p:spPr>
          <a:xfrm>
            <a:off x="3132622" y="238023"/>
            <a:ext cx="5554178" cy="39294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6325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ADNVANCE CONCEPTS</a:t>
            </a:r>
            <a:endParaRPr dirty="0"/>
          </a:p>
        </p:txBody>
      </p:sp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-IN" dirty="0"/>
              <a:t>SUBQUERIES</a:t>
            </a: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-IN" dirty="0"/>
              <a:t>VIEWS</a:t>
            </a: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-IN" dirty="0"/>
              <a:t>INDEXES</a:t>
            </a:r>
            <a:endParaRPr dirty="0"/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597" name="Google Shape;597;p17"/>
          <p:cNvGrpSpPr/>
          <p:nvPr/>
        </p:nvGrpSpPr>
        <p:grpSpPr>
          <a:xfrm>
            <a:off x="5796744" y="1573487"/>
            <a:ext cx="2928488" cy="3139481"/>
            <a:chOff x="2183550" y="65875"/>
            <a:chExt cx="4483981" cy="4807045"/>
          </a:xfrm>
        </p:grpSpPr>
        <p:sp>
          <p:nvSpPr>
            <p:cNvPr id="598" name="Google Shape;598;p17"/>
            <p:cNvSpPr/>
            <p:nvPr/>
          </p:nvSpPr>
          <p:spPr>
            <a:xfrm>
              <a:off x="3889897" y="3280283"/>
              <a:ext cx="998038" cy="577710"/>
            </a:xfrm>
            <a:custGeom>
              <a:avLst/>
              <a:gdLst/>
              <a:ahLst/>
              <a:cxnLst/>
              <a:rect l="l" t="t" r="r" b="b"/>
              <a:pathLst>
                <a:path w="998038" h="577710" extrusionOk="0">
                  <a:moveTo>
                    <a:pt x="461327" y="569588"/>
                  </a:moveTo>
                  <a:lnTo>
                    <a:pt x="14055" y="310699"/>
                  </a:lnTo>
                  <a:cubicBezTo>
                    <a:pt x="-6751" y="298602"/>
                    <a:pt x="-4186" y="277552"/>
                    <a:pt x="19945" y="263645"/>
                  </a:cubicBezTo>
                  <a:lnTo>
                    <a:pt x="455437" y="11519"/>
                  </a:lnTo>
                  <a:cubicBezTo>
                    <a:pt x="479568" y="-2388"/>
                    <a:pt x="515954" y="-3912"/>
                    <a:pt x="536759" y="8090"/>
                  </a:cubicBezTo>
                  <a:lnTo>
                    <a:pt x="983936" y="266979"/>
                  </a:lnTo>
                  <a:cubicBezTo>
                    <a:pt x="1004837" y="279076"/>
                    <a:pt x="1002177" y="300126"/>
                    <a:pt x="978141" y="314033"/>
                  </a:cubicBezTo>
                  <a:lnTo>
                    <a:pt x="542554" y="566159"/>
                  </a:lnTo>
                  <a:cubicBezTo>
                    <a:pt x="518519" y="580161"/>
                    <a:pt x="482133" y="581590"/>
                    <a:pt x="461327" y="56958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599;p17"/>
            <p:cNvSpPr/>
            <p:nvPr/>
          </p:nvSpPr>
          <p:spPr>
            <a:xfrm>
              <a:off x="2372415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600;p17"/>
            <p:cNvSpPr/>
            <p:nvPr/>
          </p:nvSpPr>
          <p:spPr>
            <a:xfrm>
              <a:off x="3921527" y="3261804"/>
              <a:ext cx="998857" cy="577329"/>
            </a:xfrm>
            <a:custGeom>
              <a:avLst/>
              <a:gdLst/>
              <a:ahLst/>
              <a:cxnLst/>
              <a:rect l="l" t="t" r="r" b="b"/>
              <a:pathLst>
                <a:path w="998857" h="577329" extrusionOk="0">
                  <a:moveTo>
                    <a:pt x="998097" y="255644"/>
                  </a:moveTo>
                  <a:lnTo>
                    <a:pt x="976057" y="262407"/>
                  </a:lnTo>
                  <a:lnTo>
                    <a:pt x="536860" y="8090"/>
                  </a:lnTo>
                  <a:cubicBezTo>
                    <a:pt x="516054" y="-3912"/>
                    <a:pt x="479858" y="-2388"/>
                    <a:pt x="455632" y="11519"/>
                  </a:cubicBezTo>
                  <a:lnTo>
                    <a:pt x="20046" y="263645"/>
                  </a:lnTo>
                  <a:lnTo>
                    <a:pt x="19001" y="264312"/>
                  </a:lnTo>
                  <a:lnTo>
                    <a:pt x="0" y="258502"/>
                  </a:lnTo>
                  <a:lnTo>
                    <a:pt x="0" y="287077"/>
                  </a:lnTo>
                  <a:cubicBezTo>
                    <a:pt x="0" y="288125"/>
                    <a:pt x="0" y="289173"/>
                    <a:pt x="0" y="290316"/>
                  </a:cubicBezTo>
                  <a:lnTo>
                    <a:pt x="0" y="292601"/>
                  </a:lnTo>
                  <a:lnTo>
                    <a:pt x="0" y="292601"/>
                  </a:lnTo>
                  <a:cubicBezTo>
                    <a:pt x="1596" y="300307"/>
                    <a:pt x="6641" y="306841"/>
                    <a:pt x="13680" y="310318"/>
                  </a:cubicBezTo>
                  <a:lnTo>
                    <a:pt x="460953" y="569208"/>
                  </a:lnTo>
                  <a:cubicBezTo>
                    <a:pt x="481758" y="581209"/>
                    <a:pt x="517954" y="579780"/>
                    <a:pt x="542275" y="565778"/>
                  </a:cubicBezTo>
                  <a:lnTo>
                    <a:pt x="979097" y="314033"/>
                  </a:lnTo>
                  <a:cubicBezTo>
                    <a:pt x="989404" y="309413"/>
                    <a:pt x="996786" y="300012"/>
                    <a:pt x="998857" y="288887"/>
                  </a:cubicBezTo>
                  <a:lnTo>
                    <a:pt x="998857" y="288887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601;p17"/>
            <p:cNvSpPr/>
            <p:nvPr/>
          </p:nvSpPr>
          <p:spPr>
            <a:xfrm>
              <a:off x="3922039" y="3231825"/>
              <a:ext cx="998054" cy="577388"/>
            </a:xfrm>
            <a:custGeom>
              <a:avLst/>
              <a:gdLst/>
              <a:ahLst/>
              <a:cxnLst/>
              <a:rect l="l" t="t" r="r" b="b"/>
              <a:pathLst>
                <a:path w="998054" h="577388" extrusionOk="0">
                  <a:moveTo>
                    <a:pt x="461295" y="569183"/>
                  </a:moveTo>
                  <a:lnTo>
                    <a:pt x="14023" y="310674"/>
                  </a:lnTo>
                  <a:cubicBezTo>
                    <a:pt x="-6783" y="298673"/>
                    <a:pt x="-4123" y="277623"/>
                    <a:pt x="19913" y="263716"/>
                  </a:cubicBezTo>
                  <a:lnTo>
                    <a:pt x="455500" y="11589"/>
                  </a:lnTo>
                  <a:cubicBezTo>
                    <a:pt x="479536" y="-2412"/>
                    <a:pt x="515922" y="-3936"/>
                    <a:pt x="536727" y="8160"/>
                  </a:cubicBezTo>
                  <a:lnTo>
                    <a:pt x="984000" y="267050"/>
                  </a:lnTo>
                  <a:cubicBezTo>
                    <a:pt x="1004805" y="279147"/>
                    <a:pt x="1002240" y="300197"/>
                    <a:pt x="978110" y="314103"/>
                  </a:cubicBezTo>
                  <a:lnTo>
                    <a:pt x="542618" y="566230"/>
                  </a:lnTo>
                  <a:cubicBezTo>
                    <a:pt x="518487" y="579756"/>
                    <a:pt x="482101" y="581280"/>
                    <a:pt x="461295" y="56918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Google Shape;602;p17"/>
            <p:cNvSpPr/>
            <p:nvPr/>
          </p:nvSpPr>
          <p:spPr>
            <a:xfrm>
              <a:off x="4231770" y="3400376"/>
              <a:ext cx="378145" cy="218912"/>
            </a:xfrm>
            <a:custGeom>
              <a:avLst/>
              <a:gdLst/>
              <a:ahLst/>
              <a:cxnLst/>
              <a:rect l="l" t="t" r="r" b="b"/>
              <a:pathLst>
                <a:path w="378145" h="218912" extrusionOk="0">
                  <a:moveTo>
                    <a:pt x="377956" y="96880"/>
                  </a:moveTo>
                  <a:lnTo>
                    <a:pt x="377956" y="58780"/>
                  </a:lnTo>
                  <a:lnTo>
                    <a:pt x="323804" y="73067"/>
                  </a:lnTo>
                  <a:lnTo>
                    <a:pt x="203341" y="3058"/>
                  </a:lnTo>
                  <a:cubicBezTo>
                    <a:pt x="193461" y="-1447"/>
                    <a:pt x="182023" y="-952"/>
                    <a:pt x="172560" y="4392"/>
                  </a:cubicBezTo>
                  <a:lnTo>
                    <a:pt x="55422" y="72210"/>
                  </a:lnTo>
                  <a:lnTo>
                    <a:pt x="36" y="57541"/>
                  </a:lnTo>
                  <a:lnTo>
                    <a:pt x="36" y="98594"/>
                  </a:lnTo>
                  <a:lnTo>
                    <a:pt x="36" y="98594"/>
                  </a:lnTo>
                  <a:lnTo>
                    <a:pt x="36" y="108119"/>
                  </a:lnTo>
                  <a:cubicBezTo>
                    <a:pt x="-12" y="108500"/>
                    <a:pt x="-12" y="108881"/>
                    <a:pt x="36" y="109262"/>
                  </a:cubicBezTo>
                  <a:lnTo>
                    <a:pt x="36" y="110215"/>
                  </a:lnTo>
                  <a:lnTo>
                    <a:pt x="36" y="110215"/>
                  </a:lnTo>
                  <a:cubicBezTo>
                    <a:pt x="644" y="113139"/>
                    <a:pt x="2572" y="115606"/>
                    <a:pt x="5261" y="116882"/>
                  </a:cubicBezTo>
                  <a:lnTo>
                    <a:pt x="174840" y="215847"/>
                  </a:lnTo>
                  <a:cubicBezTo>
                    <a:pt x="184721" y="220333"/>
                    <a:pt x="196130" y="219876"/>
                    <a:pt x="205621" y="214608"/>
                  </a:cubicBezTo>
                  <a:lnTo>
                    <a:pt x="370736" y="119358"/>
                  </a:lnTo>
                  <a:cubicBezTo>
                    <a:pt x="374621" y="117606"/>
                    <a:pt x="377395" y="114044"/>
                    <a:pt x="378146" y="109833"/>
                  </a:cubicBezTo>
                  <a:lnTo>
                    <a:pt x="378146" y="109833"/>
                  </a:lnTo>
                  <a:lnTo>
                    <a:pt x="378146" y="97261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Google Shape;603;p17"/>
            <p:cNvSpPr/>
            <p:nvPr/>
          </p:nvSpPr>
          <p:spPr>
            <a:xfrm>
              <a:off x="4231502" y="3348848"/>
              <a:ext cx="378432" cy="218803"/>
            </a:xfrm>
            <a:custGeom>
              <a:avLst/>
              <a:gdLst/>
              <a:ahLst/>
              <a:cxnLst/>
              <a:rect l="l" t="t" r="r" b="b"/>
              <a:pathLst>
                <a:path w="378432" h="218803" extrusionOk="0">
                  <a:moveTo>
                    <a:pt x="175108" y="215844"/>
                  </a:moveTo>
                  <a:lnTo>
                    <a:pt x="5339" y="117451"/>
                  </a:lnTo>
                  <a:cubicBezTo>
                    <a:pt x="-2547" y="112879"/>
                    <a:pt x="-1597" y="104878"/>
                    <a:pt x="7524" y="99639"/>
                  </a:cubicBezTo>
                  <a:lnTo>
                    <a:pt x="172638" y="4389"/>
                  </a:lnTo>
                  <a:cubicBezTo>
                    <a:pt x="182167" y="-992"/>
                    <a:pt x="193691" y="-1449"/>
                    <a:pt x="203609" y="3151"/>
                  </a:cubicBezTo>
                  <a:lnTo>
                    <a:pt x="373094" y="101259"/>
                  </a:lnTo>
                  <a:cubicBezTo>
                    <a:pt x="380979" y="105831"/>
                    <a:pt x="380029" y="113832"/>
                    <a:pt x="370909" y="119166"/>
                  </a:cubicBezTo>
                  <a:lnTo>
                    <a:pt x="205794" y="214416"/>
                  </a:lnTo>
                  <a:cubicBezTo>
                    <a:pt x="196360" y="219712"/>
                    <a:pt x="184988" y="220245"/>
                    <a:pt x="175108" y="215844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604;p17"/>
            <p:cNvSpPr/>
            <p:nvPr/>
          </p:nvSpPr>
          <p:spPr>
            <a:xfrm>
              <a:off x="3409843" y="2513133"/>
              <a:ext cx="2024410" cy="945165"/>
            </a:xfrm>
            <a:custGeom>
              <a:avLst/>
              <a:gdLst/>
              <a:ahLst/>
              <a:cxnLst/>
              <a:rect l="l" t="t" r="r" b="b"/>
              <a:pathLst>
                <a:path w="2024410" h="945165" extrusionOk="0">
                  <a:moveTo>
                    <a:pt x="1010828" y="945166"/>
                  </a:moveTo>
                  <a:lnTo>
                    <a:pt x="0" y="38005"/>
                  </a:lnTo>
                  <a:lnTo>
                    <a:pt x="2024411" y="0"/>
                  </a:lnTo>
                  <a:lnTo>
                    <a:pt x="1010828" y="945166"/>
                  </a:ln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605;p17"/>
            <p:cNvSpPr/>
            <p:nvPr/>
          </p:nvSpPr>
          <p:spPr>
            <a:xfrm>
              <a:off x="2963426" y="65875"/>
              <a:ext cx="2875158" cy="2882646"/>
            </a:xfrm>
            <a:custGeom>
              <a:avLst/>
              <a:gdLst/>
              <a:ahLst/>
              <a:cxnLst/>
              <a:rect l="l" t="t" r="r" b="b"/>
              <a:pathLst>
                <a:path w="2875158" h="2882646" extrusionOk="0">
                  <a:moveTo>
                    <a:pt x="2875159" y="1441323"/>
                  </a:moveTo>
                  <a:cubicBezTo>
                    <a:pt x="2875159" y="2237344"/>
                    <a:pt x="2231533" y="2882646"/>
                    <a:pt x="1437579" y="2882646"/>
                  </a:cubicBezTo>
                  <a:cubicBezTo>
                    <a:pt x="643626" y="2882646"/>
                    <a:pt x="0" y="2237344"/>
                    <a:pt x="0" y="1441323"/>
                  </a:cubicBezTo>
                  <a:cubicBezTo>
                    <a:pt x="0" y="645302"/>
                    <a:pt x="643626" y="0"/>
                    <a:pt x="1437579" y="0"/>
                  </a:cubicBezTo>
                  <a:cubicBezTo>
                    <a:pt x="2231532" y="0"/>
                    <a:pt x="2875159" y="645302"/>
                    <a:pt x="2875159" y="144132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606;p17"/>
            <p:cNvSpPr/>
            <p:nvPr/>
          </p:nvSpPr>
          <p:spPr>
            <a:xfrm>
              <a:off x="2986102" y="165506"/>
              <a:ext cx="2752826" cy="2463451"/>
            </a:xfrm>
            <a:custGeom>
              <a:avLst/>
              <a:gdLst/>
              <a:ahLst/>
              <a:cxnLst/>
              <a:rect l="l" t="t" r="r" b="b"/>
              <a:pathLst>
                <a:path w="2752826" h="2463451" extrusionOk="0">
                  <a:moveTo>
                    <a:pt x="1036794" y="484346"/>
                  </a:moveTo>
                  <a:lnTo>
                    <a:pt x="1041639" y="467297"/>
                  </a:lnTo>
                  <a:lnTo>
                    <a:pt x="1041639" y="430340"/>
                  </a:lnTo>
                  <a:cubicBezTo>
                    <a:pt x="1034789" y="431164"/>
                    <a:pt x="1027873" y="431164"/>
                    <a:pt x="1021023" y="430340"/>
                  </a:cubicBezTo>
                  <a:cubicBezTo>
                    <a:pt x="1017413" y="428720"/>
                    <a:pt x="1019883" y="418624"/>
                    <a:pt x="1019883" y="418624"/>
                  </a:cubicBezTo>
                  <a:lnTo>
                    <a:pt x="1036794" y="404051"/>
                  </a:lnTo>
                  <a:lnTo>
                    <a:pt x="1002878" y="411290"/>
                  </a:lnTo>
                  <a:lnTo>
                    <a:pt x="990717" y="430340"/>
                  </a:lnTo>
                  <a:lnTo>
                    <a:pt x="952716" y="453866"/>
                  </a:lnTo>
                  <a:lnTo>
                    <a:pt x="969722" y="463391"/>
                  </a:lnTo>
                  <a:lnTo>
                    <a:pt x="980647" y="470630"/>
                  </a:lnTo>
                  <a:lnTo>
                    <a:pt x="996988" y="473107"/>
                  </a:lnTo>
                  <a:lnTo>
                    <a:pt x="996988" y="462344"/>
                  </a:lnTo>
                  <a:cubicBezTo>
                    <a:pt x="996988" y="462344"/>
                    <a:pt x="1015988" y="457486"/>
                    <a:pt x="1020643" y="464725"/>
                  </a:cubicBezTo>
                  <a:lnTo>
                    <a:pt x="1018268" y="478155"/>
                  </a:lnTo>
                  <a:lnTo>
                    <a:pt x="1036794" y="484346"/>
                  </a:lnTo>
                  <a:close/>
                  <a:moveTo>
                    <a:pt x="616692" y="1010603"/>
                  </a:moveTo>
                  <a:cubicBezTo>
                    <a:pt x="606783" y="1006135"/>
                    <a:pt x="595440" y="1006135"/>
                    <a:pt x="585531" y="1010603"/>
                  </a:cubicBezTo>
                  <a:cubicBezTo>
                    <a:pt x="585702" y="1024414"/>
                    <a:pt x="574967" y="1035891"/>
                    <a:pt x="561211" y="1036606"/>
                  </a:cubicBezTo>
                  <a:lnTo>
                    <a:pt x="588951" y="1052132"/>
                  </a:lnTo>
                  <a:lnTo>
                    <a:pt x="616692" y="1041749"/>
                  </a:lnTo>
                  <a:lnTo>
                    <a:pt x="652983" y="1029653"/>
                  </a:lnTo>
                  <a:lnTo>
                    <a:pt x="684049" y="1052132"/>
                  </a:lnTo>
                  <a:cubicBezTo>
                    <a:pt x="707420" y="1023557"/>
                    <a:pt x="684049" y="1007078"/>
                    <a:pt x="684049" y="1007078"/>
                  </a:cubicBezTo>
                  <a:lnTo>
                    <a:pt x="616692" y="1010603"/>
                  </a:lnTo>
                  <a:close/>
                  <a:moveTo>
                    <a:pt x="1206658" y="1540478"/>
                  </a:moveTo>
                  <a:lnTo>
                    <a:pt x="1179773" y="1534763"/>
                  </a:lnTo>
                  <a:lnTo>
                    <a:pt x="1133031" y="1504950"/>
                  </a:lnTo>
                  <a:lnTo>
                    <a:pt x="1091990" y="1504950"/>
                  </a:lnTo>
                  <a:lnTo>
                    <a:pt x="1056554" y="1486567"/>
                  </a:lnTo>
                  <a:lnTo>
                    <a:pt x="1042399" y="1486567"/>
                  </a:lnTo>
                  <a:cubicBezTo>
                    <a:pt x="1042399" y="1486567"/>
                    <a:pt x="1045249" y="1466660"/>
                    <a:pt x="1040974" y="1465231"/>
                  </a:cubicBezTo>
                  <a:cubicBezTo>
                    <a:pt x="1036699" y="1463802"/>
                    <a:pt x="1005633" y="1445324"/>
                    <a:pt x="1005633" y="1445324"/>
                  </a:cubicBezTo>
                  <a:lnTo>
                    <a:pt x="981502" y="1453896"/>
                  </a:lnTo>
                  <a:lnTo>
                    <a:pt x="981502" y="1436846"/>
                  </a:lnTo>
                  <a:lnTo>
                    <a:pt x="964497" y="1429703"/>
                  </a:lnTo>
                  <a:lnTo>
                    <a:pt x="950341" y="1429703"/>
                  </a:lnTo>
                  <a:lnTo>
                    <a:pt x="951766" y="1415510"/>
                  </a:lnTo>
                  <a:cubicBezTo>
                    <a:pt x="951766" y="1415510"/>
                    <a:pt x="964497" y="1390269"/>
                    <a:pt x="957467" y="1385888"/>
                  </a:cubicBezTo>
                  <a:cubicBezTo>
                    <a:pt x="950436" y="1381506"/>
                    <a:pt x="924881" y="1324642"/>
                    <a:pt x="924881" y="1324642"/>
                  </a:cubicBezTo>
                  <a:lnTo>
                    <a:pt x="886880" y="1303306"/>
                  </a:lnTo>
                  <a:lnTo>
                    <a:pt x="845838" y="1303306"/>
                  </a:lnTo>
                  <a:lnTo>
                    <a:pt x="810403" y="1269302"/>
                  </a:lnTo>
                  <a:lnTo>
                    <a:pt x="775062" y="1240727"/>
                  </a:lnTo>
                  <a:lnTo>
                    <a:pt x="755206" y="1201007"/>
                  </a:lnTo>
                  <a:lnTo>
                    <a:pt x="733925" y="1186815"/>
                  </a:lnTo>
                  <a:cubicBezTo>
                    <a:pt x="733925" y="1186815"/>
                    <a:pt x="709890" y="1202436"/>
                    <a:pt x="704190" y="1201007"/>
                  </a:cubicBezTo>
                  <a:cubicBezTo>
                    <a:pt x="698489" y="1199579"/>
                    <a:pt x="663149" y="1186815"/>
                    <a:pt x="663149" y="1186815"/>
                  </a:cubicBezTo>
                  <a:lnTo>
                    <a:pt x="633413" y="1178338"/>
                  </a:lnTo>
                  <a:lnTo>
                    <a:pt x="596267" y="1195769"/>
                  </a:lnTo>
                  <a:lnTo>
                    <a:pt x="596267" y="1233869"/>
                  </a:lnTo>
                  <a:lnTo>
                    <a:pt x="582111" y="1224344"/>
                  </a:lnTo>
                  <a:lnTo>
                    <a:pt x="582111" y="1210056"/>
                  </a:lnTo>
                  <a:lnTo>
                    <a:pt x="594842" y="1185958"/>
                  </a:lnTo>
                  <a:lnTo>
                    <a:pt x="600542" y="1168908"/>
                  </a:lnTo>
                  <a:lnTo>
                    <a:pt x="587812" y="1163288"/>
                  </a:lnTo>
                  <a:lnTo>
                    <a:pt x="570806" y="1183100"/>
                  </a:lnTo>
                  <a:lnTo>
                    <a:pt x="528340" y="1195769"/>
                  </a:lnTo>
                  <a:lnTo>
                    <a:pt x="519790" y="1214247"/>
                  </a:lnTo>
                  <a:lnTo>
                    <a:pt x="499934" y="1232726"/>
                  </a:lnTo>
                  <a:lnTo>
                    <a:pt x="494329" y="1248347"/>
                  </a:lnTo>
                  <a:lnTo>
                    <a:pt x="463168" y="1222820"/>
                  </a:lnTo>
                  <a:cubicBezTo>
                    <a:pt x="452661" y="1228335"/>
                    <a:pt x="441773" y="1233078"/>
                    <a:pt x="430582" y="1237012"/>
                  </a:cubicBezTo>
                  <a:cubicBezTo>
                    <a:pt x="419096" y="1230897"/>
                    <a:pt x="408190" y="1223762"/>
                    <a:pt x="397996" y="1215676"/>
                  </a:cubicBezTo>
                  <a:lnTo>
                    <a:pt x="382416" y="1185863"/>
                  </a:lnTo>
                  <a:lnTo>
                    <a:pt x="390966" y="1146143"/>
                  </a:lnTo>
                  <a:lnTo>
                    <a:pt x="397996" y="1104900"/>
                  </a:lnTo>
                  <a:lnTo>
                    <a:pt x="371111" y="1087850"/>
                  </a:lnTo>
                  <a:lnTo>
                    <a:pt x="334250" y="1087850"/>
                  </a:lnTo>
                  <a:lnTo>
                    <a:pt x="305749" y="1079373"/>
                  </a:lnTo>
                  <a:lnTo>
                    <a:pt x="319049" y="1058037"/>
                  </a:lnTo>
                  <a:lnTo>
                    <a:pt x="334629" y="1026795"/>
                  </a:lnTo>
                  <a:lnTo>
                    <a:pt x="348785" y="1004126"/>
                  </a:lnTo>
                  <a:cubicBezTo>
                    <a:pt x="348785" y="1004126"/>
                    <a:pt x="352775" y="993743"/>
                    <a:pt x="357335" y="991362"/>
                  </a:cubicBezTo>
                  <a:cubicBezTo>
                    <a:pt x="375386" y="981837"/>
                    <a:pt x="357335" y="972884"/>
                    <a:pt x="357335" y="972884"/>
                  </a:cubicBezTo>
                  <a:cubicBezTo>
                    <a:pt x="357335" y="972884"/>
                    <a:pt x="319334" y="970026"/>
                    <a:pt x="313444" y="972884"/>
                  </a:cubicBezTo>
                  <a:cubicBezTo>
                    <a:pt x="307554" y="975741"/>
                    <a:pt x="292163" y="984218"/>
                    <a:pt x="292163" y="984218"/>
                  </a:cubicBezTo>
                  <a:lnTo>
                    <a:pt x="292163" y="1016889"/>
                  </a:lnTo>
                  <a:lnTo>
                    <a:pt x="263663" y="1029653"/>
                  </a:lnTo>
                  <a:lnTo>
                    <a:pt x="219771" y="1039178"/>
                  </a:lnTo>
                  <a:lnTo>
                    <a:pt x="190036" y="1009269"/>
                  </a:lnTo>
                  <a:cubicBezTo>
                    <a:pt x="185760" y="1005078"/>
                    <a:pt x="175880" y="958215"/>
                    <a:pt x="175880" y="958215"/>
                  </a:cubicBezTo>
                  <a:lnTo>
                    <a:pt x="194216" y="941165"/>
                  </a:lnTo>
                  <a:lnTo>
                    <a:pt x="202766" y="926973"/>
                  </a:lnTo>
                  <a:lnTo>
                    <a:pt x="204191" y="892874"/>
                  </a:lnTo>
                  <a:lnTo>
                    <a:pt x="222526" y="877253"/>
                  </a:lnTo>
                  <a:lnTo>
                    <a:pt x="229652" y="858774"/>
                  </a:lnTo>
                  <a:lnTo>
                    <a:pt x="250742" y="843344"/>
                  </a:lnTo>
                  <a:lnTo>
                    <a:pt x="270978" y="824770"/>
                  </a:lnTo>
                  <a:lnTo>
                    <a:pt x="289408" y="819150"/>
                  </a:lnTo>
                  <a:lnTo>
                    <a:pt x="314869" y="824770"/>
                  </a:lnTo>
                  <a:cubicBezTo>
                    <a:pt x="316294" y="815245"/>
                    <a:pt x="363035" y="819150"/>
                    <a:pt x="363035" y="819150"/>
                  </a:cubicBezTo>
                  <a:lnTo>
                    <a:pt x="381466" y="818198"/>
                  </a:lnTo>
                  <a:lnTo>
                    <a:pt x="380041" y="807815"/>
                  </a:lnTo>
                  <a:cubicBezTo>
                    <a:pt x="388591" y="800671"/>
                    <a:pt x="416902" y="807815"/>
                    <a:pt x="416902" y="807815"/>
                  </a:cubicBezTo>
                  <a:lnTo>
                    <a:pt x="454903" y="804577"/>
                  </a:lnTo>
                  <a:cubicBezTo>
                    <a:pt x="463263" y="806387"/>
                    <a:pt x="470293" y="823627"/>
                    <a:pt x="470293" y="823627"/>
                  </a:cubicBezTo>
                  <a:lnTo>
                    <a:pt x="453288" y="839248"/>
                  </a:lnTo>
                  <a:lnTo>
                    <a:pt x="464688" y="873252"/>
                  </a:lnTo>
                  <a:lnTo>
                    <a:pt x="475993" y="888873"/>
                  </a:lnTo>
                  <a:lnTo>
                    <a:pt x="471718" y="904494"/>
                  </a:lnTo>
                  <a:lnTo>
                    <a:pt x="498984" y="900494"/>
                  </a:lnTo>
                  <a:cubicBezTo>
                    <a:pt x="499427" y="891477"/>
                    <a:pt x="499871" y="882460"/>
                    <a:pt x="500314" y="873443"/>
                  </a:cubicBezTo>
                  <a:lnTo>
                    <a:pt x="501739" y="840772"/>
                  </a:lnTo>
                  <a:lnTo>
                    <a:pt x="497559" y="804958"/>
                  </a:lnTo>
                  <a:lnTo>
                    <a:pt x="523020" y="749903"/>
                  </a:lnTo>
                  <a:lnTo>
                    <a:pt x="626383" y="683228"/>
                  </a:lnTo>
                  <a:cubicBezTo>
                    <a:pt x="625908" y="675164"/>
                    <a:pt x="625432" y="667099"/>
                    <a:pt x="624957" y="659035"/>
                  </a:cubicBezTo>
                  <a:lnTo>
                    <a:pt x="631988" y="624269"/>
                  </a:lnTo>
                  <a:lnTo>
                    <a:pt x="650418" y="630650"/>
                  </a:lnTo>
                  <a:lnTo>
                    <a:pt x="683004" y="591884"/>
                  </a:lnTo>
                  <a:lnTo>
                    <a:pt x="725470" y="577787"/>
                  </a:lnTo>
                  <a:lnTo>
                    <a:pt x="750931" y="560451"/>
                  </a:lnTo>
                  <a:lnTo>
                    <a:pt x="763661" y="534829"/>
                  </a:lnTo>
                  <a:lnTo>
                    <a:pt x="810403" y="520637"/>
                  </a:lnTo>
                  <a:lnTo>
                    <a:pt x="857144" y="496538"/>
                  </a:lnTo>
                  <a:lnTo>
                    <a:pt x="835673" y="519494"/>
                  </a:lnTo>
                  <a:lnTo>
                    <a:pt x="832823" y="539401"/>
                  </a:lnTo>
                  <a:lnTo>
                    <a:pt x="858284" y="533686"/>
                  </a:lnTo>
                  <a:lnTo>
                    <a:pt x="880990" y="520922"/>
                  </a:lnTo>
                  <a:lnTo>
                    <a:pt x="900750" y="515302"/>
                  </a:lnTo>
                  <a:lnTo>
                    <a:pt x="919180" y="509588"/>
                  </a:lnTo>
                  <a:lnTo>
                    <a:pt x="924881" y="496824"/>
                  </a:lnTo>
                  <a:lnTo>
                    <a:pt x="912150" y="496824"/>
                  </a:lnTo>
                  <a:lnTo>
                    <a:pt x="892295" y="489680"/>
                  </a:lnTo>
                  <a:lnTo>
                    <a:pt x="863794" y="468440"/>
                  </a:lnTo>
                  <a:cubicBezTo>
                    <a:pt x="863196" y="463742"/>
                    <a:pt x="864734" y="459023"/>
                    <a:pt x="867974" y="455581"/>
                  </a:cubicBezTo>
                  <a:lnTo>
                    <a:pt x="880799" y="444056"/>
                  </a:lnTo>
                  <a:cubicBezTo>
                    <a:pt x="880799" y="444056"/>
                    <a:pt x="886405" y="437198"/>
                    <a:pt x="882224" y="437198"/>
                  </a:cubicBezTo>
                  <a:cubicBezTo>
                    <a:pt x="878044" y="437198"/>
                    <a:pt x="846789" y="430340"/>
                    <a:pt x="846789" y="430340"/>
                  </a:cubicBezTo>
                  <a:lnTo>
                    <a:pt x="812778" y="444056"/>
                  </a:lnTo>
                  <a:lnTo>
                    <a:pt x="793492" y="444056"/>
                  </a:lnTo>
                  <a:lnTo>
                    <a:pt x="817623" y="423005"/>
                  </a:lnTo>
                  <a:lnTo>
                    <a:pt x="844508" y="423005"/>
                  </a:lnTo>
                  <a:lnTo>
                    <a:pt x="874244" y="415862"/>
                  </a:lnTo>
                  <a:lnTo>
                    <a:pt x="935996" y="415862"/>
                  </a:lnTo>
                  <a:lnTo>
                    <a:pt x="970007" y="408718"/>
                  </a:lnTo>
                  <a:lnTo>
                    <a:pt x="994233" y="395669"/>
                  </a:lnTo>
                  <a:lnTo>
                    <a:pt x="1023968" y="392621"/>
                  </a:lnTo>
                  <a:lnTo>
                    <a:pt x="1032519" y="360712"/>
                  </a:lnTo>
                  <a:lnTo>
                    <a:pt x="1012663" y="343662"/>
                  </a:lnTo>
                  <a:lnTo>
                    <a:pt x="984162" y="328898"/>
                  </a:lnTo>
                  <a:lnTo>
                    <a:pt x="978462" y="295370"/>
                  </a:lnTo>
                  <a:lnTo>
                    <a:pt x="962882" y="261271"/>
                  </a:lnTo>
                  <a:lnTo>
                    <a:pt x="948726" y="261271"/>
                  </a:lnTo>
                  <a:lnTo>
                    <a:pt x="947301" y="279749"/>
                  </a:lnTo>
                  <a:lnTo>
                    <a:pt x="924691" y="279749"/>
                  </a:lnTo>
                  <a:lnTo>
                    <a:pt x="918991" y="291084"/>
                  </a:lnTo>
                  <a:lnTo>
                    <a:pt x="910535" y="296799"/>
                  </a:lnTo>
                  <a:lnTo>
                    <a:pt x="896380" y="299656"/>
                  </a:lnTo>
                  <a:lnTo>
                    <a:pt x="883555" y="286798"/>
                  </a:lnTo>
                  <a:lnTo>
                    <a:pt x="900560" y="268415"/>
                  </a:lnTo>
                  <a:lnTo>
                    <a:pt x="880799" y="249936"/>
                  </a:lnTo>
                  <a:lnTo>
                    <a:pt x="856669" y="237173"/>
                  </a:lnTo>
                  <a:lnTo>
                    <a:pt x="831493" y="237173"/>
                  </a:lnTo>
                  <a:lnTo>
                    <a:pt x="813063" y="242792"/>
                  </a:lnTo>
                  <a:lnTo>
                    <a:pt x="787602" y="272606"/>
                  </a:lnTo>
                  <a:lnTo>
                    <a:pt x="767746" y="289655"/>
                  </a:lnTo>
                  <a:lnTo>
                    <a:pt x="773447" y="305276"/>
                  </a:lnTo>
                  <a:lnTo>
                    <a:pt x="766226" y="328994"/>
                  </a:lnTo>
                  <a:lnTo>
                    <a:pt x="770501" y="338519"/>
                  </a:lnTo>
                  <a:lnTo>
                    <a:pt x="746371" y="347091"/>
                  </a:lnTo>
                  <a:lnTo>
                    <a:pt x="719485" y="352711"/>
                  </a:lnTo>
                  <a:lnTo>
                    <a:pt x="708180" y="349853"/>
                  </a:lnTo>
                  <a:lnTo>
                    <a:pt x="699629" y="361283"/>
                  </a:lnTo>
                  <a:lnTo>
                    <a:pt x="715210" y="393192"/>
                  </a:lnTo>
                  <a:lnTo>
                    <a:pt x="699629" y="403860"/>
                  </a:lnTo>
                  <a:lnTo>
                    <a:pt x="678444" y="403860"/>
                  </a:lnTo>
                  <a:lnTo>
                    <a:pt x="660488" y="380714"/>
                  </a:lnTo>
                  <a:lnTo>
                    <a:pt x="656213" y="367570"/>
                  </a:lnTo>
                  <a:lnTo>
                    <a:pt x="668944" y="360521"/>
                  </a:lnTo>
                  <a:lnTo>
                    <a:pt x="659443" y="343472"/>
                  </a:lnTo>
                  <a:lnTo>
                    <a:pt x="629708" y="342043"/>
                  </a:lnTo>
                  <a:lnTo>
                    <a:pt x="590091" y="317373"/>
                  </a:lnTo>
                  <a:lnTo>
                    <a:pt x="571661" y="317373"/>
                  </a:lnTo>
                  <a:lnTo>
                    <a:pt x="567386" y="302228"/>
                  </a:lnTo>
                  <a:lnTo>
                    <a:pt x="554656" y="296609"/>
                  </a:lnTo>
                  <a:lnTo>
                    <a:pt x="573086" y="275273"/>
                  </a:lnTo>
                  <a:lnTo>
                    <a:pt x="599972" y="259652"/>
                  </a:lnTo>
                  <a:lnTo>
                    <a:pt x="646713" y="242602"/>
                  </a:lnTo>
                  <a:lnTo>
                    <a:pt x="663718" y="236982"/>
                  </a:lnTo>
                  <a:lnTo>
                    <a:pt x="700485" y="228409"/>
                  </a:lnTo>
                  <a:lnTo>
                    <a:pt x="725185" y="214694"/>
                  </a:lnTo>
                  <a:lnTo>
                    <a:pt x="747796" y="194786"/>
                  </a:lnTo>
                  <a:lnTo>
                    <a:pt x="777532" y="194786"/>
                  </a:lnTo>
                  <a:lnTo>
                    <a:pt x="812968" y="185833"/>
                  </a:lnTo>
                  <a:lnTo>
                    <a:pt x="835673" y="185833"/>
                  </a:lnTo>
                  <a:lnTo>
                    <a:pt x="845174" y="159353"/>
                  </a:lnTo>
                  <a:lnTo>
                    <a:pt x="799857" y="159353"/>
                  </a:lnTo>
                  <a:lnTo>
                    <a:pt x="782852" y="172403"/>
                  </a:lnTo>
                  <a:lnTo>
                    <a:pt x="753116" y="172403"/>
                  </a:lnTo>
                  <a:cubicBezTo>
                    <a:pt x="746798" y="166154"/>
                    <a:pt x="738980" y="161657"/>
                    <a:pt x="730410" y="159353"/>
                  </a:cubicBezTo>
                  <a:lnTo>
                    <a:pt x="730410" y="148876"/>
                  </a:lnTo>
                  <a:lnTo>
                    <a:pt x="745991" y="134684"/>
                  </a:lnTo>
                  <a:lnTo>
                    <a:pt x="766226" y="119444"/>
                  </a:lnTo>
                  <a:cubicBezTo>
                    <a:pt x="773304" y="110380"/>
                    <a:pt x="779023" y="100338"/>
                    <a:pt x="783232" y="89630"/>
                  </a:cubicBezTo>
                  <a:lnTo>
                    <a:pt x="824273" y="103823"/>
                  </a:lnTo>
                  <a:lnTo>
                    <a:pt x="855339" y="102203"/>
                  </a:lnTo>
                  <a:lnTo>
                    <a:pt x="876714" y="100965"/>
                  </a:lnTo>
                  <a:lnTo>
                    <a:pt x="903600" y="102394"/>
                  </a:lnTo>
                  <a:lnTo>
                    <a:pt x="919180" y="108109"/>
                  </a:lnTo>
                  <a:cubicBezTo>
                    <a:pt x="914905" y="119444"/>
                    <a:pt x="897995" y="110966"/>
                    <a:pt x="897995" y="110966"/>
                  </a:cubicBezTo>
                  <a:lnTo>
                    <a:pt x="846979" y="116586"/>
                  </a:lnTo>
                  <a:lnTo>
                    <a:pt x="824273" y="128969"/>
                  </a:lnTo>
                  <a:lnTo>
                    <a:pt x="831398" y="113348"/>
                  </a:lnTo>
                  <a:lnTo>
                    <a:pt x="807267" y="114776"/>
                  </a:lnTo>
                  <a:lnTo>
                    <a:pt x="778767" y="133160"/>
                  </a:lnTo>
                  <a:lnTo>
                    <a:pt x="798622" y="143161"/>
                  </a:lnTo>
                  <a:lnTo>
                    <a:pt x="845364" y="143161"/>
                  </a:lnTo>
                  <a:lnTo>
                    <a:pt x="870824" y="152686"/>
                  </a:lnTo>
                  <a:lnTo>
                    <a:pt x="892105" y="144209"/>
                  </a:lnTo>
                  <a:lnTo>
                    <a:pt x="914715" y="152686"/>
                  </a:lnTo>
                  <a:lnTo>
                    <a:pt x="941696" y="161258"/>
                  </a:lnTo>
                  <a:lnTo>
                    <a:pt x="909110" y="171450"/>
                  </a:lnTo>
                  <a:lnTo>
                    <a:pt x="880609" y="184880"/>
                  </a:lnTo>
                  <a:lnTo>
                    <a:pt x="852109" y="191072"/>
                  </a:lnTo>
                  <a:lnTo>
                    <a:pt x="829498" y="199549"/>
                  </a:lnTo>
                  <a:lnTo>
                    <a:pt x="838998" y="219456"/>
                  </a:lnTo>
                  <a:lnTo>
                    <a:pt x="898470" y="218027"/>
                  </a:lnTo>
                  <a:lnTo>
                    <a:pt x="935996" y="241173"/>
                  </a:lnTo>
                  <a:lnTo>
                    <a:pt x="967157" y="241173"/>
                  </a:lnTo>
                  <a:lnTo>
                    <a:pt x="968582" y="228409"/>
                  </a:lnTo>
                  <a:lnTo>
                    <a:pt x="975612" y="215646"/>
                  </a:lnTo>
                  <a:lnTo>
                    <a:pt x="989862" y="212789"/>
                  </a:lnTo>
                  <a:lnTo>
                    <a:pt x="978462" y="197168"/>
                  </a:lnTo>
                  <a:lnTo>
                    <a:pt x="974282" y="185357"/>
                  </a:lnTo>
                  <a:lnTo>
                    <a:pt x="991192" y="185357"/>
                  </a:lnTo>
                  <a:lnTo>
                    <a:pt x="1005443" y="195739"/>
                  </a:lnTo>
                  <a:cubicBezTo>
                    <a:pt x="1016748" y="204311"/>
                    <a:pt x="1040784" y="185357"/>
                    <a:pt x="1040784" y="185357"/>
                  </a:cubicBezTo>
                  <a:lnTo>
                    <a:pt x="1076220" y="171926"/>
                  </a:lnTo>
                  <a:lnTo>
                    <a:pt x="1032329" y="158877"/>
                  </a:lnTo>
                  <a:lnTo>
                    <a:pt x="1018173" y="144685"/>
                  </a:lnTo>
                  <a:cubicBezTo>
                    <a:pt x="1022353" y="136112"/>
                    <a:pt x="971432" y="123349"/>
                    <a:pt x="971432" y="123349"/>
                  </a:cubicBezTo>
                  <a:lnTo>
                    <a:pt x="931721" y="99250"/>
                  </a:lnTo>
                  <a:lnTo>
                    <a:pt x="922221" y="89249"/>
                  </a:lnTo>
                  <a:lnTo>
                    <a:pt x="888495" y="89249"/>
                  </a:lnTo>
                  <a:lnTo>
                    <a:pt x="915380" y="77914"/>
                  </a:lnTo>
                  <a:lnTo>
                    <a:pt x="981882" y="84963"/>
                  </a:lnTo>
                  <a:lnTo>
                    <a:pt x="1015893" y="77914"/>
                  </a:lnTo>
                  <a:lnTo>
                    <a:pt x="1093795" y="58007"/>
                  </a:lnTo>
                  <a:lnTo>
                    <a:pt x="1146142" y="45244"/>
                  </a:lnTo>
                  <a:lnTo>
                    <a:pt x="1184143" y="31052"/>
                  </a:lnTo>
                  <a:lnTo>
                    <a:pt x="1140157" y="24194"/>
                  </a:lnTo>
                  <a:cubicBezTo>
                    <a:pt x="1140157" y="24194"/>
                    <a:pt x="1108996" y="32766"/>
                    <a:pt x="1104721" y="32766"/>
                  </a:cubicBezTo>
                  <a:cubicBezTo>
                    <a:pt x="1100445" y="32766"/>
                    <a:pt x="1063680" y="35623"/>
                    <a:pt x="1059404" y="35623"/>
                  </a:cubicBezTo>
                  <a:lnTo>
                    <a:pt x="960222" y="35623"/>
                  </a:lnTo>
                  <a:lnTo>
                    <a:pt x="929156" y="42672"/>
                  </a:lnTo>
                  <a:lnTo>
                    <a:pt x="957657" y="49816"/>
                  </a:lnTo>
                  <a:lnTo>
                    <a:pt x="940651" y="59341"/>
                  </a:lnTo>
                  <a:lnTo>
                    <a:pt x="910915" y="59341"/>
                  </a:lnTo>
                  <a:lnTo>
                    <a:pt x="893910" y="65056"/>
                  </a:lnTo>
                  <a:lnTo>
                    <a:pt x="916520" y="48006"/>
                  </a:lnTo>
                  <a:lnTo>
                    <a:pt x="892485" y="42291"/>
                  </a:lnTo>
                  <a:lnTo>
                    <a:pt x="862749" y="49435"/>
                  </a:lnTo>
                  <a:lnTo>
                    <a:pt x="825888" y="70675"/>
                  </a:lnTo>
                  <a:lnTo>
                    <a:pt x="842893" y="76390"/>
                  </a:lnTo>
                  <a:lnTo>
                    <a:pt x="867024" y="66865"/>
                  </a:lnTo>
                  <a:lnTo>
                    <a:pt x="886785" y="71057"/>
                  </a:lnTo>
                  <a:lnTo>
                    <a:pt x="865599" y="76772"/>
                  </a:lnTo>
                  <a:lnTo>
                    <a:pt x="857049" y="88106"/>
                  </a:lnTo>
                  <a:lnTo>
                    <a:pt x="871204" y="92393"/>
                  </a:lnTo>
                  <a:lnTo>
                    <a:pt x="833203" y="95250"/>
                  </a:lnTo>
                  <a:lnTo>
                    <a:pt x="766701" y="83915"/>
                  </a:lnTo>
                  <a:lnTo>
                    <a:pt x="739816" y="116491"/>
                  </a:lnTo>
                  <a:lnTo>
                    <a:pt x="685949" y="154591"/>
                  </a:lnTo>
                  <a:lnTo>
                    <a:pt x="700105" y="165925"/>
                  </a:lnTo>
                  <a:lnTo>
                    <a:pt x="690604" y="171926"/>
                  </a:lnTo>
                  <a:lnTo>
                    <a:pt x="677874" y="178689"/>
                  </a:lnTo>
                  <a:lnTo>
                    <a:pt x="641013" y="171926"/>
                  </a:lnTo>
                  <a:lnTo>
                    <a:pt x="590091" y="185357"/>
                  </a:lnTo>
                  <a:lnTo>
                    <a:pt x="477559" y="240252"/>
                  </a:lnTo>
                  <a:cubicBezTo>
                    <a:pt x="181848" y="530352"/>
                    <a:pt x="102036" y="696627"/>
                    <a:pt x="0" y="1091502"/>
                  </a:cubicBezTo>
                  <a:lnTo>
                    <a:pt x="114699" y="1064800"/>
                  </a:lnTo>
                  <a:lnTo>
                    <a:pt x="134554" y="1086041"/>
                  </a:lnTo>
                  <a:lnTo>
                    <a:pt x="168565" y="1091756"/>
                  </a:lnTo>
                  <a:lnTo>
                    <a:pt x="191271" y="1105948"/>
                  </a:lnTo>
                  <a:lnTo>
                    <a:pt x="215306" y="1096423"/>
                  </a:lnTo>
                  <a:lnTo>
                    <a:pt x="235162" y="1116330"/>
                  </a:lnTo>
                  <a:lnTo>
                    <a:pt x="279053" y="1140428"/>
                  </a:lnTo>
                  <a:lnTo>
                    <a:pt x="321519" y="1146143"/>
                  </a:lnTo>
                  <a:lnTo>
                    <a:pt x="334250" y="1188720"/>
                  </a:lnTo>
                  <a:cubicBezTo>
                    <a:pt x="334250" y="1188720"/>
                    <a:pt x="363985" y="1215676"/>
                    <a:pt x="362750" y="1221391"/>
                  </a:cubicBezTo>
                  <a:cubicBezTo>
                    <a:pt x="361515" y="1227106"/>
                    <a:pt x="372251" y="1252633"/>
                    <a:pt x="378331" y="1252633"/>
                  </a:cubicBezTo>
                  <a:cubicBezTo>
                    <a:pt x="392505" y="1257710"/>
                    <a:pt x="406252" y="1263891"/>
                    <a:pt x="419467" y="1271111"/>
                  </a:cubicBezTo>
                  <a:lnTo>
                    <a:pt x="443503" y="1273874"/>
                  </a:lnTo>
                  <a:lnTo>
                    <a:pt x="453003" y="1252633"/>
                  </a:lnTo>
                  <a:lnTo>
                    <a:pt x="474283" y="1252633"/>
                  </a:lnTo>
                  <a:lnTo>
                    <a:pt x="474283" y="1273874"/>
                  </a:lnTo>
                  <a:lnTo>
                    <a:pt x="482834" y="1285304"/>
                  </a:lnTo>
                  <a:lnTo>
                    <a:pt x="485589" y="1317879"/>
                  </a:lnTo>
                  <a:lnTo>
                    <a:pt x="494139" y="1342073"/>
                  </a:lnTo>
                  <a:lnTo>
                    <a:pt x="479983" y="1357694"/>
                  </a:lnTo>
                  <a:lnTo>
                    <a:pt x="457278" y="1386269"/>
                  </a:lnTo>
                  <a:lnTo>
                    <a:pt x="428777" y="1425797"/>
                  </a:lnTo>
                  <a:lnTo>
                    <a:pt x="431627" y="1463897"/>
                  </a:lnTo>
                  <a:lnTo>
                    <a:pt x="424502" y="1489424"/>
                  </a:lnTo>
                  <a:lnTo>
                    <a:pt x="445782" y="1496568"/>
                  </a:lnTo>
                  <a:lnTo>
                    <a:pt x="427352" y="1522095"/>
                  </a:lnTo>
                  <a:cubicBezTo>
                    <a:pt x="431114" y="1532801"/>
                    <a:pt x="434287" y="1543707"/>
                    <a:pt x="436852" y="1554766"/>
                  </a:cubicBezTo>
                  <a:cubicBezTo>
                    <a:pt x="441251" y="1566948"/>
                    <a:pt x="446457" y="1578816"/>
                    <a:pt x="452433" y="1590294"/>
                  </a:cubicBezTo>
                  <a:lnTo>
                    <a:pt x="472288" y="1607344"/>
                  </a:lnTo>
                  <a:lnTo>
                    <a:pt x="480838" y="1635919"/>
                  </a:lnTo>
                  <a:lnTo>
                    <a:pt x="529005" y="1735265"/>
                  </a:lnTo>
                  <a:lnTo>
                    <a:pt x="562921" y="1763840"/>
                  </a:lnTo>
                  <a:lnTo>
                    <a:pt x="612512" y="1789367"/>
                  </a:lnTo>
                  <a:cubicBezTo>
                    <a:pt x="612512" y="1789367"/>
                    <a:pt x="643673" y="1823466"/>
                    <a:pt x="645098" y="1827467"/>
                  </a:cubicBezTo>
                  <a:cubicBezTo>
                    <a:pt x="646523" y="1831467"/>
                    <a:pt x="662103" y="1894142"/>
                    <a:pt x="662103" y="1894142"/>
                  </a:cubicBezTo>
                  <a:cubicBezTo>
                    <a:pt x="661882" y="1905826"/>
                    <a:pt x="661660" y="1917510"/>
                    <a:pt x="661439" y="1929194"/>
                  </a:cubicBezTo>
                  <a:lnTo>
                    <a:pt x="670939" y="1966055"/>
                  </a:lnTo>
                  <a:lnTo>
                    <a:pt x="673789" y="2007299"/>
                  </a:lnTo>
                  <a:lnTo>
                    <a:pt x="678064" y="2064449"/>
                  </a:lnTo>
                  <a:lnTo>
                    <a:pt x="692219" y="2109883"/>
                  </a:lnTo>
                  <a:lnTo>
                    <a:pt x="704950" y="2169509"/>
                  </a:lnTo>
                  <a:lnTo>
                    <a:pt x="689369" y="2189417"/>
                  </a:lnTo>
                  <a:lnTo>
                    <a:pt x="698869" y="2218849"/>
                  </a:lnTo>
                  <a:lnTo>
                    <a:pt x="710270" y="2261807"/>
                  </a:lnTo>
                  <a:lnTo>
                    <a:pt x="730030" y="2283143"/>
                  </a:lnTo>
                  <a:cubicBezTo>
                    <a:pt x="729587" y="2294509"/>
                    <a:pt x="729143" y="2305876"/>
                    <a:pt x="728700" y="2317242"/>
                  </a:cubicBezTo>
                  <a:lnTo>
                    <a:pt x="732880" y="2351246"/>
                  </a:lnTo>
                  <a:lnTo>
                    <a:pt x="820758" y="2444972"/>
                  </a:lnTo>
                  <a:lnTo>
                    <a:pt x="837668" y="2463451"/>
                  </a:lnTo>
                  <a:lnTo>
                    <a:pt x="837668" y="2419445"/>
                  </a:lnTo>
                  <a:lnTo>
                    <a:pt x="866169" y="2402967"/>
                  </a:lnTo>
                  <a:lnTo>
                    <a:pt x="866169" y="2376869"/>
                  </a:lnTo>
                  <a:lnTo>
                    <a:pt x="837668" y="2364105"/>
                  </a:lnTo>
                  <a:lnTo>
                    <a:pt x="837668" y="2344198"/>
                  </a:lnTo>
                  <a:lnTo>
                    <a:pt x="851634" y="2331434"/>
                  </a:lnTo>
                  <a:lnTo>
                    <a:pt x="865694" y="2308670"/>
                  </a:lnTo>
                  <a:lnTo>
                    <a:pt x="865694" y="2290191"/>
                  </a:lnTo>
                  <a:cubicBezTo>
                    <a:pt x="877379" y="2286000"/>
                    <a:pt x="865694" y="2273141"/>
                    <a:pt x="865694" y="2273141"/>
                  </a:cubicBezTo>
                  <a:lnTo>
                    <a:pt x="846219" y="2273141"/>
                  </a:lnTo>
                  <a:lnTo>
                    <a:pt x="844793" y="2254758"/>
                  </a:lnTo>
                  <a:lnTo>
                    <a:pt x="863224" y="2254758"/>
                  </a:lnTo>
                  <a:lnTo>
                    <a:pt x="870824" y="2266093"/>
                  </a:lnTo>
                  <a:lnTo>
                    <a:pt x="885835" y="2254758"/>
                  </a:lnTo>
                  <a:lnTo>
                    <a:pt x="874529" y="2231993"/>
                  </a:lnTo>
                  <a:cubicBezTo>
                    <a:pt x="877379" y="2224945"/>
                    <a:pt x="897235" y="2231993"/>
                    <a:pt x="897235" y="2231993"/>
                  </a:cubicBezTo>
                  <a:lnTo>
                    <a:pt x="931151" y="2212086"/>
                  </a:lnTo>
                  <a:lnTo>
                    <a:pt x="945306" y="2195132"/>
                  </a:lnTo>
                  <a:lnTo>
                    <a:pt x="945306" y="2172367"/>
                  </a:lnTo>
                  <a:lnTo>
                    <a:pt x="929156" y="2157794"/>
                  </a:lnTo>
                  <a:lnTo>
                    <a:pt x="914905" y="2135029"/>
                  </a:lnTo>
                  <a:lnTo>
                    <a:pt x="931911" y="2135029"/>
                  </a:lnTo>
                  <a:cubicBezTo>
                    <a:pt x="931911" y="2135029"/>
                    <a:pt x="957467" y="2147888"/>
                    <a:pt x="965922" y="2135029"/>
                  </a:cubicBezTo>
                  <a:cubicBezTo>
                    <a:pt x="974377" y="2122170"/>
                    <a:pt x="987202" y="2105216"/>
                    <a:pt x="987202" y="2105216"/>
                  </a:cubicBezTo>
                  <a:lnTo>
                    <a:pt x="1002783" y="2068354"/>
                  </a:lnTo>
                  <a:cubicBezTo>
                    <a:pt x="1002783" y="2068354"/>
                    <a:pt x="1032519" y="2014347"/>
                    <a:pt x="1035369" y="2010061"/>
                  </a:cubicBezTo>
                  <a:cubicBezTo>
                    <a:pt x="1038219" y="2005774"/>
                    <a:pt x="1035369" y="1952911"/>
                    <a:pt x="1035369" y="1952911"/>
                  </a:cubicBezTo>
                  <a:lnTo>
                    <a:pt x="1082110" y="1914811"/>
                  </a:lnTo>
                  <a:lnTo>
                    <a:pt x="1113271" y="1914811"/>
                  </a:lnTo>
                  <a:lnTo>
                    <a:pt x="1138732" y="1872139"/>
                  </a:lnTo>
                  <a:lnTo>
                    <a:pt x="1158587" y="1844135"/>
                  </a:lnTo>
                  <a:lnTo>
                    <a:pt x="1158587" y="1796510"/>
                  </a:lnTo>
                  <a:lnTo>
                    <a:pt x="1165617" y="1751076"/>
                  </a:lnTo>
                  <a:lnTo>
                    <a:pt x="1154502" y="1706690"/>
                  </a:lnTo>
                  <a:lnTo>
                    <a:pt x="1194118" y="1654112"/>
                  </a:lnTo>
                  <a:lnTo>
                    <a:pt x="1223854" y="1625537"/>
                  </a:lnTo>
                  <a:lnTo>
                    <a:pt x="1212549" y="1573054"/>
                  </a:lnTo>
                  <a:lnTo>
                    <a:pt x="1206658" y="1540478"/>
                  </a:lnTo>
                  <a:close/>
                  <a:moveTo>
                    <a:pt x="1522257" y="424720"/>
                  </a:moveTo>
                  <a:lnTo>
                    <a:pt x="1531757" y="430340"/>
                  </a:lnTo>
                  <a:lnTo>
                    <a:pt x="1544678" y="419100"/>
                  </a:lnTo>
                  <a:lnTo>
                    <a:pt x="1563013" y="419100"/>
                  </a:lnTo>
                  <a:lnTo>
                    <a:pt x="1579924" y="413385"/>
                  </a:lnTo>
                  <a:lnTo>
                    <a:pt x="1587524" y="402907"/>
                  </a:lnTo>
                  <a:lnTo>
                    <a:pt x="1583914" y="388430"/>
                  </a:lnTo>
                  <a:lnTo>
                    <a:pt x="1591134" y="380714"/>
                  </a:lnTo>
                  <a:cubicBezTo>
                    <a:pt x="1591989" y="368999"/>
                    <a:pt x="1573463" y="360521"/>
                    <a:pt x="1573463" y="360521"/>
                  </a:cubicBezTo>
                  <a:lnTo>
                    <a:pt x="1563013" y="360521"/>
                  </a:lnTo>
                  <a:lnTo>
                    <a:pt x="1550093" y="375476"/>
                  </a:lnTo>
                  <a:lnTo>
                    <a:pt x="1536412" y="375476"/>
                  </a:lnTo>
                  <a:lnTo>
                    <a:pt x="1531567" y="392430"/>
                  </a:lnTo>
                  <a:lnTo>
                    <a:pt x="1533562" y="405194"/>
                  </a:lnTo>
                  <a:lnTo>
                    <a:pt x="1522257" y="412242"/>
                  </a:lnTo>
                  <a:lnTo>
                    <a:pt x="1522257" y="424720"/>
                  </a:lnTo>
                  <a:close/>
                  <a:moveTo>
                    <a:pt x="1607759" y="317373"/>
                  </a:moveTo>
                  <a:lnTo>
                    <a:pt x="1593319" y="323850"/>
                  </a:lnTo>
                  <a:lnTo>
                    <a:pt x="1593319" y="345662"/>
                  </a:lnTo>
                  <a:lnTo>
                    <a:pt x="1594934" y="351282"/>
                  </a:lnTo>
                  <a:cubicBezTo>
                    <a:pt x="1595988" y="355778"/>
                    <a:pt x="1596530" y="360379"/>
                    <a:pt x="1596549" y="364998"/>
                  </a:cubicBezTo>
                  <a:lnTo>
                    <a:pt x="1606999" y="372237"/>
                  </a:lnTo>
                  <a:lnTo>
                    <a:pt x="1617450" y="378714"/>
                  </a:lnTo>
                  <a:lnTo>
                    <a:pt x="1622295" y="388239"/>
                  </a:lnTo>
                  <a:cubicBezTo>
                    <a:pt x="1622295" y="388239"/>
                    <a:pt x="1620680" y="397764"/>
                    <a:pt x="1615075" y="397764"/>
                  </a:cubicBezTo>
                  <a:lnTo>
                    <a:pt x="1602154" y="401860"/>
                  </a:lnTo>
                  <a:lnTo>
                    <a:pt x="1606999" y="410718"/>
                  </a:lnTo>
                  <a:cubicBezTo>
                    <a:pt x="1606999" y="410718"/>
                    <a:pt x="1597499" y="415576"/>
                    <a:pt x="1596549" y="419576"/>
                  </a:cubicBezTo>
                  <a:lnTo>
                    <a:pt x="1605384" y="426053"/>
                  </a:lnTo>
                  <a:lnTo>
                    <a:pt x="1597309" y="434150"/>
                  </a:lnTo>
                  <a:lnTo>
                    <a:pt x="1579639" y="434150"/>
                  </a:lnTo>
                  <a:lnTo>
                    <a:pt x="1579639" y="443675"/>
                  </a:lnTo>
                  <a:lnTo>
                    <a:pt x="1616690" y="443675"/>
                  </a:lnTo>
                  <a:lnTo>
                    <a:pt x="1631985" y="434150"/>
                  </a:lnTo>
                  <a:lnTo>
                    <a:pt x="1654501" y="438150"/>
                  </a:lnTo>
                  <a:cubicBezTo>
                    <a:pt x="1654501" y="438150"/>
                    <a:pt x="1673026" y="434150"/>
                    <a:pt x="1677016" y="434150"/>
                  </a:cubicBezTo>
                  <a:lnTo>
                    <a:pt x="1673786" y="430054"/>
                  </a:lnTo>
                  <a:lnTo>
                    <a:pt x="1679486" y="422815"/>
                  </a:lnTo>
                  <a:lnTo>
                    <a:pt x="1688322" y="412337"/>
                  </a:lnTo>
                  <a:lnTo>
                    <a:pt x="1677016" y="407765"/>
                  </a:lnTo>
                  <a:lnTo>
                    <a:pt x="1664191" y="403765"/>
                  </a:lnTo>
                  <a:lnTo>
                    <a:pt x="1665806" y="390049"/>
                  </a:lnTo>
                  <a:lnTo>
                    <a:pt x="1653646" y="380524"/>
                  </a:lnTo>
                  <a:lnTo>
                    <a:pt x="1635215" y="370427"/>
                  </a:lnTo>
                  <a:lnTo>
                    <a:pt x="1633600" y="351854"/>
                  </a:lnTo>
                  <a:lnTo>
                    <a:pt x="1635215" y="335756"/>
                  </a:lnTo>
                  <a:lnTo>
                    <a:pt x="1616215" y="335756"/>
                  </a:lnTo>
                  <a:lnTo>
                    <a:pt x="1612224" y="327660"/>
                  </a:lnTo>
                  <a:lnTo>
                    <a:pt x="1623435" y="317182"/>
                  </a:lnTo>
                  <a:lnTo>
                    <a:pt x="1607759" y="317373"/>
                  </a:lnTo>
                  <a:close/>
                  <a:moveTo>
                    <a:pt x="1713212" y="386810"/>
                  </a:moveTo>
                  <a:lnTo>
                    <a:pt x="1713212" y="380714"/>
                  </a:lnTo>
                  <a:lnTo>
                    <a:pt x="1726133" y="380714"/>
                  </a:lnTo>
                  <a:lnTo>
                    <a:pt x="1733353" y="375476"/>
                  </a:lnTo>
                  <a:lnTo>
                    <a:pt x="1733353" y="355282"/>
                  </a:lnTo>
                  <a:lnTo>
                    <a:pt x="1742853" y="350425"/>
                  </a:lnTo>
                  <a:lnTo>
                    <a:pt x="1739623" y="334328"/>
                  </a:lnTo>
                  <a:lnTo>
                    <a:pt x="1724518" y="328994"/>
                  </a:lnTo>
                  <a:lnTo>
                    <a:pt x="1702002" y="336232"/>
                  </a:lnTo>
                  <a:lnTo>
                    <a:pt x="1702002" y="348044"/>
                  </a:lnTo>
                  <a:lnTo>
                    <a:pt x="1688322" y="349663"/>
                  </a:lnTo>
                  <a:lnTo>
                    <a:pt x="1685092" y="360521"/>
                  </a:lnTo>
                  <a:lnTo>
                    <a:pt x="1694592" y="364998"/>
                  </a:lnTo>
                  <a:lnTo>
                    <a:pt x="1679296" y="373856"/>
                  </a:lnTo>
                  <a:lnTo>
                    <a:pt x="1675211" y="380714"/>
                  </a:lnTo>
                  <a:lnTo>
                    <a:pt x="1688132" y="392430"/>
                  </a:lnTo>
                  <a:lnTo>
                    <a:pt x="1713212" y="386810"/>
                  </a:lnTo>
                  <a:close/>
                  <a:moveTo>
                    <a:pt x="2524534" y="876110"/>
                  </a:moveTo>
                  <a:lnTo>
                    <a:pt x="2577736" y="904685"/>
                  </a:lnTo>
                  <a:lnTo>
                    <a:pt x="2605192" y="894017"/>
                  </a:lnTo>
                  <a:lnTo>
                    <a:pt x="2623432" y="919925"/>
                  </a:lnTo>
                  <a:lnTo>
                    <a:pt x="2672169" y="930688"/>
                  </a:lnTo>
                  <a:lnTo>
                    <a:pt x="2693449" y="941356"/>
                  </a:lnTo>
                  <a:lnTo>
                    <a:pt x="2752826" y="809593"/>
                  </a:lnTo>
                  <a:cubicBezTo>
                    <a:pt x="2662503" y="608118"/>
                    <a:pt x="2543606" y="384419"/>
                    <a:pt x="2300883" y="208344"/>
                  </a:cubicBezTo>
                  <a:lnTo>
                    <a:pt x="2251877" y="211265"/>
                  </a:lnTo>
                  <a:lnTo>
                    <a:pt x="2241237" y="232696"/>
                  </a:lnTo>
                  <a:lnTo>
                    <a:pt x="2218531" y="224219"/>
                  </a:lnTo>
                  <a:lnTo>
                    <a:pt x="2207796" y="205169"/>
                  </a:lnTo>
                  <a:lnTo>
                    <a:pt x="2186420" y="205169"/>
                  </a:lnTo>
                  <a:lnTo>
                    <a:pt x="2195920" y="214694"/>
                  </a:lnTo>
                  <a:lnTo>
                    <a:pt x="2203616" y="230029"/>
                  </a:lnTo>
                  <a:lnTo>
                    <a:pt x="2170080" y="230029"/>
                  </a:lnTo>
                  <a:lnTo>
                    <a:pt x="2170080" y="248983"/>
                  </a:lnTo>
                  <a:lnTo>
                    <a:pt x="2146139" y="245459"/>
                  </a:lnTo>
                  <a:lnTo>
                    <a:pt x="2131604" y="243269"/>
                  </a:lnTo>
                  <a:lnTo>
                    <a:pt x="2123433" y="247364"/>
                  </a:lnTo>
                  <a:lnTo>
                    <a:pt x="2131034" y="252031"/>
                  </a:lnTo>
                  <a:lnTo>
                    <a:pt x="2141579" y="254413"/>
                  </a:lnTo>
                  <a:lnTo>
                    <a:pt x="2132079" y="257937"/>
                  </a:lnTo>
                  <a:lnTo>
                    <a:pt x="2119348" y="252794"/>
                  </a:lnTo>
                  <a:lnTo>
                    <a:pt x="2103483" y="247459"/>
                  </a:lnTo>
                  <a:lnTo>
                    <a:pt x="2098733" y="236887"/>
                  </a:lnTo>
                  <a:lnTo>
                    <a:pt x="2087048" y="227362"/>
                  </a:lnTo>
                  <a:lnTo>
                    <a:pt x="2073557" y="225552"/>
                  </a:lnTo>
                  <a:lnTo>
                    <a:pt x="2064057" y="214408"/>
                  </a:lnTo>
                  <a:lnTo>
                    <a:pt x="2084768" y="216218"/>
                  </a:lnTo>
                  <a:lnTo>
                    <a:pt x="2103008" y="224409"/>
                  </a:lnTo>
                  <a:lnTo>
                    <a:pt x="2118208" y="226219"/>
                  </a:lnTo>
                  <a:cubicBezTo>
                    <a:pt x="2118208" y="226219"/>
                    <a:pt x="2127709" y="223837"/>
                    <a:pt x="2128754" y="225552"/>
                  </a:cubicBezTo>
                  <a:cubicBezTo>
                    <a:pt x="2136021" y="227877"/>
                    <a:pt x="2143498" y="229473"/>
                    <a:pt x="2151079" y="230315"/>
                  </a:cubicBezTo>
                  <a:lnTo>
                    <a:pt x="2163430" y="220790"/>
                  </a:lnTo>
                  <a:lnTo>
                    <a:pt x="2142529" y="205169"/>
                  </a:lnTo>
                  <a:lnTo>
                    <a:pt x="2105478" y="194215"/>
                  </a:lnTo>
                  <a:lnTo>
                    <a:pt x="2040306" y="185833"/>
                  </a:lnTo>
                  <a:cubicBezTo>
                    <a:pt x="2031376" y="183581"/>
                    <a:pt x="2022560" y="180879"/>
                    <a:pt x="2013895" y="177737"/>
                  </a:cubicBezTo>
                  <a:lnTo>
                    <a:pt x="1992235" y="172403"/>
                  </a:lnTo>
                  <a:lnTo>
                    <a:pt x="1944734" y="172403"/>
                  </a:lnTo>
                  <a:lnTo>
                    <a:pt x="1872531" y="185833"/>
                  </a:lnTo>
                  <a:lnTo>
                    <a:pt x="1832631" y="211265"/>
                  </a:lnTo>
                  <a:lnTo>
                    <a:pt x="1785129" y="254222"/>
                  </a:lnTo>
                  <a:lnTo>
                    <a:pt x="1741713" y="260699"/>
                  </a:lnTo>
                  <a:cubicBezTo>
                    <a:pt x="1734977" y="266327"/>
                    <a:pt x="1728631" y="272405"/>
                    <a:pt x="1722712" y="278892"/>
                  </a:cubicBezTo>
                  <a:lnTo>
                    <a:pt x="1732213" y="299561"/>
                  </a:lnTo>
                  <a:lnTo>
                    <a:pt x="1729838" y="309086"/>
                  </a:lnTo>
                  <a:lnTo>
                    <a:pt x="1736298" y="314325"/>
                  </a:lnTo>
                  <a:lnTo>
                    <a:pt x="1741048" y="323850"/>
                  </a:lnTo>
                  <a:lnTo>
                    <a:pt x="1747508" y="333375"/>
                  </a:lnTo>
                  <a:lnTo>
                    <a:pt x="1771544" y="329851"/>
                  </a:lnTo>
                  <a:lnTo>
                    <a:pt x="1797385" y="315182"/>
                  </a:lnTo>
                  <a:lnTo>
                    <a:pt x="1817335" y="325755"/>
                  </a:lnTo>
                  <a:lnTo>
                    <a:pt x="1832631" y="352235"/>
                  </a:lnTo>
                  <a:lnTo>
                    <a:pt x="1835481" y="368141"/>
                  </a:lnTo>
                  <a:lnTo>
                    <a:pt x="1853721" y="371666"/>
                  </a:lnTo>
                  <a:lnTo>
                    <a:pt x="1866071" y="361093"/>
                  </a:lnTo>
                  <a:lnTo>
                    <a:pt x="1878992" y="358140"/>
                  </a:lnTo>
                  <a:lnTo>
                    <a:pt x="1886022" y="336899"/>
                  </a:lnTo>
                  <a:lnTo>
                    <a:pt x="1887162" y="320421"/>
                  </a:lnTo>
                  <a:lnTo>
                    <a:pt x="1904833" y="315182"/>
                  </a:lnTo>
                  <a:lnTo>
                    <a:pt x="1904833" y="304324"/>
                  </a:lnTo>
                  <a:lnTo>
                    <a:pt x="1898372" y="299656"/>
                  </a:lnTo>
                  <a:lnTo>
                    <a:pt x="1890107" y="294323"/>
                  </a:lnTo>
                  <a:lnTo>
                    <a:pt x="1887162" y="275273"/>
                  </a:lnTo>
                  <a:lnTo>
                    <a:pt x="1914048" y="258223"/>
                  </a:lnTo>
                  <a:cubicBezTo>
                    <a:pt x="1914048" y="258223"/>
                    <a:pt x="1928298" y="245269"/>
                    <a:pt x="1928298" y="242983"/>
                  </a:cubicBezTo>
                  <a:cubicBezTo>
                    <a:pt x="1928298" y="240697"/>
                    <a:pt x="1935328" y="232886"/>
                    <a:pt x="1935328" y="232886"/>
                  </a:cubicBezTo>
                  <a:cubicBezTo>
                    <a:pt x="1935328" y="232886"/>
                    <a:pt x="1946539" y="233553"/>
                    <a:pt x="1950054" y="234125"/>
                  </a:cubicBezTo>
                  <a:cubicBezTo>
                    <a:pt x="1953569" y="234696"/>
                    <a:pt x="1972284" y="241173"/>
                    <a:pt x="1972284" y="241173"/>
                  </a:cubicBezTo>
                  <a:lnTo>
                    <a:pt x="1979409" y="246507"/>
                  </a:lnTo>
                  <a:lnTo>
                    <a:pt x="1957654" y="257080"/>
                  </a:lnTo>
                  <a:lnTo>
                    <a:pt x="1944829" y="270034"/>
                  </a:lnTo>
                  <a:lnTo>
                    <a:pt x="1935328" y="276511"/>
                  </a:lnTo>
                  <a:lnTo>
                    <a:pt x="1944164" y="297085"/>
                  </a:lnTo>
                  <a:lnTo>
                    <a:pt x="1967059" y="308896"/>
                  </a:lnTo>
                  <a:lnTo>
                    <a:pt x="1987580" y="304705"/>
                  </a:lnTo>
                  <a:lnTo>
                    <a:pt x="2020166" y="303086"/>
                  </a:lnTo>
                  <a:cubicBezTo>
                    <a:pt x="2020166" y="303086"/>
                    <a:pt x="2057502" y="310610"/>
                    <a:pt x="2059212" y="311849"/>
                  </a:cubicBezTo>
                  <a:cubicBezTo>
                    <a:pt x="2060922" y="313087"/>
                    <a:pt x="2048476" y="317087"/>
                    <a:pt x="2048476" y="317087"/>
                  </a:cubicBezTo>
                  <a:lnTo>
                    <a:pt x="2033941" y="321183"/>
                  </a:lnTo>
                  <a:lnTo>
                    <a:pt x="2025771" y="326517"/>
                  </a:lnTo>
                  <a:lnTo>
                    <a:pt x="2011900" y="319469"/>
                  </a:lnTo>
                  <a:cubicBezTo>
                    <a:pt x="2006305" y="315543"/>
                    <a:pt x="1999721" y="313296"/>
                    <a:pt x="1992900" y="312992"/>
                  </a:cubicBezTo>
                  <a:cubicBezTo>
                    <a:pt x="1987152" y="314112"/>
                    <a:pt x="1981728" y="316521"/>
                    <a:pt x="1977034" y="320040"/>
                  </a:cubicBezTo>
                  <a:lnTo>
                    <a:pt x="1985870" y="333566"/>
                  </a:lnTo>
                  <a:lnTo>
                    <a:pt x="1998125" y="341852"/>
                  </a:lnTo>
                  <a:cubicBezTo>
                    <a:pt x="1998125" y="341852"/>
                    <a:pt x="1992900" y="357092"/>
                    <a:pt x="1989385" y="356521"/>
                  </a:cubicBezTo>
                  <a:cubicBezTo>
                    <a:pt x="1985870" y="355949"/>
                    <a:pt x="1979885" y="345377"/>
                    <a:pt x="1979885" y="345377"/>
                  </a:cubicBezTo>
                  <a:lnTo>
                    <a:pt x="1966299" y="340043"/>
                  </a:lnTo>
                  <a:lnTo>
                    <a:pt x="1957559" y="345377"/>
                  </a:lnTo>
                  <a:lnTo>
                    <a:pt x="1958699" y="358331"/>
                  </a:lnTo>
                  <a:lnTo>
                    <a:pt x="1954899" y="376619"/>
                  </a:lnTo>
                  <a:lnTo>
                    <a:pt x="1940268" y="386144"/>
                  </a:lnTo>
                  <a:lnTo>
                    <a:pt x="1929628" y="394430"/>
                  </a:lnTo>
                  <a:lnTo>
                    <a:pt x="1915568" y="386144"/>
                  </a:lnTo>
                  <a:lnTo>
                    <a:pt x="1897422" y="391478"/>
                  </a:lnTo>
                  <a:lnTo>
                    <a:pt x="1865691" y="389668"/>
                  </a:lnTo>
                  <a:lnTo>
                    <a:pt x="1858661" y="396145"/>
                  </a:lnTo>
                  <a:lnTo>
                    <a:pt x="1847451" y="391478"/>
                  </a:lnTo>
                  <a:cubicBezTo>
                    <a:pt x="1847451" y="391478"/>
                    <a:pt x="1819900" y="392621"/>
                    <a:pt x="1818095" y="393192"/>
                  </a:cubicBezTo>
                  <a:cubicBezTo>
                    <a:pt x="1811797" y="391068"/>
                    <a:pt x="1805716" y="388324"/>
                    <a:pt x="1799950" y="385001"/>
                  </a:cubicBezTo>
                  <a:lnTo>
                    <a:pt x="1792920" y="369094"/>
                  </a:lnTo>
                  <a:lnTo>
                    <a:pt x="1801660" y="358521"/>
                  </a:lnTo>
                  <a:lnTo>
                    <a:pt x="1797575" y="353759"/>
                  </a:lnTo>
                  <a:lnTo>
                    <a:pt x="1794060" y="344996"/>
                  </a:lnTo>
                  <a:lnTo>
                    <a:pt x="1799950" y="337852"/>
                  </a:lnTo>
                  <a:lnTo>
                    <a:pt x="1791114" y="335566"/>
                  </a:lnTo>
                  <a:lnTo>
                    <a:pt x="1776484" y="350234"/>
                  </a:lnTo>
                  <a:cubicBezTo>
                    <a:pt x="1776262" y="354965"/>
                    <a:pt x="1776041" y="359696"/>
                    <a:pt x="1775819" y="364427"/>
                  </a:cubicBezTo>
                  <a:cubicBezTo>
                    <a:pt x="1775819" y="364427"/>
                    <a:pt x="1783514" y="377952"/>
                    <a:pt x="1784084" y="379667"/>
                  </a:cubicBezTo>
                  <a:cubicBezTo>
                    <a:pt x="1784521" y="383779"/>
                    <a:pt x="1784711" y="387914"/>
                    <a:pt x="1784654" y="392049"/>
                  </a:cubicBezTo>
                  <a:lnTo>
                    <a:pt x="1770024" y="397955"/>
                  </a:lnTo>
                  <a:lnTo>
                    <a:pt x="1754158" y="402622"/>
                  </a:lnTo>
                  <a:lnTo>
                    <a:pt x="1757103" y="408527"/>
                  </a:lnTo>
                  <a:lnTo>
                    <a:pt x="1773539" y="411480"/>
                  </a:lnTo>
                  <a:lnTo>
                    <a:pt x="1768219" y="421005"/>
                  </a:lnTo>
                  <a:lnTo>
                    <a:pt x="1758719" y="421577"/>
                  </a:lnTo>
                  <a:lnTo>
                    <a:pt x="1754063" y="433388"/>
                  </a:lnTo>
                  <a:lnTo>
                    <a:pt x="1751118" y="439865"/>
                  </a:lnTo>
                  <a:lnTo>
                    <a:pt x="1738198" y="436340"/>
                  </a:lnTo>
                  <a:lnTo>
                    <a:pt x="1738768" y="428054"/>
                  </a:lnTo>
                  <a:lnTo>
                    <a:pt x="1739338" y="417481"/>
                  </a:lnTo>
                  <a:lnTo>
                    <a:pt x="1734113" y="412147"/>
                  </a:lnTo>
                  <a:lnTo>
                    <a:pt x="1726418" y="420434"/>
                  </a:lnTo>
                  <a:lnTo>
                    <a:pt x="1718247" y="431006"/>
                  </a:lnTo>
                  <a:lnTo>
                    <a:pt x="1699247" y="434531"/>
                  </a:lnTo>
                  <a:lnTo>
                    <a:pt x="1690412" y="441579"/>
                  </a:lnTo>
                  <a:lnTo>
                    <a:pt x="1684522" y="454533"/>
                  </a:lnTo>
                  <a:lnTo>
                    <a:pt x="1670461" y="461010"/>
                  </a:lnTo>
                  <a:lnTo>
                    <a:pt x="1659346" y="468059"/>
                  </a:lnTo>
                  <a:lnTo>
                    <a:pt x="1642245" y="459296"/>
                  </a:lnTo>
                  <a:lnTo>
                    <a:pt x="1639965" y="463391"/>
                  </a:lnTo>
                  <a:lnTo>
                    <a:pt x="1643480" y="472154"/>
                  </a:lnTo>
                  <a:lnTo>
                    <a:pt x="1639395" y="476917"/>
                  </a:lnTo>
                  <a:lnTo>
                    <a:pt x="1617070" y="475107"/>
                  </a:lnTo>
                  <a:lnTo>
                    <a:pt x="1604719" y="473393"/>
                  </a:lnTo>
                  <a:lnTo>
                    <a:pt x="1602914" y="489871"/>
                  </a:lnTo>
                  <a:lnTo>
                    <a:pt x="1624670" y="493395"/>
                  </a:lnTo>
                  <a:lnTo>
                    <a:pt x="1635215" y="502920"/>
                  </a:lnTo>
                  <a:cubicBezTo>
                    <a:pt x="1635215" y="502920"/>
                    <a:pt x="1643480" y="512921"/>
                    <a:pt x="1645190" y="512921"/>
                  </a:cubicBezTo>
                  <a:cubicBezTo>
                    <a:pt x="1646900" y="512921"/>
                    <a:pt x="1658776" y="515874"/>
                    <a:pt x="1658776" y="515874"/>
                  </a:cubicBezTo>
                  <a:lnTo>
                    <a:pt x="1654026" y="541782"/>
                  </a:lnTo>
                  <a:lnTo>
                    <a:pt x="1643480" y="565880"/>
                  </a:lnTo>
                  <a:lnTo>
                    <a:pt x="1599399" y="565309"/>
                  </a:lnTo>
                  <a:lnTo>
                    <a:pt x="1551328" y="564166"/>
                  </a:lnTo>
                  <a:lnTo>
                    <a:pt x="1536032" y="569976"/>
                  </a:lnTo>
                  <a:lnTo>
                    <a:pt x="1531282" y="583502"/>
                  </a:lnTo>
                  <a:lnTo>
                    <a:pt x="1535462" y="597694"/>
                  </a:lnTo>
                  <a:lnTo>
                    <a:pt x="1526912" y="624269"/>
                  </a:lnTo>
                  <a:lnTo>
                    <a:pt x="1523397" y="638461"/>
                  </a:lnTo>
                  <a:cubicBezTo>
                    <a:pt x="1523416" y="643299"/>
                    <a:pt x="1523958" y="648122"/>
                    <a:pt x="1525012" y="652844"/>
                  </a:cubicBezTo>
                  <a:cubicBezTo>
                    <a:pt x="1526247" y="654558"/>
                    <a:pt x="1533277" y="666941"/>
                    <a:pt x="1533277" y="666941"/>
                  </a:cubicBezTo>
                  <a:lnTo>
                    <a:pt x="1527957" y="686943"/>
                  </a:lnTo>
                  <a:lnTo>
                    <a:pt x="1543823" y="691706"/>
                  </a:lnTo>
                  <a:lnTo>
                    <a:pt x="1570233" y="693420"/>
                  </a:lnTo>
                  <a:lnTo>
                    <a:pt x="1584294" y="701135"/>
                  </a:lnTo>
                  <a:lnTo>
                    <a:pt x="1594934" y="702850"/>
                  </a:lnTo>
                  <a:lnTo>
                    <a:pt x="1612510" y="695230"/>
                  </a:lnTo>
                  <a:lnTo>
                    <a:pt x="1638920" y="691706"/>
                  </a:lnTo>
                  <a:lnTo>
                    <a:pt x="1663621" y="671036"/>
                  </a:lnTo>
                  <a:lnTo>
                    <a:pt x="1659536" y="645795"/>
                  </a:lnTo>
                  <a:lnTo>
                    <a:pt x="1674736" y="626745"/>
                  </a:lnTo>
                  <a:lnTo>
                    <a:pt x="1707037" y="606171"/>
                  </a:lnTo>
                  <a:lnTo>
                    <a:pt x="1721098" y="601409"/>
                  </a:lnTo>
                  <a:lnTo>
                    <a:pt x="1719387" y="580263"/>
                  </a:lnTo>
                  <a:lnTo>
                    <a:pt x="1738388" y="569024"/>
                  </a:lnTo>
                  <a:lnTo>
                    <a:pt x="1757388" y="575501"/>
                  </a:lnTo>
                  <a:lnTo>
                    <a:pt x="1770309" y="568452"/>
                  </a:lnTo>
                  <a:lnTo>
                    <a:pt x="1810020" y="556260"/>
                  </a:lnTo>
                  <a:lnTo>
                    <a:pt x="1849351" y="592836"/>
                  </a:lnTo>
                  <a:lnTo>
                    <a:pt x="1903313" y="629888"/>
                  </a:lnTo>
                  <a:cubicBezTo>
                    <a:pt x="1903313" y="629888"/>
                    <a:pt x="1914523" y="652272"/>
                    <a:pt x="1915093" y="653987"/>
                  </a:cubicBezTo>
                  <a:cubicBezTo>
                    <a:pt x="1912946" y="659405"/>
                    <a:pt x="1910172" y="664553"/>
                    <a:pt x="1906828" y="669322"/>
                  </a:cubicBezTo>
                  <a:lnTo>
                    <a:pt x="1876522" y="669322"/>
                  </a:lnTo>
                  <a:lnTo>
                    <a:pt x="1865121" y="671894"/>
                  </a:lnTo>
                  <a:cubicBezTo>
                    <a:pt x="1865121" y="671894"/>
                    <a:pt x="1868637" y="680657"/>
                    <a:pt x="1870917" y="680657"/>
                  </a:cubicBezTo>
                  <a:cubicBezTo>
                    <a:pt x="1873197" y="680657"/>
                    <a:pt x="1897422" y="691896"/>
                    <a:pt x="1897422" y="691896"/>
                  </a:cubicBezTo>
                  <a:lnTo>
                    <a:pt x="1905022" y="697802"/>
                  </a:lnTo>
                  <a:lnTo>
                    <a:pt x="1909108" y="696563"/>
                  </a:lnTo>
                  <a:lnTo>
                    <a:pt x="1908538" y="685419"/>
                  </a:lnTo>
                  <a:lnTo>
                    <a:pt x="1910913" y="674846"/>
                  </a:lnTo>
                  <a:lnTo>
                    <a:pt x="1919083" y="675989"/>
                  </a:lnTo>
                  <a:cubicBezTo>
                    <a:pt x="1922417" y="672357"/>
                    <a:pt x="1925372" y="668401"/>
                    <a:pt x="1927918" y="664178"/>
                  </a:cubicBezTo>
                  <a:cubicBezTo>
                    <a:pt x="1930379" y="658963"/>
                    <a:pt x="1933105" y="653877"/>
                    <a:pt x="1936088" y="648938"/>
                  </a:cubicBezTo>
                  <a:lnTo>
                    <a:pt x="1929628" y="636556"/>
                  </a:lnTo>
                  <a:lnTo>
                    <a:pt x="1933238" y="628269"/>
                  </a:lnTo>
                  <a:lnTo>
                    <a:pt x="1942739" y="629507"/>
                  </a:lnTo>
                  <a:lnTo>
                    <a:pt x="1943879" y="641794"/>
                  </a:lnTo>
                  <a:lnTo>
                    <a:pt x="1947394" y="641794"/>
                  </a:lnTo>
                  <a:lnTo>
                    <a:pt x="1946254" y="626555"/>
                  </a:lnTo>
                  <a:lnTo>
                    <a:pt x="1936753" y="620649"/>
                  </a:lnTo>
                  <a:lnTo>
                    <a:pt x="1924023" y="612172"/>
                  </a:lnTo>
                  <a:lnTo>
                    <a:pt x="1915188" y="599313"/>
                  </a:lnTo>
                  <a:lnTo>
                    <a:pt x="1899892" y="595122"/>
                  </a:lnTo>
                  <a:lnTo>
                    <a:pt x="1882317" y="582740"/>
                  </a:lnTo>
                  <a:lnTo>
                    <a:pt x="1878232" y="568643"/>
                  </a:lnTo>
                  <a:lnTo>
                    <a:pt x="1861796" y="560451"/>
                  </a:lnTo>
                  <a:lnTo>
                    <a:pt x="1857521" y="547497"/>
                  </a:lnTo>
                  <a:lnTo>
                    <a:pt x="1862271" y="533971"/>
                  </a:lnTo>
                  <a:lnTo>
                    <a:pt x="1872816" y="532162"/>
                  </a:lnTo>
                  <a:cubicBezTo>
                    <a:pt x="1873006" y="536480"/>
                    <a:pt x="1873197" y="540798"/>
                    <a:pt x="1873387" y="545116"/>
                  </a:cubicBezTo>
                  <a:lnTo>
                    <a:pt x="1883932" y="548640"/>
                  </a:lnTo>
                  <a:lnTo>
                    <a:pt x="1891057" y="544544"/>
                  </a:lnTo>
                  <a:lnTo>
                    <a:pt x="1901603" y="563594"/>
                  </a:lnTo>
                  <a:lnTo>
                    <a:pt x="1923263" y="575882"/>
                  </a:lnTo>
                  <a:lnTo>
                    <a:pt x="1940363" y="585407"/>
                  </a:lnTo>
                  <a:lnTo>
                    <a:pt x="1950909" y="586645"/>
                  </a:lnTo>
                  <a:lnTo>
                    <a:pt x="1968484" y="605695"/>
                  </a:lnTo>
                  <a:lnTo>
                    <a:pt x="1972664" y="630365"/>
                  </a:lnTo>
                  <a:lnTo>
                    <a:pt x="2005535" y="664559"/>
                  </a:lnTo>
                  <a:lnTo>
                    <a:pt x="2010190" y="688658"/>
                  </a:lnTo>
                  <a:lnTo>
                    <a:pt x="2033656" y="705136"/>
                  </a:lnTo>
                  <a:lnTo>
                    <a:pt x="2040116" y="699802"/>
                  </a:lnTo>
                  <a:lnTo>
                    <a:pt x="2036601" y="684562"/>
                  </a:lnTo>
                  <a:lnTo>
                    <a:pt x="2049521" y="677513"/>
                  </a:lnTo>
                  <a:lnTo>
                    <a:pt x="2045436" y="666845"/>
                  </a:lnTo>
                  <a:lnTo>
                    <a:pt x="2032421" y="662369"/>
                  </a:lnTo>
                  <a:lnTo>
                    <a:pt x="2027101" y="651796"/>
                  </a:lnTo>
                  <a:lnTo>
                    <a:pt x="2029476" y="634651"/>
                  </a:lnTo>
                  <a:lnTo>
                    <a:pt x="2021876" y="625888"/>
                  </a:lnTo>
                  <a:lnTo>
                    <a:pt x="2028906" y="627031"/>
                  </a:lnTo>
                  <a:lnTo>
                    <a:pt x="2034131" y="633508"/>
                  </a:lnTo>
                  <a:lnTo>
                    <a:pt x="2042396" y="622364"/>
                  </a:lnTo>
                  <a:lnTo>
                    <a:pt x="2056457" y="622935"/>
                  </a:lnTo>
                  <a:lnTo>
                    <a:pt x="2070612" y="628841"/>
                  </a:lnTo>
                  <a:lnTo>
                    <a:pt x="2081157" y="643319"/>
                  </a:lnTo>
                  <a:lnTo>
                    <a:pt x="2091703" y="659797"/>
                  </a:lnTo>
                  <a:cubicBezTo>
                    <a:pt x="2091703" y="659797"/>
                    <a:pt x="2084673" y="663893"/>
                    <a:pt x="2084102" y="665702"/>
                  </a:cubicBezTo>
                  <a:cubicBezTo>
                    <a:pt x="2085499" y="670258"/>
                    <a:pt x="2087475" y="674613"/>
                    <a:pt x="2089993" y="678656"/>
                  </a:cubicBezTo>
                  <a:lnTo>
                    <a:pt x="2103483" y="690944"/>
                  </a:lnTo>
                  <a:lnTo>
                    <a:pt x="2114028" y="705803"/>
                  </a:lnTo>
                  <a:lnTo>
                    <a:pt x="2135119" y="705231"/>
                  </a:lnTo>
                  <a:lnTo>
                    <a:pt x="2137494" y="714756"/>
                  </a:lnTo>
                  <a:lnTo>
                    <a:pt x="2152789" y="716471"/>
                  </a:lnTo>
                  <a:lnTo>
                    <a:pt x="2167420" y="712946"/>
                  </a:lnTo>
                  <a:lnTo>
                    <a:pt x="2171600" y="703421"/>
                  </a:lnTo>
                  <a:lnTo>
                    <a:pt x="2178060" y="712280"/>
                  </a:lnTo>
                  <a:lnTo>
                    <a:pt x="2195065" y="718185"/>
                  </a:lnTo>
                  <a:lnTo>
                    <a:pt x="2209696" y="717042"/>
                  </a:lnTo>
                  <a:lnTo>
                    <a:pt x="2222046" y="703421"/>
                  </a:lnTo>
                  <a:lnTo>
                    <a:pt x="2233162" y="708184"/>
                  </a:lnTo>
                  <a:lnTo>
                    <a:pt x="2241427" y="713423"/>
                  </a:lnTo>
                  <a:lnTo>
                    <a:pt x="2238482" y="725234"/>
                  </a:lnTo>
                  <a:lnTo>
                    <a:pt x="2245797" y="749427"/>
                  </a:lnTo>
                  <a:lnTo>
                    <a:pt x="2235157" y="773906"/>
                  </a:lnTo>
                  <a:lnTo>
                    <a:pt x="2235157" y="805910"/>
                  </a:lnTo>
                  <a:lnTo>
                    <a:pt x="2171030" y="805910"/>
                  </a:lnTo>
                  <a:lnTo>
                    <a:pt x="2146709" y="815435"/>
                  </a:lnTo>
                  <a:lnTo>
                    <a:pt x="2107283" y="795719"/>
                  </a:lnTo>
                  <a:lnTo>
                    <a:pt x="2081442" y="798767"/>
                  </a:lnTo>
                  <a:lnTo>
                    <a:pt x="2037266" y="782765"/>
                  </a:lnTo>
                  <a:lnTo>
                    <a:pt x="2002305" y="782765"/>
                  </a:lnTo>
                  <a:lnTo>
                    <a:pt x="1991665" y="792290"/>
                  </a:lnTo>
                  <a:lnTo>
                    <a:pt x="1997745" y="809054"/>
                  </a:lnTo>
                  <a:lnTo>
                    <a:pt x="1984065" y="822769"/>
                  </a:lnTo>
                  <a:lnTo>
                    <a:pt x="1949009" y="801434"/>
                  </a:lnTo>
                  <a:lnTo>
                    <a:pt x="1921648" y="804482"/>
                  </a:lnTo>
                  <a:lnTo>
                    <a:pt x="1911008" y="786194"/>
                  </a:lnTo>
                  <a:lnTo>
                    <a:pt x="1869871" y="774002"/>
                  </a:lnTo>
                  <a:lnTo>
                    <a:pt x="1841371" y="760190"/>
                  </a:lnTo>
                  <a:lnTo>
                    <a:pt x="1819520" y="749427"/>
                  </a:lnTo>
                  <a:lnTo>
                    <a:pt x="1845361" y="718947"/>
                  </a:lnTo>
                  <a:lnTo>
                    <a:pt x="1837761" y="693039"/>
                  </a:lnTo>
                  <a:lnTo>
                    <a:pt x="1819520" y="682276"/>
                  </a:lnTo>
                  <a:lnTo>
                    <a:pt x="1711407" y="694563"/>
                  </a:lnTo>
                  <a:lnTo>
                    <a:pt x="1668846" y="711327"/>
                  </a:lnTo>
                  <a:lnTo>
                    <a:pt x="1641390" y="712851"/>
                  </a:lnTo>
                  <a:lnTo>
                    <a:pt x="1612890" y="723519"/>
                  </a:lnTo>
                  <a:lnTo>
                    <a:pt x="1577929" y="715899"/>
                  </a:lnTo>
                  <a:lnTo>
                    <a:pt x="1555033" y="743331"/>
                  </a:lnTo>
                  <a:lnTo>
                    <a:pt x="1527672" y="761619"/>
                  </a:lnTo>
                  <a:lnTo>
                    <a:pt x="1502971" y="813530"/>
                  </a:lnTo>
                  <a:lnTo>
                    <a:pt x="1509432" y="836390"/>
                  </a:lnTo>
                  <a:lnTo>
                    <a:pt x="1477511" y="866966"/>
                  </a:lnTo>
                  <a:lnTo>
                    <a:pt x="1445590" y="879158"/>
                  </a:lnTo>
                  <a:lnTo>
                    <a:pt x="1430389" y="907733"/>
                  </a:lnTo>
                  <a:cubicBezTo>
                    <a:pt x="1430389" y="907733"/>
                    <a:pt x="1396854" y="982504"/>
                    <a:pt x="1393814" y="988600"/>
                  </a:cubicBezTo>
                  <a:cubicBezTo>
                    <a:pt x="1390773" y="994696"/>
                    <a:pt x="1393814" y="1032891"/>
                    <a:pt x="1393814" y="1032891"/>
                  </a:cubicBezTo>
                  <a:lnTo>
                    <a:pt x="1407494" y="1077087"/>
                  </a:lnTo>
                  <a:lnTo>
                    <a:pt x="1375573" y="1151858"/>
                  </a:lnTo>
                  <a:lnTo>
                    <a:pt x="1387733" y="1188530"/>
                  </a:lnTo>
                  <a:lnTo>
                    <a:pt x="1404454" y="1222058"/>
                  </a:lnTo>
                  <a:lnTo>
                    <a:pt x="1448630" y="1284637"/>
                  </a:lnTo>
                  <a:cubicBezTo>
                    <a:pt x="1448187" y="1295114"/>
                    <a:pt x="1447743" y="1305592"/>
                    <a:pt x="1447300" y="1316069"/>
                  </a:cubicBezTo>
                  <a:lnTo>
                    <a:pt x="1538312" y="1385507"/>
                  </a:lnTo>
                  <a:lnTo>
                    <a:pt x="1599304" y="1360932"/>
                  </a:lnTo>
                  <a:lnTo>
                    <a:pt x="1658016" y="1379601"/>
                  </a:lnTo>
                  <a:lnTo>
                    <a:pt x="1730978" y="1339977"/>
                  </a:lnTo>
                  <a:cubicBezTo>
                    <a:pt x="1730978" y="1339977"/>
                    <a:pt x="1755393" y="1339977"/>
                    <a:pt x="1762994" y="1353693"/>
                  </a:cubicBezTo>
                  <a:cubicBezTo>
                    <a:pt x="1770594" y="1367409"/>
                    <a:pt x="1775154" y="1379601"/>
                    <a:pt x="1802515" y="1379601"/>
                  </a:cubicBezTo>
                  <a:cubicBezTo>
                    <a:pt x="1829875" y="1379601"/>
                    <a:pt x="1843651" y="1410176"/>
                    <a:pt x="1843651" y="1410176"/>
                  </a:cubicBezTo>
                  <a:lnTo>
                    <a:pt x="1831491" y="1445228"/>
                  </a:lnTo>
                  <a:lnTo>
                    <a:pt x="1837571" y="1463516"/>
                  </a:lnTo>
                  <a:lnTo>
                    <a:pt x="1825410" y="1492091"/>
                  </a:lnTo>
                  <a:lnTo>
                    <a:pt x="1853911" y="1551527"/>
                  </a:lnTo>
                  <a:lnTo>
                    <a:pt x="1875192" y="1597343"/>
                  </a:lnTo>
                  <a:lnTo>
                    <a:pt x="1895047" y="1641634"/>
                  </a:lnTo>
                  <a:lnTo>
                    <a:pt x="1899607" y="1698022"/>
                  </a:lnTo>
                  <a:lnTo>
                    <a:pt x="1895047" y="1730121"/>
                  </a:lnTo>
                  <a:lnTo>
                    <a:pt x="1859991" y="1791176"/>
                  </a:lnTo>
                  <a:lnTo>
                    <a:pt x="1870632" y="1885760"/>
                  </a:lnTo>
                  <a:lnTo>
                    <a:pt x="1882792" y="1907095"/>
                  </a:lnTo>
                  <a:lnTo>
                    <a:pt x="1878232" y="1922336"/>
                  </a:lnTo>
                  <a:lnTo>
                    <a:pt x="1899607" y="1945291"/>
                  </a:lnTo>
                  <a:lnTo>
                    <a:pt x="1913288" y="1998631"/>
                  </a:lnTo>
                  <a:lnTo>
                    <a:pt x="1901127" y="2049018"/>
                  </a:lnTo>
                  <a:lnTo>
                    <a:pt x="1919368" y="2087118"/>
                  </a:lnTo>
                  <a:cubicBezTo>
                    <a:pt x="1919368" y="2087118"/>
                    <a:pt x="1936088" y="2128361"/>
                    <a:pt x="1937608" y="2132933"/>
                  </a:cubicBezTo>
                  <a:cubicBezTo>
                    <a:pt x="1939128" y="2137505"/>
                    <a:pt x="1949769" y="2152745"/>
                    <a:pt x="1948249" y="2160365"/>
                  </a:cubicBezTo>
                  <a:cubicBezTo>
                    <a:pt x="1946729" y="2167985"/>
                    <a:pt x="1942169" y="2187893"/>
                    <a:pt x="1942169" y="2187893"/>
                  </a:cubicBezTo>
                  <a:lnTo>
                    <a:pt x="1948249" y="2218373"/>
                  </a:lnTo>
                  <a:lnTo>
                    <a:pt x="2025866" y="2218373"/>
                  </a:lnTo>
                  <a:lnTo>
                    <a:pt x="2062442" y="2206181"/>
                  </a:lnTo>
                  <a:lnTo>
                    <a:pt x="2152219" y="2114645"/>
                  </a:lnTo>
                  <a:cubicBezTo>
                    <a:pt x="2160428" y="2104920"/>
                    <a:pt x="2168037" y="2094709"/>
                    <a:pt x="2175020" y="2084070"/>
                  </a:cubicBezTo>
                  <a:cubicBezTo>
                    <a:pt x="2176540" y="2079498"/>
                    <a:pt x="2188700" y="2023110"/>
                    <a:pt x="2188700" y="2023110"/>
                  </a:cubicBezTo>
                  <a:lnTo>
                    <a:pt x="2252637" y="1997107"/>
                  </a:lnTo>
                  <a:lnTo>
                    <a:pt x="2252637" y="1947291"/>
                  </a:lnTo>
                  <a:lnTo>
                    <a:pt x="2238957" y="1907572"/>
                  </a:lnTo>
                  <a:lnTo>
                    <a:pt x="2272398" y="1875568"/>
                  </a:lnTo>
                  <a:lnTo>
                    <a:pt x="2362270" y="1823657"/>
                  </a:lnTo>
                  <a:lnTo>
                    <a:pt x="2369870" y="1783937"/>
                  </a:lnTo>
                  <a:lnTo>
                    <a:pt x="2369870" y="1715357"/>
                  </a:lnTo>
                  <a:lnTo>
                    <a:pt x="2353055" y="1663446"/>
                  </a:lnTo>
                  <a:lnTo>
                    <a:pt x="2357615" y="1631442"/>
                  </a:lnTo>
                  <a:lnTo>
                    <a:pt x="2342035" y="1617631"/>
                  </a:lnTo>
                  <a:lnTo>
                    <a:pt x="2371010" y="1574959"/>
                  </a:lnTo>
                  <a:lnTo>
                    <a:pt x="2381651" y="1518476"/>
                  </a:lnTo>
                  <a:lnTo>
                    <a:pt x="2424212" y="1492568"/>
                  </a:lnTo>
                  <a:lnTo>
                    <a:pt x="2433712" y="1466564"/>
                  </a:lnTo>
                  <a:lnTo>
                    <a:pt x="2511329" y="1385888"/>
                  </a:lnTo>
                  <a:lnTo>
                    <a:pt x="2535745" y="1309116"/>
                  </a:lnTo>
                  <a:lnTo>
                    <a:pt x="2558546" y="1266730"/>
                  </a:lnTo>
                  <a:lnTo>
                    <a:pt x="2558546" y="1220915"/>
                  </a:lnTo>
                  <a:lnTo>
                    <a:pt x="2537265" y="1213295"/>
                  </a:lnTo>
                  <a:lnTo>
                    <a:pt x="2512849" y="1233107"/>
                  </a:lnTo>
                  <a:lnTo>
                    <a:pt x="2479408" y="1236155"/>
                  </a:lnTo>
                  <a:lnTo>
                    <a:pt x="2444447" y="1245680"/>
                  </a:lnTo>
                  <a:lnTo>
                    <a:pt x="2415472" y="1227296"/>
                  </a:lnTo>
                  <a:lnTo>
                    <a:pt x="2418511" y="1204436"/>
                  </a:lnTo>
                  <a:lnTo>
                    <a:pt x="2382031" y="1163288"/>
                  </a:lnTo>
                  <a:lnTo>
                    <a:pt x="2345454" y="1141857"/>
                  </a:lnTo>
                  <a:lnTo>
                    <a:pt x="2328734" y="1086993"/>
                  </a:lnTo>
                  <a:lnTo>
                    <a:pt x="2293013" y="1052894"/>
                  </a:lnTo>
                  <a:lnTo>
                    <a:pt x="2289973" y="1010221"/>
                  </a:lnTo>
                  <a:lnTo>
                    <a:pt x="2264037" y="972121"/>
                  </a:lnTo>
                  <a:lnTo>
                    <a:pt x="2232116" y="900494"/>
                  </a:lnTo>
                  <a:lnTo>
                    <a:pt x="2198581" y="866966"/>
                  </a:lnTo>
                  <a:lnTo>
                    <a:pt x="2195540" y="839438"/>
                  </a:lnTo>
                  <a:lnTo>
                    <a:pt x="2209316" y="845630"/>
                  </a:lnTo>
                  <a:lnTo>
                    <a:pt x="2224516" y="857821"/>
                  </a:lnTo>
                  <a:lnTo>
                    <a:pt x="2230596" y="880682"/>
                  </a:lnTo>
                  <a:cubicBezTo>
                    <a:pt x="2242757" y="880682"/>
                    <a:pt x="2247317" y="857821"/>
                    <a:pt x="2247317" y="857821"/>
                  </a:cubicBezTo>
                  <a:lnTo>
                    <a:pt x="2257957" y="880682"/>
                  </a:lnTo>
                  <a:lnTo>
                    <a:pt x="2268597" y="909257"/>
                  </a:lnTo>
                  <a:lnTo>
                    <a:pt x="2302133" y="959644"/>
                  </a:lnTo>
                  <a:lnTo>
                    <a:pt x="2320374" y="962692"/>
                  </a:lnTo>
                  <a:lnTo>
                    <a:pt x="2341654" y="1006983"/>
                  </a:lnTo>
                  <a:lnTo>
                    <a:pt x="2340134" y="1026795"/>
                  </a:lnTo>
                  <a:lnTo>
                    <a:pt x="2401031" y="1089374"/>
                  </a:lnTo>
                  <a:lnTo>
                    <a:pt x="2411671" y="1147286"/>
                  </a:lnTo>
                  <a:lnTo>
                    <a:pt x="2422312" y="1173290"/>
                  </a:lnTo>
                  <a:lnTo>
                    <a:pt x="2442167" y="1193102"/>
                  </a:lnTo>
                  <a:lnTo>
                    <a:pt x="2533465" y="1168718"/>
                  </a:lnTo>
                  <a:lnTo>
                    <a:pt x="2550185" y="1153382"/>
                  </a:lnTo>
                  <a:lnTo>
                    <a:pt x="2589706" y="1141190"/>
                  </a:lnTo>
                  <a:lnTo>
                    <a:pt x="2589706" y="1122902"/>
                  </a:lnTo>
                  <a:lnTo>
                    <a:pt x="2635403" y="1092422"/>
                  </a:lnTo>
                  <a:lnTo>
                    <a:pt x="2654403" y="1056989"/>
                  </a:lnTo>
                  <a:lnTo>
                    <a:pt x="2665423" y="1038987"/>
                  </a:lnTo>
                  <a:lnTo>
                    <a:pt x="2680719" y="1017651"/>
                  </a:lnTo>
                  <a:lnTo>
                    <a:pt x="2655543" y="982885"/>
                  </a:lnTo>
                  <a:lnTo>
                    <a:pt x="2620392" y="953071"/>
                  </a:lnTo>
                  <a:lnTo>
                    <a:pt x="2609182" y="924496"/>
                  </a:lnTo>
                  <a:lnTo>
                    <a:pt x="2596262" y="927544"/>
                  </a:lnTo>
                  <a:lnTo>
                    <a:pt x="2586761" y="954977"/>
                  </a:lnTo>
                  <a:lnTo>
                    <a:pt x="2551800" y="964502"/>
                  </a:lnTo>
                  <a:lnTo>
                    <a:pt x="2533560" y="952310"/>
                  </a:lnTo>
                  <a:lnTo>
                    <a:pt x="2527479" y="926402"/>
                  </a:lnTo>
                  <a:lnTo>
                    <a:pt x="2515319" y="929450"/>
                  </a:lnTo>
                  <a:lnTo>
                    <a:pt x="2496984" y="895826"/>
                  </a:lnTo>
                  <a:lnTo>
                    <a:pt x="2480263" y="886301"/>
                  </a:lnTo>
                  <a:lnTo>
                    <a:pt x="2458983" y="851249"/>
                  </a:lnTo>
                  <a:lnTo>
                    <a:pt x="2474183" y="834390"/>
                  </a:lnTo>
                  <a:lnTo>
                    <a:pt x="2524534" y="876110"/>
                  </a:lnTo>
                  <a:close/>
                  <a:moveTo>
                    <a:pt x="1812015" y="651510"/>
                  </a:moveTo>
                  <a:lnTo>
                    <a:pt x="1815245" y="636937"/>
                  </a:lnTo>
                  <a:lnTo>
                    <a:pt x="1815245" y="615982"/>
                  </a:lnTo>
                  <a:cubicBezTo>
                    <a:pt x="1811948" y="613046"/>
                    <a:pt x="1807901" y="611098"/>
                    <a:pt x="1803560" y="610362"/>
                  </a:cubicBezTo>
                  <a:cubicBezTo>
                    <a:pt x="1800444" y="610367"/>
                    <a:pt x="1797432" y="611519"/>
                    <a:pt x="1795104" y="613601"/>
                  </a:cubicBezTo>
                  <a:lnTo>
                    <a:pt x="1795104" y="636937"/>
                  </a:lnTo>
                  <a:cubicBezTo>
                    <a:pt x="1795921" y="641759"/>
                    <a:pt x="1795921" y="646688"/>
                    <a:pt x="1795104" y="651510"/>
                  </a:cubicBezTo>
                  <a:lnTo>
                    <a:pt x="1812015" y="651510"/>
                  </a:lnTo>
                  <a:close/>
                  <a:moveTo>
                    <a:pt x="1812015" y="588550"/>
                  </a:moveTo>
                  <a:cubicBezTo>
                    <a:pt x="1812642" y="583327"/>
                    <a:pt x="1808927" y="578583"/>
                    <a:pt x="1803721" y="577954"/>
                  </a:cubicBezTo>
                  <a:cubicBezTo>
                    <a:pt x="1802714" y="577832"/>
                    <a:pt x="1801698" y="577872"/>
                    <a:pt x="1800710" y="578072"/>
                  </a:cubicBezTo>
                  <a:lnTo>
                    <a:pt x="1795104" y="594169"/>
                  </a:lnTo>
                  <a:lnTo>
                    <a:pt x="1800710" y="606266"/>
                  </a:lnTo>
                  <a:lnTo>
                    <a:pt x="1812015" y="606266"/>
                  </a:lnTo>
                  <a:lnTo>
                    <a:pt x="1812015" y="588550"/>
                  </a:lnTo>
                  <a:close/>
                  <a:moveTo>
                    <a:pt x="1396854" y="171926"/>
                  </a:moveTo>
                  <a:lnTo>
                    <a:pt x="1453855" y="171926"/>
                  </a:lnTo>
                  <a:lnTo>
                    <a:pt x="1484921" y="127063"/>
                  </a:lnTo>
                  <a:lnTo>
                    <a:pt x="1556458" y="127063"/>
                  </a:lnTo>
                  <a:lnTo>
                    <a:pt x="1567953" y="98488"/>
                  </a:lnTo>
                  <a:lnTo>
                    <a:pt x="1611939" y="75152"/>
                  </a:lnTo>
                  <a:cubicBezTo>
                    <a:pt x="1632745" y="56960"/>
                    <a:pt x="1611939" y="24003"/>
                    <a:pt x="1611939" y="24003"/>
                  </a:cubicBezTo>
                  <a:lnTo>
                    <a:pt x="1522257" y="12764"/>
                  </a:lnTo>
                  <a:lnTo>
                    <a:pt x="1433145" y="24194"/>
                  </a:lnTo>
                  <a:lnTo>
                    <a:pt x="1303561" y="0"/>
                  </a:lnTo>
                  <a:lnTo>
                    <a:pt x="1223664" y="36385"/>
                  </a:lnTo>
                  <a:cubicBezTo>
                    <a:pt x="1223664" y="36385"/>
                    <a:pt x="1166187" y="67532"/>
                    <a:pt x="1158397" y="64961"/>
                  </a:cubicBezTo>
                  <a:cubicBezTo>
                    <a:pt x="1142874" y="63646"/>
                    <a:pt x="1127274" y="63646"/>
                    <a:pt x="1111751" y="64961"/>
                  </a:cubicBezTo>
                  <a:cubicBezTo>
                    <a:pt x="1111751" y="64961"/>
                    <a:pt x="1140252" y="90869"/>
                    <a:pt x="1153172" y="93536"/>
                  </a:cubicBezTo>
                  <a:cubicBezTo>
                    <a:pt x="1162615" y="94992"/>
                    <a:pt x="1172229" y="94992"/>
                    <a:pt x="1181673" y="93536"/>
                  </a:cubicBezTo>
                  <a:cubicBezTo>
                    <a:pt x="1181673" y="93536"/>
                    <a:pt x="1181673" y="118872"/>
                    <a:pt x="1186898" y="124682"/>
                  </a:cubicBezTo>
                  <a:cubicBezTo>
                    <a:pt x="1205043" y="145542"/>
                    <a:pt x="1167897" y="161068"/>
                    <a:pt x="1167897" y="161068"/>
                  </a:cubicBezTo>
                  <a:lnTo>
                    <a:pt x="1167897" y="185642"/>
                  </a:lnTo>
                  <a:cubicBezTo>
                    <a:pt x="1167897" y="185642"/>
                    <a:pt x="1171982" y="232029"/>
                    <a:pt x="1179678" y="229933"/>
                  </a:cubicBezTo>
                  <a:cubicBezTo>
                    <a:pt x="1187373" y="227838"/>
                    <a:pt x="1200008" y="254603"/>
                    <a:pt x="1200008" y="254603"/>
                  </a:cubicBezTo>
                  <a:lnTo>
                    <a:pt x="1223854" y="280606"/>
                  </a:lnTo>
                  <a:lnTo>
                    <a:pt x="1267460" y="280606"/>
                  </a:lnTo>
                  <a:lnTo>
                    <a:pt x="1321897" y="215646"/>
                  </a:lnTo>
                  <a:lnTo>
                    <a:pt x="1375478" y="192310"/>
                  </a:lnTo>
                  <a:lnTo>
                    <a:pt x="1396854" y="171926"/>
                  </a:lnTo>
                  <a:close/>
                  <a:moveTo>
                    <a:pt x="2516459" y="1725835"/>
                  </a:moveTo>
                  <a:lnTo>
                    <a:pt x="2509429" y="1706785"/>
                  </a:lnTo>
                  <a:lnTo>
                    <a:pt x="2501354" y="1714786"/>
                  </a:lnTo>
                  <a:lnTo>
                    <a:pt x="2494324" y="1730978"/>
                  </a:lnTo>
                  <a:lnTo>
                    <a:pt x="2478268" y="1740503"/>
                  </a:lnTo>
                  <a:lnTo>
                    <a:pt x="2471238" y="1761744"/>
                  </a:lnTo>
                  <a:lnTo>
                    <a:pt x="2461168" y="1786890"/>
                  </a:lnTo>
                  <a:lnTo>
                    <a:pt x="2421932" y="1798987"/>
                  </a:lnTo>
                  <a:lnTo>
                    <a:pt x="2404831" y="1828229"/>
                  </a:lnTo>
                  <a:lnTo>
                    <a:pt x="2400841" y="1876616"/>
                  </a:lnTo>
                  <a:lnTo>
                    <a:pt x="2386781" y="1900619"/>
                  </a:lnTo>
                  <a:lnTo>
                    <a:pt x="2370725" y="1917764"/>
                  </a:lnTo>
                  <a:lnTo>
                    <a:pt x="2376710" y="1946339"/>
                  </a:lnTo>
                  <a:lnTo>
                    <a:pt x="2387826" y="1959483"/>
                  </a:lnTo>
                  <a:lnTo>
                    <a:pt x="2376710" y="1974533"/>
                  </a:lnTo>
                  <a:lnTo>
                    <a:pt x="2387826" y="1984058"/>
                  </a:lnTo>
                  <a:lnTo>
                    <a:pt x="2424972" y="1984058"/>
                  </a:lnTo>
                  <a:lnTo>
                    <a:pt x="2446062" y="1952816"/>
                  </a:lnTo>
                  <a:cubicBezTo>
                    <a:pt x="2446062" y="1952816"/>
                    <a:pt x="2463163" y="1916525"/>
                    <a:pt x="2463163" y="1913477"/>
                  </a:cubicBezTo>
                  <a:cubicBezTo>
                    <a:pt x="2463163" y="1910429"/>
                    <a:pt x="2471238" y="1877187"/>
                    <a:pt x="2471238" y="1877187"/>
                  </a:cubicBezTo>
                  <a:lnTo>
                    <a:pt x="2500309" y="1839087"/>
                  </a:lnTo>
                  <a:lnTo>
                    <a:pt x="2500309" y="1786319"/>
                  </a:lnTo>
                  <a:lnTo>
                    <a:pt x="2520449" y="1786319"/>
                  </a:lnTo>
                  <a:lnTo>
                    <a:pt x="2514464" y="1748981"/>
                  </a:lnTo>
                  <a:lnTo>
                    <a:pt x="2516459" y="1725835"/>
                  </a:lnTo>
                  <a:close/>
                  <a:moveTo>
                    <a:pt x="487109" y="952881"/>
                  </a:moveTo>
                  <a:lnTo>
                    <a:pt x="443027" y="937832"/>
                  </a:lnTo>
                  <a:cubicBezTo>
                    <a:pt x="443027" y="937832"/>
                    <a:pt x="430772" y="939546"/>
                    <a:pt x="416427" y="942975"/>
                  </a:cubicBezTo>
                  <a:cubicBezTo>
                    <a:pt x="405872" y="945099"/>
                    <a:pt x="395564" y="948290"/>
                    <a:pt x="385646" y="952500"/>
                  </a:cubicBezTo>
                  <a:lnTo>
                    <a:pt x="448158" y="973836"/>
                  </a:lnTo>
                  <a:lnTo>
                    <a:pt x="473428" y="973836"/>
                  </a:lnTo>
                  <a:lnTo>
                    <a:pt x="515609" y="1010221"/>
                  </a:lnTo>
                  <a:lnTo>
                    <a:pt x="544110" y="1010221"/>
                  </a:lnTo>
                  <a:cubicBezTo>
                    <a:pt x="544110" y="1010221"/>
                    <a:pt x="567386" y="999839"/>
                    <a:pt x="559596" y="981646"/>
                  </a:cubicBezTo>
                  <a:lnTo>
                    <a:pt x="523400" y="968597"/>
                  </a:lnTo>
                  <a:lnTo>
                    <a:pt x="487109" y="952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607;p17"/>
            <p:cNvSpPr/>
            <p:nvPr/>
          </p:nvSpPr>
          <p:spPr>
            <a:xfrm>
              <a:off x="2963026" y="773963"/>
              <a:ext cx="2815611" cy="2175092"/>
            </a:xfrm>
            <a:custGeom>
              <a:avLst/>
              <a:gdLst/>
              <a:ahLst/>
              <a:cxnLst/>
              <a:rect l="l" t="t" r="r" b="b"/>
              <a:pathLst>
                <a:path w="2815611" h="2175092" extrusionOk="0">
                  <a:moveTo>
                    <a:pt x="1577728" y="1854137"/>
                  </a:moveTo>
                  <a:cubicBezTo>
                    <a:pt x="783307" y="1853603"/>
                    <a:pt x="139725" y="1207484"/>
                    <a:pt x="140258" y="410994"/>
                  </a:cubicBezTo>
                  <a:cubicBezTo>
                    <a:pt x="140350" y="271815"/>
                    <a:pt x="160537" y="133380"/>
                    <a:pt x="200190" y="0"/>
                  </a:cubicBezTo>
                  <a:cubicBezTo>
                    <a:pt x="-203778" y="685400"/>
                    <a:pt x="22925" y="1569358"/>
                    <a:pt x="706545" y="1974380"/>
                  </a:cubicBezTo>
                  <a:cubicBezTo>
                    <a:pt x="1390164" y="2379402"/>
                    <a:pt x="2271836" y="2152107"/>
                    <a:pt x="2675797" y="1466707"/>
                  </a:cubicBezTo>
                  <a:cubicBezTo>
                    <a:pt x="2735230" y="1365885"/>
                    <a:pt x="2782181" y="1258167"/>
                    <a:pt x="2815612" y="1145953"/>
                  </a:cubicBezTo>
                  <a:cubicBezTo>
                    <a:pt x="2557081" y="1585036"/>
                    <a:pt x="2086286" y="1854375"/>
                    <a:pt x="1577728" y="1854137"/>
                  </a:cubicBezTo>
                  <a:close/>
                </a:path>
              </a:pathLst>
            </a:custGeom>
            <a:solidFill>
              <a:srgbClr val="000000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Google Shape;608;p17"/>
            <p:cNvSpPr/>
            <p:nvPr/>
          </p:nvSpPr>
          <p:spPr>
            <a:xfrm>
              <a:off x="2183550" y="4458424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609;p17"/>
            <p:cNvSpPr/>
            <p:nvPr/>
          </p:nvSpPr>
          <p:spPr>
            <a:xfrm>
              <a:off x="2233331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p17"/>
            <p:cNvSpPr/>
            <p:nvPr/>
          </p:nvSpPr>
          <p:spPr>
            <a:xfrm>
              <a:off x="2233331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611;p17"/>
            <p:cNvSpPr/>
            <p:nvPr/>
          </p:nvSpPr>
          <p:spPr>
            <a:xfrm>
              <a:off x="2447182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Google Shape;612;p17"/>
            <p:cNvSpPr/>
            <p:nvPr/>
          </p:nvSpPr>
          <p:spPr>
            <a:xfrm>
              <a:off x="2726476" y="4553957"/>
              <a:ext cx="159649" cy="89989"/>
            </a:xfrm>
            <a:custGeom>
              <a:avLst/>
              <a:gdLst/>
              <a:ahLst/>
              <a:cxnLst/>
              <a:rect l="l" t="t" r="r" b="b"/>
              <a:pathLst>
                <a:path w="159649" h="89989" extrusionOk="0">
                  <a:moveTo>
                    <a:pt x="8089" y="21720"/>
                  </a:moveTo>
                  <a:cubicBezTo>
                    <a:pt x="26619" y="26806"/>
                    <a:pt x="46400" y="24415"/>
                    <a:pt x="63190" y="15052"/>
                  </a:cubicBezTo>
                  <a:cubicBezTo>
                    <a:pt x="76395" y="15052"/>
                    <a:pt x="148692" y="-15523"/>
                    <a:pt x="158193" y="10480"/>
                  </a:cubicBezTo>
                  <a:cubicBezTo>
                    <a:pt x="166743" y="33150"/>
                    <a:pt x="135582" y="54200"/>
                    <a:pt x="118862" y="58105"/>
                  </a:cubicBezTo>
                  <a:cubicBezTo>
                    <a:pt x="82476" y="66963"/>
                    <a:pt x="55590" y="85156"/>
                    <a:pt x="40959" y="88204"/>
                  </a:cubicBezTo>
                  <a:cubicBezTo>
                    <a:pt x="30034" y="90490"/>
                    <a:pt x="15974" y="92014"/>
                    <a:pt x="7329" y="83442"/>
                  </a:cubicBezTo>
                  <a:cubicBezTo>
                    <a:pt x="-3027" y="73345"/>
                    <a:pt x="-2077" y="35245"/>
                    <a:pt x="8089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613;p17"/>
            <p:cNvSpPr/>
            <p:nvPr/>
          </p:nvSpPr>
          <p:spPr>
            <a:xfrm>
              <a:off x="2729149" y="4569009"/>
              <a:ext cx="157010" cy="75128"/>
            </a:xfrm>
            <a:custGeom>
              <a:avLst/>
              <a:gdLst/>
              <a:ahLst/>
              <a:cxnLst/>
              <a:rect l="l" t="t" r="r" b="b"/>
              <a:pathLst>
                <a:path w="157010" h="75128" extrusionOk="0">
                  <a:moveTo>
                    <a:pt x="38381" y="67056"/>
                  </a:moveTo>
                  <a:cubicBezTo>
                    <a:pt x="53011" y="63913"/>
                    <a:pt x="79897" y="45815"/>
                    <a:pt x="116283" y="36957"/>
                  </a:cubicBezTo>
                  <a:cubicBezTo>
                    <a:pt x="130249" y="33528"/>
                    <a:pt x="154284" y="17907"/>
                    <a:pt x="156754" y="0"/>
                  </a:cubicBezTo>
                  <a:cubicBezTo>
                    <a:pt x="159984" y="20860"/>
                    <a:pt x="131864" y="39434"/>
                    <a:pt x="116283" y="43244"/>
                  </a:cubicBezTo>
                  <a:cubicBezTo>
                    <a:pt x="79897" y="52102"/>
                    <a:pt x="53011" y="70295"/>
                    <a:pt x="38381" y="73343"/>
                  </a:cubicBezTo>
                  <a:cubicBezTo>
                    <a:pt x="27456" y="75629"/>
                    <a:pt x="13395" y="77153"/>
                    <a:pt x="4750" y="68580"/>
                  </a:cubicBezTo>
                  <a:cubicBezTo>
                    <a:pt x="2496" y="66075"/>
                    <a:pt x="867" y="63075"/>
                    <a:pt x="0" y="59817"/>
                  </a:cubicBezTo>
                  <a:cubicBezTo>
                    <a:pt x="10928" y="68189"/>
                    <a:pt x="25166" y="70876"/>
                    <a:pt x="38381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614;p17"/>
            <p:cNvSpPr/>
            <p:nvPr/>
          </p:nvSpPr>
          <p:spPr>
            <a:xfrm>
              <a:off x="2596621" y="4484615"/>
              <a:ext cx="159662" cy="89989"/>
            </a:xfrm>
            <a:custGeom>
              <a:avLst/>
              <a:gdLst/>
              <a:ahLst/>
              <a:cxnLst/>
              <a:rect l="l" t="t" r="r" b="b"/>
              <a:pathLst>
                <a:path w="159662" h="89989" extrusionOk="0">
                  <a:moveTo>
                    <a:pt x="8075" y="21720"/>
                  </a:moveTo>
                  <a:cubicBezTo>
                    <a:pt x="26602" y="26863"/>
                    <a:pt x="46403" y="24463"/>
                    <a:pt x="63177" y="15052"/>
                  </a:cubicBezTo>
                  <a:cubicBezTo>
                    <a:pt x="76382" y="15052"/>
                    <a:pt x="148679" y="-15523"/>
                    <a:pt x="158179" y="10480"/>
                  </a:cubicBezTo>
                  <a:cubicBezTo>
                    <a:pt x="166825" y="33245"/>
                    <a:pt x="135569" y="54295"/>
                    <a:pt x="118943" y="58105"/>
                  </a:cubicBezTo>
                  <a:cubicBezTo>
                    <a:pt x="82557" y="66963"/>
                    <a:pt x="55672" y="85156"/>
                    <a:pt x="41041" y="88204"/>
                  </a:cubicBezTo>
                  <a:cubicBezTo>
                    <a:pt x="30116" y="90490"/>
                    <a:pt x="16055" y="92014"/>
                    <a:pt x="7410" y="83442"/>
                  </a:cubicBezTo>
                  <a:cubicBezTo>
                    <a:pt x="-3040" y="73345"/>
                    <a:pt x="-2090" y="35245"/>
                    <a:pt x="8075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615;p17"/>
            <p:cNvSpPr/>
            <p:nvPr/>
          </p:nvSpPr>
          <p:spPr>
            <a:xfrm>
              <a:off x="2599186" y="4499667"/>
              <a:ext cx="157105" cy="75128"/>
            </a:xfrm>
            <a:custGeom>
              <a:avLst/>
              <a:gdLst/>
              <a:ahLst/>
              <a:cxnLst/>
              <a:rect l="l" t="t" r="r" b="b"/>
              <a:pathLst>
                <a:path w="157105" h="75128" extrusionOk="0">
                  <a:moveTo>
                    <a:pt x="38476" y="67056"/>
                  </a:moveTo>
                  <a:cubicBezTo>
                    <a:pt x="53106" y="64008"/>
                    <a:pt x="79992" y="45815"/>
                    <a:pt x="116378" y="36957"/>
                  </a:cubicBezTo>
                  <a:cubicBezTo>
                    <a:pt x="130344" y="33528"/>
                    <a:pt x="154379" y="17907"/>
                    <a:pt x="156849" y="0"/>
                  </a:cubicBezTo>
                  <a:cubicBezTo>
                    <a:pt x="160079" y="20955"/>
                    <a:pt x="131959" y="39434"/>
                    <a:pt x="116378" y="43244"/>
                  </a:cubicBezTo>
                  <a:cubicBezTo>
                    <a:pt x="79992" y="52102"/>
                    <a:pt x="53106" y="70295"/>
                    <a:pt x="38476" y="73343"/>
                  </a:cubicBezTo>
                  <a:cubicBezTo>
                    <a:pt x="27551" y="75629"/>
                    <a:pt x="13490" y="77153"/>
                    <a:pt x="4845" y="68580"/>
                  </a:cubicBezTo>
                  <a:cubicBezTo>
                    <a:pt x="2578" y="66113"/>
                    <a:pt x="919" y="63141"/>
                    <a:pt x="0" y="59912"/>
                  </a:cubicBezTo>
                  <a:cubicBezTo>
                    <a:pt x="10998" y="68209"/>
                    <a:pt x="25243" y="70856"/>
                    <a:pt x="38476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p17"/>
            <p:cNvSpPr/>
            <p:nvPr/>
          </p:nvSpPr>
          <p:spPr>
            <a:xfrm>
              <a:off x="2302147" y="4142110"/>
              <a:ext cx="514696" cy="443940"/>
            </a:xfrm>
            <a:custGeom>
              <a:avLst/>
              <a:gdLst/>
              <a:ahLst/>
              <a:cxnLst/>
              <a:rect l="l" t="t" r="r" b="b"/>
              <a:pathLst>
                <a:path w="514696" h="443940" extrusionOk="0">
                  <a:moveTo>
                    <a:pt x="99908" y="274309"/>
                  </a:moveTo>
                  <a:cubicBezTo>
                    <a:pt x="156055" y="299074"/>
                    <a:pt x="209066" y="302884"/>
                    <a:pt x="252388" y="279643"/>
                  </a:cubicBezTo>
                  <a:lnTo>
                    <a:pt x="297134" y="253735"/>
                  </a:lnTo>
                  <a:cubicBezTo>
                    <a:pt x="299794" y="311647"/>
                    <a:pt x="302359" y="367273"/>
                    <a:pt x="302359" y="367273"/>
                  </a:cubicBezTo>
                  <a:cubicBezTo>
                    <a:pt x="302359" y="367273"/>
                    <a:pt x="336655" y="393371"/>
                    <a:pt x="363351" y="370130"/>
                  </a:cubicBezTo>
                  <a:cubicBezTo>
                    <a:pt x="363351" y="370130"/>
                    <a:pt x="368956" y="288787"/>
                    <a:pt x="374656" y="208872"/>
                  </a:cubicBezTo>
                  <a:lnTo>
                    <a:pt x="421872" y="181440"/>
                  </a:lnTo>
                  <a:cubicBezTo>
                    <a:pt x="420813" y="185707"/>
                    <a:pt x="420239" y="190089"/>
                    <a:pt x="420162" y="194489"/>
                  </a:cubicBezTo>
                  <a:cubicBezTo>
                    <a:pt x="420162" y="209729"/>
                    <a:pt x="430992" y="435472"/>
                    <a:pt x="430992" y="435472"/>
                  </a:cubicBezTo>
                  <a:cubicBezTo>
                    <a:pt x="430992" y="435472"/>
                    <a:pt x="465573" y="456141"/>
                    <a:pt x="492269" y="432900"/>
                  </a:cubicBezTo>
                  <a:cubicBezTo>
                    <a:pt x="492269" y="432900"/>
                    <a:pt x="510225" y="171248"/>
                    <a:pt x="514405" y="129434"/>
                  </a:cubicBezTo>
                  <a:cubicBezTo>
                    <a:pt x="519060" y="82475"/>
                    <a:pt x="466903" y="59329"/>
                    <a:pt x="434033" y="71331"/>
                  </a:cubicBezTo>
                  <a:lnTo>
                    <a:pt x="383681" y="90381"/>
                  </a:lnTo>
                  <a:cubicBezTo>
                    <a:pt x="384726" y="77236"/>
                    <a:pt x="385581" y="67045"/>
                    <a:pt x="386151" y="61330"/>
                  </a:cubicBezTo>
                  <a:cubicBezTo>
                    <a:pt x="390806" y="14276"/>
                    <a:pt x="338650" y="-8870"/>
                    <a:pt x="305874" y="3132"/>
                  </a:cubicBezTo>
                  <a:cubicBezTo>
                    <a:pt x="275853" y="14086"/>
                    <a:pt x="73213" y="90286"/>
                    <a:pt x="73213" y="90286"/>
                  </a:cubicBezTo>
                  <a:cubicBezTo>
                    <a:pt x="74494" y="109831"/>
                    <a:pt x="76873" y="129300"/>
                    <a:pt x="80338" y="148579"/>
                  </a:cubicBezTo>
                  <a:lnTo>
                    <a:pt x="346" y="141816"/>
                  </a:lnTo>
                  <a:cubicBezTo>
                    <a:pt x="-4594" y="217254"/>
                    <a:pt x="44142" y="249544"/>
                    <a:pt x="99908" y="274309"/>
                  </a:cubicBezTo>
                  <a:close/>
                  <a:moveTo>
                    <a:pt x="240132" y="144293"/>
                  </a:moveTo>
                  <a:lnTo>
                    <a:pt x="293714" y="113241"/>
                  </a:lnTo>
                  <a:cubicBezTo>
                    <a:pt x="292795" y="117022"/>
                    <a:pt x="292191" y="120880"/>
                    <a:pt x="291909" y="124766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617;p17"/>
            <p:cNvSpPr/>
            <p:nvPr/>
          </p:nvSpPr>
          <p:spPr>
            <a:xfrm>
              <a:off x="2258507" y="4054849"/>
              <a:ext cx="110678" cy="194691"/>
            </a:xfrm>
            <a:custGeom>
              <a:avLst/>
              <a:gdLst/>
              <a:ahLst/>
              <a:cxnLst/>
              <a:rect l="l" t="t" r="r" b="b"/>
              <a:pathLst>
                <a:path w="110678" h="194691" extrusionOk="0">
                  <a:moveTo>
                    <a:pt x="0" y="0"/>
                  </a:moveTo>
                  <a:cubicBezTo>
                    <a:pt x="0" y="0"/>
                    <a:pt x="6555" y="99917"/>
                    <a:pt x="19666" y="114300"/>
                  </a:cubicBezTo>
                  <a:cubicBezTo>
                    <a:pt x="32776" y="128683"/>
                    <a:pt x="76667" y="138493"/>
                    <a:pt x="76667" y="138493"/>
                  </a:cubicBezTo>
                  <a:lnTo>
                    <a:pt x="110678" y="194691"/>
                  </a:lnTo>
                  <a:cubicBezTo>
                    <a:pt x="110678" y="194691"/>
                    <a:pt x="79612" y="16192"/>
                    <a:pt x="72677" y="11906"/>
                  </a:cubicBezTo>
                  <a:cubicBezTo>
                    <a:pt x="65742" y="762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618;p17"/>
            <p:cNvSpPr/>
            <p:nvPr/>
          </p:nvSpPr>
          <p:spPr>
            <a:xfrm>
              <a:off x="2250051" y="3940511"/>
              <a:ext cx="73912" cy="142900"/>
            </a:xfrm>
            <a:custGeom>
              <a:avLst/>
              <a:gdLst/>
              <a:ahLst/>
              <a:cxnLst/>
              <a:rect l="l" t="t" r="r" b="b"/>
              <a:pathLst>
                <a:path w="73912" h="142900" extrusionOk="0">
                  <a:moveTo>
                    <a:pt x="73912" y="3467"/>
                  </a:moveTo>
                  <a:cubicBezTo>
                    <a:pt x="56731" y="-4505"/>
                    <a:pt x="36318" y="1677"/>
                    <a:pt x="26411" y="17850"/>
                  </a:cubicBezTo>
                  <a:cubicBezTo>
                    <a:pt x="13965" y="38614"/>
                    <a:pt x="950" y="109957"/>
                    <a:pt x="0" y="122149"/>
                  </a:cubicBezTo>
                  <a:cubicBezTo>
                    <a:pt x="0" y="122149"/>
                    <a:pt x="17575" y="146533"/>
                    <a:pt x="43891" y="1424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17"/>
            <p:cNvSpPr/>
            <p:nvPr/>
          </p:nvSpPr>
          <p:spPr>
            <a:xfrm>
              <a:off x="2326123" y="3751123"/>
              <a:ext cx="169201" cy="272154"/>
            </a:xfrm>
            <a:custGeom>
              <a:avLst/>
              <a:gdLst/>
              <a:ahLst/>
              <a:cxnLst/>
              <a:rect l="l" t="t" r="r" b="b"/>
              <a:pathLst>
                <a:path w="169201" h="272154" extrusionOk="0">
                  <a:moveTo>
                    <a:pt x="9431" y="194093"/>
                  </a:moveTo>
                  <a:cubicBezTo>
                    <a:pt x="26626" y="194951"/>
                    <a:pt x="39452" y="199427"/>
                    <a:pt x="41542" y="194093"/>
                  </a:cubicBezTo>
                  <a:cubicBezTo>
                    <a:pt x="43431" y="185197"/>
                    <a:pt x="44764" y="176196"/>
                    <a:pt x="45532" y="167138"/>
                  </a:cubicBezTo>
                  <a:cubicBezTo>
                    <a:pt x="43537" y="162185"/>
                    <a:pt x="41827" y="156755"/>
                    <a:pt x="41827" y="156755"/>
                  </a:cubicBezTo>
                  <a:cubicBezTo>
                    <a:pt x="20166" y="143420"/>
                    <a:pt x="13326" y="119989"/>
                    <a:pt x="10571" y="92748"/>
                  </a:cubicBezTo>
                  <a:cubicBezTo>
                    <a:pt x="5726" y="46170"/>
                    <a:pt x="30806" y="5308"/>
                    <a:pt x="77073" y="450"/>
                  </a:cubicBezTo>
                  <a:cubicBezTo>
                    <a:pt x="120774" y="-4122"/>
                    <a:pt x="153075" y="26644"/>
                    <a:pt x="161530" y="68935"/>
                  </a:cubicBezTo>
                  <a:cubicBezTo>
                    <a:pt x="166185" y="89890"/>
                    <a:pt x="175400" y="129324"/>
                    <a:pt x="162955" y="163613"/>
                  </a:cubicBezTo>
                  <a:cubicBezTo>
                    <a:pt x="156020" y="182663"/>
                    <a:pt x="146995" y="198094"/>
                    <a:pt x="138064" y="201047"/>
                  </a:cubicBezTo>
                  <a:cubicBezTo>
                    <a:pt x="129411" y="200818"/>
                    <a:pt x="120781" y="200056"/>
                    <a:pt x="112224" y="198761"/>
                  </a:cubicBezTo>
                  <a:lnTo>
                    <a:pt x="112224" y="198761"/>
                  </a:lnTo>
                  <a:cubicBezTo>
                    <a:pt x="112224" y="198761"/>
                    <a:pt x="109943" y="211715"/>
                    <a:pt x="108328" y="220097"/>
                  </a:cubicBezTo>
                  <a:cubicBezTo>
                    <a:pt x="106713" y="228479"/>
                    <a:pt x="107378" y="232765"/>
                    <a:pt x="123814" y="242957"/>
                  </a:cubicBezTo>
                  <a:cubicBezTo>
                    <a:pt x="140249" y="253149"/>
                    <a:pt x="98923" y="274103"/>
                    <a:pt x="71847" y="272008"/>
                  </a:cubicBezTo>
                  <a:cubicBezTo>
                    <a:pt x="44772" y="269912"/>
                    <a:pt x="14276" y="253625"/>
                    <a:pt x="5916" y="236003"/>
                  </a:cubicBezTo>
                  <a:cubicBezTo>
                    <a:pt x="-2825" y="216668"/>
                    <a:pt x="-2065" y="193522"/>
                    <a:pt x="9431" y="194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20" name="Google Shape;620;p17"/>
            <p:cNvGrpSpPr/>
            <p:nvPr/>
          </p:nvGrpSpPr>
          <p:grpSpPr>
            <a:xfrm>
              <a:off x="2428704" y="3970322"/>
              <a:ext cx="350131" cy="370523"/>
              <a:chOff x="4512354" y="4952197"/>
              <a:chExt cx="350131" cy="370523"/>
            </a:xfrm>
          </p:grpSpPr>
          <p:grpSp>
            <p:nvGrpSpPr>
              <p:cNvPr id="621" name="Google Shape;621;p17"/>
              <p:cNvGrpSpPr/>
              <p:nvPr/>
            </p:nvGrpSpPr>
            <p:grpSpPr>
              <a:xfrm>
                <a:off x="4512354" y="5116449"/>
                <a:ext cx="343196" cy="206271"/>
                <a:chOff x="4512354" y="5116449"/>
                <a:chExt cx="343196" cy="206271"/>
              </a:xfrm>
            </p:grpSpPr>
            <p:sp>
              <p:nvSpPr>
                <p:cNvPr id="622" name="Google Shape;622;p17"/>
                <p:cNvSpPr/>
                <p:nvPr/>
              </p:nvSpPr>
              <p:spPr>
                <a:xfrm>
                  <a:off x="4512496" y="5200650"/>
                  <a:ext cx="343054" cy="122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54" h="122070" extrusionOk="0">
                      <a:moveTo>
                        <a:pt x="343054" y="31909"/>
                      </a:moveTo>
                      <a:lnTo>
                        <a:pt x="343054" y="31909"/>
                      </a:lnTo>
                      <a:cubicBezTo>
                        <a:pt x="343053" y="36890"/>
                        <a:pt x="340413" y="41500"/>
                        <a:pt x="336119" y="44005"/>
                      </a:cubicBezTo>
                      <a:lnTo>
                        <a:pt x="204921" y="120205"/>
                      </a:lnTo>
                      <a:cubicBezTo>
                        <a:pt x="200594" y="122692"/>
                        <a:pt x="195282" y="122692"/>
                        <a:pt x="190955" y="120205"/>
                      </a:cubicBezTo>
                      <a:lnTo>
                        <a:pt x="7030" y="13526"/>
                      </a:lnTo>
                      <a:cubicBezTo>
                        <a:pt x="2686" y="11059"/>
                        <a:pt x="0" y="6439"/>
                        <a:pt x="0" y="1429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3" name="Google Shape;623;p17"/>
                <p:cNvSpPr/>
                <p:nvPr/>
              </p:nvSpPr>
              <p:spPr>
                <a:xfrm>
                  <a:off x="4710387" y="5232749"/>
                  <a:ext cx="145163" cy="89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163" h="89916" extrusionOk="0">
                      <a:moveTo>
                        <a:pt x="138229" y="11906"/>
                      </a:moveTo>
                      <a:lnTo>
                        <a:pt x="7030" y="88106"/>
                      </a:lnTo>
                      <a:cubicBezTo>
                        <a:pt x="4885" y="89316"/>
                        <a:pt x="2461" y="89945"/>
                        <a:pt x="0" y="89916"/>
                      </a:cubicBezTo>
                      <a:lnTo>
                        <a:pt x="0" y="0"/>
                      </a:lnTo>
                      <a:lnTo>
                        <a:pt x="145164" y="0"/>
                      </a:lnTo>
                      <a:cubicBezTo>
                        <a:pt x="145097" y="4915"/>
                        <a:pt x="142464" y="9430"/>
                        <a:pt x="138229" y="11906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4" name="Google Shape;624;p17"/>
                <p:cNvSpPr/>
                <p:nvPr/>
              </p:nvSpPr>
              <p:spPr>
                <a:xfrm>
                  <a:off x="4512354" y="5116449"/>
                  <a:ext cx="343006" cy="198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06" h="198541" extrusionOk="0">
                      <a:moveTo>
                        <a:pt x="202973" y="197263"/>
                      </a:moveTo>
                      <a:cubicBezTo>
                        <a:pt x="200034" y="198968"/>
                        <a:pt x="196412" y="198968"/>
                        <a:pt x="193473" y="197263"/>
                      </a:cubicBezTo>
                      <a:lnTo>
                        <a:pt x="1853" y="86582"/>
                      </a:lnTo>
                      <a:cubicBezTo>
                        <a:pt x="-618" y="85249"/>
                        <a:pt x="-618" y="82963"/>
                        <a:pt x="1853" y="81534"/>
                      </a:cubicBezTo>
                      <a:lnTo>
                        <a:pt x="142551" y="0"/>
                      </a:lnTo>
                      <a:lnTo>
                        <a:pt x="343007" y="116110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625" name="Google Shape;625;p17"/>
                <p:cNvGrpSpPr/>
                <p:nvPr/>
              </p:nvGrpSpPr>
              <p:grpSpPr>
                <a:xfrm>
                  <a:off x="4592868" y="5212556"/>
                  <a:ext cx="96807" cy="56007"/>
                  <a:chOff x="4592868" y="5212556"/>
                  <a:chExt cx="96807" cy="56007"/>
                </a:xfrm>
              </p:grpSpPr>
              <p:sp>
                <p:nvSpPr>
                  <p:cNvPr id="626" name="Google Shape;626;p17"/>
                  <p:cNvSpPr/>
                  <p:nvPr/>
                </p:nvSpPr>
                <p:spPr>
                  <a:xfrm>
                    <a:off x="4592868" y="5212556"/>
                    <a:ext cx="96807" cy="560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6807" h="56007" extrusionOk="0">
                        <a:moveTo>
                          <a:pt x="0" y="20003"/>
                        </a:moveTo>
                        <a:lnTo>
                          <a:pt x="950" y="20479"/>
                        </a:lnTo>
                        <a:lnTo>
                          <a:pt x="62227" y="56007"/>
                        </a:lnTo>
                        <a:lnTo>
                          <a:pt x="95858" y="36481"/>
                        </a:lnTo>
                        <a:lnTo>
                          <a:pt x="96808" y="36004"/>
                        </a:lnTo>
                        <a:lnTo>
                          <a:pt x="34581" y="0"/>
                        </a:lnTo>
                        <a:lnTo>
                          <a:pt x="0" y="20003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27" name="Google Shape;627;p17"/>
                  <p:cNvSpPr/>
                  <p:nvPr/>
                </p:nvSpPr>
                <p:spPr>
                  <a:xfrm>
                    <a:off x="4593818" y="5213603"/>
                    <a:ext cx="94907" cy="54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907" h="54959" extrusionOk="0">
                        <a:moveTo>
                          <a:pt x="0" y="19431"/>
                        </a:moveTo>
                        <a:lnTo>
                          <a:pt x="61277" y="54959"/>
                        </a:lnTo>
                        <a:lnTo>
                          <a:pt x="94908" y="35433"/>
                        </a:lnTo>
                        <a:lnTo>
                          <a:pt x="33631" y="0"/>
                        </a:lnTo>
                        <a:lnTo>
                          <a:pt x="0" y="1943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28" name="Google Shape;628;p17"/>
                <p:cNvSpPr/>
                <p:nvPr/>
              </p:nvSpPr>
              <p:spPr>
                <a:xfrm>
                  <a:off x="4803130" y="5231915"/>
                  <a:ext cx="21235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120"/>
                      </a:lnTo>
                      <a:cubicBezTo>
                        <a:pt x="21449" y="7120"/>
                        <a:pt x="21449" y="5882"/>
                        <a:pt x="20594" y="550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215"/>
                        <a:pt x="-211" y="5882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9" name="Google Shape;629;p17"/>
                <p:cNvSpPr/>
                <p:nvPr/>
              </p:nvSpPr>
              <p:spPr>
                <a:xfrm>
                  <a:off x="4790604" y="52242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0" name="Google Shape;630;p17"/>
                <p:cNvSpPr/>
                <p:nvPr/>
              </p:nvSpPr>
              <p:spPr>
                <a:xfrm>
                  <a:off x="4778123" y="5216961"/>
                  <a:ext cx="2119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97" h="12299" extrusionOk="0">
                      <a:moveTo>
                        <a:pt x="475" y="6834"/>
                      </a:moveTo>
                      <a:lnTo>
                        <a:pt x="9310" y="11978"/>
                      </a:lnTo>
                      <a:cubicBezTo>
                        <a:pt x="10212" y="12406"/>
                        <a:pt x="11259" y="12406"/>
                        <a:pt x="12160" y="11978"/>
                      </a:cubicBezTo>
                      <a:lnTo>
                        <a:pt x="20521" y="7120"/>
                      </a:lnTo>
                      <a:cubicBezTo>
                        <a:pt x="21376" y="6644"/>
                        <a:pt x="21471" y="5881"/>
                        <a:pt x="20521" y="5501"/>
                      </a:cubicBezTo>
                      <a:lnTo>
                        <a:pt x="11685" y="357"/>
                      </a:lnTo>
                      <a:cubicBezTo>
                        <a:pt x="10794" y="-119"/>
                        <a:pt x="9726" y="-119"/>
                        <a:pt x="8835" y="357"/>
                      </a:cubicBezTo>
                      <a:lnTo>
                        <a:pt x="380" y="5215"/>
                      </a:lnTo>
                      <a:cubicBezTo>
                        <a:pt x="-95" y="5691"/>
                        <a:pt x="-190" y="6358"/>
                        <a:pt x="47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1" name="Google Shape;631;p17"/>
                <p:cNvSpPr/>
                <p:nvPr/>
              </p:nvSpPr>
              <p:spPr>
                <a:xfrm>
                  <a:off x="4765618" y="520972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2" name="Google Shape;632;p17"/>
                <p:cNvSpPr/>
                <p:nvPr/>
              </p:nvSpPr>
              <p:spPr>
                <a:xfrm>
                  <a:off x="4753078" y="520248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3" name="Google Shape;633;p17"/>
                <p:cNvSpPr/>
                <p:nvPr/>
              </p:nvSpPr>
              <p:spPr>
                <a:xfrm>
                  <a:off x="4740609" y="5195244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405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4" name="Google Shape;634;p17"/>
                <p:cNvSpPr/>
                <p:nvPr/>
              </p:nvSpPr>
              <p:spPr>
                <a:xfrm>
                  <a:off x="4728092" y="518800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5" name="Google Shape;635;p17"/>
                <p:cNvSpPr/>
                <p:nvPr/>
              </p:nvSpPr>
              <p:spPr>
                <a:xfrm>
                  <a:off x="4715552" y="518076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6" name="Google Shape;636;p17"/>
                <p:cNvSpPr/>
                <p:nvPr/>
              </p:nvSpPr>
              <p:spPr>
                <a:xfrm>
                  <a:off x="4703083" y="517352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7" name="Google Shape;637;p17"/>
                <p:cNvSpPr/>
                <p:nvPr/>
              </p:nvSpPr>
              <p:spPr>
                <a:xfrm>
                  <a:off x="4690566" y="5166324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39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8" name="Google Shape;638;p17"/>
                <p:cNvSpPr/>
                <p:nvPr/>
              </p:nvSpPr>
              <p:spPr>
                <a:xfrm>
                  <a:off x="4678026" y="515908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72" y="12371"/>
                        <a:pt x="11319" y="12371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656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9" name="Google Shape;639;p17"/>
                <p:cNvSpPr/>
                <p:nvPr/>
              </p:nvSpPr>
              <p:spPr>
                <a:xfrm>
                  <a:off x="4665615" y="5151846"/>
                  <a:ext cx="21342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42" h="12263" extrusionOk="0">
                      <a:moveTo>
                        <a:pt x="596" y="6798"/>
                      </a:moveTo>
                      <a:lnTo>
                        <a:pt x="9431" y="11942"/>
                      </a:lnTo>
                      <a:cubicBezTo>
                        <a:pt x="10333" y="12371"/>
                        <a:pt x="11380" y="12371"/>
                        <a:pt x="12281" y="11942"/>
                      </a:cubicBezTo>
                      <a:lnTo>
                        <a:pt x="20736" y="7084"/>
                      </a:lnTo>
                      <a:cubicBezTo>
                        <a:pt x="21496" y="6608"/>
                        <a:pt x="21591" y="5846"/>
                        <a:pt x="20736" y="5465"/>
                      </a:cubicBezTo>
                      <a:lnTo>
                        <a:pt x="11901" y="322"/>
                      </a:lnTo>
                      <a:cubicBezTo>
                        <a:pt x="10999" y="-107"/>
                        <a:pt x="9953" y="-107"/>
                        <a:pt x="9051" y="322"/>
                      </a:cubicBezTo>
                      <a:lnTo>
                        <a:pt x="691" y="5274"/>
                      </a:lnTo>
                      <a:cubicBezTo>
                        <a:pt x="-164" y="5656"/>
                        <a:pt x="-259" y="6322"/>
                        <a:pt x="59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0" name="Google Shape;640;p17"/>
                <p:cNvSpPr/>
                <p:nvPr/>
              </p:nvSpPr>
              <p:spPr>
                <a:xfrm>
                  <a:off x="4653040" y="51445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1" name="Google Shape;641;p17"/>
                <p:cNvSpPr/>
                <p:nvPr/>
              </p:nvSpPr>
              <p:spPr>
                <a:xfrm>
                  <a:off x="4634503" y="5133808"/>
                  <a:ext cx="27254" cy="15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4" h="15763" extrusionOk="0">
                      <a:moveTo>
                        <a:pt x="546" y="6834"/>
                      </a:moveTo>
                      <a:lnTo>
                        <a:pt x="15367" y="15407"/>
                      </a:lnTo>
                      <a:cubicBezTo>
                        <a:pt x="16258" y="15883"/>
                        <a:pt x="17326" y="15883"/>
                        <a:pt x="18217" y="15407"/>
                      </a:cubicBezTo>
                      <a:lnTo>
                        <a:pt x="26577" y="10549"/>
                      </a:lnTo>
                      <a:cubicBezTo>
                        <a:pt x="27432" y="10073"/>
                        <a:pt x="27527" y="9311"/>
                        <a:pt x="26577" y="8930"/>
                      </a:cubicBezTo>
                      <a:lnTo>
                        <a:pt x="11662" y="357"/>
                      </a:lnTo>
                      <a:cubicBezTo>
                        <a:pt x="10805" y="-119"/>
                        <a:pt x="9763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691"/>
                        <a:pt x="-214" y="6453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2" name="Google Shape;642;p17"/>
                <p:cNvSpPr/>
                <p:nvPr/>
              </p:nvSpPr>
              <p:spPr>
                <a:xfrm>
                  <a:off x="4772458" y="522766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44" y="-107"/>
                        <a:pt x="9797" y="-107"/>
                        <a:pt x="8895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3" name="Google Shape;643;p17"/>
                <p:cNvSpPr/>
                <p:nvPr/>
              </p:nvSpPr>
              <p:spPr>
                <a:xfrm>
                  <a:off x="4759918" y="522042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4" name="Google Shape;644;p17"/>
                <p:cNvSpPr/>
                <p:nvPr/>
              </p:nvSpPr>
              <p:spPr>
                <a:xfrm>
                  <a:off x="4747378" y="5212806"/>
                  <a:ext cx="21257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8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179"/>
                      </a:lnTo>
                      <a:cubicBezTo>
                        <a:pt x="-130" y="6036"/>
                        <a:pt x="-225" y="6894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5" name="Google Shape;645;p17"/>
                <p:cNvSpPr/>
                <p:nvPr/>
              </p:nvSpPr>
              <p:spPr>
                <a:xfrm>
                  <a:off x="4734837" y="52059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6" name="Google Shape;646;p17"/>
                <p:cNvSpPr/>
                <p:nvPr/>
              </p:nvSpPr>
              <p:spPr>
                <a:xfrm>
                  <a:off x="4722523" y="5198768"/>
                  <a:ext cx="2141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11" h="12299" extrusionOk="0">
                      <a:moveTo>
                        <a:pt x="689" y="6834"/>
                      </a:moveTo>
                      <a:lnTo>
                        <a:pt x="9524" y="11978"/>
                      </a:lnTo>
                      <a:cubicBezTo>
                        <a:pt x="10426" y="12406"/>
                        <a:pt x="11473" y="12406"/>
                        <a:pt x="12374" y="11978"/>
                      </a:cubicBezTo>
                      <a:lnTo>
                        <a:pt x="20734" y="7120"/>
                      </a:lnTo>
                      <a:cubicBezTo>
                        <a:pt x="21589" y="7120"/>
                        <a:pt x="21684" y="5882"/>
                        <a:pt x="20734" y="5501"/>
                      </a:cubicBezTo>
                      <a:lnTo>
                        <a:pt x="11899" y="357"/>
                      </a:lnTo>
                      <a:cubicBezTo>
                        <a:pt x="11008" y="-119"/>
                        <a:pt x="9940" y="-119"/>
                        <a:pt x="9049" y="357"/>
                      </a:cubicBezTo>
                      <a:lnTo>
                        <a:pt x="594" y="5215"/>
                      </a:lnTo>
                      <a:cubicBezTo>
                        <a:pt x="-166" y="5691"/>
                        <a:pt x="-261" y="6358"/>
                        <a:pt x="689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7" name="Google Shape;647;p17"/>
                <p:cNvSpPr/>
                <p:nvPr/>
              </p:nvSpPr>
              <p:spPr>
                <a:xfrm>
                  <a:off x="4709923" y="5191470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7084"/>
                        <a:pt x="21459" y="5846"/>
                        <a:pt x="20604" y="5465"/>
                      </a:cubicBezTo>
                      <a:lnTo>
                        <a:pt x="11769" y="322"/>
                      </a:lnTo>
                      <a:cubicBezTo>
                        <a:pt x="10868" y="-107"/>
                        <a:pt x="9821" y="-107"/>
                        <a:pt x="8919" y="322"/>
                      </a:cubicBezTo>
                      <a:lnTo>
                        <a:pt x="464" y="5274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8" name="Google Shape;648;p17"/>
                <p:cNvSpPr/>
                <p:nvPr/>
              </p:nvSpPr>
              <p:spPr>
                <a:xfrm>
                  <a:off x="4697392" y="5184231"/>
                  <a:ext cx="21235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8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449" y="5846"/>
                        <a:pt x="20594" y="5465"/>
                      </a:cubicBezTo>
                      <a:lnTo>
                        <a:pt x="11759" y="321"/>
                      </a:lnTo>
                      <a:cubicBezTo>
                        <a:pt x="10858" y="-107"/>
                        <a:pt x="9811" y="-107"/>
                        <a:pt x="8909" y="321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894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9" name="Google Shape;649;p17"/>
                <p:cNvSpPr/>
                <p:nvPr/>
              </p:nvSpPr>
              <p:spPr>
                <a:xfrm>
                  <a:off x="4684958" y="5176992"/>
                  <a:ext cx="2097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76" h="12299" extrusionOk="0">
                      <a:moveTo>
                        <a:pt x="253" y="6799"/>
                      </a:moveTo>
                      <a:lnTo>
                        <a:pt x="9089" y="11942"/>
                      </a:lnTo>
                      <a:cubicBezTo>
                        <a:pt x="9946" y="12418"/>
                        <a:pt x="10987" y="12418"/>
                        <a:pt x="11844" y="11942"/>
                      </a:cubicBezTo>
                      <a:lnTo>
                        <a:pt x="20299" y="7084"/>
                      </a:lnTo>
                      <a:cubicBezTo>
                        <a:pt x="21154" y="6608"/>
                        <a:pt x="21249" y="5846"/>
                        <a:pt x="20299" y="5465"/>
                      </a:cubicBezTo>
                      <a:lnTo>
                        <a:pt x="11464" y="321"/>
                      </a:lnTo>
                      <a:cubicBezTo>
                        <a:pt x="10562" y="-107"/>
                        <a:pt x="9515" y="-107"/>
                        <a:pt x="8614" y="321"/>
                      </a:cubicBezTo>
                      <a:lnTo>
                        <a:pt x="253" y="5179"/>
                      </a:lnTo>
                      <a:cubicBezTo>
                        <a:pt x="253" y="5655"/>
                        <a:pt x="-317" y="6417"/>
                        <a:pt x="253" y="679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0" name="Google Shape;650;p17"/>
                <p:cNvSpPr/>
                <p:nvPr/>
              </p:nvSpPr>
              <p:spPr>
                <a:xfrm>
                  <a:off x="4672326" y="516971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9"/>
                        <a:pt x="21531" y="5882"/>
                        <a:pt x="20581" y="5406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1" name="Google Shape;651;p17"/>
                <p:cNvSpPr/>
                <p:nvPr/>
              </p:nvSpPr>
              <p:spPr>
                <a:xfrm>
                  <a:off x="4659785" y="516247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2" name="Google Shape;652;p17"/>
                <p:cNvSpPr/>
                <p:nvPr/>
              </p:nvSpPr>
              <p:spPr>
                <a:xfrm>
                  <a:off x="4647352" y="5155656"/>
                  <a:ext cx="21150" cy="123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50" h="12358" extrusionOk="0">
                      <a:moveTo>
                        <a:pt x="428" y="6894"/>
                      </a:moveTo>
                      <a:lnTo>
                        <a:pt x="9263" y="12037"/>
                      </a:lnTo>
                      <a:cubicBezTo>
                        <a:pt x="10164" y="12466"/>
                        <a:pt x="11211" y="12466"/>
                        <a:pt x="12113" y="12037"/>
                      </a:cubicBezTo>
                      <a:lnTo>
                        <a:pt x="20473" y="7084"/>
                      </a:lnTo>
                      <a:cubicBezTo>
                        <a:pt x="21328" y="7084"/>
                        <a:pt x="21423" y="5941"/>
                        <a:pt x="20473" y="5465"/>
                      </a:cubicBezTo>
                      <a:lnTo>
                        <a:pt x="11638" y="321"/>
                      </a:lnTo>
                      <a:cubicBezTo>
                        <a:pt x="10769" y="-107"/>
                        <a:pt x="9752" y="-107"/>
                        <a:pt x="8883" y="321"/>
                      </a:cubicBezTo>
                      <a:lnTo>
                        <a:pt x="428" y="5179"/>
                      </a:lnTo>
                      <a:cubicBezTo>
                        <a:pt x="-143" y="5274"/>
                        <a:pt x="-143" y="6036"/>
                        <a:pt x="428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3" name="Google Shape;653;p17"/>
                <p:cNvSpPr/>
                <p:nvPr/>
              </p:nvSpPr>
              <p:spPr>
                <a:xfrm>
                  <a:off x="4634693" y="5148036"/>
                  <a:ext cx="21269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63" extrusionOk="0">
                      <a:moveTo>
                        <a:pt x="546" y="6798"/>
                      </a:moveTo>
                      <a:lnTo>
                        <a:pt x="9381" y="11942"/>
                      </a:lnTo>
                      <a:cubicBezTo>
                        <a:pt x="10283" y="12371"/>
                        <a:pt x="11330" y="12371"/>
                        <a:pt x="12232" y="11942"/>
                      </a:cubicBezTo>
                      <a:lnTo>
                        <a:pt x="20592" y="7084"/>
                      </a:lnTo>
                      <a:cubicBezTo>
                        <a:pt x="21447" y="6608"/>
                        <a:pt x="21542" y="5846"/>
                        <a:pt x="20592" y="5465"/>
                      </a:cubicBezTo>
                      <a:lnTo>
                        <a:pt x="11757" y="322"/>
                      </a:lnTo>
                      <a:cubicBezTo>
                        <a:pt x="10855" y="-107"/>
                        <a:pt x="9808" y="-107"/>
                        <a:pt x="8906" y="322"/>
                      </a:cubicBezTo>
                      <a:lnTo>
                        <a:pt x="451" y="5179"/>
                      </a:lnTo>
                      <a:cubicBezTo>
                        <a:pt x="-119" y="5656"/>
                        <a:pt x="-214" y="6417"/>
                        <a:pt x="54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4" name="Google Shape;654;p17"/>
                <p:cNvSpPr/>
                <p:nvPr/>
              </p:nvSpPr>
              <p:spPr>
                <a:xfrm>
                  <a:off x="4784985" y="5234904"/>
                  <a:ext cx="27256" cy="158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6" h="15823" extrusionOk="0">
                      <a:moveTo>
                        <a:pt x="454" y="6894"/>
                      </a:moveTo>
                      <a:lnTo>
                        <a:pt x="15369" y="15466"/>
                      </a:lnTo>
                      <a:cubicBezTo>
                        <a:pt x="16226" y="15942"/>
                        <a:pt x="17267" y="15942"/>
                        <a:pt x="18124" y="15466"/>
                      </a:cubicBezTo>
                      <a:lnTo>
                        <a:pt x="26580" y="10608"/>
                      </a:lnTo>
                      <a:cubicBezTo>
                        <a:pt x="27435" y="10132"/>
                        <a:pt x="27530" y="9370"/>
                        <a:pt x="26580" y="8989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513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5" name="Google Shape;655;p17"/>
                <p:cNvSpPr/>
                <p:nvPr/>
              </p:nvSpPr>
              <p:spPr>
                <a:xfrm>
                  <a:off x="4610064" y="5140680"/>
                  <a:ext cx="3353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535" h="17487" extrusionOk="0">
                      <a:moveTo>
                        <a:pt x="24131" y="343"/>
                      </a:moveTo>
                      <a:lnTo>
                        <a:pt x="32966" y="5487"/>
                      </a:lnTo>
                      <a:cubicBezTo>
                        <a:pt x="33726" y="5487"/>
                        <a:pt x="33726" y="6534"/>
                        <a:pt x="32966" y="6915"/>
                      </a:cubicBezTo>
                      <a:lnTo>
                        <a:pt x="24036" y="12154"/>
                      </a:lnTo>
                      <a:cubicBezTo>
                        <a:pt x="23222" y="12535"/>
                        <a:pt x="22284" y="12535"/>
                        <a:pt x="21471" y="12154"/>
                      </a:cubicBezTo>
                      <a:lnTo>
                        <a:pt x="20711" y="11678"/>
                      </a:lnTo>
                      <a:cubicBezTo>
                        <a:pt x="19963" y="11306"/>
                        <a:pt x="19083" y="11306"/>
                        <a:pt x="18336" y="11678"/>
                      </a:cubicBezTo>
                      <a:lnTo>
                        <a:pt x="8835" y="17202"/>
                      </a:lnTo>
                      <a:cubicBezTo>
                        <a:pt x="7990" y="17583"/>
                        <a:pt x="7021" y="17583"/>
                        <a:pt x="6175" y="17202"/>
                      </a:cubicBezTo>
                      <a:lnTo>
                        <a:pt x="570" y="13964"/>
                      </a:lnTo>
                      <a:cubicBezTo>
                        <a:pt x="-190" y="13487"/>
                        <a:pt x="-190" y="12821"/>
                        <a:pt x="570" y="12440"/>
                      </a:cubicBezTo>
                      <a:lnTo>
                        <a:pt x="9405" y="7296"/>
                      </a:lnTo>
                      <a:lnTo>
                        <a:pt x="11210" y="6248"/>
                      </a:lnTo>
                      <a:lnTo>
                        <a:pt x="12540" y="5487"/>
                      </a:lnTo>
                      <a:lnTo>
                        <a:pt x="13870" y="4725"/>
                      </a:lnTo>
                      <a:lnTo>
                        <a:pt x="21471" y="343"/>
                      </a:lnTo>
                      <a:cubicBezTo>
                        <a:pt x="22298" y="-114"/>
                        <a:pt x="23302" y="-114"/>
                        <a:pt x="24131" y="343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6" name="Google Shape;656;p17"/>
                <p:cNvSpPr/>
                <p:nvPr/>
              </p:nvSpPr>
              <p:spPr>
                <a:xfrm>
                  <a:off x="4754598" y="525944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7025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7" name="Google Shape;657;p17"/>
                <p:cNvSpPr/>
                <p:nvPr/>
              </p:nvSpPr>
              <p:spPr>
                <a:xfrm>
                  <a:off x="4742212" y="5252239"/>
                  <a:ext cx="2074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46" h="12299" extrusionOk="0">
                      <a:moveTo>
                        <a:pt x="0" y="6798"/>
                      </a:moveTo>
                      <a:lnTo>
                        <a:pt x="8835" y="11942"/>
                      </a:lnTo>
                      <a:cubicBezTo>
                        <a:pt x="9726" y="12418"/>
                        <a:pt x="10794" y="12418"/>
                        <a:pt x="11685" y="11942"/>
                      </a:cubicBezTo>
                      <a:lnTo>
                        <a:pt x="20141" y="7084"/>
                      </a:lnTo>
                      <a:cubicBezTo>
                        <a:pt x="20901" y="7084"/>
                        <a:pt x="20996" y="5846"/>
                        <a:pt x="20141" y="5465"/>
                      </a:cubicBezTo>
                      <a:lnTo>
                        <a:pt x="11305" y="322"/>
                      </a:lnTo>
                      <a:cubicBezTo>
                        <a:pt x="10404" y="-107"/>
                        <a:pt x="9357" y="-107"/>
                        <a:pt x="8455" y="322"/>
                      </a:cubicBezTo>
                      <a:lnTo>
                        <a:pt x="0" y="5179"/>
                      </a:lnTo>
                      <a:cubicBezTo>
                        <a:pt x="0" y="5560"/>
                        <a:pt x="0" y="6417"/>
                        <a:pt x="0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8" name="Google Shape;658;p17"/>
                <p:cNvSpPr/>
                <p:nvPr/>
              </p:nvSpPr>
              <p:spPr>
                <a:xfrm>
                  <a:off x="4729612" y="52450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9" name="Google Shape;659;p17"/>
                <p:cNvSpPr/>
                <p:nvPr/>
              </p:nvSpPr>
              <p:spPr>
                <a:xfrm>
                  <a:off x="4623423" y="5183528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9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0" name="Google Shape;660;p17"/>
                <p:cNvSpPr/>
                <p:nvPr/>
              </p:nvSpPr>
              <p:spPr>
                <a:xfrm>
                  <a:off x="4610954" y="51763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1" name="Google Shape;661;p17"/>
                <p:cNvSpPr/>
                <p:nvPr/>
              </p:nvSpPr>
              <p:spPr>
                <a:xfrm>
                  <a:off x="4598509" y="516908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2" name="Google Shape;662;p17"/>
                <p:cNvSpPr/>
                <p:nvPr/>
              </p:nvSpPr>
              <p:spPr>
                <a:xfrm>
                  <a:off x="4586039" y="516190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3" name="Google Shape;663;p17"/>
                <p:cNvSpPr/>
                <p:nvPr/>
              </p:nvSpPr>
              <p:spPr>
                <a:xfrm>
                  <a:off x="4713902" y="5236011"/>
                  <a:ext cx="2452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23" h="14108" extrusionOk="0">
                      <a:moveTo>
                        <a:pt x="570" y="6739"/>
                      </a:moveTo>
                      <a:lnTo>
                        <a:pt x="12635" y="13787"/>
                      </a:lnTo>
                      <a:cubicBezTo>
                        <a:pt x="13505" y="14216"/>
                        <a:pt x="14521" y="14216"/>
                        <a:pt x="15390" y="13787"/>
                      </a:cubicBezTo>
                      <a:lnTo>
                        <a:pt x="23846" y="8930"/>
                      </a:lnTo>
                      <a:cubicBezTo>
                        <a:pt x="24701" y="8453"/>
                        <a:pt x="24796" y="7691"/>
                        <a:pt x="23846" y="7310"/>
                      </a:cubicBezTo>
                      <a:lnTo>
                        <a:pt x="11780" y="357"/>
                      </a:lnTo>
                      <a:cubicBezTo>
                        <a:pt x="10923" y="-119"/>
                        <a:pt x="9882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596"/>
                        <a:pt x="-190" y="6358"/>
                        <a:pt x="570" y="673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4" name="Google Shape;664;p17"/>
                <p:cNvSpPr/>
                <p:nvPr/>
              </p:nvSpPr>
              <p:spPr>
                <a:xfrm>
                  <a:off x="4635943" y="5190803"/>
                  <a:ext cx="2441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13" h="14108" extrusionOk="0">
                      <a:moveTo>
                        <a:pt x="436" y="6798"/>
                      </a:moveTo>
                      <a:lnTo>
                        <a:pt x="12502" y="13752"/>
                      </a:lnTo>
                      <a:cubicBezTo>
                        <a:pt x="13393" y="14228"/>
                        <a:pt x="14461" y="14228"/>
                        <a:pt x="15352" y="13752"/>
                      </a:cubicBezTo>
                      <a:lnTo>
                        <a:pt x="23807" y="8894"/>
                      </a:lnTo>
                      <a:cubicBezTo>
                        <a:pt x="24567" y="8418"/>
                        <a:pt x="24662" y="7656"/>
                        <a:pt x="23807" y="7275"/>
                      </a:cubicBezTo>
                      <a:lnTo>
                        <a:pt x="11932" y="322"/>
                      </a:lnTo>
                      <a:cubicBezTo>
                        <a:pt x="11030" y="-107"/>
                        <a:pt x="9983" y="-107"/>
                        <a:pt x="9082" y="322"/>
                      </a:cubicBezTo>
                      <a:lnTo>
                        <a:pt x="721" y="5179"/>
                      </a:lnTo>
                      <a:cubicBezTo>
                        <a:pt x="-134" y="5656"/>
                        <a:pt x="-229" y="6418"/>
                        <a:pt x="43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5" name="Google Shape;665;p17"/>
                <p:cNvSpPr/>
                <p:nvPr/>
              </p:nvSpPr>
              <p:spPr>
                <a:xfrm>
                  <a:off x="4651601" y="5199816"/>
                  <a:ext cx="71148" cy="411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148" h="41195" extrusionOk="0">
                      <a:moveTo>
                        <a:pt x="454" y="6834"/>
                      </a:moveTo>
                      <a:lnTo>
                        <a:pt x="59260" y="40839"/>
                      </a:lnTo>
                      <a:cubicBezTo>
                        <a:pt x="60117" y="41315"/>
                        <a:pt x="61159" y="41315"/>
                        <a:pt x="62016" y="40839"/>
                      </a:cubicBezTo>
                      <a:lnTo>
                        <a:pt x="70471" y="35981"/>
                      </a:lnTo>
                      <a:cubicBezTo>
                        <a:pt x="71326" y="35505"/>
                        <a:pt x="71421" y="34742"/>
                        <a:pt x="70471" y="3436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6" name="Google Shape;666;p17"/>
                <p:cNvSpPr/>
                <p:nvPr/>
              </p:nvSpPr>
              <p:spPr>
                <a:xfrm>
                  <a:off x="4756949" y="5232713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275"/>
                      </a:lnTo>
                      <a:cubicBezTo>
                        <a:pt x="-106" y="6036"/>
                        <a:pt x="-201" y="6036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7" name="Google Shape;667;p17"/>
                <p:cNvSpPr/>
                <p:nvPr/>
              </p:nvSpPr>
              <p:spPr>
                <a:xfrm>
                  <a:off x="4744433" y="5225534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8" name="Google Shape;668;p17"/>
                <p:cNvSpPr/>
                <p:nvPr/>
              </p:nvSpPr>
              <p:spPr>
                <a:xfrm>
                  <a:off x="4732035" y="5218330"/>
                  <a:ext cx="21424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24" h="12263" extrusionOk="0">
                      <a:moveTo>
                        <a:pt x="677" y="6798"/>
                      </a:moveTo>
                      <a:lnTo>
                        <a:pt x="9513" y="11942"/>
                      </a:lnTo>
                      <a:cubicBezTo>
                        <a:pt x="10414" y="12371"/>
                        <a:pt x="11461" y="12371"/>
                        <a:pt x="12363" y="11942"/>
                      </a:cubicBezTo>
                      <a:lnTo>
                        <a:pt x="20818" y="7084"/>
                      </a:lnTo>
                      <a:cubicBezTo>
                        <a:pt x="21578" y="6608"/>
                        <a:pt x="21673" y="5846"/>
                        <a:pt x="20818" y="5465"/>
                      </a:cubicBezTo>
                      <a:lnTo>
                        <a:pt x="11983" y="322"/>
                      </a:lnTo>
                      <a:cubicBezTo>
                        <a:pt x="11081" y="-107"/>
                        <a:pt x="10034" y="-107"/>
                        <a:pt x="9133" y="322"/>
                      </a:cubicBezTo>
                      <a:lnTo>
                        <a:pt x="677" y="5179"/>
                      </a:lnTo>
                      <a:cubicBezTo>
                        <a:pt x="-178" y="5656"/>
                        <a:pt x="-273" y="6417"/>
                        <a:pt x="677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9" name="Google Shape;669;p17"/>
                <p:cNvSpPr/>
                <p:nvPr/>
              </p:nvSpPr>
              <p:spPr>
                <a:xfrm>
                  <a:off x="4719447" y="5211091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941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0" name="Google Shape;670;p17"/>
                <p:cNvSpPr/>
                <p:nvPr/>
              </p:nvSpPr>
              <p:spPr>
                <a:xfrm>
                  <a:off x="4706978" y="5203817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8"/>
                        <a:pt x="21459" y="5882"/>
                        <a:pt x="20604" y="5405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1" name="Google Shape;671;p17"/>
                <p:cNvSpPr/>
                <p:nvPr/>
              </p:nvSpPr>
              <p:spPr>
                <a:xfrm>
                  <a:off x="4694711" y="5196578"/>
                  <a:ext cx="20722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22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05" y="12406"/>
                        <a:pt x="10721" y="12406"/>
                        <a:pt x="11590" y="11978"/>
                      </a:cubicBezTo>
                      <a:lnTo>
                        <a:pt x="20046" y="7025"/>
                      </a:lnTo>
                      <a:cubicBezTo>
                        <a:pt x="20901" y="6549"/>
                        <a:pt x="20996" y="5882"/>
                        <a:pt x="20046" y="5406"/>
                      </a:cubicBezTo>
                      <a:lnTo>
                        <a:pt x="11210" y="357"/>
                      </a:lnTo>
                      <a:cubicBezTo>
                        <a:pt x="10353" y="-119"/>
                        <a:pt x="9312" y="-119"/>
                        <a:pt x="8455" y="357"/>
                      </a:cubicBezTo>
                      <a:lnTo>
                        <a:pt x="0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2" name="Google Shape;672;p17"/>
                <p:cNvSpPr/>
                <p:nvPr/>
              </p:nvSpPr>
              <p:spPr>
                <a:xfrm>
                  <a:off x="4681992" y="5189338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9"/>
                        <a:pt x="21459" y="5882"/>
                        <a:pt x="20604" y="5406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453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3" name="Google Shape;673;p17"/>
                <p:cNvSpPr/>
                <p:nvPr/>
              </p:nvSpPr>
              <p:spPr>
                <a:xfrm>
                  <a:off x="4669476" y="51821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4" name="Google Shape;674;p17"/>
                <p:cNvSpPr/>
                <p:nvPr/>
              </p:nvSpPr>
              <p:spPr>
                <a:xfrm>
                  <a:off x="4656900" y="5174765"/>
                  <a:ext cx="2131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16" h="12299" extrusionOk="0">
                      <a:moveTo>
                        <a:pt x="570" y="6834"/>
                      </a:moveTo>
                      <a:lnTo>
                        <a:pt x="9405" y="11978"/>
                      </a:lnTo>
                      <a:cubicBezTo>
                        <a:pt x="10307" y="12406"/>
                        <a:pt x="11354" y="12406"/>
                        <a:pt x="12255" y="11978"/>
                      </a:cubicBezTo>
                      <a:lnTo>
                        <a:pt x="20711" y="7120"/>
                      </a:lnTo>
                      <a:cubicBezTo>
                        <a:pt x="21471" y="7120"/>
                        <a:pt x="21566" y="5882"/>
                        <a:pt x="20711" y="5501"/>
                      </a:cubicBezTo>
                      <a:lnTo>
                        <a:pt x="11875" y="357"/>
                      </a:lnTo>
                      <a:cubicBezTo>
                        <a:pt x="10984" y="-119"/>
                        <a:pt x="9916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787"/>
                        <a:pt x="-190" y="6834"/>
                        <a:pt x="57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5" name="Google Shape;675;p17"/>
                <p:cNvSpPr/>
                <p:nvPr/>
              </p:nvSpPr>
              <p:spPr>
                <a:xfrm>
                  <a:off x="4644490" y="516765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6" name="Google Shape;676;p17"/>
                <p:cNvSpPr/>
                <p:nvPr/>
              </p:nvSpPr>
              <p:spPr>
                <a:xfrm>
                  <a:off x="4632021" y="5160418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179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7" name="Google Shape;677;p17"/>
                <p:cNvSpPr/>
                <p:nvPr/>
              </p:nvSpPr>
              <p:spPr>
                <a:xfrm>
                  <a:off x="4619504" y="5153179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59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8" name="Google Shape;678;p17"/>
                <p:cNvSpPr/>
                <p:nvPr/>
              </p:nvSpPr>
              <p:spPr>
                <a:xfrm>
                  <a:off x="4769418" y="5240428"/>
                  <a:ext cx="30663" cy="17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63" h="17728" extrusionOk="0">
                      <a:moveTo>
                        <a:pt x="535" y="6417"/>
                      </a:moveTo>
                      <a:lnTo>
                        <a:pt x="18775" y="17371"/>
                      </a:lnTo>
                      <a:cubicBezTo>
                        <a:pt x="19667" y="17847"/>
                        <a:pt x="20734" y="17847"/>
                        <a:pt x="21626" y="17371"/>
                      </a:cubicBezTo>
                      <a:lnTo>
                        <a:pt x="29986" y="12513"/>
                      </a:lnTo>
                      <a:cubicBezTo>
                        <a:pt x="30841" y="12037"/>
                        <a:pt x="30936" y="11370"/>
                        <a:pt x="29986" y="10894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275"/>
                        <a:pt x="-225" y="5941"/>
                        <a:pt x="535" y="641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9" name="Google Shape;679;p17"/>
                <p:cNvSpPr/>
                <p:nvPr/>
              </p:nvSpPr>
              <p:spPr>
                <a:xfrm>
                  <a:off x="4751035" y="5243345"/>
                  <a:ext cx="214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00" h="12299" extrusionOk="0">
                      <a:moveTo>
                        <a:pt x="677" y="6834"/>
                      </a:moveTo>
                      <a:lnTo>
                        <a:pt x="9513" y="11978"/>
                      </a:lnTo>
                      <a:cubicBezTo>
                        <a:pt x="10382" y="12406"/>
                        <a:pt x="11398" y="12406"/>
                        <a:pt x="12268" y="11978"/>
                      </a:cubicBezTo>
                      <a:lnTo>
                        <a:pt x="20723" y="7025"/>
                      </a:lnTo>
                      <a:cubicBezTo>
                        <a:pt x="21578" y="7025"/>
                        <a:pt x="21673" y="5882"/>
                        <a:pt x="20723" y="5405"/>
                      </a:cubicBezTo>
                      <a:lnTo>
                        <a:pt x="11888" y="357"/>
                      </a:lnTo>
                      <a:cubicBezTo>
                        <a:pt x="11031" y="-119"/>
                        <a:pt x="9990" y="-119"/>
                        <a:pt x="9133" y="357"/>
                      </a:cubicBezTo>
                      <a:lnTo>
                        <a:pt x="677" y="4929"/>
                      </a:lnTo>
                      <a:cubicBezTo>
                        <a:pt x="-178" y="5691"/>
                        <a:pt x="-273" y="6453"/>
                        <a:pt x="677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0" name="Google Shape;680;p17"/>
                <p:cNvSpPr/>
                <p:nvPr/>
              </p:nvSpPr>
              <p:spPr>
                <a:xfrm>
                  <a:off x="4738529" y="5236106"/>
                  <a:ext cx="212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00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025"/>
                      </a:lnTo>
                      <a:cubicBezTo>
                        <a:pt x="21354" y="6549"/>
                        <a:pt x="21449" y="5882"/>
                        <a:pt x="20594" y="5406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1" name="Google Shape;681;p17"/>
                <p:cNvSpPr/>
                <p:nvPr/>
              </p:nvSpPr>
              <p:spPr>
                <a:xfrm>
                  <a:off x="4726002" y="522886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2" name="Google Shape;682;p17"/>
                <p:cNvSpPr/>
                <p:nvPr/>
              </p:nvSpPr>
              <p:spPr>
                <a:xfrm>
                  <a:off x="4713712" y="5221628"/>
                  <a:ext cx="2078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81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37" y="12406"/>
                        <a:pt x="10784" y="12406"/>
                        <a:pt x="11685" y="11978"/>
                      </a:cubicBezTo>
                      <a:lnTo>
                        <a:pt x="20141" y="7120"/>
                      </a:lnTo>
                      <a:cubicBezTo>
                        <a:pt x="20996" y="6644"/>
                        <a:pt x="20996" y="5882"/>
                        <a:pt x="20141" y="5501"/>
                      </a:cubicBezTo>
                      <a:lnTo>
                        <a:pt x="11305" y="357"/>
                      </a:lnTo>
                      <a:cubicBezTo>
                        <a:pt x="10414" y="-119"/>
                        <a:pt x="9346" y="-119"/>
                        <a:pt x="8455" y="357"/>
                      </a:cubicBezTo>
                      <a:lnTo>
                        <a:pt x="95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3" name="Google Shape;683;p17"/>
                <p:cNvSpPr/>
                <p:nvPr/>
              </p:nvSpPr>
              <p:spPr>
                <a:xfrm>
                  <a:off x="4701016" y="52144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4" name="Google Shape;684;p17"/>
                <p:cNvSpPr/>
                <p:nvPr/>
              </p:nvSpPr>
              <p:spPr>
                <a:xfrm>
                  <a:off x="4688557" y="5207186"/>
                  <a:ext cx="2127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71" h="12299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544" y="5846"/>
                        <a:pt x="20594" y="5465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274"/>
                      </a:lnTo>
                      <a:cubicBezTo>
                        <a:pt x="-116" y="5751"/>
                        <a:pt x="-211" y="6417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5" name="Google Shape;685;p17"/>
                <p:cNvSpPr/>
                <p:nvPr/>
              </p:nvSpPr>
              <p:spPr>
                <a:xfrm>
                  <a:off x="4675924" y="5199947"/>
                  <a:ext cx="2136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64" h="12299" extrusionOk="0">
                      <a:moveTo>
                        <a:pt x="641" y="6894"/>
                      </a:moveTo>
                      <a:lnTo>
                        <a:pt x="9477" y="11942"/>
                      </a:lnTo>
                      <a:cubicBezTo>
                        <a:pt x="10368" y="12418"/>
                        <a:pt x="11435" y="12418"/>
                        <a:pt x="12327" y="11942"/>
                      </a:cubicBezTo>
                      <a:lnTo>
                        <a:pt x="20687" y="7084"/>
                      </a:lnTo>
                      <a:cubicBezTo>
                        <a:pt x="21542" y="6608"/>
                        <a:pt x="21637" y="5846"/>
                        <a:pt x="20687" y="5465"/>
                      </a:cubicBezTo>
                      <a:lnTo>
                        <a:pt x="11852" y="321"/>
                      </a:lnTo>
                      <a:cubicBezTo>
                        <a:pt x="10982" y="-107"/>
                        <a:pt x="9966" y="-107"/>
                        <a:pt x="9096" y="321"/>
                      </a:cubicBezTo>
                      <a:lnTo>
                        <a:pt x="641" y="5275"/>
                      </a:lnTo>
                      <a:cubicBezTo>
                        <a:pt x="-214" y="5751"/>
                        <a:pt x="-214" y="6417"/>
                        <a:pt x="641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6" name="Google Shape;686;p17"/>
                <p:cNvSpPr/>
                <p:nvPr/>
              </p:nvSpPr>
              <p:spPr>
                <a:xfrm>
                  <a:off x="4663585" y="519270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7" name="Google Shape;687;p17"/>
                <p:cNvSpPr/>
                <p:nvPr/>
              </p:nvSpPr>
              <p:spPr>
                <a:xfrm>
                  <a:off x="4651034" y="5185529"/>
                  <a:ext cx="21269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99" extrusionOk="0">
                      <a:moveTo>
                        <a:pt x="546" y="6834"/>
                      </a:moveTo>
                      <a:lnTo>
                        <a:pt x="9381" y="11978"/>
                      </a:lnTo>
                      <a:cubicBezTo>
                        <a:pt x="10283" y="12406"/>
                        <a:pt x="11330" y="12406"/>
                        <a:pt x="12232" y="11978"/>
                      </a:cubicBezTo>
                      <a:lnTo>
                        <a:pt x="20592" y="7120"/>
                      </a:lnTo>
                      <a:cubicBezTo>
                        <a:pt x="21447" y="6644"/>
                        <a:pt x="21542" y="5882"/>
                        <a:pt x="20592" y="5501"/>
                      </a:cubicBezTo>
                      <a:lnTo>
                        <a:pt x="11757" y="357"/>
                      </a:lnTo>
                      <a:cubicBezTo>
                        <a:pt x="10865" y="-119"/>
                        <a:pt x="9798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596"/>
                        <a:pt x="-214" y="6358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8" name="Google Shape;688;p17"/>
                <p:cNvSpPr/>
                <p:nvPr/>
              </p:nvSpPr>
              <p:spPr>
                <a:xfrm>
                  <a:off x="4638600" y="517832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40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9" name="Google Shape;689;p17"/>
                <p:cNvSpPr/>
                <p:nvPr/>
              </p:nvSpPr>
              <p:spPr>
                <a:xfrm>
                  <a:off x="4626083" y="5171051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8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0" name="Google Shape;690;p17"/>
                <p:cNvSpPr/>
                <p:nvPr/>
              </p:nvSpPr>
              <p:spPr>
                <a:xfrm>
                  <a:off x="4598129" y="5154858"/>
                  <a:ext cx="36743" cy="21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743" h="21252" extrusionOk="0">
                      <a:moveTo>
                        <a:pt x="535" y="6834"/>
                      </a:moveTo>
                      <a:lnTo>
                        <a:pt x="24856" y="20931"/>
                      </a:lnTo>
                      <a:cubicBezTo>
                        <a:pt x="25725" y="21360"/>
                        <a:pt x="26741" y="21360"/>
                        <a:pt x="27611" y="20931"/>
                      </a:cubicBezTo>
                      <a:lnTo>
                        <a:pt x="36066" y="15978"/>
                      </a:lnTo>
                      <a:cubicBezTo>
                        <a:pt x="36921" y="15502"/>
                        <a:pt x="37016" y="14835"/>
                        <a:pt x="36066" y="14359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1" name="Google Shape;691;p17"/>
                <p:cNvSpPr/>
                <p:nvPr/>
              </p:nvSpPr>
              <p:spPr>
                <a:xfrm>
                  <a:off x="4763493" y="5250906"/>
                  <a:ext cx="24428" cy="142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28" h="14204" extrusionOk="0">
                      <a:moveTo>
                        <a:pt x="475" y="6894"/>
                      </a:moveTo>
                      <a:lnTo>
                        <a:pt x="12540" y="13847"/>
                      </a:lnTo>
                      <a:cubicBezTo>
                        <a:pt x="13431" y="14323"/>
                        <a:pt x="14499" y="14323"/>
                        <a:pt x="15390" y="13847"/>
                      </a:cubicBezTo>
                      <a:lnTo>
                        <a:pt x="23751" y="8989"/>
                      </a:lnTo>
                      <a:cubicBezTo>
                        <a:pt x="24606" y="8513"/>
                        <a:pt x="24701" y="7751"/>
                        <a:pt x="23751" y="7370"/>
                      </a:cubicBezTo>
                      <a:lnTo>
                        <a:pt x="11685" y="321"/>
                      </a:lnTo>
                      <a:cubicBezTo>
                        <a:pt x="10784" y="-107"/>
                        <a:pt x="9737" y="-107"/>
                        <a:pt x="8835" y="321"/>
                      </a:cubicBezTo>
                      <a:lnTo>
                        <a:pt x="380" y="5179"/>
                      </a:lnTo>
                      <a:cubicBezTo>
                        <a:pt x="-95" y="5370"/>
                        <a:pt x="-190" y="6132"/>
                        <a:pt x="47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92" name="Google Shape;692;p17"/>
              <p:cNvGrpSpPr/>
              <p:nvPr/>
            </p:nvGrpSpPr>
            <p:grpSpPr>
              <a:xfrm>
                <a:off x="4655095" y="4952197"/>
                <a:ext cx="207390" cy="280361"/>
                <a:chOff x="4655095" y="4952197"/>
                <a:chExt cx="207390" cy="280361"/>
              </a:xfrm>
            </p:grpSpPr>
            <p:grpSp>
              <p:nvGrpSpPr>
                <p:cNvPr id="693" name="Google Shape;693;p17"/>
                <p:cNvGrpSpPr/>
                <p:nvPr/>
              </p:nvGrpSpPr>
              <p:grpSpPr>
                <a:xfrm>
                  <a:off x="4655095" y="4952197"/>
                  <a:ext cx="207390" cy="280361"/>
                  <a:chOff x="4655095" y="4952197"/>
                  <a:chExt cx="207390" cy="280361"/>
                </a:xfrm>
              </p:grpSpPr>
              <p:sp>
                <p:nvSpPr>
                  <p:cNvPr id="694" name="Google Shape;694;p17"/>
                  <p:cNvSpPr/>
                  <p:nvPr/>
                </p:nvSpPr>
                <p:spPr>
                  <a:xfrm>
                    <a:off x="4655095" y="4952197"/>
                    <a:ext cx="207390" cy="2803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7390" h="280361" extrusionOk="0">
                        <a:moveTo>
                          <a:pt x="200455" y="280361"/>
                        </a:moveTo>
                        <a:lnTo>
                          <a:pt x="200455" y="280361"/>
                        </a:lnTo>
                        <a:lnTo>
                          <a:pt x="0" y="164251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4734" y="110530"/>
                          <a:pt x="207375" y="115102"/>
                          <a:pt x="207391" y="120055"/>
                        </a:cubicBezTo>
                        <a:lnTo>
                          <a:pt x="207391" y="268360"/>
                        </a:lnTo>
                        <a:cubicBezTo>
                          <a:pt x="206156" y="275980"/>
                          <a:pt x="204731" y="277885"/>
                          <a:pt x="200455" y="280361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5" name="Google Shape;695;p17"/>
                  <p:cNvSpPr/>
                  <p:nvPr/>
                </p:nvSpPr>
                <p:spPr>
                  <a:xfrm>
                    <a:off x="4655095" y="4952197"/>
                    <a:ext cx="205775" cy="1271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5775" h="127104" extrusionOk="0">
                        <a:moveTo>
                          <a:pt x="182120" y="127104"/>
                        </a:moveTo>
                        <a:lnTo>
                          <a:pt x="0" y="11470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2698" y="109330"/>
                          <a:pt x="204541" y="111216"/>
                          <a:pt x="205776" y="113483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6" name="Google Shape;696;p17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7" name="Google Shape;697;p17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8" name="Google Shape;698;p17"/>
                  <p:cNvSpPr/>
                  <p:nvPr/>
                </p:nvSpPr>
                <p:spPr>
                  <a:xfrm>
                    <a:off x="4655095" y="5110733"/>
                    <a:ext cx="200455" cy="1218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121824" extrusionOk="0">
                        <a:moveTo>
                          <a:pt x="200455" y="121825"/>
                        </a:moveTo>
                        <a:lnTo>
                          <a:pt x="200455" y="116014"/>
                        </a:lnTo>
                        <a:lnTo>
                          <a:pt x="0" y="0"/>
                        </a:lnTo>
                        <a:lnTo>
                          <a:pt x="0" y="5715"/>
                        </a:lnTo>
                        <a:lnTo>
                          <a:pt x="200455" y="121825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99" name="Google Shape;699;p17"/>
                <p:cNvSpPr/>
                <p:nvPr/>
              </p:nvSpPr>
              <p:spPr>
                <a:xfrm>
                  <a:off x="4660320" y="4963096"/>
                  <a:ext cx="2375" cy="144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5" h="144970" extrusionOk="0">
                      <a:moveTo>
                        <a:pt x="0" y="144971"/>
                      </a:moveTo>
                      <a:lnTo>
                        <a:pt x="0" y="0"/>
                      </a:lnTo>
                      <a:lnTo>
                        <a:pt x="2375" y="1429"/>
                      </a:lnTo>
                      <a:lnTo>
                        <a:pt x="2375" y="143732"/>
                      </a:lnTo>
                      <a:lnTo>
                        <a:pt x="0" y="14497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0" name="Google Shape;700;p17"/>
                <p:cNvSpPr/>
                <p:nvPr/>
              </p:nvSpPr>
              <p:spPr>
                <a:xfrm>
                  <a:off x="4662695" y="4964525"/>
                  <a:ext cx="186490" cy="249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490" h="249936" extrusionOk="0">
                      <a:moveTo>
                        <a:pt x="0" y="0"/>
                      </a:moveTo>
                      <a:lnTo>
                        <a:pt x="0" y="142304"/>
                      </a:lnTo>
                      <a:lnTo>
                        <a:pt x="186490" y="249936"/>
                      </a:lnTo>
                      <a:lnTo>
                        <a:pt x="186490" y="10791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1" name="Google Shape;701;p17"/>
                <p:cNvSpPr/>
                <p:nvPr/>
              </p:nvSpPr>
              <p:spPr>
                <a:xfrm>
                  <a:off x="4660320" y="5106828"/>
                  <a:ext cx="188865" cy="110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865" h="110490" extrusionOk="0">
                      <a:moveTo>
                        <a:pt x="0" y="1238"/>
                      </a:moveTo>
                      <a:lnTo>
                        <a:pt x="188865" y="110490"/>
                      </a:lnTo>
                      <a:lnTo>
                        <a:pt x="188865" y="107633"/>
                      </a:lnTo>
                      <a:lnTo>
                        <a:pt x="2375" y="0"/>
                      </a:lnTo>
                      <a:lnTo>
                        <a:pt x="0" y="123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702" name="Google Shape;702;p17"/>
            <p:cNvSpPr/>
            <p:nvPr/>
          </p:nvSpPr>
          <p:spPr>
            <a:xfrm>
              <a:off x="2270876" y="3943763"/>
              <a:ext cx="260754" cy="432930"/>
            </a:xfrm>
            <a:custGeom>
              <a:avLst/>
              <a:gdLst/>
              <a:ahLst/>
              <a:cxnLst/>
              <a:rect l="l" t="t" r="r" b="b"/>
              <a:pathLst>
                <a:path w="260754" h="432930" extrusionOk="0">
                  <a:moveTo>
                    <a:pt x="89949" y="4025"/>
                  </a:moveTo>
                  <a:cubicBezTo>
                    <a:pt x="85198" y="15931"/>
                    <a:pt x="97264" y="30504"/>
                    <a:pt x="129565" y="40696"/>
                  </a:cubicBezTo>
                  <a:cubicBezTo>
                    <a:pt x="161866" y="50888"/>
                    <a:pt x="164811" y="37839"/>
                    <a:pt x="164811" y="37839"/>
                  </a:cubicBezTo>
                  <a:cubicBezTo>
                    <a:pt x="186348" y="47478"/>
                    <a:pt x="207342" y="58289"/>
                    <a:pt x="227702" y="70224"/>
                  </a:cubicBezTo>
                  <a:cubicBezTo>
                    <a:pt x="246703" y="83844"/>
                    <a:pt x="255633" y="123183"/>
                    <a:pt x="258293" y="189667"/>
                  </a:cubicBezTo>
                  <a:cubicBezTo>
                    <a:pt x="261333" y="266534"/>
                    <a:pt x="261523" y="380167"/>
                    <a:pt x="259053" y="400265"/>
                  </a:cubicBezTo>
                  <a:cubicBezTo>
                    <a:pt x="259053" y="400265"/>
                    <a:pt x="222762" y="436460"/>
                    <a:pt x="176401" y="432650"/>
                  </a:cubicBezTo>
                  <a:cubicBezTo>
                    <a:pt x="130040" y="428840"/>
                    <a:pt x="51948" y="387692"/>
                    <a:pt x="32947" y="355878"/>
                  </a:cubicBezTo>
                  <a:cubicBezTo>
                    <a:pt x="33517" y="288441"/>
                    <a:pt x="41307" y="277488"/>
                    <a:pt x="30477" y="238626"/>
                  </a:cubicBezTo>
                  <a:cubicBezTo>
                    <a:pt x="5586" y="149757"/>
                    <a:pt x="-7524" y="113372"/>
                    <a:pt x="4541" y="54317"/>
                  </a:cubicBezTo>
                  <a:cubicBezTo>
                    <a:pt x="14517" y="5644"/>
                    <a:pt x="28482" y="-452"/>
                    <a:pt x="47672" y="24"/>
                  </a:cubicBezTo>
                  <a:cubicBezTo>
                    <a:pt x="61825" y="605"/>
                    <a:pt x="75937" y="1939"/>
                    <a:pt x="89949" y="40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" name="Google Shape;703;p17"/>
            <p:cNvSpPr/>
            <p:nvPr/>
          </p:nvSpPr>
          <p:spPr>
            <a:xfrm>
              <a:off x="2458935" y="4016678"/>
              <a:ext cx="330765" cy="258321"/>
            </a:xfrm>
            <a:custGeom>
              <a:avLst/>
              <a:gdLst/>
              <a:ahLst/>
              <a:cxnLst/>
              <a:rect l="l" t="t" r="r" b="b"/>
              <a:pathLst>
                <a:path w="330765" h="258321" extrusionOk="0">
                  <a:moveTo>
                    <a:pt x="146521" y="199144"/>
                  </a:moveTo>
                  <a:cubicBezTo>
                    <a:pt x="108520" y="208669"/>
                    <a:pt x="99495" y="184666"/>
                    <a:pt x="94460" y="164759"/>
                  </a:cubicBezTo>
                  <a:cubicBezTo>
                    <a:pt x="82394" y="116467"/>
                    <a:pt x="75459" y="72938"/>
                    <a:pt x="66814" y="45506"/>
                  </a:cubicBezTo>
                  <a:cubicBezTo>
                    <a:pt x="56174" y="13216"/>
                    <a:pt x="45058" y="8073"/>
                    <a:pt x="29383" y="1786"/>
                  </a:cubicBezTo>
                  <a:cubicBezTo>
                    <a:pt x="11047" y="-5643"/>
                    <a:pt x="-4818" y="9977"/>
                    <a:pt x="1357" y="51031"/>
                  </a:cubicBezTo>
                  <a:cubicBezTo>
                    <a:pt x="8834" y="98770"/>
                    <a:pt x="20501" y="145747"/>
                    <a:pt x="36223" y="191429"/>
                  </a:cubicBezTo>
                  <a:cubicBezTo>
                    <a:pt x="40973" y="206478"/>
                    <a:pt x="51614" y="233148"/>
                    <a:pt x="67479" y="246102"/>
                  </a:cubicBezTo>
                  <a:cubicBezTo>
                    <a:pt x="87144" y="262009"/>
                    <a:pt x="116690" y="261342"/>
                    <a:pt x="161437" y="250103"/>
                  </a:cubicBezTo>
                  <a:cubicBezTo>
                    <a:pt x="180437" y="245340"/>
                    <a:pt x="201528" y="233910"/>
                    <a:pt x="237439" y="217051"/>
                  </a:cubicBezTo>
                  <a:cubicBezTo>
                    <a:pt x="246939" y="212479"/>
                    <a:pt x="254634" y="209526"/>
                    <a:pt x="273255" y="200763"/>
                  </a:cubicBezTo>
                  <a:cubicBezTo>
                    <a:pt x="291856" y="192334"/>
                    <a:pt x="308153" y="179523"/>
                    <a:pt x="320756" y="163425"/>
                  </a:cubicBezTo>
                  <a:cubicBezTo>
                    <a:pt x="330256" y="149328"/>
                    <a:pt x="331776" y="142661"/>
                    <a:pt x="330256" y="139423"/>
                  </a:cubicBezTo>
                  <a:cubicBezTo>
                    <a:pt x="328736" y="136184"/>
                    <a:pt x="323321" y="136279"/>
                    <a:pt x="318096" y="142185"/>
                  </a:cubicBezTo>
                  <a:cubicBezTo>
                    <a:pt x="310637" y="152300"/>
                    <a:pt x="301357" y="160920"/>
                    <a:pt x="290735" y="167616"/>
                  </a:cubicBezTo>
                  <a:cubicBezTo>
                    <a:pt x="290735" y="167616"/>
                    <a:pt x="302800" y="155139"/>
                    <a:pt x="309261" y="147042"/>
                  </a:cubicBezTo>
                  <a:cubicBezTo>
                    <a:pt x="315140" y="139908"/>
                    <a:pt x="320001" y="131993"/>
                    <a:pt x="323701" y="123516"/>
                  </a:cubicBezTo>
                  <a:cubicBezTo>
                    <a:pt x="327121" y="115229"/>
                    <a:pt x="319996" y="103989"/>
                    <a:pt x="314201" y="109895"/>
                  </a:cubicBezTo>
                  <a:cubicBezTo>
                    <a:pt x="308406" y="115800"/>
                    <a:pt x="306221" y="121801"/>
                    <a:pt x="296340" y="133612"/>
                  </a:cubicBezTo>
                  <a:cubicBezTo>
                    <a:pt x="291172" y="139918"/>
                    <a:pt x="285271" y="145576"/>
                    <a:pt x="278765" y="150471"/>
                  </a:cubicBezTo>
                  <a:cubicBezTo>
                    <a:pt x="284870" y="142194"/>
                    <a:pt x="290302" y="133431"/>
                    <a:pt x="295010" y="124277"/>
                  </a:cubicBezTo>
                  <a:cubicBezTo>
                    <a:pt x="299192" y="117096"/>
                    <a:pt x="301237" y="108866"/>
                    <a:pt x="300900" y="100560"/>
                  </a:cubicBezTo>
                  <a:cubicBezTo>
                    <a:pt x="300900" y="96274"/>
                    <a:pt x="294535" y="91035"/>
                    <a:pt x="288835" y="99322"/>
                  </a:cubicBezTo>
                  <a:cubicBezTo>
                    <a:pt x="283306" y="110552"/>
                    <a:pt x="276448" y="121077"/>
                    <a:pt x="268409" y="130659"/>
                  </a:cubicBezTo>
                  <a:cubicBezTo>
                    <a:pt x="259669" y="139708"/>
                    <a:pt x="252354" y="144852"/>
                    <a:pt x="252069" y="142375"/>
                  </a:cubicBezTo>
                  <a:cubicBezTo>
                    <a:pt x="251784" y="139899"/>
                    <a:pt x="257389" y="134946"/>
                    <a:pt x="260429" y="124373"/>
                  </a:cubicBezTo>
                  <a:cubicBezTo>
                    <a:pt x="263469" y="113800"/>
                    <a:pt x="260429" y="102656"/>
                    <a:pt x="254634" y="101513"/>
                  </a:cubicBezTo>
                  <a:cubicBezTo>
                    <a:pt x="248839" y="100370"/>
                    <a:pt x="249979" y="100560"/>
                    <a:pt x="245134" y="110466"/>
                  </a:cubicBezTo>
                  <a:cubicBezTo>
                    <a:pt x="238797" y="120601"/>
                    <a:pt x="233117" y="131126"/>
                    <a:pt x="228128" y="141994"/>
                  </a:cubicBezTo>
                  <a:cubicBezTo>
                    <a:pt x="225144" y="152138"/>
                    <a:pt x="219767" y="161416"/>
                    <a:pt x="212453" y="169045"/>
                  </a:cubicBezTo>
                  <a:cubicBezTo>
                    <a:pt x="203428" y="178951"/>
                    <a:pt x="182717" y="190000"/>
                    <a:pt x="146521" y="19914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4" name="Google Shape;704;p17"/>
            <p:cNvSpPr/>
            <p:nvPr/>
          </p:nvSpPr>
          <p:spPr>
            <a:xfrm>
              <a:off x="2447141" y="4011203"/>
              <a:ext cx="100743" cy="148055"/>
            </a:xfrm>
            <a:custGeom>
              <a:avLst/>
              <a:gdLst/>
              <a:ahLst/>
              <a:cxnLst/>
              <a:rect l="l" t="t" r="r" b="b"/>
              <a:pathLst>
                <a:path w="100743" h="148055" extrusionOk="0">
                  <a:moveTo>
                    <a:pt x="27117" y="689"/>
                  </a:moveTo>
                  <a:cubicBezTo>
                    <a:pt x="52482" y="-3121"/>
                    <a:pt x="70438" y="8404"/>
                    <a:pt x="81743" y="46981"/>
                  </a:cubicBezTo>
                  <a:cubicBezTo>
                    <a:pt x="93049" y="85557"/>
                    <a:pt x="100744" y="117370"/>
                    <a:pt x="100744" y="117370"/>
                  </a:cubicBezTo>
                  <a:cubicBezTo>
                    <a:pt x="90684" y="132001"/>
                    <a:pt x="75423" y="142231"/>
                    <a:pt x="58088" y="145945"/>
                  </a:cubicBezTo>
                  <a:cubicBezTo>
                    <a:pt x="27687" y="153375"/>
                    <a:pt x="16761" y="138801"/>
                    <a:pt x="16761" y="138801"/>
                  </a:cubicBezTo>
                  <a:cubicBezTo>
                    <a:pt x="16761" y="138801"/>
                    <a:pt x="8306" y="98320"/>
                    <a:pt x="3081" y="70793"/>
                  </a:cubicBezTo>
                  <a:cubicBezTo>
                    <a:pt x="-2144" y="43266"/>
                    <a:pt x="-4329" y="5356"/>
                    <a:pt x="27117" y="68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5" name="Google Shape;705;p17"/>
            <p:cNvSpPr/>
            <p:nvPr/>
          </p:nvSpPr>
          <p:spPr>
            <a:xfrm>
              <a:off x="2331622" y="3739152"/>
              <a:ext cx="164429" cy="181621"/>
            </a:xfrm>
            <a:custGeom>
              <a:avLst/>
              <a:gdLst/>
              <a:ahLst/>
              <a:cxnLst/>
              <a:rect l="l" t="t" r="r" b="b"/>
              <a:pathLst>
                <a:path w="164429" h="181621" extrusionOk="0">
                  <a:moveTo>
                    <a:pt x="155175" y="75001"/>
                  </a:moveTo>
                  <a:cubicBezTo>
                    <a:pt x="155175" y="75001"/>
                    <a:pt x="195362" y="13755"/>
                    <a:pt x="108244" y="1277"/>
                  </a:cubicBezTo>
                  <a:cubicBezTo>
                    <a:pt x="45447" y="-7771"/>
                    <a:pt x="5166" y="32710"/>
                    <a:pt x="511" y="76620"/>
                  </a:cubicBezTo>
                  <a:cubicBezTo>
                    <a:pt x="-3954" y="118530"/>
                    <a:pt x="21792" y="162345"/>
                    <a:pt x="40412" y="179300"/>
                  </a:cubicBezTo>
                  <a:cubicBezTo>
                    <a:pt x="58682" y="183929"/>
                    <a:pt x="78014" y="181586"/>
                    <a:pt x="94659" y="172727"/>
                  </a:cubicBezTo>
                  <a:cubicBezTo>
                    <a:pt x="95657" y="161326"/>
                    <a:pt x="96038" y="149877"/>
                    <a:pt x="95799" y="138437"/>
                  </a:cubicBezTo>
                  <a:cubicBezTo>
                    <a:pt x="95799" y="138437"/>
                    <a:pt x="65208" y="73858"/>
                    <a:pt x="155175" y="7500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6" name="Google Shape;706;p17"/>
            <p:cNvSpPr/>
            <p:nvPr/>
          </p:nvSpPr>
          <p:spPr>
            <a:xfrm>
              <a:off x="2515394" y="4404988"/>
              <a:ext cx="145638" cy="201549"/>
            </a:xfrm>
            <a:custGeom>
              <a:avLst/>
              <a:gdLst/>
              <a:ahLst/>
              <a:cxnLst/>
              <a:rect l="l" t="t" r="r" b="b"/>
              <a:pathLst>
                <a:path w="145638" h="201549" extrusionOk="0">
                  <a:moveTo>
                    <a:pt x="145639" y="183928"/>
                  </a:moveTo>
                  <a:lnTo>
                    <a:pt x="145639" y="0"/>
                  </a:lnTo>
                  <a:lnTo>
                    <a:pt x="0" y="85249"/>
                  </a:lnTo>
                  <a:lnTo>
                    <a:pt x="56052" y="201549"/>
                  </a:lnTo>
                  <a:lnTo>
                    <a:pt x="145639" y="183928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" name="Google Shape;707;p17"/>
            <p:cNvSpPr/>
            <p:nvPr/>
          </p:nvSpPr>
          <p:spPr>
            <a:xfrm>
              <a:off x="2565555" y="4383081"/>
              <a:ext cx="95477" cy="55816"/>
            </a:xfrm>
            <a:custGeom>
              <a:avLst/>
              <a:gdLst/>
              <a:ahLst/>
              <a:cxnLst/>
              <a:rect l="l" t="t" r="r" b="b"/>
              <a:pathLst>
                <a:path w="95477" h="55816" extrusionOk="0">
                  <a:moveTo>
                    <a:pt x="0" y="32480"/>
                  </a:moveTo>
                  <a:lnTo>
                    <a:pt x="55862" y="0"/>
                  </a:lnTo>
                  <a:lnTo>
                    <a:pt x="95478" y="22860"/>
                  </a:lnTo>
                  <a:lnTo>
                    <a:pt x="37526" y="55816"/>
                  </a:lnTo>
                  <a:lnTo>
                    <a:pt x="0" y="32480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" name="Google Shape;708;p17"/>
            <p:cNvSpPr/>
            <p:nvPr/>
          </p:nvSpPr>
          <p:spPr>
            <a:xfrm>
              <a:off x="4383145" y="3435820"/>
              <a:ext cx="77712" cy="44958"/>
            </a:xfrm>
            <a:custGeom>
              <a:avLst/>
              <a:gdLst/>
              <a:ahLst/>
              <a:cxnLst/>
              <a:rect l="l" t="t" r="r" b="b"/>
              <a:pathLst>
                <a:path w="77712" h="44958" extrusionOk="0">
                  <a:moveTo>
                    <a:pt x="77712" y="22479"/>
                  </a:moveTo>
                  <a:cubicBezTo>
                    <a:pt x="77712" y="34894"/>
                    <a:pt x="60316" y="44958"/>
                    <a:pt x="38856" y="44958"/>
                  </a:cubicBezTo>
                  <a:cubicBezTo>
                    <a:pt x="17396" y="44958"/>
                    <a:pt x="0" y="34894"/>
                    <a:pt x="0" y="22479"/>
                  </a:cubicBezTo>
                  <a:cubicBezTo>
                    <a:pt x="0" y="10064"/>
                    <a:pt x="17397" y="0"/>
                    <a:pt x="38856" y="0"/>
                  </a:cubicBezTo>
                  <a:cubicBezTo>
                    <a:pt x="60316" y="0"/>
                    <a:pt x="77712" y="10064"/>
                    <a:pt x="77712" y="22479"/>
                  </a:cubicBez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" name="Google Shape;709;p17"/>
            <p:cNvSpPr/>
            <p:nvPr/>
          </p:nvSpPr>
          <p:spPr>
            <a:xfrm flipH="1">
              <a:off x="4682927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" name="Google Shape;710;p17"/>
            <p:cNvSpPr/>
            <p:nvPr/>
          </p:nvSpPr>
          <p:spPr>
            <a:xfrm rot="10800000">
              <a:off x="6022844" y="4502970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711;p17"/>
            <p:cNvSpPr/>
            <p:nvPr/>
          </p:nvSpPr>
          <p:spPr>
            <a:xfrm flipH="1">
              <a:off x="6190049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p17"/>
            <p:cNvSpPr/>
            <p:nvPr/>
          </p:nvSpPr>
          <p:spPr>
            <a:xfrm flipH="1">
              <a:off x="6403900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Google Shape;713;p17"/>
            <p:cNvSpPr/>
            <p:nvPr/>
          </p:nvSpPr>
          <p:spPr>
            <a:xfrm flipH="1">
              <a:off x="6190049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4" name="Google Shape;714;p17"/>
            <p:cNvSpPr/>
            <p:nvPr/>
          </p:nvSpPr>
          <p:spPr>
            <a:xfrm>
              <a:off x="6351541" y="3874743"/>
              <a:ext cx="217302" cy="317702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5" name="Google Shape;715;p17"/>
            <p:cNvSpPr/>
            <p:nvPr/>
          </p:nvSpPr>
          <p:spPr>
            <a:xfrm>
              <a:off x="6368017" y="3871983"/>
              <a:ext cx="104086" cy="12826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6" name="Google Shape;716;p17"/>
            <p:cNvSpPr/>
            <p:nvPr/>
          </p:nvSpPr>
          <p:spPr>
            <a:xfrm>
              <a:off x="6388363" y="4011215"/>
              <a:ext cx="128390" cy="14369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7" name="Google Shape;717;p17"/>
            <p:cNvSpPr/>
            <p:nvPr/>
          </p:nvSpPr>
          <p:spPr>
            <a:xfrm>
              <a:off x="6169126" y="4068541"/>
              <a:ext cx="242294" cy="344916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8" name="Google Shape;718;p17"/>
            <p:cNvSpPr/>
            <p:nvPr/>
          </p:nvSpPr>
          <p:spPr>
            <a:xfrm>
              <a:off x="6350989" y="4058254"/>
              <a:ext cx="187162" cy="24687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9" name="Google Shape;719;p17"/>
            <p:cNvSpPr/>
            <p:nvPr/>
          </p:nvSpPr>
          <p:spPr>
            <a:xfrm>
              <a:off x="6384325" y="3881810"/>
              <a:ext cx="137686" cy="169616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0" name="Google Shape;720;p17"/>
            <p:cNvSpPr/>
            <p:nvPr/>
          </p:nvSpPr>
          <p:spPr>
            <a:xfrm>
              <a:off x="6389913" y="3881145"/>
              <a:ext cx="138230" cy="13009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1" name="Google Shape;721;p17"/>
            <p:cNvSpPr/>
            <p:nvPr/>
          </p:nvSpPr>
          <p:spPr>
            <a:xfrm>
              <a:off x="6223986" y="4735273"/>
              <a:ext cx="108702" cy="82916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" name="Google Shape;722;p17"/>
            <p:cNvSpPr/>
            <p:nvPr/>
          </p:nvSpPr>
          <p:spPr>
            <a:xfrm>
              <a:off x="6224466" y="4761723"/>
              <a:ext cx="108209" cy="5649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3" name="Google Shape;723;p17"/>
            <p:cNvSpPr/>
            <p:nvPr/>
          </p:nvSpPr>
          <p:spPr>
            <a:xfrm>
              <a:off x="6169601" y="4699543"/>
              <a:ext cx="99502" cy="77082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4" name="Google Shape;724;p17"/>
            <p:cNvSpPr/>
            <p:nvPr/>
          </p:nvSpPr>
          <p:spPr>
            <a:xfrm>
              <a:off x="6170058" y="4724979"/>
              <a:ext cx="99108" cy="51736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5" name="Google Shape;725;p17"/>
            <p:cNvSpPr/>
            <p:nvPr/>
          </p:nvSpPr>
          <p:spPr>
            <a:xfrm>
              <a:off x="6206498" y="4301929"/>
              <a:ext cx="236938" cy="40866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6" name="Google Shape;726;p17"/>
            <p:cNvSpPr/>
            <p:nvPr/>
          </p:nvSpPr>
          <p:spPr>
            <a:xfrm>
              <a:off x="6271102" y="4302737"/>
              <a:ext cx="235887" cy="442489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7" name="Google Shape;727;p17"/>
            <p:cNvSpPr/>
            <p:nvPr/>
          </p:nvSpPr>
          <p:spPr>
            <a:xfrm>
              <a:off x="6183254" y="4274877"/>
              <a:ext cx="352749" cy="324700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8" name="Google Shape;728;p17"/>
            <p:cNvSpPr/>
            <p:nvPr/>
          </p:nvSpPr>
          <p:spPr>
            <a:xfrm>
              <a:off x="6466820" y="4083042"/>
              <a:ext cx="122590" cy="42978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9" name="Google Shape;729;p17"/>
            <p:cNvSpPr/>
            <p:nvPr/>
          </p:nvSpPr>
          <p:spPr>
            <a:xfrm>
              <a:off x="6490841" y="4077626"/>
              <a:ext cx="74124" cy="94270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0" name="Google Shape;730;p17"/>
            <p:cNvSpPr/>
            <p:nvPr/>
          </p:nvSpPr>
          <p:spPr>
            <a:xfrm>
              <a:off x="6345497" y="4058119"/>
              <a:ext cx="63405" cy="6657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31" name="Google Shape;731;p17"/>
            <p:cNvGrpSpPr/>
            <p:nvPr/>
          </p:nvGrpSpPr>
          <p:grpSpPr>
            <a:xfrm>
              <a:off x="6161836" y="4215479"/>
              <a:ext cx="350682" cy="265782"/>
              <a:chOff x="6621095" y="1452181"/>
              <a:chExt cx="330894" cy="250785"/>
            </a:xfrm>
          </p:grpSpPr>
          <p:sp>
            <p:nvSpPr>
              <p:cNvPr id="732" name="Google Shape;732;p1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3" name="Google Shape;733;p1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4" name="Google Shape;734;p1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5" name="Google Shape;735;p1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6" name="Google Shape;736;p1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45445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STRING FUNCTIONS</a:t>
            </a:r>
            <a:endParaRPr dirty="0"/>
          </a:p>
        </p:txBody>
      </p:sp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-IN" dirty="0"/>
              <a:t>UPPER , LOWET</a:t>
            </a: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-IN" dirty="0"/>
              <a:t>REPLACE</a:t>
            </a: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-IN" dirty="0"/>
              <a:t>SUBSTRING</a:t>
            </a: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-IN" dirty="0"/>
              <a:t>CONCAT</a:t>
            </a:r>
            <a:endParaRPr dirty="0"/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8" name="Google Shape;597;p17">
            <a:extLst>
              <a:ext uri="{FF2B5EF4-FFF2-40B4-BE49-F238E27FC236}">
                <a16:creationId xmlns:a16="http://schemas.microsoft.com/office/drawing/2014/main" id="{27A33BBC-FD02-4630-9C2A-43A4E23CBA29}"/>
              </a:ext>
            </a:extLst>
          </p:cNvPr>
          <p:cNvGrpSpPr/>
          <p:nvPr/>
        </p:nvGrpSpPr>
        <p:grpSpPr>
          <a:xfrm>
            <a:off x="5371442" y="882371"/>
            <a:ext cx="2928488" cy="3139481"/>
            <a:chOff x="2183550" y="65875"/>
            <a:chExt cx="4483981" cy="4807045"/>
          </a:xfrm>
        </p:grpSpPr>
        <p:sp>
          <p:nvSpPr>
            <p:cNvPr id="9" name="Google Shape;598;p17">
              <a:extLst>
                <a:ext uri="{FF2B5EF4-FFF2-40B4-BE49-F238E27FC236}">
                  <a16:creationId xmlns:a16="http://schemas.microsoft.com/office/drawing/2014/main" id="{98B53F22-875D-4E8D-ACE3-6381C38BA1C8}"/>
                </a:ext>
              </a:extLst>
            </p:cNvPr>
            <p:cNvSpPr/>
            <p:nvPr/>
          </p:nvSpPr>
          <p:spPr>
            <a:xfrm>
              <a:off x="3889897" y="3280283"/>
              <a:ext cx="998038" cy="577710"/>
            </a:xfrm>
            <a:custGeom>
              <a:avLst/>
              <a:gdLst/>
              <a:ahLst/>
              <a:cxnLst/>
              <a:rect l="l" t="t" r="r" b="b"/>
              <a:pathLst>
                <a:path w="998038" h="577710" extrusionOk="0">
                  <a:moveTo>
                    <a:pt x="461327" y="569588"/>
                  </a:moveTo>
                  <a:lnTo>
                    <a:pt x="14055" y="310699"/>
                  </a:lnTo>
                  <a:cubicBezTo>
                    <a:pt x="-6751" y="298602"/>
                    <a:pt x="-4186" y="277552"/>
                    <a:pt x="19945" y="263645"/>
                  </a:cubicBezTo>
                  <a:lnTo>
                    <a:pt x="455437" y="11519"/>
                  </a:lnTo>
                  <a:cubicBezTo>
                    <a:pt x="479568" y="-2388"/>
                    <a:pt x="515954" y="-3912"/>
                    <a:pt x="536759" y="8090"/>
                  </a:cubicBezTo>
                  <a:lnTo>
                    <a:pt x="983936" y="266979"/>
                  </a:lnTo>
                  <a:cubicBezTo>
                    <a:pt x="1004837" y="279076"/>
                    <a:pt x="1002177" y="300126"/>
                    <a:pt x="978141" y="314033"/>
                  </a:cubicBezTo>
                  <a:lnTo>
                    <a:pt x="542554" y="566159"/>
                  </a:lnTo>
                  <a:cubicBezTo>
                    <a:pt x="518519" y="580161"/>
                    <a:pt x="482133" y="581590"/>
                    <a:pt x="461327" y="56958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599;p17">
              <a:extLst>
                <a:ext uri="{FF2B5EF4-FFF2-40B4-BE49-F238E27FC236}">
                  <a16:creationId xmlns:a16="http://schemas.microsoft.com/office/drawing/2014/main" id="{BAC3EEFD-51F4-495A-9B41-08D07052B8AF}"/>
                </a:ext>
              </a:extLst>
            </p:cNvPr>
            <p:cNvSpPr/>
            <p:nvPr/>
          </p:nvSpPr>
          <p:spPr>
            <a:xfrm>
              <a:off x="2372415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600;p17">
              <a:extLst>
                <a:ext uri="{FF2B5EF4-FFF2-40B4-BE49-F238E27FC236}">
                  <a16:creationId xmlns:a16="http://schemas.microsoft.com/office/drawing/2014/main" id="{E071D634-72D7-4D53-9D9E-3BBEA1DAD847}"/>
                </a:ext>
              </a:extLst>
            </p:cNvPr>
            <p:cNvSpPr/>
            <p:nvPr/>
          </p:nvSpPr>
          <p:spPr>
            <a:xfrm>
              <a:off x="3921527" y="3261804"/>
              <a:ext cx="998857" cy="577329"/>
            </a:xfrm>
            <a:custGeom>
              <a:avLst/>
              <a:gdLst/>
              <a:ahLst/>
              <a:cxnLst/>
              <a:rect l="l" t="t" r="r" b="b"/>
              <a:pathLst>
                <a:path w="998857" h="577329" extrusionOk="0">
                  <a:moveTo>
                    <a:pt x="998097" y="255644"/>
                  </a:moveTo>
                  <a:lnTo>
                    <a:pt x="976057" y="262407"/>
                  </a:lnTo>
                  <a:lnTo>
                    <a:pt x="536860" y="8090"/>
                  </a:lnTo>
                  <a:cubicBezTo>
                    <a:pt x="516054" y="-3912"/>
                    <a:pt x="479858" y="-2388"/>
                    <a:pt x="455632" y="11519"/>
                  </a:cubicBezTo>
                  <a:lnTo>
                    <a:pt x="20046" y="263645"/>
                  </a:lnTo>
                  <a:lnTo>
                    <a:pt x="19001" y="264312"/>
                  </a:lnTo>
                  <a:lnTo>
                    <a:pt x="0" y="258502"/>
                  </a:lnTo>
                  <a:lnTo>
                    <a:pt x="0" y="287077"/>
                  </a:lnTo>
                  <a:cubicBezTo>
                    <a:pt x="0" y="288125"/>
                    <a:pt x="0" y="289173"/>
                    <a:pt x="0" y="290316"/>
                  </a:cubicBezTo>
                  <a:lnTo>
                    <a:pt x="0" y="292601"/>
                  </a:lnTo>
                  <a:lnTo>
                    <a:pt x="0" y="292601"/>
                  </a:lnTo>
                  <a:cubicBezTo>
                    <a:pt x="1596" y="300307"/>
                    <a:pt x="6641" y="306841"/>
                    <a:pt x="13680" y="310318"/>
                  </a:cubicBezTo>
                  <a:lnTo>
                    <a:pt x="460953" y="569208"/>
                  </a:lnTo>
                  <a:cubicBezTo>
                    <a:pt x="481758" y="581209"/>
                    <a:pt x="517954" y="579780"/>
                    <a:pt x="542275" y="565778"/>
                  </a:cubicBezTo>
                  <a:lnTo>
                    <a:pt x="979097" y="314033"/>
                  </a:lnTo>
                  <a:cubicBezTo>
                    <a:pt x="989404" y="309413"/>
                    <a:pt x="996786" y="300012"/>
                    <a:pt x="998857" y="288887"/>
                  </a:cubicBezTo>
                  <a:lnTo>
                    <a:pt x="998857" y="288887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601;p17">
              <a:extLst>
                <a:ext uri="{FF2B5EF4-FFF2-40B4-BE49-F238E27FC236}">
                  <a16:creationId xmlns:a16="http://schemas.microsoft.com/office/drawing/2014/main" id="{06158D92-C8E3-4A06-B64B-E8C3629C334C}"/>
                </a:ext>
              </a:extLst>
            </p:cNvPr>
            <p:cNvSpPr/>
            <p:nvPr/>
          </p:nvSpPr>
          <p:spPr>
            <a:xfrm>
              <a:off x="3922039" y="3231825"/>
              <a:ext cx="998054" cy="577388"/>
            </a:xfrm>
            <a:custGeom>
              <a:avLst/>
              <a:gdLst/>
              <a:ahLst/>
              <a:cxnLst/>
              <a:rect l="l" t="t" r="r" b="b"/>
              <a:pathLst>
                <a:path w="998054" h="577388" extrusionOk="0">
                  <a:moveTo>
                    <a:pt x="461295" y="569183"/>
                  </a:moveTo>
                  <a:lnTo>
                    <a:pt x="14023" y="310674"/>
                  </a:lnTo>
                  <a:cubicBezTo>
                    <a:pt x="-6783" y="298673"/>
                    <a:pt x="-4123" y="277623"/>
                    <a:pt x="19913" y="263716"/>
                  </a:cubicBezTo>
                  <a:lnTo>
                    <a:pt x="455500" y="11589"/>
                  </a:lnTo>
                  <a:cubicBezTo>
                    <a:pt x="479536" y="-2412"/>
                    <a:pt x="515922" y="-3936"/>
                    <a:pt x="536727" y="8160"/>
                  </a:cubicBezTo>
                  <a:lnTo>
                    <a:pt x="984000" y="267050"/>
                  </a:lnTo>
                  <a:cubicBezTo>
                    <a:pt x="1004805" y="279147"/>
                    <a:pt x="1002240" y="300197"/>
                    <a:pt x="978110" y="314103"/>
                  </a:cubicBezTo>
                  <a:lnTo>
                    <a:pt x="542618" y="566230"/>
                  </a:lnTo>
                  <a:cubicBezTo>
                    <a:pt x="518487" y="579756"/>
                    <a:pt x="482101" y="581280"/>
                    <a:pt x="461295" y="56918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602;p17">
              <a:extLst>
                <a:ext uri="{FF2B5EF4-FFF2-40B4-BE49-F238E27FC236}">
                  <a16:creationId xmlns:a16="http://schemas.microsoft.com/office/drawing/2014/main" id="{391AC7F7-7E3D-4AE4-AF0D-0774ACDBAB16}"/>
                </a:ext>
              </a:extLst>
            </p:cNvPr>
            <p:cNvSpPr/>
            <p:nvPr/>
          </p:nvSpPr>
          <p:spPr>
            <a:xfrm>
              <a:off x="4231770" y="3400376"/>
              <a:ext cx="378145" cy="218912"/>
            </a:xfrm>
            <a:custGeom>
              <a:avLst/>
              <a:gdLst/>
              <a:ahLst/>
              <a:cxnLst/>
              <a:rect l="l" t="t" r="r" b="b"/>
              <a:pathLst>
                <a:path w="378145" h="218912" extrusionOk="0">
                  <a:moveTo>
                    <a:pt x="377956" y="96880"/>
                  </a:moveTo>
                  <a:lnTo>
                    <a:pt x="377956" y="58780"/>
                  </a:lnTo>
                  <a:lnTo>
                    <a:pt x="323804" y="73067"/>
                  </a:lnTo>
                  <a:lnTo>
                    <a:pt x="203341" y="3058"/>
                  </a:lnTo>
                  <a:cubicBezTo>
                    <a:pt x="193461" y="-1447"/>
                    <a:pt x="182023" y="-952"/>
                    <a:pt x="172560" y="4392"/>
                  </a:cubicBezTo>
                  <a:lnTo>
                    <a:pt x="55422" y="72210"/>
                  </a:lnTo>
                  <a:lnTo>
                    <a:pt x="36" y="57541"/>
                  </a:lnTo>
                  <a:lnTo>
                    <a:pt x="36" y="98594"/>
                  </a:lnTo>
                  <a:lnTo>
                    <a:pt x="36" y="98594"/>
                  </a:lnTo>
                  <a:lnTo>
                    <a:pt x="36" y="108119"/>
                  </a:lnTo>
                  <a:cubicBezTo>
                    <a:pt x="-12" y="108500"/>
                    <a:pt x="-12" y="108881"/>
                    <a:pt x="36" y="109262"/>
                  </a:cubicBezTo>
                  <a:lnTo>
                    <a:pt x="36" y="110215"/>
                  </a:lnTo>
                  <a:lnTo>
                    <a:pt x="36" y="110215"/>
                  </a:lnTo>
                  <a:cubicBezTo>
                    <a:pt x="644" y="113139"/>
                    <a:pt x="2572" y="115606"/>
                    <a:pt x="5261" y="116882"/>
                  </a:cubicBezTo>
                  <a:lnTo>
                    <a:pt x="174840" y="215847"/>
                  </a:lnTo>
                  <a:cubicBezTo>
                    <a:pt x="184721" y="220333"/>
                    <a:pt x="196130" y="219876"/>
                    <a:pt x="205621" y="214608"/>
                  </a:cubicBezTo>
                  <a:lnTo>
                    <a:pt x="370736" y="119358"/>
                  </a:lnTo>
                  <a:cubicBezTo>
                    <a:pt x="374621" y="117606"/>
                    <a:pt x="377395" y="114044"/>
                    <a:pt x="378146" y="109833"/>
                  </a:cubicBezTo>
                  <a:lnTo>
                    <a:pt x="378146" y="109833"/>
                  </a:lnTo>
                  <a:lnTo>
                    <a:pt x="378146" y="97261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603;p17">
              <a:extLst>
                <a:ext uri="{FF2B5EF4-FFF2-40B4-BE49-F238E27FC236}">
                  <a16:creationId xmlns:a16="http://schemas.microsoft.com/office/drawing/2014/main" id="{77D3946E-0481-4C60-BD7B-3A935106B916}"/>
                </a:ext>
              </a:extLst>
            </p:cNvPr>
            <p:cNvSpPr/>
            <p:nvPr/>
          </p:nvSpPr>
          <p:spPr>
            <a:xfrm>
              <a:off x="4231502" y="3348848"/>
              <a:ext cx="378432" cy="218803"/>
            </a:xfrm>
            <a:custGeom>
              <a:avLst/>
              <a:gdLst/>
              <a:ahLst/>
              <a:cxnLst/>
              <a:rect l="l" t="t" r="r" b="b"/>
              <a:pathLst>
                <a:path w="378432" h="218803" extrusionOk="0">
                  <a:moveTo>
                    <a:pt x="175108" y="215844"/>
                  </a:moveTo>
                  <a:lnTo>
                    <a:pt x="5339" y="117451"/>
                  </a:lnTo>
                  <a:cubicBezTo>
                    <a:pt x="-2547" y="112879"/>
                    <a:pt x="-1597" y="104878"/>
                    <a:pt x="7524" y="99639"/>
                  </a:cubicBezTo>
                  <a:lnTo>
                    <a:pt x="172638" y="4389"/>
                  </a:lnTo>
                  <a:cubicBezTo>
                    <a:pt x="182167" y="-992"/>
                    <a:pt x="193691" y="-1449"/>
                    <a:pt x="203609" y="3151"/>
                  </a:cubicBezTo>
                  <a:lnTo>
                    <a:pt x="373094" y="101259"/>
                  </a:lnTo>
                  <a:cubicBezTo>
                    <a:pt x="380979" y="105831"/>
                    <a:pt x="380029" y="113832"/>
                    <a:pt x="370909" y="119166"/>
                  </a:cubicBezTo>
                  <a:lnTo>
                    <a:pt x="205794" y="214416"/>
                  </a:lnTo>
                  <a:cubicBezTo>
                    <a:pt x="196360" y="219712"/>
                    <a:pt x="184988" y="220245"/>
                    <a:pt x="175108" y="215844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604;p17">
              <a:extLst>
                <a:ext uri="{FF2B5EF4-FFF2-40B4-BE49-F238E27FC236}">
                  <a16:creationId xmlns:a16="http://schemas.microsoft.com/office/drawing/2014/main" id="{191EF50C-6D25-4DCD-BB62-8944D248D092}"/>
                </a:ext>
              </a:extLst>
            </p:cNvPr>
            <p:cNvSpPr/>
            <p:nvPr/>
          </p:nvSpPr>
          <p:spPr>
            <a:xfrm>
              <a:off x="3409843" y="2513133"/>
              <a:ext cx="2024410" cy="945165"/>
            </a:xfrm>
            <a:custGeom>
              <a:avLst/>
              <a:gdLst/>
              <a:ahLst/>
              <a:cxnLst/>
              <a:rect l="l" t="t" r="r" b="b"/>
              <a:pathLst>
                <a:path w="2024410" h="945165" extrusionOk="0">
                  <a:moveTo>
                    <a:pt x="1010828" y="945166"/>
                  </a:moveTo>
                  <a:lnTo>
                    <a:pt x="0" y="38005"/>
                  </a:lnTo>
                  <a:lnTo>
                    <a:pt x="2024411" y="0"/>
                  </a:lnTo>
                  <a:lnTo>
                    <a:pt x="1010828" y="945166"/>
                  </a:ln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605;p17">
              <a:extLst>
                <a:ext uri="{FF2B5EF4-FFF2-40B4-BE49-F238E27FC236}">
                  <a16:creationId xmlns:a16="http://schemas.microsoft.com/office/drawing/2014/main" id="{3B18E172-C76A-4584-BCC7-A8B3E0E484DE}"/>
                </a:ext>
              </a:extLst>
            </p:cNvPr>
            <p:cNvSpPr/>
            <p:nvPr/>
          </p:nvSpPr>
          <p:spPr>
            <a:xfrm>
              <a:off x="2963426" y="65875"/>
              <a:ext cx="2875158" cy="2882646"/>
            </a:xfrm>
            <a:custGeom>
              <a:avLst/>
              <a:gdLst/>
              <a:ahLst/>
              <a:cxnLst/>
              <a:rect l="l" t="t" r="r" b="b"/>
              <a:pathLst>
                <a:path w="2875158" h="2882646" extrusionOk="0">
                  <a:moveTo>
                    <a:pt x="2875159" y="1441323"/>
                  </a:moveTo>
                  <a:cubicBezTo>
                    <a:pt x="2875159" y="2237344"/>
                    <a:pt x="2231533" y="2882646"/>
                    <a:pt x="1437579" y="2882646"/>
                  </a:cubicBezTo>
                  <a:cubicBezTo>
                    <a:pt x="643626" y="2882646"/>
                    <a:pt x="0" y="2237344"/>
                    <a:pt x="0" y="1441323"/>
                  </a:cubicBezTo>
                  <a:cubicBezTo>
                    <a:pt x="0" y="645302"/>
                    <a:pt x="643626" y="0"/>
                    <a:pt x="1437579" y="0"/>
                  </a:cubicBezTo>
                  <a:cubicBezTo>
                    <a:pt x="2231532" y="0"/>
                    <a:pt x="2875159" y="645302"/>
                    <a:pt x="2875159" y="144132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606;p17">
              <a:extLst>
                <a:ext uri="{FF2B5EF4-FFF2-40B4-BE49-F238E27FC236}">
                  <a16:creationId xmlns:a16="http://schemas.microsoft.com/office/drawing/2014/main" id="{8C591572-D586-43E4-87E8-6135DD6CB371}"/>
                </a:ext>
              </a:extLst>
            </p:cNvPr>
            <p:cNvSpPr/>
            <p:nvPr/>
          </p:nvSpPr>
          <p:spPr>
            <a:xfrm>
              <a:off x="2986102" y="165506"/>
              <a:ext cx="2752826" cy="2463451"/>
            </a:xfrm>
            <a:custGeom>
              <a:avLst/>
              <a:gdLst/>
              <a:ahLst/>
              <a:cxnLst/>
              <a:rect l="l" t="t" r="r" b="b"/>
              <a:pathLst>
                <a:path w="2752826" h="2463451" extrusionOk="0">
                  <a:moveTo>
                    <a:pt x="1036794" y="484346"/>
                  </a:moveTo>
                  <a:lnTo>
                    <a:pt x="1041639" y="467297"/>
                  </a:lnTo>
                  <a:lnTo>
                    <a:pt x="1041639" y="430340"/>
                  </a:lnTo>
                  <a:cubicBezTo>
                    <a:pt x="1034789" y="431164"/>
                    <a:pt x="1027873" y="431164"/>
                    <a:pt x="1021023" y="430340"/>
                  </a:cubicBezTo>
                  <a:cubicBezTo>
                    <a:pt x="1017413" y="428720"/>
                    <a:pt x="1019883" y="418624"/>
                    <a:pt x="1019883" y="418624"/>
                  </a:cubicBezTo>
                  <a:lnTo>
                    <a:pt x="1036794" y="404051"/>
                  </a:lnTo>
                  <a:lnTo>
                    <a:pt x="1002878" y="411290"/>
                  </a:lnTo>
                  <a:lnTo>
                    <a:pt x="990717" y="430340"/>
                  </a:lnTo>
                  <a:lnTo>
                    <a:pt x="952716" y="453866"/>
                  </a:lnTo>
                  <a:lnTo>
                    <a:pt x="969722" y="463391"/>
                  </a:lnTo>
                  <a:lnTo>
                    <a:pt x="980647" y="470630"/>
                  </a:lnTo>
                  <a:lnTo>
                    <a:pt x="996988" y="473107"/>
                  </a:lnTo>
                  <a:lnTo>
                    <a:pt x="996988" y="462344"/>
                  </a:lnTo>
                  <a:cubicBezTo>
                    <a:pt x="996988" y="462344"/>
                    <a:pt x="1015988" y="457486"/>
                    <a:pt x="1020643" y="464725"/>
                  </a:cubicBezTo>
                  <a:lnTo>
                    <a:pt x="1018268" y="478155"/>
                  </a:lnTo>
                  <a:lnTo>
                    <a:pt x="1036794" y="484346"/>
                  </a:lnTo>
                  <a:close/>
                  <a:moveTo>
                    <a:pt x="616692" y="1010603"/>
                  </a:moveTo>
                  <a:cubicBezTo>
                    <a:pt x="606783" y="1006135"/>
                    <a:pt x="595440" y="1006135"/>
                    <a:pt x="585531" y="1010603"/>
                  </a:cubicBezTo>
                  <a:cubicBezTo>
                    <a:pt x="585702" y="1024414"/>
                    <a:pt x="574967" y="1035891"/>
                    <a:pt x="561211" y="1036606"/>
                  </a:cubicBezTo>
                  <a:lnTo>
                    <a:pt x="588951" y="1052132"/>
                  </a:lnTo>
                  <a:lnTo>
                    <a:pt x="616692" y="1041749"/>
                  </a:lnTo>
                  <a:lnTo>
                    <a:pt x="652983" y="1029653"/>
                  </a:lnTo>
                  <a:lnTo>
                    <a:pt x="684049" y="1052132"/>
                  </a:lnTo>
                  <a:cubicBezTo>
                    <a:pt x="707420" y="1023557"/>
                    <a:pt x="684049" y="1007078"/>
                    <a:pt x="684049" y="1007078"/>
                  </a:cubicBezTo>
                  <a:lnTo>
                    <a:pt x="616692" y="1010603"/>
                  </a:lnTo>
                  <a:close/>
                  <a:moveTo>
                    <a:pt x="1206658" y="1540478"/>
                  </a:moveTo>
                  <a:lnTo>
                    <a:pt x="1179773" y="1534763"/>
                  </a:lnTo>
                  <a:lnTo>
                    <a:pt x="1133031" y="1504950"/>
                  </a:lnTo>
                  <a:lnTo>
                    <a:pt x="1091990" y="1504950"/>
                  </a:lnTo>
                  <a:lnTo>
                    <a:pt x="1056554" y="1486567"/>
                  </a:lnTo>
                  <a:lnTo>
                    <a:pt x="1042399" y="1486567"/>
                  </a:lnTo>
                  <a:cubicBezTo>
                    <a:pt x="1042399" y="1486567"/>
                    <a:pt x="1045249" y="1466660"/>
                    <a:pt x="1040974" y="1465231"/>
                  </a:cubicBezTo>
                  <a:cubicBezTo>
                    <a:pt x="1036699" y="1463802"/>
                    <a:pt x="1005633" y="1445324"/>
                    <a:pt x="1005633" y="1445324"/>
                  </a:cubicBezTo>
                  <a:lnTo>
                    <a:pt x="981502" y="1453896"/>
                  </a:lnTo>
                  <a:lnTo>
                    <a:pt x="981502" y="1436846"/>
                  </a:lnTo>
                  <a:lnTo>
                    <a:pt x="964497" y="1429703"/>
                  </a:lnTo>
                  <a:lnTo>
                    <a:pt x="950341" y="1429703"/>
                  </a:lnTo>
                  <a:lnTo>
                    <a:pt x="951766" y="1415510"/>
                  </a:lnTo>
                  <a:cubicBezTo>
                    <a:pt x="951766" y="1415510"/>
                    <a:pt x="964497" y="1390269"/>
                    <a:pt x="957467" y="1385888"/>
                  </a:cubicBezTo>
                  <a:cubicBezTo>
                    <a:pt x="950436" y="1381506"/>
                    <a:pt x="924881" y="1324642"/>
                    <a:pt x="924881" y="1324642"/>
                  </a:cubicBezTo>
                  <a:lnTo>
                    <a:pt x="886880" y="1303306"/>
                  </a:lnTo>
                  <a:lnTo>
                    <a:pt x="845838" y="1303306"/>
                  </a:lnTo>
                  <a:lnTo>
                    <a:pt x="810403" y="1269302"/>
                  </a:lnTo>
                  <a:lnTo>
                    <a:pt x="775062" y="1240727"/>
                  </a:lnTo>
                  <a:lnTo>
                    <a:pt x="755206" y="1201007"/>
                  </a:lnTo>
                  <a:lnTo>
                    <a:pt x="733925" y="1186815"/>
                  </a:lnTo>
                  <a:cubicBezTo>
                    <a:pt x="733925" y="1186815"/>
                    <a:pt x="709890" y="1202436"/>
                    <a:pt x="704190" y="1201007"/>
                  </a:cubicBezTo>
                  <a:cubicBezTo>
                    <a:pt x="698489" y="1199579"/>
                    <a:pt x="663149" y="1186815"/>
                    <a:pt x="663149" y="1186815"/>
                  </a:cubicBezTo>
                  <a:lnTo>
                    <a:pt x="633413" y="1178338"/>
                  </a:lnTo>
                  <a:lnTo>
                    <a:pt x="596267" y="1195769"/>
                  </a:lnTo>
                  <a:lnTo>
                    <a:pt x="596267" y="1233869"/>
                  </a:lnTo>
                  <a:lnTo>
                    <a:pt x="582111" y="1224344"/>
                  </a:lnTo>
                  <a:lnTo>
                    <a:pt x="582111" y="1210056"/>
                  </a:lnTo>
                  <a:lnTo>
                    <a:pt x="594842" y="1185958"/>
                  </a:lnTo>
                  <a:lnTo>
                    <a:pt x="600542" y="1168908"/>
                  </a:lnTo>
                  <a:lnTo>
                    <a:pt x="587812" y="1163288"/>
                  </a:lnTo>
                  <a:lnTo>
                    <a:pt x="570806" y="1183100"/>
                  </a:lnTo>
                  <a:lnTo>
                    <a:pt x="528340" y="1195769"/>
                  </a:lnTo>
                  <a:lnTo>
                    <a:pt x="519790" y="1214247"/>
                  </a:lnTo>
                  <a:lnTo>
                    <a:pt x="499934" y="1232726"/>
                  </a:lnTo>
                  <a:lnTo>
                    <a:pt x="494329" y="1248347"/>
                  </a:lnTo>
                  <a:lnTo>
                    <a:pt x="463168" y="1222820"/>
                  </a:lnTo>
                  <a:cubicBezTo>
                    <a:pt x="452661" y="1228335"/>
                    <a:pt x="441773" y="1233078"/>
                    <a:pt x="430582" y="1237012"/>
                  </a:cubicBezTo>
                  <a:cubicBezTo>
                    <a:pt x="419096" y="1230897"/>
                    <a:pt x="408190" y="1223762"/>
                    <a:pt x="397996" y="1215676"/>
                  </a:cubicBezTo>
                  <a:lnTo>
                    <a:pt x="382416" y="1185863"/>
                  </a:lnTo>
                  <a:lnTo>
                    <a:pt x="390966" y="1146143"/>
                  </a:lnTo>
                  <a:lnTo>
                    <a:pt x="397996" y="1104900"/>
                  </a:lnTo>
                  <a:lnTo>
                    <a:pt x="371111" y="1087850"/>
                  </a:lnTo>
                  <a:lnTo>
                    <a:pt x="334250" y="1087850"/>
                  </a:lnTo>
                  <a:lnTo>
                    <a:pt x="305749" y="1079373"/>
                  </a:lnTo>
                  <a:lnTo>
                    <a:pt x="319049" y="1058037"/>
                  </a:lnTo>
                  <a:lnTo>
                    <a:pt x="334629" y="1026795"/>
                  </a:lnTo>
                  <a:lnTo>
                    <a:pt x="348785" y="1004126"/>
                  </a:lnTo>
                  <a:cubicBezTo>
                    <a:pt x="348785" y="1004126"/>
                    <a:pt x="352775" y="993743"/>
                    <a:pt x="357335" y="991362"/>
                  </a:cubicBezTo>
                  <a:cubicBezTo>
                    <a:pt x="375386" y="981837"/>
                    <a:pt x="357335" y="972884"/>
                    <a:pt x="357335" y="972884"/>
                  </a:cubicBezTo>
                  <a:cubicBezTo>
                    <a:pt x="357335" y="972884"/>
                    <a:pt x="319334" y="970026"/>
                    <a:pt x="313444" y="972884"/>
                  </a:cubicBezTo>
                  <a:cubicBezTo>
                    <a:pt x="307554" y="975741"/>
                    <a:pt x="292163" y="984218"/>
                    <a:pt x="292163" y="984218"/>
                  </a:cubicBezTo>
                  <a:lnTo>
                    <a:pt x="292163" y="1016889"/>
                  </a:lnTo>
                  <a:lnTo>
                    <a:pt x="263663" y="1029653"/>
                  </a:lnTo>
                  <a:lnTo>
                    <a:pt x="219771" y="1039178"/>
                  </a:lnTo>
                  <a:lnTo>
                    <a:pt x="190036" y="1009269"/>
                  </a:lnTo>
                  <a:cubicBezTo>
                    <a:pt x="185760" y="1005078"/>
                    <a:pt x="175880" y="958215"/>
                    <a:pt x="175880" y="958215"/>
                  </a:cubicBezTo>
                  <a:lnTo>
                    <a:pt x="194216" y="941165"/>
                  </a:lnTo>
                  <a:lnTo>
                    <a:pt x="202766" y="926973"/>
                  </a:lnTo>
                  <a:lnTo>
                    <a:pt x="204191" y="892874"/>
                  </a:lnTo>
                  <a:lnTo>
                    <a:pt x="222526" y="877253"/>
                  </a:lnTo>
                  <a:lnTo>
                    <a:pt x="229652" y="858774"/>
                  </a:lnTo>
                  <a:lnTo>
                    <a:pt x="250742" y="843344"/>
                  </a:lnTo>
                  <a:lnTo>
                    <a:pt x="270978" y="824770"/>
                  </a:lnTo>
                  <a:lnTo>
                    <a:pt x="289408" y="819150"/>
                  </a:lnTo>
                  <a:lnTo>
                    <a:pt x="314869" y="824770"/>
                  </a:lnTo>
                  <a:cubicBezTo>
                    <a:pt x="316294" y="815245"/>
                    <a:pt x="363035" y="819150"/>
                    <a:pt x="363035" y="819150"/>
                  </a:cubicBezTo>
                  <a:lnTo>
                    <a:pt x="381466" y="818198"/>
                  </a:lnTo>
                  <a:lnTo>
                    <a:pt x="380041" y="807815"/>
                  </a:lnTo>
                  <a:cubicBezTo>
                    <a:pt x="388591" y="800671"/>
                    <a:pt x="416902" y="807815"/>
                    <a:pt x="416902" y="807815"/>
                  </a:cubicBezTo>
                  <a:lnTo>
                    <a:pt x="454903" y="804577"/>
                  </a:lnTo>
                  <a:cubicBezTo>
                    <a:pt x="463263" y="806387"/>
                    <a:pt x="470293" y="823627"/>
                    <a:pt x="470293" y="823627"/>
                  </a:cubicBezTo>
                  <a:lnTo>
                    <a:pt x="453288" y="839248"/>
                  </a:lnTo>
                  <a:lnTo>
                    <a:pt x="464688" y="873252"/>
                  </a:lnTo>
                  <a:lnTo>
                    <a:pt x="475993" y="888873"/>
                  </a:lnTo>
                  <a:lnTo>
                    <a:pt x="471718" y="904494"/>
                  </a:lnTo>
                  <a:lnTo>
                    <a:pt x="498984" y="900494"/>
                  </a:lnTo>
                  <a:cubicBezTo>
                    <a:pt x="499427" y="891477"/>
                    <a:pt x="499871" y="882460"/>
                    <a:pt x="500314" y="873443"/>
                  </a:cubicBezTo>
                  <a:lnTo>
                    <a:pt x="501739" y="840772"/>
                  </a:lnTo>
                  <a:lnTo>
                    <a:pt x="497559" y="804958"/>
                  </a:lnTo>
                  <a:lnTo>
                    <a:pt x="523020" y="749903"/>
                  </a:lnTo>
                  <a:lnTo>
                    <a:pt x="626383" y="683228"/>
                  </a:lnTo>
                  <a:cubicBezTo>
                    <a:pt x="625908" y="675164"/>
                    <a:pt x="625432" y="667099"/>
                    <a:pt x="624957" y="659035"/>
                  </a:cubicBezTo>
                  <a:lnTo>
                    <a:pt x="631988" y="624269"/>
                  </a:lnTo>
                  <a:lnTo>
                    <a:pt x="650418" y="630650"/>
                  </a:lnTo>
                  <a:lnTo>
                    <a:pt x="683004" y="591884"/>
                  </a:lnTo>
                  <a:lnTo>
                    <a:pt x="725470" y="577787"/>
                  </a:lnTo>
                  <a:lnTo>
                    <a:pt x="750931" y="560451"/>
                  </a:lnTo>
                  <a:lnTo>
                    <a:pt x="763661" y="534829"/>
                  </a:lnTo>
                  <a:lnTo>
                    <a:pt x="810403" y="520637"/>
                  </a:lnTo>
                  <a:lnTo>
                    <a:pt x="857144" y="496538"/>
                  </a:lnTo>
                  <a:lnTo>
                    <a:pt x="835673" y="519494"/>
                  </a:lnTo>
                  <a:lnTo>
                    <a:pt x="832823" y="539401"/>
                  </a:lnTo>
                  <a:lnTo>
                    <a:pt x="858284" y="533686"/>
                  </a:lnTo>
                  <a:lnTo>
                    <a:pt x="880990" y="520922"/>
                  </a:lnTo>
                  <a:lnTo>
                    <a:pt x="900750" y="515302"/>
                  </a:lnTo>
                  <a:lnTo>
                    <a:pt x="919180" y="509588"/>
                  </a:lnTo>
                  <a:lnTo>
                    <a:pt x="924881" y="496824"/>
                  </a:lnTo>
                  <a:lnTo>
                    <a:pt x="912150" y="496824"/>
                  </a:lnTo>
                  <a:lnTo>
                    <a:pt x="892295" y="489680"/>
                  </a:lnTo>
                  <a:lnTo>
                    <a:pt x="863794" y="468440"/>
                  </a:lnTo>
                  <a:cubicBezTo>
                    <a:pt x="863196" y="463742"/>
                    <a:pt x="864734" y="459023"/>
                    <a:pt x="867974" y="455581"/>
                  </a:cubicBezTo>
                  <a:lnTo>
                    <a:pt x="880799" y="444056"/>
                  </a:lnTo>
                  <a:cubicBezTo>
                    <a:pt x="880799" y="444056"/>
                    <a:pt x="886405" y="437198"/>
                    <a:pt x="882224" y="437198"/>
                  </a:cubicBezTo>
                  <a:cubicBezTo>
                    <a:pt x="878044" y="437198"/>
                    <a:pt x="846789" y="430340"/>
                    <a:pt x="846789" y="430340"/>
                  </a:cubicBezTo>
                  <a:lnTo>
                    <a:pt x="812778" y="444056"/>
                  </a:lnTo>
                  <a:lnTo>
                    <a:pt x="793492" y="444056"/>
                  </a:lnTo>
                  <a:lnTo>
                    <a:pt x="817623" y="423005"/>
                  </a:lnTo>
                  <a:lnTo>
                    <a:pt x="844508" y="423005"/>
                  </a:lnTo>
                  <a:lnTo>
                    <a:pt x="874244" y="415862"/>
                  </a:lnTo>
                  <a:lnTo>
                    <a:pt x="935996" y="415862"/>
                  </a:lnTo>
                  <a:lnTo>
                    <a:pt x="970007" y="408718"/>
                  </a:lnTo>
                  <a:lnTo>
                    <a:pt x="994233" y="395669"/>
                  </a:lnTo>
                  <a:lnTo>
                    <a:pt x="1023968" y="392621"/>
                  </a:lnTo>
                  <a:lnTo>
                    <a:pt x="1032519" y="360712"/>
                  </a:lnTo>
                  <a:lnTo>
                    <a:pt x="1012663" y="343662"/>
                  </a:lnTo>
                  <a:lnTo>
                    <a:pt x="984162" y="328898"/>
                  </a:lnTo>
                  <a:lnTo>
                    <a:pt x="978462" y="295370"/>
                  </a:lnTo>
                  <a:lnTo>
                    <a:pt x="962882" y="261271"/>
                  </a:lnTo>
                  <a:lnTo>
                    <a:pt x="948726" y="261271"/>
                  </a:lnTo>
                  <a:lnTo>
                    <a:pt x="947301" y="279749"/>
                  </a:lnTo>
                  <a:lnTo>
                    <a:pt x="924691" y="279749"/>
                  </a:lnTo>
                  <a:lnTo>
                    <a:pt x="918991" y="291084"/>
                  </a:lnTo>
                  <a:lnTo>
                    <a:pt x="910535" y="296799"/>
                  </a:lnTo>
                  <a:lnTo>
                    <a:pt x="896380" y="299656"/>
                  </a:lnTo>
                  <a:lnTo>
                    <a:pt x="883555" y="286798"/>
                  </a:lnTo>
                  <a:lnTo>
                    <a:pt x="900560" y="268415"/>
                  </a:lnTo>
                  <a:lnTo>
                    <a:pt x="880799" y="249936"/>
                  </a:lnTo>
                  <a:lnTo>
                    <a:pt x="856669" y="237173"/>
                  </a:lnTo>
                  <a:lnTo>
                    <a:pt x="831493" y="237173"/>
                  </a:lnTo>
                  <a:lnTo>
                    <a:pt x="813063" y="242792"/>
                  </a:lnTo>
                  <a:lnTo>
                    <a:pt x="787602" y="272606"/>
                  </a:lnTo>
                  <a:lnTo>
                    <a:pt x="767746" y="289655"/>
                  </a:lnTo>
                  <a:lnTo>
                    <a:pt x="773447" y="305276"/>
                  </a:lnTo>
                  <a:lnTo>
                    <a:pt x="766226" y="328994"/>
                  </a:lnTo>
                  <a:lnTo>
                    <a:pt x="770501" y="338519"/>
                  </a:lnTo>
                  <a:lnTo>
                    <a:pt x="746371" y="347091"/>
                  </a:lnTo>
                  <a:lnTo>
                    <a:pt x="719485" y="352711"/>
                  </a:lnTo>
                  <a:lnTo>
                    <a:pt x="708180" y="349853"/>
                  </a:lnTo>
                  <a:lnTo>
                    <a:pt x="699629" y="361283"/>
                  </a:lnTo>
                  <a:lnTo>
                    <a:pt x="715210" y="393192"/>
                  </a:lnTo>
                  <a:lnTo>
                    <a:pt x="699629" y="403860"/>
                  </a:lnTo>
                  <a:lnTo>
                    <a:pt x="678444" y="403860"/>
                  </a:lnTo>
                  <a:lnTo>
                    <a:pt x="660488" y="380714"/>
                  </a:lnTo>
                  <a:lnTo>
                    <a:pt x="656213" y="367570"/>
                  </a:lnTo>
                  <a:lnTo>
                    <a:pt x="668944" y="360521"/>
                  </a:lnTo>
                  <a:lnTo>
                    <a:pt x="659443" y="343472"/>
                  </a:lnTo>
                  <a:lnTo>
                    <a:pt x="629708" y="342043"/>
                  </a:lnTo>
                  <a:lnTo>
                    <a:pt x="590091" y="317373"/>
                  </a:lnTo>
                  <a:lnTo>
                    <a:pt x="571661" y="317373"/>
                  </a:lnTo>
                  <a:lnTo>
                    <a:pt x="567386" y="302228"/>
                  </a:lnTo>
                  <a:lnTo>
                    <a:pt x="554656" y="296609"/>
                  </a:lnTo>
                  <a:lnTo>
                    <a:pt x="573086" y="275273"/>
                  </a:lnTo>
                  <a:lnTo>
                    <a:pt x="599972" y="259652"/>
                  </a:lnTo>
                  <a:lnTo>
                    <a:pt x="646713" y="242602"/>
                  </a:lnTo>
                  <a:lnTo>
                    <a:pt x="663718" y="236982"/>
                  </a:lnTo>
                  <a:lnTo>
                    <a:pt x="700485" y="228409"/>
                  </a:lnTo>
                  <a:lnTo>
                    <a:pt x="725185" y="214694"/>
                  </a:lnTo>
                  <a:lnTo>
                    <a:pt x="747796" y="194786"/>
                  </a:lnTo>
                  <a:lnTo>
                    <a:pt x="777532" y="194786"/>
                  </a:lnTo>
                  <a:lnTo>
                    <a:pt x="812968" y="185833"/>
                  </a:lnTo>
                  <a:lnTo>
                    <a:pt x="835673" y="185833"/>
                  </a:lnTo>
                  <a:lnTo>
                    <a:pt x="845174" y="159353"/>
                  </a:lnTo>
                  <a:lnTo>
                    <a:pt x="799857" y="159353"/>
                  </a:lnTo>
                  <a:lnTo>
                    <a:pt x="782852" y="172403"/>
                  </a:lnTo>
                  <a:lnTo>
                    <a:pt x="753116" y="172403"/>
                  </a:lnTo>
                  <a:cubicBezTo>
                    <a:pt x="746798" y="166154"/>
                    <a:pt x="738980" y="161657"/>
                    <a:pt x="730410" y="159353"/>
                  </a:cubicBezTo>
                  <a:lnTo>
                    <a:pt x="730410" y="148876"/>
                  </a:lnTo>
                  <a:lnTo>
                    <a:pt x="745991" y="134684"/>
                  </a:lnTo>
                  <a:lnTo>
                    <a:pt x="766226" y="119444"/>
                  </a:lnTo>
                  <a:cubicBezTo>
                    <a:pt x="773304" y="110380"/>
                    <a:pt x="779023" y="100338"/>
                    <a:pt x="783232" y="89630"/>
                  </a:cubicBezTo>
                  <a:lnTo>
                    <a:pt x="824273" y="103823"/>
                  </a:lnTo>
                  <a:lnTo>
                    <a:pt x="855339" y="102203"/>
                  </a:lnTo>
                  <a:lnTo>
                    <a:pt x="876714" y="100965"/>
                  </a:lnTo>
                  <a:lnTo>
                    <a:pt x="903600" y="102394"/>
                  </a:lnTo>
                  <a:lnTo>
                    <a:pt x="919180" y="108109"/>
                  </a:lnTo>
                  <a:cubicBezTo>
                    <a:pt x="914905" y="119444"/>
                    <a:pt x="897995" y="110966"/>
                    <a:pt x="897995" y="110966"/>
                  </a:cubicBezTo>
                  <a:lnTo>
                    <a:pt x="846979" y="116586"/>
                  </a:lnTo>
                  <a:lnTo>
                    <a:pt x="824273" y="128969"/>
                  </a:lnTo>
                  <a:lnTo>
                    <a:pt x="831398" y="113348"/>
                  </a:lnTo>
                  <a:lnTo>
                    <a:pt x="807267" y="114776"/>
                  </a:lnTo>
                  <a:lnTo>
                    <a:pt x="778767" y="133160"/>
                  </a:lnTo>
                  <a:lnTo>
                    <a:pt x="798622" y="143161"/>
                  </a:lnTo>
                  <a:lnTo>
                    <a:pt x="845364" y="143161"/>
                  </a:lnTo>
                  <a:lnTo>
                    <a:pt x="870824" y="152686"/>
                  </a:lnTo>
                  <a:lnTo>
                    <a:pt x="892105" y="144209"/>
                  </a:lnTo>
                  <a:lnTo>
                    <a:pt x="914715" y="152686"/>
                  </a:lnTo>
                  <a:lnTo>
                    <a:pt x="941696" y="161258"/>
                  </a:lnTo>
                  <a:lnTo>
                    <a:pt x="909110" y="171450"/>
                  </a:lnTo>
                  <a:lnTo>
                    <a:pt x="880609" y="184880"/>
                  </a:lnTo>
                  <a:lnTo>
                    <a:pt x="852109" y="191072"/>
                  </a:lnTo>
                  <a:lnTo>
                    <a:pt x="829498" y="199549"/>
                  </a:lnTo>
                  <a:lnTo>
                    <a:pt x="838998" y="219456"/>
                  </a:lnTo>
                  <a:lnTo>
                    <a:pt x="898470" y="218027"/>
                  </a:lnTo>
                  <a:lnTo>
                    <a:pt x="935996" y="241173"/>
                  </a:lnTo>
                  <a:lnTo>
                    <a:pt x="967157" y="241173"/>
                  </a:lnTo>
                  <a:lnTo>
                    <a:pt x="968582" y="228409"/>
                  </a:lnTo>
                  <a:lnTo>
                    <a:pt x="975612" y="215646"/>
                  </a:lnTo>
                  <a:lnTo>
                    <a:pt x="989862" y="212789"/>
                  </a:lnTo>
                  <a:lnTo>
                    <a:pt x="978462" y="197168"/>
                  </a:lnTo>
                  <a:lnTo>
                    <a:pt x="974282" y="185357"/>
                  </a:lnTo>
                  <a:lnTo>
                    <a:pt x="991192" y="185357"/>
                  </a:lnTo>
                  <a:lnTo>
                    <a:pt x="1005443" y="195739"/>
                  </a:lnTo>
                  <a:cubicBezTo>
                    <a:pt x="1016748" y="204311"/>
                    <a:pt x="1040784" y="185357"/>
                    <a:pt x="1040784" y="185357"/>
                  </a:cubicBezTo>
                  <a:lnTo>
                    <a:pt x="1076220" y="171926"/>
                  </a:lnTo>
                  <a:lnTo>
                    <a:pt x="1032329" y="158877"/>
                  </a:lnTo>
                  <a:lnTo>
                    <a:pt x="1018173" y="144685"/>
                  </a:lnTo>
                  <a:cubicBezTo>
                    <a:pt x="1022353" y="136112"/>
                    <a:pt x="971432" y="123349"/>
                    <a:pt x="971432" y="123349"/>
                  </a:cubicBezTo>
                  <a:lnTo>
                    <a:pt x="931721" y="99250"/>
                  </a:lnTo>
                  <a:lnTo>
                    <a:pt x="922221" y="89249"/>
                  </a:lnTo>
                  <a:lnTo>
                    <a:pt x="888495" y="89249"/>
                  </a:lnTo>
                  <a:lnTo>
                    <a:pt x="915380" y="77914"/>
                  </a:lnTo>
                  <a:lnTo>
                    <a:pt x="981882" y="84963"/>
                  </a:lnTo>
                  <a:lnTo>
                    <a:pt x="1015893" y="77914"/>
                  </a:lnTo>
                  <a:lnTo>
                    <a:pt x="1093795" y="58007"/>
                  </a:lnTo>
                  <a:lnTo>
                    <a:pt x="1146142" y="45244"/>
                  </a:lnTo>
                  <a:lnTo>
                    <a:pt x="1184143" y="31052"/>
                  </a:lnTo>
                  <a:lnTo>
                    <a:pt x="1140157" y="24194"/>
                  </a:lnTo>
                  <a:cubicBezTo>
                    <a:pt x="1140157" y="24194"/>
                    <a:pt x="1108996" y="32766"/>
                    <a:pt x="1104721" y="32766"/>
                  </a:cubicBezTo>
                  <a:cubicBezTo>
                    <a:pt x="1100445" y="32766"/>
                    <a:pt x="1063680" y="35623"/>
                    <a:pt x="1059404" y="35623"/>
                  </a:cubicBezTo>
                  <a:lnTo>
                    <a:pt x="960222" y="35623"/>
                  </a:lnTo>
                  <a:lnTo>
                    <a:pt x="929156" y="42672"/>
                  </a:lnTo>
                  <a:lnTo>
                    <a:pt x="957657" y="49816"/>
                  </a:lnTo>
                  <a:lnTo>
                    <a:pt x="940651" y="59341"/>
                  </a:lnTo>
                  <a:lnTo>
                    <a:pt x="910915" y="59341"/>
                  </a:lnTo>
                  <a:lnTo>
                    <a:pt x="893910" y="65056"/>
                  </a:lnTo>
                  <a:lnTo>
                    <a:pt x="916520" y="48006"/>
                  </a:lnTo>
                  <a:lnTo>
                    <a:pt x="892485" y="42291"/>
                  </a:lnTo>
                  <a:lnTo>
                    <a:pt x="862749" y="49435"/>
                  </a:lnTo>
                  <a:lnTo>
                    <a:pt x="825888" y="70675"/>
                  </a:lnTo>
                  <a:lnTo>
                    <a:pt x="842893" y="76390"/>
                  </a:lnTo>
                  <a:lnTo>
                    <a:pt x="867024" y="66865"/>
                  </a:lnTo>
                  <a:lnTo>
                    <a:pt x="886785" y="71057"/>
                  </a:lnTo>
                  <a:lnTo>
                    <a:pt x="865599" y="76772"/>
                  </a:lnTo>
                  <a:lnTo>
                    <a:pt x="857049" y="88106"/>
                  </a:lnTo>
                  <a:lnTo>
                    <a:pt x="871204" y="92393"/>
                  </a:lnTo>
                  <a:lnTo>
                    <a:pt x="833203" y="95250"/>
                  </a:lnTo>
                  <a:lnTo>
                    <a:pt x="766701" y="83915"/>
                  </a:lnTo>
                  <a:lnTo>
                    <a:pt x="739816" y="116491"/>
                  </a:lnTo>
                  <a:lnTo>
                    <a:pt x="685949" y="154591"/>
                  </a:lnTo>
                  <a:lnTo>
                    <a:pt x="700105" y="165925"/>
                  </a:lnTo>
                  <a:lnTo>
                    <a:pt x="690604" y="171926"/>
                  </a:lnTo>
                  <a:lnTo>
                    <a:pt x="677874" y="178689"/>
                  </a:lnTo>
                  <a:lnTo>
                    <a:pt x="641013" y="171926"/>
                  </a:lnTo>
                  <a:lnTo>
                    <a:pt x="590091" y="185357"/>
                  </a:lnTo>
                  <a:lnTo>
                    <a:pt x="477559" y="240252"/>
                  </a:lnTo>
                  <a:cubicBezTo>
                    <a:pt x="181848" y="530352"/>
                    <a:pt x="102036" y="696627"/>
                    <a:pt x="0" y="1091502"/>
                  </a:cubicBezTo>
                  <a:lnTo>
                    <a:pt x="114699" y="1064800"/>
                  </a:lnTo>
                  <a:lnTo>
                    <a:pt x="134554" y="1086041"/>
                  </a:lnTo>
                  <a:lnTo>
                    <a:pt x="168565" y="1091756"/>
                  </a:lnTo>
                  <a:lnTo>
                    <a:pt x="191271" y="1105948"/>
                  </a:lnTo>
                  <a:lnTo>
                    <a:pt x="215306" y="1096423"/>
                  </a:lnTo>
                  <a:lnTo>
                    <a:pt x="235162" y="1116330"/>
                  </a:lnTo>
                  <a:lnTo>
                    <a:pt x="279053" y="1140428"/>
                  </a:lnTo>
                  <a:lnTo>
                    <a:pt x="321519" y="1146143"/>
                  </a:lnTo>
                  <a:lnTo>
                    <a:pt x="334250" y="1188720"/>
                  </a:lnTo>
                  <a:cubicBezTo>
                    <a:pt x="334250" y="1188720"/>
                    <a:pt x="363985" y="1215676"/>
                    <a:pt x="362750" y="1221391"/>
                  </a:cubicBezTo>
                  <a:cubicBezTo>
                    <a:pt x="361515" y="1227106"/>
                    <a:pt x="372251" y="1252633"/>
                    <a:pt x="378331" y="1252633"/>
                  </a:cubicBezTo>
                  <a:cubicBezTo>
                    <a:pt x="392505" y="1257710"/>
                    <a:pt x="406252" y="1263891"/>
                    <a:pt x="419467" y="1271111"/>
                  </a:cubicBezTo>
                  <a:lnTo>
                    <a:pt x="443503" y="1273874"/>
                  </a:lnTo>
                  <a:lnTo>
                    <a:pt x="453003" y="1252633"/>
                  </a:lnTo>
                  <a:lnTo>
                    <a:pt x="474283" y="1252633"/>
                  </a:lnTo>
                  <a:lnTo>
                    <a:pt x="474283" y="1273874"/>
                  </a:lnTo>
                  <a:lnTo>
                    <a:pt x="482834" y="1285304"/>
                  </a:lnTo>
                  <a:lnTo>
                    <a:pt x="485589" y="1317879"/>
                  </a:lnTo>
                  <a:lnTo>
                    <a:pt x="494139" y="1342073"/>
                  </a:lnTo>
                  <a:lnTo>
                    <a:pt x="479983" y="1357694"/>
                  </a:lnTo>
                  <a:lnTo>
                    <a:pt x="457278" y="1386269"/>
                  </a:lnTo>
                  <a:lnTo>
                    <a:pt x="428777" y="1425797"/>
                  </a:lnTo>
                  <a:lnTo>
                    <a:pt x="431627" y="1463897"/>
                  </a:lnTo>
                  <a:lnTo>
                    <a:pt x="424502" y="1489424"/>
                  </a:lnTo>
                  <a:lnTo>
                    <a:pt x="445782" y="1496568"/>
                  </a:lnTo>
                  <a:lnTo>
                    <a:pt x="427352" y="1522095"/>
                  </a:lnTo>
                  <a:cubicBezTo>
                    <a:pt x="431114" y="1532801"/>
                    <a:pt x="434287" y="1543707"/>
                    <a:pt x="436852" y="1554766"/>
                  </a:cubicBezTo>
                  <a:cubicBezTo>
                    <a:pt x="441251" y="1566948"/>
                    <a:pt x="446457" y="1578816"/>
                    <a:pt x="452433" y="1590294"/>
                  </a:cubicBezTo>
                  <a:lnTo>
                    <a:pt x="472288" y="1607344"/>
                  </a:lnTo>
                  <a:lnTo>
                    <a:pt x="480838" y="1635919"/>
                  </a:lnTo>
                  <a:lnTo>
                    <a:pt x="529005" y="1735265"/>
                  </a:lnTo>
                  <a:lnTo>
                    <a:pt x="562921" y="1763840"/>
                  </a:lnTo>
                  <a:lnTo>
                    <a:pt x="612512" y="1789367"/>
                  </a:lnTo>
                  <a:cubicBezTo>
                    <a:pt x="612512" y="1789367"/>
                    <a:pt x="643673" y="1823466"/>
                    <a:pt x="645098" y="1827467"/>
                  </a:cubicBezTo>
                  <a:cubicBezTo>
                    <a:pt x="646523" y="1831467"/>
                    <a:pt x="662103" y="1894142"/>
                    <a:pt x="662103" y="1894142"/>
                  </a:cubicBezTo>
                  <a:cubicBezTo>
                    <a:pt x="661882" y="1905826"/>
                    <a:pt x="661660" y="1917510"/>
                    <a:pt x="661439" y="1929194"/>
                  </a:cubicBezTo>
                  <a:lnTo>
                    <a:pt x="670939" y="1966055"/>
                  </a:lnTo>
                  <a:lnTo>
                    <a:pt x="673789" y="2007299"/>
                  </a:lnTo>
                  <a:lnTo>
                    <a:pt x="678064" y="2064449"/>
                  </a:lnTo>
                  <a:lnTo>
                    <a:pt x="692219" y="2109883"/>
                  </a:lnTo>
                  <a:lnTo>
                    <a:pt x="704950" y="2169509"/>
                  </a:lnTo>
                  <a:lnTo>
                    <a:pt x="689369" y="2189417"/>
                  </a:lnTo>
                  <a:lnTo>
                    <a:pt x="698869" y="2218849"/>
                  </a:lnTo>
                  <a:lnTo>
                    <a:pt x="710270" y="2261807"/>
                  </a:lnTo>
                  <a:lnTo>
                    <a:pt x="730030" y="2283143"/>
                  </a:lnTo>
                  <a:cubicBezTo>
                    <a:pt x="729587" y="2294509"/>
                    <a:pt x="729143" y="2305876"/>
                    <a:pt x="728700" y="2317242"/>
                  </a:cubicBezTo>
                  <a:lnTo>
                    <a:pt x="732880" y="2351246"/>
                  </a:lnTo>
                  <a:lnTo>
                    <a:pt x="820758" y="2444972"/>
                  </a:lnTo>
                  <a:lnTo>
                    <a:pt x="837668" y="2463451"/>
                  </a:lnTo>
                  <a:lnTo>
                    <a:pt x="837668" y="2419445"/>
                  </a:lnTo>
                  <a:lnTo>
                    <a:pt x="866169" y="2402967"/>
                  </a:lnTo>
                  <a:lnTo>
                    <a:pt x="866169" y="2376869"/>
                  </a:lnTo>
                  <a:lnTo>
                    <a:pt x="837668" y="2364105"/>
                  </a:lnTo>
                  <a:lnTo>
                    <a:pt x="837668" y="2344198"/>
                  </a:lnTo>
                  <a:lnTo>
                    <a:pt x="851634" y="2331434"/>
                  </a:lnTo>
                  <a:lnTo>
                    <a:pt x="865694" y="2308670"/>
                  </a:lnTo>
                  <a:lnTo>
                    <a:pt x="865694" y="2290191"/>
                  </a:lnTo>
                  <a:cubicBezTo>
                    <a:pt x="877379" y="2286000"/>
                    <a:pt x="865694" y="2273141"/>
                    <a:pt x="865694" y="2273141"/>
                  </a:cubicBezTo>
                  <a:lnTo>
                    <a:pt x="846219" y="2273141"/>
                  </a:lnTo>
                  <a:lnTo>
                    <a:pt x="844793" y="2254758"/>
                  </a:lnTo>
                  <a:lnTo>
                    <a:pt x="863224" y="2254758"/>
                  </a:lnTo>
                  <a:lnTo>
                    <a:pt x="870824" y="2266093"/>
                  </a:lnTo>
                  <a:lnTo>
                    <a:pt x="885835" y="2254758"/>
                  </a:lnTo>
                  <a:lnTo>
                    <a:pt x="874529" y="2231993"/>
                  </a:lnTo>
                  <a:cubicBezTo>
                    <a:pt x="877379" y="2224945"/>
                    <a:pt x="897235" y="2231993"/>
                    <a:pt x="897235" y="2231993"/>
                  </a:cubicBezTo>
                  <a:lnTo>
                    <a:pt x="931151" y="2212086"/>
                  </a:lnTo>
                  <a:lnTo>
                    <a:pt x="945306" y="2195132"/>
                  </a:lnTo>
                  <a:lnTo>
                    <a:pt x="945306" y="2172367"/>
                  </a:lnTo>
                  <a:lnTo>
                    <a:pt x="929156" y="2157794"/>
                  </a:lnTo>
                  <a:lnTo>
                    <a:pt x="914905" y="2135029"/>
                  </a:lnTo>
                  <a:lnTo>
                    <a:pt x="931911" y="2135029"/>
                  </a:lnTo>
                  <a:cubicBezTo>
                    <a:pt x="931911" y="2135029"/>
                    <a:pt x="957467" y="2147888"/>
                    <a:pt x="965922" y="2135029"/>
                  </a:cubicBezTo>
                  <a:cubicBezTo>
                    <a:pt x="974377" y="2122170"/>
                    <a:pt x="987202" y="2105216"/>
                    <a:pt x="987202" y="2105216"/>
                  </a:cubicBezTo>
                  <a:lnTo>
                    <a:pt x="1002783" y="2068354"/>
                  </a:lnTo>
                  <a:cubicBezTo>
                    <a:pt x="1002783" y="2068354"/>
                    <a:pt x="1032519" y="2014347"/>
                    <a:pt x="1035369" y="2010061"/>
                  </a:cubicBezTo>
                  <a:cubicBezTo>
                    <a:pt x="1038219" y="2005774"/>
                    <a:pt x="1035369" y="1952911"/>
                    <a:pt x="1035369" y="1952911"/>
                  </a:cubicBezTo>
                  <a:lnTo>
                    <a:pt x="1082110" y="1914811"/>
                  </a:lnTo>
                  <a:lnTo>
                    <a:pt x="1113271" y="1914811"/>
                  </a:lnTo>
                  <a:lnTo>
                    <a:pt x="1138732" y="1872139"/>
                  </a:lnTo>
                  <a:lnTo>
                    <a:pt x="1158587" y="1844135"/>
                  </a:lnTo>
                  <a:lnTo>
                    <a:pt x="1158587" y="1796510"/>
                  </a:lnTo>
                  <a:lnTo>
                    <a:pt x="1165617" y="1751076"/>
                  </a:lnTo>
                  <a:lnTo>
                    <a:pt x="1154502" y="1706690"/>
                  </a:lnTo>
                  <a:lnTo>
                    <a:pt x="1194118" y="1654112"/>
                  </a:lnTo>
                  <a:lnTo>
                    <a:pt x="1223854" y="1625537"/>
                  </a:lnTo>
                  <a:lnTo>
                    <a:pt x="1212549" y="1573054"/>
                  </a:lnTo>
                  <a:lnTo>
                    <a:pt x="1206658" y="1540478"/>
                  </a:lnTo>
                  <a:close/>
                  <a:moveTo>
                    <a:pt x="1522257" y="424720"/>
                  </a:moveTo>
                  <a:lnTo>
                    <a:pt x="1531757" y="430340"/>
                  </a:lnTo>
                  <a:lnTo>
                    <a:pt x="1544678" y="419100"/>
                  </a:lnTo>
                  <a:lnTo>
                    <a:pt x="1563013" y="419100"/>
                  </a:lnTo>
                  <a:lnTo>
                    <a:pt x="1579924" y="413385"/>
                  </a:lnTo>
                  <a:lnTo>
                    <a:pt x="1587524" y="402907"/>
                  </a:lnTo>
                  <a:lnTo>
                    <a:pt x="1583914" y="388430"/>
                  </a:lnTo>
                  <a:lnTo>
                    <a:pt x="1591134" y="380714"/>
                  </a:lnTo>
                  <a:cubicBezTo>
                    <a:pt x="1591989" y="368999"/>
                    <a:pt x="1573463" y="360521"/>
                    <a:pt x="1573463" y="360521"/>
                  </a:cubicBezTo>
                  <a:lnTo>
                    <a:pt x="1563013" y="360521"/>
                  </a:lnTo>
                  <a:lnTo>
                    <a:pt x="1550093" y="375476"/>
                  </a:lnTo>
                  <a:lnTo>
                    <a:pt x="1536412" y="375476"/>
                  </a:lnTo>
                  <a:lnTo>
                    <a:pt x="1531567" y="392430"/>
                  </a:lnTo>
                  <a:lnTo>
                    <a:pt x="1533562" y="405194"/>
                  </a:lnTo>
                  <a:lnTo>
                    <a:pt x="1522257" y="412242"/>
                  </a:lnTo>
                  <a:lnTo>
                    <a:pt x="1522257" y="424720"/>
                  </a:lnTo>
                  <a:close/>
                  <a:moveTo>
                    <a:pt x="1607759" y="317373"/>
                  </a:moveTo>
                  <a:lnTo>
                    <a:pt x="1593319" y="323850"/>
                  </a:lnTo>
                  <a:lnTo>
                    <a:pt x="1593319" y="345662"/>
                  </a:lnTo>
                  <a:lnTo>
                    <a:pt x="1594934" y="351282"/>
                  </a:lnTo>
                  <a:cubicBezTo>
                    <a:pt x="1595988" y="355778"/>
                    <a:pt x="1596530" y="360379"/>
                    <a:pt x="1596549" y="364998"/>
                  </a:cubicBezTo>
                  <a:lnTo>
                    <a:pt x="1606999" y="372237"/>
                  </a:lnTo>
                  <a:lnTo>
                    <a:pt x="1617450" y="378714"/>
                  </a:lnTo>
                  <a:lnTo>
                    <a:pt x="1622295" y="388239"/>
                  </a:lnTo>
                  <a:cubicBezTo>
                    <a:pt x="1622295" y="388239"/>
                    <a:pt x="1620680" y="397764"/>
                    <a:pt x="1615075" y="397764"/>
                  </a:cubicBezTo>
                  <a:lnTo>
                    <a:pt x="1602154" y="401860"/>
                  </a:lnTo>
                  <a:lnTo>
                    <a:pt x="1606999" y="410718"/>
                  </a:lnTo>
                  <a:cubicBezTo>
                    <a:pt x="1606999" y="410718"/>
                    <a:pt x="1597499" y="415576"/>
                    <a:pt x="1596549" y="419576"/>
                  </a:cubicBezTo>
                  <a:lnTo>
                    <a:pt x="1605384" y="426053"/>
                  </a:lnTo>
                  <a:lnTo>
                    <a:pt x="1597309" y="434150"/>
                  </a:lnTo>
                  <a:lnTo>
                    <a:pt x="1579639" y="434150"/>
                  </a:lnTo>
                  <a:lnTo>
                    <a:pt x="1579639" y="443675"/>
                  </a:lnTo>
                  <a:lnTo>
                    <a:pt x="1616690" y="443675"/>
                  </a:lnTo>
                  <a:lnTo>
                    <a:pt x="1631985" y="434150"/>
                  </a:lnTo>
                  <a:lnTo>
                    <a:pt x="1654501" y="438150"/>
                  </a:lnTo>
                  <a:cubicBezTo>
                    <a:pt x="1654501" y="438150"/>
                    <a:pt x="1673026" y="434150"/>
                    <a:pt x="1677016" y="434150"/>
                  </a:cubicBezTo>
                  <a:lnTo>
                    <a:pt x="1673786" y="430054"/>
                  </a:lnTo>
                  <a:lnTo>
                    <a:pt x="1679486" y="422815"/>
                  </a:lnTo>
                  <a:lnTo>
                    <a:pt x="1688322" y="412337"/>
                  </a:lnTo>
                  <a:lnTo>
                    <a:pt x="1677016" y="407765"/>
                  </a:lnTo>
                  <a:lnTo>
                    <a:pt x="1664191" y="403765"/>
                  </a:lnTo>
                  <a:lnTo>
                    <a:pt x="1665806" y="390049"/>
                  </a:lnTo>
                  <a:lnTo>
                    <a:pt x="1653646" y="380524"/>
                  </a:lnTo>
                  <a:lnTo>
                    <a:pt x="1635215" y="370427"/>
                  </a:lnTo>
                  <a:lnTo>
                    <a:pt x="1633600" y="351854"/>
                  </a:lnTo>
                  <a:lnTo>
                    <a:pt x="1635215" y="335756"/>
                  </a:lnTo>
                  <a:lnTo>
                    <a:pt x="1616215" y="335756"/>
                  </a:lnTo>
                  <a:lnTo>
                    <a:pt x="1612224" y="327660"/>
                  </a:lnTo>
                  <a:lnTo>
                    <a:pt x="1623435" y="317182"/>
                  </a:lnTo>
                  <a:lnTo>
                    <a:pt x="1607759" y="317373"/>
                  </a:lnTo>
                  <a:close/>
                  <a:moveTo>
                    <a:pt x="1713212" y="386810"/>
                  </a:moveTo>
                  <a:lnTo>
                    <a:pt x="1713212" y="380714"/>
                  </a:lnTo>
                  <a:lnTo>
                    <a:pt x="1726133" y="380714"/>
                  </a:lnTo>
                  <a:lnTo>
                    <a:pt x="1733353" y="375476"/>
                  </a:lnTo>
                  <a:lnTo>
                    <a:pt x="1733353" y="355282"/>
                  </a:lnTo>
                  <a:lnTo>
                    <a:pt x="1742853" y="350425"/>
                  </a:lnTo>
                  <a:lnTo>
                    <a:pt x="1739623" y="334328"/>
                  </a:lnTo>
                  <a:lnTo>
                    <a:pt x="1724518" y="328994"/>
                  </a:lnTo>
                  <a:lnTo>
                    <a:pt x="1702002" y="336232"/>
                  </a:lnTo>
                  <a:lnTo>
                    <a:pt x="1702002" y="348044"/>
                  </a:lnTo>
                  <a:lnTo>
                    <a:pt x="1688322" y="349663"/>
                  </a:lnTo>
                  <a:lnTo>
                    <a:pt x="1685092" y="360521"/>
                  </a:lnTo>
                  <a:lnTo>
                    <a:pt x="1694592" y="364998"/>
                  </a:lnTo>
                  <a:lnTo>
                    <a:pt x="1679296" y="373856"/>
                  </a:lnTo>
                  <a:lnTo>
                    <a:pt x="1675211" y="380714"/>
                  </a:lnTo>
                  <a:lnTo>
                    <a:pt x="1688132" y="392430"/>
                  </a:lnTo>
                  <a:lnTo>
                    <a:pt x="1713212" y="386810"/>
                  </a:lnTo>
                  <a:close/>
                  <a:moveTo>
                    <a:pt x="2524534" y="876110"/>
                  </a:moveTo>
                  <a:lnTo>
                    <a:pt x="2577736" y="904685"/>
                  </a:lnTo>
                  <a:lnTo>
                    <a:pt x="2605192" y="894017"/>
                  </a:lnTo>
                  <a:lnTo>
                    <a:pt x="2623432" y="919925"/>
                  </a:lnTo>
                  <a:lnTo>
                    <a:pt x="2672169" y="930688"/>
                  </a:lnTo>
                  <a:lnTo>
                    <a:pt x="2693449" y="941356"/>
                  </a:lnTo>
                  <a:lnTo>
                    <a:pt x="2752826" y="809593"/>
                  </a:lnTo>
                  <a:cubicBezTo>
                    <a:pt x="2662503" y="608118"/>
                    <a:pt x="2543606" y="384419"/>
                    <a:pt x="2300883" y="208344"/>
                  </a:cubicBezTo>
                  <a:lnTo>
                    <a:pt x="2251877" y="211265"/>
                  </a:lnTo>
                  <a:lnTo>
                    <a:pt x="2241237" y="232696"/>
                  </a:lnTo>
                  <a:lnTo>
                    <a:pt x="2218531" y="224219"/>
                  </a:lnTo>
                  <a:lnTo>
                    <a:pt x="2207796" y="205169"/>
                  </a:lnTo>
                  <a:lnTo>
                    <a:pt x="2186420" y="205169"/>
                  </a:lnTo>
                  <a:lnTo>
                    <a:pt x="2195920" y="214694"/>
                  </a:lnTo>
                  <a:lnTo>
                    <a:pt x="2203616" y="230029"/>
                  </a:lnTo>
                  <a:lnTo>
                    <a:pt x="2170080" y="230029"/>
                  </a:lnTo>
                  <a:lnTo>
                    <a:pt x="2170080" y="248983"/>
                  </a:lnTo>
                  <a:lnTo>
                    <a:pt x="2146139" y="245459"/>
                  </a:lnTo>
                  <a:lnTo>
                    <a:pt x="2131604" y="243269"/>
                  </a:lnTo>
                  <a:lnTo>
                    <a:pt x="2123433" y="247364"/>
                  </a:lnTo>
                  <a:lnTo>
                    <a:pt x="2131034" y="252031"/>
                  </a:lnTo>
                  <a:lnTo>
                    <a:pt x="2141579" y="254413"/>
                  </a:lnTo>
                  <a:lnTo>
                    <a:pt x="2132079" y="257937"/>
                  </a:lnTo>
                  <a:lnTo>
                    <a:pt x="2119348" y="252794"/>
                  </a:lnTo>
                  <a:lnTo>
                    <a:pt x="2103483" y="247459"/>
                  </a:lnTo>
                  <a:lnTo>
                    <a:pt x="2098733" y="236887"/>
                  </a:lnTo>
                  <a:lnTo>
                    <a:pt x="2087048" y="227362"/>
                  </a:lnTo>
                  <a:lnTo>
                    <a:pt x="2073557" y="225552"/>
                  </a:lnTo>
                  <a:lnTo>
                    <a:pt x="2064057" y="214408"/>
                  </a:lnTo>
                  <a:lnTo>
                    <a:pt x="2084768" y="216218"/>
                  </a:lnTo>
                  <a:lnTo>
                    <a:pt x="2103008" y="224409"/>
                  </a:lnTo>
                  <a:lnTo>
                    <a:pt x="2118208" y="226219"/>
                  </a:lnTo>
                  <a:cubicBezTo>
                    <a:pt x="2118208" y="226219"/>
                    <a:pt x="2127709" y="223837"/>
                    <a:pt x="2128754" y="225552"/>
                  </a:cubicBezTo>
                  <a:cubicBezTo>
                    <a:pt x="2136021" y="227877"/>
                    <a:pt x="2143498" y="229473"/>
                    <a:pt x="2151079" y="230315"/>
                  </a:cubicBezTo>
                  <a:lnTo>
                    <a:pt x="2163430" y="220790"/>
                  </a:lnTo>
                  <a:lnTo>
                    <a:pt x="2142529" y="205169"/>
                  </a:lnTo>
                  <a:lnTo>
                    <a:pt x="2105478" y="194215"/>
                  </a:lnTo>
                  <a:lnTo>
                    <a:pt x="2040306" y="185833"/>
                  </a:lnTo>
                  <a:cubicBezTo>
                    <a:pt x="2031376" y="183581"/>
                    <a:pt x="2022560" y="180879"/>
                    <a:pt x="2013895" y="177737"/>
                  </a:cubicBezTo>
                  <a:lnTo>
                    <a:pt x="1992235" y="172403"/>
                  </a:lnTo>
                  <a:lnTo>
                    <a:pt x="1944734" y="172403"/>
                  </a:lnTo>
                  <a:lnTo>
                    <a:pt x="1872531" y="185833"/>
                  </a:lnTo>
                  <a:lnTo>
                    <a:pt x="1832631" y="211265"/>
                  </a:lnTo>
                  <a:lnTo>
                    <a:pt x="1785129" y="254222"/>
                  </a:lnTo>
                  <a:lnTo>
                    <a:pt x="1741713" y="260699"/>
                  </a:lnTo>
                  <a:cubicBezTo>
                    <a:pt x="1734977" y="266327"/>
                    <a:pt x="1728631" y="272405"/>
                    <a:pt x="1722712" y="278892"/>
                  </a:cubicBezTo>
                  <a:lnTo>
                    <a:pt x="1732213" y="299561"/>
                  </a:lnTo>
                  <a:lnTo>
                    <a:pt x="1729838" y="309086"/>
                  </a:lnTo>
                  <a:lnTo>
                    <a:pt x="1736298" y="314325"/>
                  </a:lnTo>
                  <a:lnTo>
                    <a:pt x="1741048" y="323850"/>
                  </a:lnTo>
                  <a:lnTo>
                    <a:pt x="1747508" y="333375"/>
                  </a:lnTo>
                  <a:lnTo>
                    <a:pt x="1771544" y="329851"/>
                  </a:lnTo>
                  <a:lnTo>
                    <a:pt x="1797385" y="315182"/>
                  </a:lnTo>
                  <a:lnTo>
                    <a:pt x="1817335" y="325755"/>
                  </a:lnTo>
                  <a:lnTo>
                    <a:pt x="1832631" y="352235"/>
                  </a:lnTo>
                  <a:lnTo>
                    <a:pt x="1835481" y="368141"/>
                  </a:lnTo>
                  <a:lnTo>
                    <a:pt x="1853721" y="371666"/>
                  </a:lnTo>
                  <a:lnTo>
                    <a:pt x="1866071" y="361093"/>
                  </a:lnTo>
                  <a:lnTo>
                    <a:pt x="1878992" y="358140"/>
                  </a:lnTo>
                  <a:lnTo>
                    <a:pt x="1886022" y="336899"/>
                  </a:lnTo>
                  <a:lnTo>
                    <a:pt x="1887162" y="320421"/>
                  </a:lnTo>
                  <a:lnTo>
                    <a:pt x="1904833" y="315182"/>
                  </a:lnTo>
                  <a:lnTo>
                    <a:pt x="1904833" y="304324"/>
                  </a:lnTo>
                  <a:lnTo>
                    <a:pt x="1898372" y="299656"/>
                  </a:lnTo>
                  <a:lnTo>
                    <a:pt x="1890107" y="294323"/>
                  </a:lnTo>
                  <a:lnTo>
                    <a:pt x="1887162" y="275273"/>
                  </a:lnTo>
                  <a:lnTo>
                    <a:pt x="1914048" y="258223"/>
                  </a:lnTo>
                  <a:cubicBezTo>
                    <a:pt x="1914048" y="258223"/>
                    <a:pt x="1928298" y="245269"/>
                    <a:pt x="1928298" y="242983"/>
                  </a:cubicBezTo>
                  <a:cubicBezTo>
                    <a:pt x="1928298" y="240697"/>
                    <a:pt x="1935328" y="232886"/>
                    <a:pt x="1935328" y="232886"/>
                  </a:cubicBezTo>
                  <a:cubicBezTo>
                    <a:pt x="1935328" y="232886"/>
                    <a:pt x="1946539" y="233553"/>
                    <a:pt x="1950054" y="234125"/>
                  </a:cubicBezTo>
                  <a:cubicBezTo>
                    <a:pt x="1953569" y="234696"/>
                    <a:pt x="1972284" y="241173"/>
                    <a:pt x="1972284" y="241173"/>
                  </a:cubicBezTo>
                  <a:lnTo>
                    <a:pt x="1979409" y="246507"/>
                  </a:lnTo>
                  <a:lnTo>
                    <a:pt x="1957654" y="257080"/>
                  </a:lnTo>
                  <a:lnTo>
                    <a:pt x="1944829" y="270034"/>
                  </a:lnTo>
                  <a:lnTo>
                    <a:pt x="1935328" y="276511"/>
                  </a:lnTo>
                  <a:lnTo>
                    <a:pt x="1944164" y="297085"/>
                  </a:lnTo>
                  <a:lnTo>
                    <a:pt x="1967059" y="308896"/>
                  </a:lnTo>
                  <a:lnTo>
                    <a:pt x="1987580" y="304705"/>
                  </a:lnTo>
                  <a:lnTo>
                    <a:pt x="2020166" y="303086"/>
                  </a:lnTo>
                  <a:cubicBezTo>
                    <a:pt x="2020166" y="303086"/>
                    <a:pt x="2057502" y="310610"/>
                    <a:pt x="2059212" y="311849"/>
                  </a:cubicBezTo>
                  <a:cubicBezTo>
                    <a:pt x="2060922" y="313087"/>
                    <a:pt x="2048476" y="317087"/>
                    <a:pt x="2048476" y="317087"/>
                  </a:cubicBezTo>
                  <a:lnTo>
                    <a:pt x="2033941" y="321183"/>
                  </a:lnTo>
                  <a:lnTo>
                    <a:pt x="2025771" y="326517"/>
                  </a:lnTo>
                  <a:lnTo>
                    <a:pt x="2011900" y="319469"/>
                  </a:lnTo>
                  <a:cubicBezTo>
                    <a:pt x="2006305" y="315543"/>
                    <a:pt x="1999721" y="313296"/>
                    <a:pt x="1992900" y="312992"/>
                  </a:cubicBezTo>
                  <a:cubicBezTo>
                    <a:pt x="1987152" y="314112"/>
                    <a:pt x="1981728" y="316521"/>
                    <a:pt x="1977034" y="320040"/>
                  </a:cubicBezTo>
                  <a:lnTo>
                    <a:pt x="1985870" y="333566"/>
                  </a:lnTo>
                  <a:lnTo>
                    <a:pt x="1998125" y="341852"/>
                  </a:lnTo>
                  <a:cubicBezTo>
                    <a:pt x="1998125" y="341852"/>
                    <a:pt x="1992900" y="357092"/>
                    <a:pt x="1989385" y="356521"/>
                  </a:cubicBezTo>
                  <a:cubicBezTo>
                    <a:pt x="1985870" y="355949"/>
                    <a:pt x="1979885" y="345377"/>
                    <a:pt x="1979885" y="345377"/>
                  </a:cubicBezTo>
                  <a:lnTo>
                    <a:pt x="1966299" y="340043"/>
                  </a:lnTo>
                  <a:lnTo>
                    <a:pt x="1957559" y="345377"/>
                  </a:lnTo>
                  <a:lnTo>
                    <a:pt x="1958699" y="358331"/>
                  </a:lnTo>
                  <a:lnTo>
                    <a:pt x="1954899" y="376619"/>
                  </a:lnTo>
                  <a:lnTo>
                    <a:pt x="1940268" y="386144"/>
                  </a:lnTo>
                  <a:lnTo>
                    <a:pt x="1929628" y="394430"/>
                  </a:lnTo>
                  <a:lnTo>
                    <a:pt x="1915568" y="386144"/>
                  </a:lnTo>
                  <a:lnTo>
                    <a:pt x="1897422" y="391478"/>
                  </a:lnTo>
                  <a:lnTo>
                    <a:pt x="1865691" y="389668"/>
                  </a:lnTo>
                  <a:lnTo>
                    <a:pt x="1858661" y="396145"/>
                  </a:lnTo>
                  <a:lnTo>
                    <a:pt x="1847451" y="391478"/>
                  </a:lnTo>
                  <a:cubicBezTo>
                    <a:pt x="1847451" y="391478"/>
                    <a:pt x="1819900" y="392621"/>
                    <a:pt x="1818095" y="393192"/>
                  </a:cubicBezTo>
                  <a:cubicBezTo>
                    <a:pt x="1811797" y="391068"/>
                    <a:pt x="1805716" y="388324"/>
                    <a:pt x="1799950" y="385001"/>
                  </a:cubicBezTo>
                  <a:lnTo>
                    <a:pt x="1792920" y="369094"/>
                  </a:lnTo>
                  <a:lnTo>
                    <a:pt x="1801660" y="358521"/>
                  </a:lnTo>
                  <a:lnTo>
                    <a:pt x="1797575" y="353759"/>
                  </a:lnTo>
                  <a:lnTo>
                    <a:pt x="1794060" y="344996"/>
                  </a:lnTo>
                  <a:lnTo>
                    <a:pt x="1799950" y="337852"/>
                  </a:lnTo>
                  <a:lnTo>
                    <a:pt x="1791114" y="335566"/>
                  </a:lnTo>
                  <a:lnTo>
                    <a:pt x="1776484" y="350234"/>
                  </a:lnTo>
                  <a:cubicBezTo>
                    <a:pt x="1776262" y="354965"/>
                    <a:pt x="1776041" y="359696"/>
                    <a:pt x="1775819" y="364427"/>
                  </a:cubicBezTo>
                  <a:cubicBezTo>
                    <a:pt x="1775819" y="364427"/>
                    <a:pt x="1783514" y="377952"/>
                    <a:pt x="1784084" y="379667"/>
                  </a:cubicBezTo>
                  <a:cubicBezTo>
                    <a:pt x="1784521" y="383779"/>
                    <a:pt x="1784711" y="387914"/>
                    <a:pt x="1784654" y="392049"/>
                  </a:cubicBezTo>
                  <a:lnTo>
                    <a:pt x="1770024" y="397955"/>
                  </a:lnTo>
                  <a:lnTo>
                    <a:pt x="1754158" y="402622"/>
                  </a:lnTo>
                  <a:lnTo>
                    <a:pt x="1757103" y="408527"/>
                  </a:lnTo>
                  <a:lnTo>
                    <a:pt x="1773539" y="411480"/>
                  </a:lnTo>
                  <a:lnTo>
                    <a:pt x="1768219" y="421005"/>
                  </a:lnTo>
                  <a:lnTo>
                    <a:pt x="1758719" y="421577"/>
                  </a:lnTo>
                  <a:lnTo>
                    <a:pt x="1754063" y="433388"/>
                  </a:lnTo>
                  <a:lnTo>
                    <a:pt x="1751118" y="439865"/>
                  </a:lnTo>
                  <a:lnTo>
                    <a:pt x="1738198" y="436340"/>
                  </a:lnTo>
                  <a:lnTo>
                    <a:pt x="1738768" y="428054"/>
                  </a:lnTo>
                  <a:lnTo>
                    <a:pt x="1739338" y="417481"/>
                  </a:lnTo>
                  <a:lnTo>
                    <a:pt x="1734113" y="412147"/>
                  </a:lnTo>
                  <a:lnTo>
                    <a:pt x="1726418" y="420434"/>
                  </a:lnTo>
                  <a:lnTo>
                    <a:pt x="1718247" y="431006"/>
                  </a:lnTo>
                  <a:lnTo>
                    <a:pt x="1699247" y="434531"/>
                  </a:lnTo>
                  <a:lnTo>
                    <a:pt x="1690412" y="441579"/>
                  </a:lnTo>
                  <a:lnTo>
                    <a:pt x="1684522" y="454533"/>
                  </a:lnTo>
                  <a:lnTo>
                    <a:pt x="1670461" y="461010"/>
                  </a:lnTo>
                  <a:lnTo>
                    <a:pt x="1659346" y="468059"/>
                  </a:lnTo>
                  <a:lnTo>
                    <a:pt x="1642245" y="459296"/>
                  </a:lnTo>
                  <a:lnTo>
                    <a:pt x="1639965" y="463391"/>
                  </a:lnTo>
                  <a:lnTo>
                    <a:pt x="1643480" y="472154"/>
                  </a:lnTo>
                  <a:lnTo>
                    <a:pt x="1639395" y="476917"/>
                  </a:lnTo>
                  <a:lnTo>
                    <a:pt x="1617070" y="475107"/>
                  </a:lnTo>
                  <a:lnTo>
                    <a:pt x="1604719" y="473393"/>
                  </a:lnTo>
                  <a:lnTo>
                    <a:pt x="1602914" y="489871"/>
                  </a:lnTo>
                  <a:lnTo>
                    <a:pt x="1624670" y="493395"/>
                  </a:lnTo>
                  <a:lnTo>
                    <a:pt x="1635215" y="502920"/>
                  </a:lnTo>
                  <a:cubicBezTo>
                    <a:pt x="1635215" y="502920"/>
                    <a:pt x="1643480" y="512921"/>
                    <a:pt x="1645190" y="512921"/>
                  </a:cubicBezTo>
                  <a:cubicBezTo>
                    <a:pt x="1646900" y="512921"/>
                    <a:pt x="1658776" y="515874"/>
                    <a:pt x="1658776" y="515874"/>
                  </a:cubicBezTo>
                  <a:lnTo>
                    <a:pt x="1654026" y="541782"/>
                  </a:lnTo>
                  <a:lnTo>
                    <a:pt x="1643480" y="565880"/>
                  </a:lnTo>
                  <a:lnTo>
                    <a:pt x="1599399" y="565309"/>
                  </a:lnTo>
                  <a:lnTo>
                    <a:pt x="1551328" y="564166"/>
                  </a:lnTo>
                  <a:lnTo>
                    <a:pt x="1536032" y="569976"/>
                  </a:lnTo>
                  <a:lnTo>
                    <a:pt x="1531282" y="583502"/>
                  </a:lnTo>
                  <a:lnTo>
                    <a:pt x="1535462" y="597694"/>
                  </a:lnTo>
                  <a:lnTo>
                    <a:pt x="1526912" y="624269"/>
                  </a:lnTo>
                  <a:lnTo>
                    <a:pt x="1523397" y="638461"/>
                  </a:lnTo>
                  <a:cubicBezTo>
                    <a:pt x="1523416" y="643299"/>
                    <a:pt x="1523958" y="648122"/>
                    <a:pt x="1525012" y="652844"/>
                  </a:cubicBezTo>
                  <a:cubicBezTo>
                    <a:pt x="1526247" y="654558"/>
                    <a:pt x="1533277" y="666941"/>
                    <a:pt x="1533277" y="666941"/>
                  </a:cubicBezTo>
                  <a:lnTo>
                    <a:pt x="1527957" y="686943"/>
                  </a:lnTo>
                  <a:lnTo>
                    <a:pt x="1543823" y="691706"/>
                  </a:lnTo>
                  <a:lnTo>
                    <a:pt x="1570233" y="693420"/>
                  </a:lnTo>
                  <a:lnTo>
                    <a:pt x="1584294" y="701135"/>
                  </a:lnTo>
                  <a:lnTo>
                    <a:pt x="1594934" y="702850"/>
                  </a:lnTo>
                  <a:lnTo>
                    <a:pt x="1612510" y="695230"/>
                  </a:lnTo>
                  <a:lnTo>
                    <a:pt x="1638920" y="691706"/>
                  </a:lnTo>
                  <a:lnTo>
                    <a:pt x="1663621" y="671036"/>
                  </a:lnTo>
                  <a:lnTo>
                    <a:pt x="1659536" y="645795"/>
                  </a:lnTo>
                  <a:lnTo>
                    <a:pt x="1674736" y="626745"/>
                  </a:lnTo>
                  <a:lnTo>
                    <a:pt x="1707037" y="606171"/>
                  </a:lnTo>
                  <a:lnTo>
                    <a:pt x="1721098" y="601409"/>
                  </a:lnTo>
                  <a:lnTo>
                    <a:pt x="1719387" y="580263"/>
                  </a:lnTo>
                  <a:lnTo>
                    <a:pt x="1738388" y="569024"/>
                  </a:lnTo>
                  <a:lnTo>
                    <a:pt x="1757388" y="575501"/>
                  </a:lnTo>
                  <a:lnTo>
                    <a:pt x="1770309" y="568452"/>
                  </a:lnTo>
                  <a:lnTo>
                    <a:pt x="1810020" y="556260"/>
                  </a:lnTo>
                  <a:lnTo>
                    <a:pt x="1849351" y="592836"/>
                  </a:lnTo>
                  <a:lnTo>
                    <a:pt x="1903313" y="629888"/>
                  </a:lnTo>
                  <a:cubicBezTo>
                    <a:pt x="1903313" y="629888"/>
                    <a:pt x="1914523" y="652272"/>
                    <a:pt x="1915093" y="653987"/>
                  </a:cubicBezTo>
                  <a:cubicBezTo>
                    <a:pt x="1912946" y="659405"/>
                    <a:pt x="1910172" y="664553"/>
                    <a:pt x="1906828" y="669322"/>
                  </a:cubicBezTo>
                  <a:lnTo>
                    <a:pt x="1876522" y="669322"/>
                  </a:lnTo>
                  <a:lnTo>
                    <a:pt x="1865121" y="671894"/>
                  </a:lnTo>
                  <a:cubicBezTo>
                    <a:pt x="1865121" y="671894"/>
                    <a:pt x="1868637" y="680657"/>
                    <a:pt x="1870917" y="680657"/>
                  </a:cubicBezTo>
                  <a:cubicBezTo>
                    <a:pt x="1873197" y="680657"/>
                    <a:pt x="1897422" y="691896"/>
                    <a:pt x="1897422" y="691896"/>
                  </a:cubicBezTo>
                  <a:lnTo>
                    <a:pt x="1905022" y="697802"/>
                  </a:lnTo>
                  <a:lnTo>
                    <a:pt x="1909108" y="696563"/>
                  </a:lnTo>
                  <a:lnTo>
                    <a:pt x="1908538" y="685419"/>
                  </a:lnTo>
                  <a:lnTo>
                    <a:pt x="1910913" y="674846"/>
                  </a:lnTo>
                  <a:lnTo>
                    <a:pt x="1919083" y="675989"/>
                  </a:lnTo>
                  <a:cubicBezTo>
                    <a:pt x="1922417" y="672357"/>
                    <a:pt x="1925372" y="668401"/>
                    <a:pt x="1927918" y="664178"/>
                  </a:cubicBezTo>
                  <a:cubicBezTo>
                    <a:pt x="1930379" y="658963"/>
                    <a:pt x="1933105" y="653877"/>
                    <a:pt x="1936088" y="648938"/>
                  </a:cubicBezTo>
                  <a:lnTo>
                    <a:pt x="1929628" y="636556"/>
                  </a:lnTo>
                  <a:lnTo>
                    <a:pt x="1933238" y="628269"/>
                  </a:lnTo>
                  <a:lnTo>
                    <a:pt x="1942739" y="629507"/>
                  </a:lnTo>
                  <a:lnTo>
                    <a:pt x="1943879" y="641794"/>
                  </a:lnTo>
                  <a:lnTo>
                    <a:pt x="1947394" y="641794"/>
                  </a:lnTo>
                  <a:lnTo>
                    <a:pt x="1946254" y="626555"/>
                  </a:lnTo>
                  <a:lnTo>
                    <a:pt x="1936753" y="620649"/>
                  </a:lnTo>
                  <a:lnTo>
                    <a:pt x="1924023" y="612172"/>
                  </a:lnTo>
                  <a:lnTo>
                    <a:pt x="1915188" y="599313"/>
                  </a:lnTo>
                  <a:lnTo>
                    <a:pt x="1899892" y="595122"/>
                  </a:lnTo>
                  <a:lnTo>
                    <a:pt x="1882317" y="582740"/>
                  </a:lnTo>
                  <a:lnTo>
                    <a:pt x="1878232" y="568643"/>
                  </a:lnTo>
                  <a:lnTo>
                    <a:pt x="1861796" y="560451"/>
                  </a:lnTo>
                  <a:lnTo>
                    <a:pt x="1857521" y="547497"/>
                  </a:lnTo>
                  <a:lnTo>
                    <a:pt x="1862271" y="533971"/>
                  </a:lnTo>
                  <a:lnTo>
                    <a:pt x="1872816" y="532162"/>
                  </a:lnTo>
                  <a:cubicBezTo>
                    <a:pt x="1873006" y="536480"/>
                    <a:pt x="1873197" y="540798"/>
                    <a:pt x="1873387" y="545116"/>
                  </a:cubicBezTo>
                  <a:lnTo>
                    <a:pt x="1883932" y="548640"/>
                  </a:lnTo>
                  <a:lnTo>
                    <a:pt x="1891057" y="544544"/>
                  </a:lnTo>
                  <a:lnTo>
                    <a:pt x="1901603" y="563594"/>
                  </a:lnTo>
                  <a:lnTo>
                    <a:pt x="1923263" y="575882"/>
                  </a:lnTo>
                  <a:lnTo>
                    <a:pt x="1940363" y="585407"/>
                  </a:lnTo>
                  <a:lnTo>
                    <a:pt x="1950909" y="586645"/>
                  </a:lnTo>
                  <a:lnTo>
                    <a:pt x="1968484" y="605695"/>
                  </a:lnTo>
                  <a:lnTo>
                    <a:pt x="1972664" y="630365"/>
                  </a:lnTo>
                  <a:lnTo>
                    <a:pt x="2005535" y="664559"/>
                  </a:lnTo>
                  <a:lnTo>
                    <a:pt x="2010190" y="688658"/>
                  </a:lnTo>
                  <a:lnTo>
                    <a:pt x="2033656" y="705136"/>
                  </a:lnTo>
                  <a:lnTo>
                    <a:pt x="2040116" y="699802"/>
                  </a:lnTo>
                  <a:lnTo>
                    <a:pt x="2036601" y="684562"/>
                  </a:lnTo>
                  <a:lnTo>
                    <a:pt x="2049521" y="677513"/>
                  </a:lnTo>
                  <a:lnTo>
                    <a:pt x="2045436" y="666845"/>
                  </a:lnTo>
                  <a:lnTo>
                    <a:pt x="2032421" y="662369"/>
                  </a:lnTo>
                  <a:lnTo>
                    <a:pt x="2027101" y="651796"/>
                  </a:lnTo>
                  <a:lnTo>
                    <a:pt x="2029476" y="634651"/>
                  </a:lnTo>
                  <a:lnTo>
                    <a:pt x="2021876" y="625888"/>
                  </a:lnTo>
                  <a:lnTo>
                    <a:pt x="2028906" y="627031"/>
                  </a:lnTo>
                  <a:lnTo>
                    <a:pt x="2034131" y="633508"/>
                  </a:lnTo>
                  <a:lnTo>
                    <a:pt x="2042396" y="622364"/>
                  </a:lnTo>
                  <a:lnTo>
                    <a:pt x="2056457" y="622935"/>
                  </a:lnTo>
                  <a:lnTo>
                    <a:pt x="2070612" y="628841"/>
                  </a:lnTo>
                  <a:lnTo>
                    <a:pt x="2081157" y="643319"/>
                  </a:lnTo>
                  <a:lnTo>
                    <a:pt x="2091703" y="659797"/>
                  </a:lnTo>
                  <a:cubicBezTo>
                    <a:pt x="2091703" y="659797"/>
                    <a:pt x="2084673" y="663893"/>
                    <a:pt x="2084102" y="665702"/>
                  </a:cubicBezTo>
                  <a:cubicBezTo>
                    <a:pt x="2085499" y="670258"/>
                    <a:pt x="2087475" y="674613"/>
                    <a:pt x="2089993" y="678656"/>
                  </a:cubicBezTo>
                  <a:lnTo>
                    <a:pt x="2103483" y="690944"/>
                  </a:lnTo>
                  <a:lnTo>
                    <a:pt x="2114028" y="705803"/>
                  </a:lnTo>
                  <a:lnTo>
                    <a:pt x="2135119" y="705231"/>
                  </a:lnTo>
                  <a:lnTo>
                    <a:pt x="2137494" y="714756"/>
                  </a:lnTo>
                  <a:lnTo>
                    <a:pt x="2152789" y="716471"/>
                  </a:lnTo>
                  <a:lnTo>
                    <a:pt x="2167420" y="712946"/>
                  </a:lnTo>
                  <a:lnTo>
                    <a:pt x="2171600" y="703421"/>
                  </a:lnTo>
                  <a:lnTo>
                    <a:pt x="2178060" y="712280"/>
                  </a:lnTo>
                  <a:lnTo>
                    <a:pt x="2195065" y="718185"/>
                  </a:lnTo>
                  <a:lnTo>
                    <a:pt x="2209696" y="717042"/>
                  </a:lnTo>
                  <a:lnTo>
                    <a:pt x="2222046" y="703421"/>
                  </a:lnTo>
                  <a:lnTo>
                    <a:pt x="2233162" y="708184"/>
                  </a:lnTo>
                  <a:lnTo>
                    <a:pt x="2241427" y="713423"/>
                  </a:lnTo>
                  <a:lnTo>
                    <a:pt x="2238482" y="725234"/>
                  </a:lnTo>
                  <a:lnTo>
                    <a:pt x="2245797" y="749427"/>
                  </a:lnTo>
                  <a:lnTo>
                    <a:pt x="2235157" y="773906"/>
                  </a:lnTo>
                  <a:lnTo>
                    <a:pt x="2235157" y="805910"/>
                  </a:lnTo>
                  <a:lnTo>
                    <a:pt x="2171030" y="805910"/>
                  </a:lnTo>
                  <a:lnTo>
                    <a:pt x="2146709" y="815435"/>
                  </a:lnTo>
                  <a:lnTo>
                    <a:pt x="2107283" y="795719"/>
                  </a:lnTo>
                  <a:lnTo>
                    <a:pt x="2081442" y="798767"/>
                  </a:lnTo>
                  <a:lnTo>
                    <a:pt x="2037266" y="782765"/>
                  </a:lnTo>
                  <a:lnTo>
                    <a:pt x="2002305" y="782765"/>
                  </a:lnTo>
                  <a:lnTo>
                    <a:pt x="1991665" y="792290"/>
                  </a:lnTo>
                  <a:lnTo>
                    <a:pt x="1997745" y="809054"/>
                  </a:lnTo>
                  <a:lnTo>
                    <a:pt x="1984065" y="822769"/>
                  </a:lnTo>
                  <a:lnTo>
                    <a:pt x="1949009" y="801434"/>
                  </a:lnTo>
                  <a:lnTo>
                    <a:pt x="1921648" y="804482"/>
                  </a:lnTo>
                  <a:lnTo>
                    <a:pt x="1911008" y="786194"/>
                  </a:lnTo>
                  <a:lnTo>
                    <a:pt x="1869871" y="774002"/>
                  </a:lnTo>
                  <a:lnTo>
                    <a:pt x="1841371" y="760190"/>
                  </a:lnTo>
                  <a:lnTo>
                    <a:pt x="1819520" y="749427"/>
                  </a:lnTo>
                  <a:lnTo>
                    <a:pt x="1845361" y="718947"/>
                  </a:lnTo>
                  <a:lnTo>
                    <a:pt x="1837761" y="693039"/>
                  </a:lnTo>
                  <a:lnTo>
                    <a:pt x="1819520" y="682276"/>
                  </a:lnTo>
                  <a:lnTo>
                    <a:pt x="1711407" y="694563"/>
                  </a:lnTo>
                  <a:lnTo>
                    <a:pt x="1668846" y="711327"/>
                  </a:lnTo>
                  <a:lnTo>
                    <a:pt x="1641390" y="712851"/>
                  </a:lnTo>
                  <a:lnTo>
                    <a:pt x="1612890" y="723519"/>
                  </a:lnTo>
                  <a:lnTo>
                    <a:pt x="1577929" y="715899"/>
                  </a:lnTo>
                  <a:lnTo>
                    <a:pt x="1555033" y="743331"/>
                  </a:lnTo>
                  <a:lnTo>
                    <a:pt x="1527672" y="761619"/>
                  </a:lnTo>
                  <a:lnTo>
                    <a:pt x="1502971" y="813530"/>
                  </a:lnTo>
                  <a:lnTo>
                    <a:pt x="1509432" y="836390"/>
                  </a:lnTo>
                  <a:lnTo>
                    <a:pt x="1477511" y="866966"/>
                  </a:lnTo>
                  <a:lnTo>
                    <a:pt x="1445590" y="879158"/>
                  </a:lnTo>
                  <a:lnTo>
                    <a:pt x="1430389" y="907733"/>
                  </a:lnTo>
                  <a:cubicBezTo>
                    <a:pt x="1430389" y="907733"/>
                    <a:pt x="1396854" y="982504"/>
                    <a:pt x="1393814" y="988600"/>
                  </a:cubicBezTo>
                  <a:cubicBezTo>
                    <a:pt x="1390773" y="994696"/>
                    <a:pt x="1393814" y="1032891"/>
                    <a:pt x="1393814" y="1032891"/>
                  </a:cubicBezTo>
                  <a:lnTo>
                    <a:pt x="1407494" y="1077087"/>
                  </a:lnTo>
                  <a:lnTo>
                    <a:pt x="1375573" y="1151858"/>
                  </a:lnTo>
                  <a:lnTo>
                    <a:pt x="1387733" y="1188530"/>
                  </a:lnTo>
                  <a:lnTo>
                    <a:pt x="1404454" y="1222058"/>
                  </a:lnTo>
                  <a:lnTo>
                    <a:pt x="1448630" y="1284637"/>
                  </a:lnTo>
                  <a:cubicBezTo>
                    <a:pt x="1448187" y="1295114"/>
                    <a:pt x="1447743" y="1305592"/>
                    <a:pt x="1447300" y="1316069"/>
                  </a:cubicBezTo>
                  <a:lnTo>
                    <a:pt x="1538312" y="1385507"/>
                  </a:lnTo>
                  <a:lnTo>
                    <a:pt x="1599304" y="1360932"/>
                  </a:lnTo>
                  <a:lnTo>
                    <a:pt x="1658016" y="1379601"/>
                  </a:lnTo>
                  <a:lnTo>
                    <a:pt x="1730978" y="1339977"/>
                  </a:lnTo>
                  <a:cubicBezTo>
                    <a:pt x="1730978" y="1339977"/>
                    <a:pt x="1755393" y="1339977"/>
                    <a:pt x="1762994" y="1353693"/>
                  </a:cubicBezTo>
                  <a:cubicBezTo>
                    <a:pt x="1770594" y="1367409"/>
                    <a:pt x="1775154" y="1379601"/>
                    <a:pt x="1802515" y="1379601"/>
                  </a:cubicBezTo>
                  <a:cubicBezTo>
                    <a:pt x="1829875" y="1379601"/>
                    <a:pt x="1843651" y="1410176"/>
                    <a:pt x="1843651" y="1410176"/>
                  </a:cubicBezTo>
                  <a:lnTo>
                    <a:pt x="1831491" y="1445228"/>
                  </a:lnTo>
                  <a:lnTo>
                    <a:pt x="1837571" y="1463516"/>
                  </a:lnTo>
                  <a:lnTo>
                    <a:pt x="1825410" y="1492091"/>
                  </a:lnTo>
                  <a:lnTo>
                    <a:pt x="1853911" y="1551527"/>
                  </a:lnTo>
                  <a:lnTo>
                    <a:pt x="1875192" y="1597343"/>
                  </a:lnTo>
                  <a:lnTo>
                    <a:pt x="1895047" y="1641634"/>
                  </a:lnTo>
                  <a:lnTo>
                    <a:pt x="1899607" y="1698022"/>
                  </a:lnTo>
                  <a:lnTo>
                    <a:pt x="1895047" y="1730121"/>
                  </a:lnTo>
                  <a:lnTo>
                    <a:pt x="1859991" y="1791176"/>
                  </a:lnTo>
                  <a:lnTo>
                    <a:pt x="1870632" y="1885760"/>
                  </a:lnTo>
                  <a:lnTo>
                    <a:pt x="1882792" y="1907095"/>
                  </a:lnTo>
                  <a:lnTo>
                    <a:pt x="1878232" y="1922336"/>
                  </a:lnTo>
                  <a:lnTo>
                    <a:pt x="1899607" y="1945291"/>
                  </a:lnTo>
                  <a:lnTo>
                    <a:pt x="1913288" y="1998631"/>
                  </a:lnTo>
                  <a:lnTo>
                    <a:pt x="1901127" y="2049018"/>
                  </a:lnTo>
                  <a:lnTo>
                    <a:pt x="1919368" y="2087118"/>
                  </a:lnTo>
                  <a:cubicBezTo>
                    <a:pt x="1919368" y="2087118"/>
                    <a:pt x="1936088" y="2128361"/>
                    <a:pt x="1937608" y="2132933"/>
                  </a:cubicBezTo>
                  <a:cubicBezTo>
                    <a:pt x="1939128" y="2137505"/>
                    <a:pt x="1949769" y="2152745"/>
                    <a:pt x="1948249" y="2160365"/>
                  </a:cubicBezTo>
                  <a:cubicBezTo>
                    <a:pt x="1946729" y="2167985"/>
                    <a:pt x="1942169" y="2187893"/>
                    <a:pt x="1942169" y="2187893"/>
                  </a:cubicBezTo>
                  <a:lnTo>
                    <a:pt x="1948249" y="2218373"/>
                  </a:lnTo>
                  <a:lnTo>
                    <a:pt x="2025866" y="2218373"/>
                  </a:lnTo>
                  <a:lnTo>
                    <a:pt x="2062442" y="2206181"/>
                  </a:lnTo>
                  <a:lnTo>
                    <a:pt x="2152219" y="2114645"/>
                  </a:lnTo>
                  <a:cubicBezTo>
                    <a:pt x="2160428" y="2104920"/>
                    <a:pt x="2168037" y="2094709"/>
                    <a:pt x="2175020" y="2084070"/>
                  </a:cubicBezTo>
                  <a:cubicBezTo>
                    <a:pt x="2176540" y="2079498"/>
                    <a:pt x="2188700" y="2023110"/>
                    <a:pt x="2188700" y="2023110"/>
                  </a:cubicBezTo>
                  <a:lnTo>
                    <a:pt x="2252637" y="1997107"/>
                  </a:lnTo>
                  <a:lnTo>
                    <a:pt x="2252637" y="1947291"/>
                  </a:lnTo>
                  <a:lnTo>
                    <a:pt x="2238957" y="1907572"/>
                  </a:lnTo>
                  <a:lnTo>
                    <a:pt x="2272398" y="1875568"/>
                  </a:lnTo>
                  <a:lnTo>
                    <a:pt x="2362270" y="1823657"/>
                  </a:lnTo>
                  <a:lnTo>
                    <a:pt x="2369870" y="1783937"/>
                  </a:lnTo>
                  <a:lnTo>
                    <a:pt x="2369870" y="1715357"/>
                  </a:lnTo>
                  <a:lnTo>
                    <a:pt x="2353055" y="1663446"/>
                  </a:lnTo>
                  <a:lnTo>
                    <a:pt x="2357615" y="1631442"/>
                  </a:lnTo>
                  <a:lnTo>
                    <a:pt x="2342035" y="1617631"/>
                  </a:lnTo>
                  <a:lnTo>
                    <a:pt x="2371010" y="1574959"/>
                  </a:lnTo>
                  <a:lnTo>
                    <a:pt x="2381651" y="1518476"/>
                  </a:lnTo>
                  <a:lnTo>
                    <a:pt x="2424212" y="1492568"/>
                  </a:lnTo>
                  <a:lnTo>
                    <a:pt x="2433712" y="1466564"/>
                  </a:lnTo>
                  <a:lnTo>
                    <a:pt x="2511329" y="1385888"/>
                  </a:lnTo>
                  <a:lnTo>
                    <a:pt x="2535745" y="1309116"/>
                  </a:lnTo>
                  <a:lnTo>
                    <a:pt x="2558546" y="1266730"/>
                  </a:lnTo>
                  <a:lnTo>
                    <a:pt x="2558546" y="1220915"/>
                  </a:lnTo>
                  <a:lnTo>
                    <a:pt x="2537265" y="1213295"/>
                  </a:lnTo>
                  <a:lnTo>
                    <a:pt x="2512849" y="1233107"/>
                  </a:lnTo>
                  <a:lnTo>
                    <a:pt x="2479408" y="1236155"/>
                  </a:lnTo>
                  <a:lnTo>
                    <a:pt x="2444447" y="1245680"/>
                  </a:lnTo>
                  <a:lnTo>
                    <a:pt x="2415472" y="1227296"/>
                  </a:lnTo>
                  <a:lnTo>
                    <a:pt x="2418511" y="1204436"/>
                  </a:lnTo>
                  <a:lnTo>
                    <a:pt x="2382031" y="1163288"/>
                  </a:lnTo>
                  <a:lnTo>
                    <a:pt x="2345454" y="1141857"/>
                  </a:lnTo>
                  <a:lnTo>
                    <a:pt x="2328734" y="1086993"/>
                  </a:lnTo>
                  <a:lnTo>
                    <a:pt x="2293013" y="1052894"/>
                  </a:lnTo>
                  <a:lnTo>
                    <a:pt x="2289973" y="1010221"/>
                  </a:lnTo>
                  <a:lnTo>
                    <a:pt x="2264037" y="972121"/>
                  </a:lnTo>
                  <a:lnTo>
                    <a:pt x="2232116" y="900494"/>
                  </a:lnTo>
                  <a:lnTo>
                    <a:pt x="2198581" y="866966"/>
                  </a:lnTo>
                  <a:lnTo>
                    <a:pt x="2195540" y="839438"/>
                  </a:lnTo>
                  <a:lnTo>
                    <a:pt x="2209316" y="845630"/>
                  </a:lnTo>
                  <a:lnTo>
                    <a:pt x="2224516" y="857821"/>
                  </a:lnTo>
                  <a:lnTo>
                    <a:pt x="2230596" y="880682"/>
                  </a:lnTo>
                  <a:cubicBezTo>
                    <a:pt x="2242757" y="880682"/>
                    <a:pt x="2247317" y="857821"/>
                    <a:pt x="2247317" y="857821"/>
                  </a:cubicBezTo>
                  <a:lnTo>
                    <a:pt x="2257957" y="880682"/>
                  </a:lnTo>
                  <a:lnTo>
                    <a:pt x="2268597" y="909257"/>
                  </a:lnTo>
                  <a:lnTo>
                    <a:pt x="2302133" y="959644"/>
                  </a:lnTo>
                  <a:lnTo>
                    <a:pt x="2320374" y="962692"/>
                  </a:lnTo>
                  <a:lnTo>
                    <a:pt x="2341654" y="1006983"/>
                  </a:lnTo>
                  <a:lnTo>
                    <a:pt x="2340134" y="1026795"/>
                  </a:lnTo>
                  <a:lnTo>
                    <a:pt x="2401031" y="1089374"/>
                  </a:lnTo>
                  <a:lnTo>
                    <a:pt x="2411671" y="1147286"/>
                  </a:lnTo>
                  <a:lnTo>
                    <a:pt x="2422312" y="1173290"/>
                  </a:lnTo>
                  <a:lnTo>
                    <a:pt x="2442167" y="1193102"/>
                  </a:lnTo>
                  <a:lnTo>
                    <a:pt x="2533465" y="1168718"/>
                  </a:lnTo>
                  <a:lnTo>
                    <a:pt x="2550185" y="1153382"/>
                  </a:lnTo>
                  <a:lnTo>
                    <a:pt x="2589706" y="1141190"/>
                  </a:lnTo>
                  <a:lnTo>
                    <a:pt x="2589706" y="1122902"/>
                  </a:lnTo>
                  <a:lnTo>
                    <a:pt x="2635403" y="1092422"/>
                  </a:lnTo>
                  <a:lnTo>
                    <a:pt x="2654403" y="1056989"/>
                  </a:lnTo>
                  <a:lnTo>
                    <a:pt x="2665423" y="1038987"/>
                  </a:lnTo>
                  <a:lnTo>
                    <a:pt x="2680719" y="1017651"/>
                  </a:lnTo>
                  <a:lnTo>
                    <a:pt x="2655543" y="982885"/>
                  </a:lnTo>
                  <a:lnTo>
                    <a:pt x="2620392" y="953071"/>
                  </a:lnTo>
                  <a:lnTo>
                    <a:pt x="2609182" y="924496"/>
                  </a:lnTo>
                  <a:lnTo>
                    <a:pt x="2596262" y="927544"/>
                  </a:lnTo>
                  <a:lnTo>
                    <a:pt x="2586761" y="954977"/>
                  </a:lnTo>
                  <a:lnTo>
                    <a:pt x="2551800" y="964502"/>
                  </a:lnTo>
                  <a:lnTo>
                    <a:pt x="2533560" y="952310"/>
                  </a:lnTo>
                  <a:lnTo>
                    <a:pt x="2527479" y="926402"/>
                  </a:lnTo>
                  <a:lnTo>
                    <a:pt x="2515319" y="929450"/>
                  </a:lnTo>
                  <a:lnTo>
                    <a:pt x="2496984" y="895826"/>
                  </a:lnTo>
                  <a:lnTo>
                    <a:pt x="2480263" y="886301"/>
                  </a:lnTo>
                  <a:lnTo>
                    <a:pt x="2458983" y="851249"/>
                  </a:lnTo>
                  <a:lnTo>
                    <a:pt x="2474183" y="834390"/>
                  </a:lnTo>
                  <a:lnTo>
                    <a:pt x="2524534" y="876110"/>
                  </a:lnTo>
                  <a:close/>
                  <a:moveTo>
                    <a:pt x="1812015" y="651510"/>
                  </a:moveTo>
                  <a:lnTo>
                    <a:pt x="1815245" y="636937"/>
                  </a:lnTo>
                  <a:lnTo>
                    <a:pt x="1815245" y="615982"/>
                  </a:lnTo>
                  <a:cubicBezTo>
                    <a:pt x="1811948" y="613046"/>
                    <a:pt x="1807901" y="611098"/>
                    <a:pt x="1803560" y="610362"/>
                  </a:cubicBezTo>
                  <a:cubicBezTo>
                    <a:pt x="1800444" y="610367"/>
                    <a:pt x="1797432" y="611519"/>
                    <a:pt x="1795104" y="613601"/>
                  </a:cubicBezTo>
                  <a:lnTo>
                    <a:pt x="1795104" y="636937"/>
                  </a:lnTo>
                  <a:cubicBezTo>
                    <a:pt x="1795921" y="641759"/>
                    <a:pt x="1795921" y="646688"/>
                    <a:pt x="1795104" y="651510"/>
                  </a:cubicBezTo>
                  <a:lnTo>
                    <a:pt x="1812015" y="651510"/>
                  </a:lnTo>
                  <a:close/>
                  <a:moveTo>
                    <a:pt x="1812015" y="588550"/>
                  </a:moveTo>
                  <a:cubicBezTo>
                    <a:pt x="1812642" y="583327"/>
                    <a:pt x="1808927" y="578583"/>
                    <a:pt x="1803721" y="577954"/>
                  </a:cubicBezTo>
                  <a:cubicBezTo>
                    <a:pt x="1802714" y="577832"/>
                    <a:pt x="1801698" y="577872"/>
                    <a:pt x="1800710" y="578072"/>
                  </a:cubicBezTo>
                  <a:lnTo>
                    <a:pt x="1795104" y="594169"/>
                  </a:lnTo>
                  <a:lnTo>
                    <a:pt x="1800710" y="606266"/>
                  </a:lnTo>
                  <a:lnTo>
                    <a:pt x="1812015" y="606266"/>
                  </a:lnTo>
                  <a:lnTo>
                    <a:pt x="1812015" y="588550"/>
                  </a:lnTo>
                  <a:close/>
                  <a:moveTo>
                    <a:pt x="1396854" y="171926"/>
                  </a:moveTo>
                  <a:lnTo>
                    <a:pt x="1453855" y="171926"/>
                  </a:lnTo>
                  <a:lnTo>
                    <a:pt x="1484921" y="127063"/>
                  </a:lnTo>
                  <a:lnTo>
                    <a:pt x="1556458" y="127063"/>
                  </a:lnTo>
                  <a:lnTo>
                    <a:pt x="1567953" y="98488"/>
                  </a:lnTo>
                  <a:lnTo>
                    <a:pt x="1611939" y="75152"/>
                  </a:lnTo>
                  <a:cubicBezTo>
                    <a:pt x="1632745" y="56960"/>
                    <a:pt x="1611939" y="24003"/>
                    <a:pt x="1611939" y="24003"/>
                  </a:cubicBezTo>
                  <a:lnTo>
                    <a:pt x="1522257" y="12764"/>
                  </a:lnTo>
                  <a:lnTo>
                    <a:pt x="1433145" y="24194"/>
                  </a:lnTo>
                  <a:lnTo>
                    <a:pt x="1303561" y="0"/>
                  </a:lnTo>
                  <a:lnTo>
                    <a:pt x="1223664" y="36385"/>
                  </a:lnTo>
                  <a:cubicBezTo>
                    <a:pt x="1223664" y="36385"/>
                    <a:pt x="1166187" y="67532"/>
                    <a:pt x="1158397" y="64961"/>
                  </a:cubicBezTo>
                  <a:cubicBezTo>
                    <a:pt x="1142874" y="63646"/>
                    <a:pt x="1127274" y="63646"/>
                    <a:pt x="1111751" y="64961"/>
                  </a:cubicBezTo>
                  <a:cubicBezTo>
                    <a:pt x="1111751" y="64961"/>
                    <a:pt x="1140252" y="90869"/>
                    <a:pt x="1153172" y="93536"/>
                  </a:cubicBezTo>
                  <a:cubicBezTo>
                    <a:pt x="1162615" y="94992"/>
                    <a:pt x="1172229" y="94992"/>
                    <a:pt x="1181673" y="93536"/>
                  </a:cubicBezTo>
                  <a:cubicBezTo>
                    <a:pt x="1181673" y="93536"/>
                    <a:pt x="1181673" y="118872"/>
                    <a:pt x="1186898" y="124682"/>
                  </a:cubicBezTo>
                  <a:cubicBezTo>
                    <a:pt x="1205043" y="145542"/>
                    <a:pt x="1167897" y="161068"/>
                    <a:pt x="1167897" y="161068"/>
                  </a:cubicBezTo>
                  <a:lnTo>
                    <a:pt x="1167897" y="185642"/>
                  </a:lnTo>
                  <a:cubicBezTo>
                    <a:pt x="1167897" y="185642"/>
                    <a:pt x="1171982" y="232029"/>
                    <a:pt x="1179678" y="229933"/>
                  </a:cubicBezTo>
                  <a:cubicBezTo>
                    <a:pt x="1187373" y="227838"/>
                    <a:pt x="1200008" y="254603"/>
                    <a:pt x="1200008" y="254603"/>
                  </a:cubicBezTo>
                  <a:lnTo>
                    <a:pt x="1223854" y="280606"/>
                  </a:lnTo>
                  <a:lnTo>
                    <a:pt x="1267460" y="280606"/>
                  </a:lnTo>
                  <a:lnTo>
                    <a:pt x="1321897" y="215646"/>
                  </a:lnTo>
                  <a:lnTo>
                    <a:pt x="1375478" y="192310"/>
                  </a:lnTo>
                  <a:lnTo>
                    <a:pt x="1396854" y="171926"/>
                  </a:lnTo>
                  <a:close/>
                  <a:moveTo>
                    <a:pt x="2516459" y="1725835"/>
                  </a:moveTo>
                  <a:lnTo>
                    <a:pt x="2509429" y="1706785"/>
                  </a:lnTo>
                  <a:lnTo>
                    <a:pt x="2501354" y="1714786"/>
                  </a:lnTo>
                  <a:lnTo>
                    <a:pt x="2494324" y="1730978"/>
                  </a:lnTo>
                  <a:lnTo>
                    <a:pt x="2478268" y="1740503"/>
                  </a:lnTo>
                  <a:lnTo>
                    <a:pt x="2471238" y="1761744"/>
                  </a:lnTo>
                  <a:lnTo>
                    <a:pt x="2461168" y="1786890"/>
                  </a:lnTo>
                  <a:lnTo>
                    <a:pt x="2421932" y="1798987"/>
                  </a:lnTo>
                  <a:lnTo>
                    <a:pt x="2404831" y="1828229"/>
                  </a:lnTo>
                  <a:lnTo>
                    <a:pt x="2400841" y="1876616"/>
                  </a:lnTo>
                  <a:lnTo>
                    <a:pt x="2386781" y="1900619"/>
                  </a:lnTo>
                  <a:lnTo>
                    <a:pt x="2370725" y="1917764"/>
                  </a:lnTo>
                  <a:lnTo>
                    <a:pt x="2376710" y="1946339"/>
                  </a:lnTo>
                  <a:lnTo>
                    <a:pt x="2387826" y="1959483"/>
                  </a:lnTo>
                  <a:lnTo>
                    <a:pt x="2376710" y="1974533"/>
                  </a:lnTo>
                  <a:lnTo>
                    <a:pt x="2387826" y="1984058"/>
                  </a:lnTo>
                  <a:lnTo>
                    <a:pt x="2424972" y="1984058"/>
                  </a:lnTo>
                  <a:lnTo>
                    <a:pt x="2446062" y="1952816"/>
                  </a:lnTo>
                  <a:cubicBezTo>
                    <a:pt x="2446062" y="1952816"/>
                    <a:pt x="2463163" y="1916525"/>
                    <a:pt x="2463163" y="1913477"/>
                  </a:cubicBezTo>
                  <a:cubicBezTo>
                    <a:pt x="2463163" y="1910429"/>
                    <a:pt x="2471238" y="1877187"/>
                    <a:pt x="2471238" y="1877187"/>
                  </a:cubicBezTo>
                  <a:lnTo>
                    <a:pt x="2500309" y="1839087"/>
                  </a:lnTo>
                  <a:lnTo>
                    <a:pt x="2500309" y="1786319"/>
                  </a:lnTo>
                  <a:lnTo>
                    <a:pt x="2520449" y="1786319"/>
                  </a:lnTo>
                  <a:lnTo>
                    <a:pt x="2514464" y="1748981"/>
                  </a:lnTo>
                  <a:lnTo>
                    <a:pt x="2516459" y="1725835"/>
                  </a:lnTo>
                  <a:close/>
                  <a:moveTo>
                    <a:pt x="487109" y="952881"/>
                  </a:moveTo>
                  <a:lnTo>
                    <a:pt x="443027" y="937832"/>
                  </a:lnTo>
                  <a:cubicBezTo>
                    <a:pt x="443027" y="937832"/>
                    <a:pt x="430772" y="939546"/>
                    <a:pt x="416427" y="942975"/>
                  </a:cubicBezTo>
                  <a:cubicBezTo>
                    <a:pt x="405872" y="945099"/>
                    <a:pt x="395564" y="948290"/>
                    <a:pt x="385646" y="952500"/>
                  </a:cubicBezTo>
                  <a:lnTo>
                    <a:pt x="448158" y="973836"/>
                  </a:lnTo>
                  <a:lnTo>
                    <a:pt x="473428" y="973836"/>
                  </a:lnTo>
                  <a:lnTo>
                    <a:pt x="515609" y="1010221"/>
                  </a:lnTo>
                  <a:lnTo>
                    <a:pt x="544110" y="1010221"/>
                  </a:lnTo>
                  <a:cubicBezTo>
                    <a:pt x="544110" y="1010221"/>
                    <a:pt x="567386" y="999839"/>
                    <a:pt x="559596" y="981646"/>
                  </a:cubicBezTo>
                  <a:lnTo>
                    <a:pt x="523400" y="968597"/>
                  </a:lnTo>
                  <a:lnTo>
                    <a:pt x="487109" y="952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607;p17">
              <a:extLst>
                <a:ext uri="{FF2B5EF4-FFF2-40B4-BE49-F238E27FC236}">
                  <a16:creationId xmlns:a16="http://schemas.microsoft.com/office/drawing/2014/main" id="{90658F07-4673-4D6C-AE5D-9D4382485AE7}"/>
                </a:ext>
              </a:extLst>
            </p:cNvPr>
            <p:cNvSpPr/>
            <p:nvPr/>
          </p:nvSpPr>
          <p:spPr>
            <a:xfrm>
              <a:off x="2963026" y="773963"/>
              <a:ext cx="2815611" cy="2175092"/>
            </a:xfrm>
            <a:custGeom>
              <a:avLst/>
              <a:gdLst/>
              <a:ahLst/>
              <a:cxnLst/>
              <a:rect l="l" t="t" r="r" b="b"/>
              <a:pathLst>
                <a:path w="2815611" h="2175092" extrusionOk="0">
                  <a:moveTo>
                    <a:pt x="1577728" y="1854137"/>
                  </a:moveTo>
                  <a:cubicBezTo>
                    <a:pt x="783307" y="1853603"/>
                    <a:pt x="139725" y="1207484"/>
                    <a:pt x="140258" y="410994"/>
                  </a:cubicBezTo>
                  <a:cubicBezTo>
                    <a:pt x="140350" y="271815"/>
                    <a:pt x="160537" y="133380"/>
                    <a:pt x="200190" y="0"/>
                  </a:cubicBezTo>
                  <a:cubicBezTo>
                    <a:pt x="-203778" y="685400"/>
                    <a:pt x="22925" y="1569358"/>
                    <a:pt x="706545" y="1974380"/>
                  </a:cubicBezTo>
                  <a:cubicBezTo>
                    <a:pt x="1390164" y="2379402"/>
                    <a:pt x="2271836" y="2152107"/>
                    <a:pt x="2675797" y="1466707"/>
                  </a:cubicBezTo>
                  <a:cubicBezTo>
                    <a:pt x="2735230" y="1365885"/>
                    <a:pt x="2782181" y="1258167"/>
                    <a:pt x="2815612" y="1145953"/>
                  </a:cubicBezTo>
                  <a:cubicBezTo>
                    <a:pt x="2557081" y="1585036"/>
                    <a:pt x="2086286" y="1854375"/>
                    <a:pt x="1577728" y="1854137"/>
                  </a:cubicBezTo>
                  <a:close/>
                </a:path>
              </a:pathLst>
            </a:custGeom>
            <a:solidFill>
              <a:srgbClr val="000000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608;p17">
              <a:extLst>
                <a:ext uri="{FF2B5EF4-FFF2-40B4-BE49-F238E27FC236}">
                  <a16:creationId xmlns:a16="http://schemas.microsoft.com/office/drawing/2014/main" id="{86744F88-9451-4128-86E4-64136B51DB38}"/>
                </a:ext>
              </a:extLst>
            </p:cNvPr>
            <p:cNvSpPr/>
            <p:nvPr/>
          </p:nvSpPr>
          <p:spPr>
            <a:xfrm>
              <a:off x="2183550" y="4458424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609;p17">
              <a:extLst>
                <a:ext uri="{FF2B5EF4-FFF2-40B4-BE49-F238E27FC236}">
                  <a16:creationId xmlns:a16="http://schemas.microsoft.com/office/drawing/2014/main" id="{6D67CCA2-FF92-4DCC-BF7C-4709A30ACA4B}"/>
                </a:ext>
              </a:extLst>
            </p:cNvPr>
            <p:cNvSpPr/>
            <p:nvPr/>
          </p:nvSpPr>
          <p:spPr>
            <a:xfrm>
              <a:off x="2233331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610;p17">
              <a:extLst>
                <a:ext uri="{FF2B5EF4-FFF2-40B4-BE49-F238E27FC236}">
                  <a16:creationId xmlns:a16="http://schemas.microsoft.com/office/drawing/2014/main" id="{CA5F12F2-3406-4A82-A0CB-008BB30BF872}"/>
                </a:ext>
              </a:extLst>
            </p:cNvPr>
            <p:cNvSpPr/>
            <p:nvPr/>
          </p:nvSpPr>
          <p:spPr>
            <a:xfrm>
              <a:off x="2233331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611;p17">
              <a:extLst>
                <a:ext uri="{FF2B5EF4-FFF2-40B4-BE49-F238E27FC236}">
                  <a16:creationId xmlns:a16="http://schemas.microsoft.com/office/drawing/2014/main" id="{7ACC881B-B6FF-4C62-BCA2-B15F8CA99D8A}"/>
                </a:ext>
              </a:extLst>
            </p:cNvPr>
            <p:cNvSpPr/>
            <p:nvPr/>
          </p:nvSpPr>
          <p:spPr>
            <a:xfrm>
              <a:off x="2447182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612;p17">
              <a:extLst>
                <a:ext uri="{FF2B5EF4-FFF2-40B4-BE49-F238E27FC236}">
                  <a16:creationId xmlns:a16="http://schemas.microsoft.com/office/drawing/2014/main" id="{5B2FBA27-F60A-4B84-A275-9BC2CFC65ABA}"/>
                </a:ext>
              </a:extLst>
            </p:cNvPr>
            <p:cNvSpPr/>
            <p:nvPr/>
          </p:nvSpPr>
          <p:spPr>
            <a:xfrm>
              <a:off x="2726476" y="4553957"/>
              <a:ext cx="159649" cy="89989"/>
            </a:xfrm>
            <a:custGeom>
              <a:avLst/>
              <a:gdLst/>
              <a:ahLst/>
              <a:cxnLst/>
              <a:rect l="l" t="t" r="r" b="b"/>
              <a:pathLst>
                <a:path w="159649" h="89989" extrusionOk="0">
                  <a:moveTo>
                    <a:pt x="8089" y="21720"/>
                  </a:moveTo>
                  <a:cubicBezTo>
                    <a:pt x="26619" y="26806"/>
                    <a:pt x="46400" y="24415"/>
                    <a:pt x="63190" y="15052"/>
                  </a:cubicBezTo>
                  <a:cubicBezTo>
                    <a:pt x="76395" y="15052"/>
                    <a:pt x="148692" y="-15523"/>
                    <a:pt x="158193" y="10480"/>
                  </a:cubicBezTo>
                  <a:cubicBezTo>
                    <a:pt x="166743" y="33150"/>
                    <a:pt x="135582" y="54200"/>
                    <a:pt x="118862" y="58105"/>
                  </a:cubicBezTo>
                  <a:cubicBezTo>
                    <a:pt x="82476" y="66963"/>
                    <a:pt x="55590" y="85156"/>
                    <a:pt x="40959" y="88204"/>
                  </a:cubicBezTo>
                  <a:cubicBezTo>
                    <a:pt x="30034" y="90490"/>
                    <a:pt x="15974" y="92014"/>
                    <a:pt x="7329" y="83442"/>
                  </a:cubicBezTo>
                  <a:cubicBezTo>
                    <a:pt x="-3027" y="73345"/>
                    <a:pt x="-2077" y="35245"/>
                    <a:pt x="8089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613;p17">
              <a:extLst>
                <a:ext uri="{FF2B5EF4-FFF2-40B4-BE49-F238E27FC236}">
                  <a16:creationId xmlns:a16="http://schemas.microsoft.com/office/drawing/2014/main" id="{1427029A-213D-4D8E-A371-B7B7F41978DD}"/>
                </a:ext>
              </a:extLst>
            </p:cNvPr>
            <p:cNvSpPr/>
            <p:nvPr/>
          </p:nvSpPr>
          <p:spPr>
            <a:xfrm>
              <a:off x="2729149" y="4569009"/>
              <a:ext cx="157010" cy="75128"/>
            </a:xfrm>
            <a:custGeom>
              <a:avLst/>
              <a:gdLst/>
              <a:ahLst/>
              <a:cxnLst/>
              <a:rect l="l" t="t" r="r" b="b"/>
              <a:pathLst>
                <a:path w="157010" h="75128" extrusionOk="0">
                  <a:moveTo>
                    <a:pt x="38381" y="67056"/>
                  </a:moveTo>
                  <a:cubicBezTo>
                    <a:pt x="53011" y="63913"/>
                    <a:pt x="79897" y="45815"/>
                    <a:pt x="116283" y="36957"/>
                  </a:cubicBezTo>
                  <a:cubicBezTo>
                    <a:pt x="130249" y="33528"/>
                    <a:pt x="154284" y="17907"/>
                    <a:pt x="156754" y="0"/>
                  </a:cubicBezTo>
                  <a:cubicBezTo>
                    <a:pt x="159984" y="20860"/>
                    <a:pt x="131864" y="39434"/>
                    <a:pt x="116283" y="43244"/>
                  </a:cubicBezTo>
                  <a:cubicBezTo>
                    <a:pt x="79897" y="52102"/>
                    <a:pt x="53011" y="70295"/>
                    <a:pt x="38381" y="73343"/>
                  </a:cubicBezTo>
                  <a:cubicBezTo>
                    <a:pt x="27456" y="75629"/>
                    <a:pt x="13395" y="77153"/>
                    <a:pt x="4750" y="68580"/>
                  </a:cubicBezTo>
                  <a:cubicBezTo>
                    <a:pt x="2496" y="66075"/>
                    <a:pt x="867" y="63075"/>
                    <a:pt x="0" y="59817"/>
                  </a:cubicBezTo>
                  <a:cubicBezTo>
                    <a:pt x="10928" y="68189"/>
                    <a:pt x="25166" y="70876"/>
                    <a:pt x="38381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614;p17">
              <a:extLst>
                <a:ext uri="{FF2B5EF4-FFF2-40B4-BE49-F238E27FC236}">
                  <a16:creationId xmlns:a16="http://schemas.microsoft.com/office/drawing/2014/main" id="{4CEFAD36-5BA8-449A-A2B5-961AC6BA396C}"/>
                </a:ext>
              </a:extLst>
            </p:cNvPr>
            <p:cNvSpPr/>
            <p:nvPr/>
          </p:nvSpPr>
          <p:spPr>
            <a:xfrm>
              <a:off x="2596621" y="4484615"/>
              <a:ext cx="159662" cy="89989"/>
            </a:xfrm>
            <a:custGeom>
              <a:avLst/>
              <a:gdLst/>
              <a:ahLst/>
              <a:cxnLst/>
              <a:rect l="l" t="t" r="r" b="b"/>
              <a:pathLst>
                <a:path w="159662" h="89989" extrusionOk="0">
                  <a:moveTo>
                    <a:pt x="8075" y="21720"/>
                  </a:moveTo>
                  <a:cubicBezTo>
                    <a:pt x="26602" y="26863"/>
                    <a:pt x="46403" y="24463"/>
                    <a:pt x="63177" y="15052"/>
                  </a:cubicBezTo>
                  <a:cubicBezTo>
                    <a:pt x="76382" y="15052"/>
                    <a:pt x="148679" y="-15523"/>
                    <a:pt x="158179" y="10480"/>
                  </a:cubicBezTo>
                  <a:cubicBezTo>
                    <a:pt x="166825" y="33245"/>
                    <a:pt x="135569" y="54295"/>
                    <a:pt x="118943" y="58105"/>
                  </a:cubicBezTo>
                  <a:cubicBezTo>
                    <a:pt x="82557" y="66963"/>
                    <a:pt x="55672" y="85156"/>
                    <a:pt x="41041" y="88204"/>
                  </a:cubicBezTo>
                  <a:cubicBezTo>
                    <a:pt x="30116" y="90490"/>
                    <a:pt x="16055" y="92014"/>
                    <a:pt x="7410" y="83442"/>
                  </a:cubicBezTo>
                  <a:cubicBezTo>
                    <a:pt x="-3040" y="73345"/>
                    <a:pt x="-2090" y="35245"/>
                    <a:pt x="8075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615;p17">
              <a:extLst>
                <a:ext uri="{FF2B5EF4-FFF2-40B4-BE49-F238E27FC236}">
                  <a16:creationId xmlns:a16="http://schemas.microsoft.com/office/drawing/2014/main" id="{EA5785D0-678B-4832-936A-A86C9526B8D0}"/>
                </a:ext>
              </a:extLst>
            </p:cNvPr>
            <p:cNvSpPr/>
            <p:nvPr/>
          </p:nvSpPr>
          <p:spPr>
            <a:xfrm>
              <a:off x="2599186" y="4499667"/>
              <a:ext cx="157105" cy="75128"/>
            </a:xfrm>
            <a:custGeom>
              <a:avLst/>
              <a:gdLst/>
              <a:ahLst/>
              <a:cxnLst/>
              <a:rect l="l" t="t" r="r" b="b"/>
              <a:pathLst>
                <a:path w="157105" h="75128" extrusionOk="0">
                  <a:moveTo>
                    <a:pt x="38476" y="67056"/>
                  </a:moveTo>
                  <a:cubicBezTo>
                    <a:pt x="53106" y="64008"/>
                    <a:pt x="79992" y="45815"/>
                    <a:pt x="116378" y="36957"/>
                  </a:cubicBezTo>
                  <a:cubicBezTo>
                    <a:pt x="130344" y="33528"/>
                    <a:pt x="154379" y="17907"/>
                    <a:pt x="156849" y="0"/>
                  </a:cubicBezTo>
                  <a:cubicBezTo>
                    <a:pt x="160079" y="20955"/>
                    <a:pt x="131959" y="39434"/>
                    <a:pt x="116378" y="43244"/>
                  </a:cubicBezTo>
                  <a:cubicBezTo>
                    <a:pt x="79992" y="52102"/>
                    <a:pt x="53106" y="70295"/>
                    <a:pt x="38476" y="73343"/>
                  </a:cubicBezTo>
                  <a:cubicBezTo>
                    <a:pt x="27551" y="75629"/>
                    <a:pt x="13490" y="77153"/>
                    <a:pt x="4845" y="68580"/>
                  </a:cubicBezTo>
                  <a:cubicBezTo>
                    <a:pt x="2578" y="66113"/>
                    <a:pt x="919" y="63141"/>
                    <a:pt x="0" y="59912"/>
                  </a:cubicBezTo>
                  <a:cubicBezTo>
                    <a:pt x="10998" y="68209"/>
                    <a:pt x="25243" y="70856"/>
                    <a:pt x="38476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616;p17">
              <a:extLst>
                <a:ext uri="{FF2B5EF4-FFF2-40B4-BE49-F238E27FC236}">
                  <a16:creationId xmlns:a16="http://schemas.microsoft.com/office/drawing/2014/main" id="{36D6FBA2-B0E4-486E-B991-DD8A9A105C9C}"/>
                </a:ext>
              </a:extLst>
            </p:cNvPr>
            <p:cNvSpPr/>
            <p:nvPr/>
          </p:nvSpPr>
          <p:spPr>
            <a:xfrm>
              <a:off x="2302147" y="4142110"/>
              <a:ext cx="514696" cy="443940"/>
            </a:xfrm>
            <a:custGeom>
              <a:avLst/>
              <a:gdLst/>
              <a:ahLst/>
              <a:cxnLst/>
              <a:rect l="l" t="t" r="r" b="b"/>
              <a:pathLst>
                <a:path w="514696" h="443940" extrusionOk="0">
                  <a:moveTo>
                    <a:pt x="99908" y="274309"/>
                  </a:moveTo>
                  <a:cubicBezTo>
                    <a:pt x="156055" y="299074"/>
                    <a:pt x="209066" y="302884"/>
                    <a:pt x="252388" y="279643"/>
                  </a:cubicBezTo>
                  <a:lnTo>
                    <a:pt x="297134" y="253735"/>
                  </a:lnTo>
                  <a:cubicBezTo>
                    <a:pt x="299794" y="311647"/>
                    <a:pt x="302359" y="367273"/>
                    <a:pt x="302359" y="367273"/>
                  </a:cubicBezTo>
                  <a:cubicBezTo>
                    <a:pt x="302359" y="367273"/>
                    <a:pt x="336655" y="393371"/>
                    <a:pt x="363351" y="370130"/>
                  </a:cubicBezTo>
                  <a:cubicBezTo>
                    <a:pt x="363351" y="370130"/>
                    <a:pt x="368956" y="288787"/>
                    <a:pt x="374656" y="208872"/>
                  </a:cubicBezTo>
                  <a:lnTo>
                    <a:pt x="421872" y="181440"/>
                  </a:lnTo>
                  <a:cubicBezTo>
                    <a:pt x="420813" y="185707"/>
                    <a:pt x="420239" y="190089"/>
                    <a:pt x="420162" y="194489"/>
                  </a:cubicBezTo>
                  <a:cubicBezTo>
                    <a:pt x="420162" y="209729"/>
                    <a:pt x="430992" y="435472"/>
                    <a:pt x="430992" y="435472"/>
                  </a:cubicBezTo>
                  <a:cubicBezTo>
                    <a:pt x="430992" y="435472"/>
                    <a:pt x="465573" y="456141"/>
                    <a:pt x="492269" y="432900"/>
                  </a:cubicBezTo>
                  <a:cubicBezTo>
                    <a:pt x="492269" y="432900"/>
                    <a:pt x="510225" y="171248"/>
                    <a:pt x="514405" y="129434"/>
                  </a:cubicBezTo>
                  <a:cubicBezTo>
                    <a:pt x="519060" y="82475"/>
                    <a:pt x="466903" y="59329"/>
                    <a:pt x="434033" y="71331"/>
                  </a:cubicBezTo>
                  <a:lnTo>
                    <a:pt x="383681" y="90381"/>
                  </a:lnTo>
                  <a:cubicBezTo>
                    <a:pt x="384726" y="77236"/>
                    <a:pt x="385581" y="67045"/>
                    <a:pt x="386151" y="61330"/>
                  </a:cubicBezTo>
                  <a:cubicBezTo>
                    <a:pt x="390806" y="14276"/>
                    <a:pt x="338650" y="-8870"/>
                    <a:pt x="305874" y="3132"/>
                  </a:cubicBezTo>
                  <a:cubicBezTo>
                    <a:pt x="275853" y="14086"/>
                    <a:pt x="73213" y="90286"/>
                    <a:pt x="73213" y="90286"/>
                  </a:cubicBezTo>
                  <a:cubicBezTo>
                    <a:pt x="74494" y="109831"/>
                    <a:pt x="76873" y="129300"/>
                    <a:pt x="80338" y="148579"/>
                  </a:cubicBezTo>
                  <a:lnTo>
                    <a:pt x="346" y="141816"/>
                  </a:lnTo>
                  <a:cubicBezTo>
                    <a:pt x="-4594" y="217254"/>
                    <a:pt x="44142" y="249544"/>
                    <a:pt x="99908" y="274309"/>
                  </a:cubicBezTo>
                  <a:close/>
                  <a:moveTo>
                    <a:pt x="240132" y="144293"/>
                  </a:moveTo>
                  <a:lnTo>
                    <a:pt x="293714" y="113241"/>
                  </a:lnTo>
                  <a:cubicBezTo>
                    <a:pt x="292795" y="117022"/>
                    <a:pt x="292191" y="120880"/>
                    <a:pt x="291909" y="124766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617;p17">
              <a:extLst>
                <a:ext uri="{FF2B5EF4-FFF2-40B4-BE49-F238E27FC236}">
                  <a16:creationId xmlns:a16="http://schemas.microsoft.com/office/drawing/2014/main" id="{EB676F89-8EC5-4017-8CC6-E39869E9C322}"/>
                </a:ext>
              </a:extLst>
            </p:cNvPr>
            <p:cNvSpPr/>
            <p:nvPr/>
          </p:nvSpPr>
          <p:spPr>
            <a:xfrm>
              <a:off x="2258507" y="4054849"/>
              <a:ext cx="110678" cy="194691"/>
            </a:xfrm>
            <a:custGeom>
              <a:avLst/>
              <a:gdLst/>
              <a:ahLst/>
              <a:cxnLst/>
              <a:rect l="l" t="t" r="r" b="b"/>
              <a:pathLst>
                <a:path w="110678" h="194691" extrusionOk="0">
                  <a:moveTo>
                    <a:pt x="0" y="0"/>
                  </a:moveTo>
                  <a:cubicBezTo>
                    <a:pt x="0" y="0"/>
                    <a:pt x="6555" y="99917"/>
                    <a:pt x="19666" y="114300"/>
                  </a:cubicBezTo>
                  <a:cubicBezTo>
                    <a:pt x="32776" y="128683"/>
                    <a:pt x="76667" y="138493"/>
                    <a:pt x="76667" y="138493"/>
                  </a:cubicBezTo>
                  <a:lnTo>
                    <a:pt x="110678" y="194691"/>
                  </a:lnTo>
                  <a:cubicBezTo>
                    <a:pt x="110678" y="194691"/>
                    <a:pt x="79612" y="16192"/>
                    <a:pt x="72677" y="11906"/>
                  </a:cubicBezTo>
                  <a:cubicBezTo>
                    <a:pt x="65742" y="762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618;p17">
              <a:extLst>
                <a:ext uri="{FF2B5EF4-FFF2-40B4-BE49-F238E27FC236}">
                  <a16:creationId xmlns:a16="http://schemas.microsoft.com/office/drawing/2014/main" id="{E18EC68C-978E-426F-833E-1D8A0B1DA100}"/>
                </a:ext>
              </a:extLst>
            </p:cNvPr>
            <p:cNvSpPr/>
            <p:nvPr/>
          </p:nvSpPr>
          <p:spPr>
            <a:xfrm>
              <a:off x="2250051" y="3940511"/>
              <a:ext cx="73912" cy="142900"/>
            </a:xfrm>
            <a:custGeom>
              <a:avLst/>
              <a:gdLst/>
              <a:ahLst/>
              <a:cxnLst/>
              <a:rect l="l" t="t" r="r" b="b"/>
              <a:pathLst>
                <a:path w="73912" h="142900" extrusionOk="0">
                  <a:moveTo>
                    <a:pt x="73912" y="3467"/>
                  </a:moveTo>
                  <a:cubicBezTo>
                    <a:pt x="56731" y="-4505"/>
                    <a:pt x="36318" y="1677"/>
                    <a:pt x="26411" y="17850"/>
                  </a:cubicBezTo>
                  <a:cubicBezTo>
                    <a:pt x="13965" y="38614"/>
                    <a:pt x="950" y="109957"/>
                    <a:pt x="0" y="122149"/>
                  </a:cubicBezTo>
                  <a:cubicBezTo>
                    <a:pt x="0" y="122149"/>
                    <a:pt x="17575" y="146533"/>
                    <a:pt x="43891" y="1424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619;p17">
              <a:extLst>
                <a:ext uri="{FF2B5EF4-FFF2-40B4-BE49-F238E27FC236}">
                  <a16:creationId xmlns:a16="http://schemas.microsoft.com/office/drawing/2014/main" id="{9BACC3FF-EBE8-47D2-88C4-18F3C376C00A}"/>
                </a:ext>
              </a:extLst>
            </p:cNvPr>
            <p:cNvSpPr/>
            <p:nvPr/>
          </p:nvSpPr>
          <p:spPr>
            <a:xfrm>
              <a:off x="2326123" y="3751123"/>
              <a:ext cx="169201" cy="272154"/>
            </a:xfrm>
            <a:custGeom>
              <a:avLst/>
              <a:gdLst/>
              <a:ahLst/>
              <a:cxnLst/>
              <a:rect l="l" t="t" r="r" b="b"/>
              <a:pathLst>
                <a:path w="169201" h="272154" extrusionOk="0">
                  <a:moveTo>
                    <a:pt x="9431" y="194093"/>
                  </a:moveTo>
                  <a:cubicBezTo>
                    <a:pt x="26626" y="194951"/>
                    <a:pt x="39452" y="199427"/>
                    <a:pt x="41542" y="194093"/>
                  </a:cubicBezTo>
                  <a:cubicBezTo>
                    <a:pt x="43431" y="185197"/>
                    <a:pt x="44764" y="176196"/>
                    <a:pt x="45532" y="167138"/>
                  </a:cubicBezTo>
                  <a:cubicBezTo>
                    <a:pt x="43537" y="162185"/>
                    <a:pt x="41827" y="156755"/>
                    <a:pt x="41827" y="156755"/>
                  </a:cubicBezTo>
                  <a:cubicBezTo>
                    <a:pt x="20166" y="143420"/>
                    <a:pt x="13326" y="119989"/>
                    <a:pt x="10571" y="92748"/>
                  </a:cubicBezTo>
                  <a:cubicBezTo>
                    <a:pt x="5726" y="46170"/>
                    <a:pt x="30806" y="5308"/>
                    <a:pt x="77073" y="450"/>
                  </a:cubicBezTo>
                  <a:cubicBezTo>
                    <a:pt x="120774" y="-4122"/>
                    <a:pt x="153075" y="26644"/>
                    <a:pt x="161530" y="68935"/>
                  </a:cubicBezTo>
                  <a:cubicBezTo>
                    <a:pt x="166185" y="89890"/>
                    <a:pt x="175400" y="129324"/>
                    <a:pt x="162955" y="163613"/>
                  </a:cubicBezTo>
                  <a:cubicBezTo>
                    <a:pt x="156020" y="182663"/>
                    <a:pt x="146995" y="198094"/>
                    <a:pt x="138064" y="201047"/>
                  </a:cubicBezTo>
                  <a:cubicBezTo>
                    <a:pt x="129411" y="200818"/>
                    <a:pt x="120781" y="200056"/>
                    <a:pt x="112224" y="198761"/>
                  </a:cubicBezTo>
                  <a:lnTo>
                    <a:pt x="112224" y="198761"/>
                  </a:lnTo>
                  <a:cubicBezTo>
                    <a:pt x="112224" y="198761"/>
                    <a:pt x="109943" y="211715"/>
                    <a:pt x="108328" y="220097"/>
                  </a:cubicBezTo>
                  <a:cubicBezTo>
                    <a:pt x="106713" y="228479"/>
                    <a:pt x="107378" y="232765"/>
                    <a:pt x="123814" y="242957"/>
                  </a:cubicBezTo>
                  <a:cubicBezTo>
                    <a:pt x="140249" y="253149"/>
                    <a:pt x="98923" y="274103"/>
                    <a:pt x="71847" y="272008"/>
                  </a:cubicBezTo>
                  <a:cubicBezTo>
                    <a:pt x="44772" y="269912"/>
                    <a:pt x="14276" y="253625"/>
                    <a:pt x="5916" y="236003"/>
                  </a:cubicBezTo>
                  <a:cubicBezTo>
                    <a:pt x="-2825" y="216668"/>
                    <a:pt x="-2065" y="193522"/>
                    <a:pt x="9431" y="194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1" name="Google Shape;620;p17">
              <a:extLst>
                <a:ext uri="{FF2B5EF4-FFF2-40B4-BE49-F238E27FC236}">
                  <a16:creationId xmlns:a16="http://schemas.microsoft.com/office/drawing/2014/main" id="{90BA1268-5424-4DE7-A2F1-80E13A575B6E}"/>
                </a:ext>
              </a:extLst>
            </p:cNvPr>
            <p:cNvGrpSpPr/>
            <p:nvPr/>
          </p:nvGrpSpPr>
          <p:grpSpPr>
            <a:xfrm>
              <a:off x="2428704" y="3970322"/>
              <a:ext cx="350131" cy="370523"/>
              <a:chOff x="4512354" y="4952197"/>
              <a:chExt cx="350131" cy="370523"/>
            </a:xfrm>
          </p:grpSpPr>
          <p:grpSp>
            <p:nvGrpSpPr>
              <p:cNvPr id="67" name="Google Shape;621;p17">
                <a:extLst>
                  <a:ext uri="{FF2B5EF4-FFF2-40B4-BE49-F238E27FC236}">
                    <a16:creationId xmlns:a16="http://schemas.microsoft.com/office/drawing/2014/main" id="{A7B0980D-2E85-4D71-A598-E6D1366490C4}"/>
                  </a:ext>
                </a:extLst>
              </p:cNvPr>
              <p:cNvGrpSpPr/>
              <p:nvPr/>
            </p:nvGrpSpPr>
            <p:grpSpPr>
              <a:xfrm>
                <a:off x="4512354" y="5116449"/>
                <a:ext cx="343196" cy="206271"/>
                <a:chOff x="4512354" y="5116449"/>
                <a:chExt cx="343196" cy="206271"/>
              </a:xfrm>
            </p:grpSpPr>
            <p:sp>
              <p:nvSpPr>
                <p:cNvPr id="78" name="Google Shape;622;p17">
                  <a:extLst>
                    <a:ext uri="{FF2B5EF4-FFF2-40B4-BE49-F238E27FC236}">
                      <a16:creationId xmlns:a16="http://schemas.microsoft.com/office/drawing/2014/main" id="{46D35433-6B64-4E1B-835A-70E60668E9EC}"/>
                    </a:ext>
                  </a:extLst>
                </p:cNvPr>
                <p:cNvSpPr/>
                <p:nvPr/>
              </p:nvSpPr>
              <p:spPr>
                <a:xfrm>
                  <a:off x="4512496" y="5200650"/>
                  <a:ext cx="343054" cy="122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54" h="122070" extrusionOk="0">
                      <a:moveTo>
                        <a:pt x="343054" y="31909"/>
                      </a:moveTo>
                      <a:lnTo>
                        <a:pt x="343054" y="31909"/>
                      </a:lnTo>
                      <a:cubicBezTo>
                        <a:pt x="343053" y="36890"/>
                        <a:pt x="340413" y="41500"/>
                        <a:pt x="336119" y="44005"/>
                      </a:cubicBezTo>
                      <a:lnTo>
                        <a:pt x="204921" y="120205"/>
                      </a:lnTo>
                      <a:cubicBezTo>
                        <a:pt x="200594" y="122692"/>
                        <a:pt x="195282" y="122692"/>
                        <a:pt x="190955" y="120205"/>
                      </a:cubicBezTo>
                      <a:lnTo>
                        <a:pt x="7030" y="13526"/>
                      </a:lnTo>
                      <a:cubicBezTo>
                        <a:pt x="2686" y="11059"/>
                        <a:pt x="0" y="6439"/>
                        <a:pt x="0" y="1429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" name="Google Shape;623;p17">
                  <a:extLst>
                    <a:ext uri="{FF2B5EF4-FFF2-40B4-BE49-F238E27FC236}">
                      <a16:creationId xmlns:a16="http://schemas.microsoft.com/office/drawing/2014/main" id="{6769D737-CB4B-4ED6-AA98-3EC33025A996}"/>
                    </a:ext>
                  </a:extLst>
                </p:cNvPr>
                <p:cNvSpPr/>
                <p:nvPr/>
              </p:nvSpPr>
              <p:spPr>
                <a:xfrm>
                  <a:off x="4710387" y="5232749"/>
                  <a:ext cx="145163" cy="89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163" h="89916" extrusionOk="0">
                      <a:moveTo>
                        <a:pt x="138229" y="11906"/>
                      </a:moveTo>
                      <a:lnTo>
                        <a:pt x="7030" y="88106"/>
                      </a:lnTo>
                      <a:cubicBezTo>
                        <a:pt x="4885" y="89316"/>
                        <a:pt x="2461" y="89945"/>
                        <a:pt x="0" y="89916"/>
                      </a:cubicBezTo>
                      <a:lnTo>
                        <a:pt x="0" y="0"/>
                      </a:lnTo>
                      <a:lnTo>
                        <a:pt x="145164" y="0"/>
                      </a:lnTo>
                      <a:cubicBezTo>
                        <a:pt x="145097" y="4915"/>
                        <a:pt x="142464" y="9430"/>
                        <a:pt x="138229" y="11906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0" name="Google Shape;624;p17">
                  <a:extLst>
                    <a:ext uri="{FF2B5EF4-FFF2-40B4-BE49-F238E27FC236}">
                      <a16:creationId xmlns:a16="http://schemas.microsoft.com/office/drawing/2014/main" id="{FAA27278-DD62-4D48-A6D2-F4E54D816091}"/>
                    </a:ext>
                  </a:extLst>
                </p:cNvPr>
                <p:cNvSpPr/>
                <p:nvPr/>
              </p:nvSpPr>
              <p:spPr>
                <a:xfrm>
                  <a:off x="4512354" y="5116449"/>
                  <a:ext cx="343006" cy="198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06" h="198541" extrusionOk="0">
                      <a:moveTo>
                        <a:pt x="202973" y="197263"/>
                      </a:moveTo>
                      <a:cubicBezTo>
                        <a:pt x="200034" y="198968"/>
                        <a:pt x="196412" y="198968"/>
                        <a:pt x="193473" y="197263"/>
                      </a:cubicBezTo>
                      <a:lnTo>
                        <a:pt x="1853" y="86582"/>
                      </a:lnTo>
                      <a:cubicBezTo>
                        <a:pt x="-618" y="85249"/>
                        <a:pt x="-618" y="82963"/>
                        <a:pt x="1853" y="81534"/>
                      </a:cubicBezTo>
                      <a:lnTo>
                        <a:pt x="142551" y="0"/>
                      </a:lnTo>
                      <a:lnTo>
                        <a:pt x="343007" y="116110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81" name="Google Shape;625;p17">
                  <a:extLst>
                    <a:ext uri="{FF2B5EF4-FFF2-40B4-BE49-F238E27FC236}">
                      <a16:creationId xmlns:a16="http://schemas.microsoft.com/office/drawing/2014/main" id="{2E754EF9-6C45-4AA0-9D6E-36076B2FD15C}"/>
                    </a:ext>
                  </a:extLst>
                </p:cNvPr>
                <p:cNvGrpSpPr/>
                <p:nvPr/>
              </p:nvGrpSpPr>
              <p:grpSpPr>
                <a:xfrm>
                  <a:off x="4592868" y="5212556"/>
                  <a:ext cx="96807" cy="56007"/>
                  <a:chOff x="4592868" y="5212556"/>
                  <a:chExt cx="96807" cy="56007"/>
                </a:xfrm>
              </p:grpSpPr>
              <p:sp>
                <p:nvSpPr>
                  <p:cNvPr id="146" name="Google Shape;626;p17">
                    <a:extLst>
                      <a:ext uri="{FF2B5EF4-FFF2-40B4-BE49-F238E27FC236}">
                        <a16:creationId xmlns:a16="http://schemas.microsoft.com/office/drawing/2014/main" id="{04D04C45-4946-4DED-B17F-65F311E8C101}"/>
                      </a:ext>
                    </a:extLst>
                  </p:cNvPr>
                  <p:cNvSpPr/>
                  <p:nvPr/>
                </p:nvSpPr>
                <p:spPr>
                  <a:xfrm>
                    <a:off x="4592868" y="5212556"/>
                    <a:ext cx="96807" cy="560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6807" h="56007" extrusionOk="0">
                        <a:moveTo>
                          <a:pt x="0" y="20003"/>
                        </a:moveTo>
                        <a:lnTo>
                          <a:pt x="950" y="20479"/>
                        </a:lnTo>
                        <a:lnTo>
                          <a:pt x="62227" y="56007"/>
                        </a:lnTo>
                        <a:lnTo>
                          <a:pt x="95858" y="36481"/>
                        </a:lnTo>
                        <a:lnTo>
                          <a:pt x="96808" y="36004"/>
                        </a:lnTo>
                        <a:lnTo>
                          <a:pt x="34581" y="0"/>
                        </a:lnTo>
                        <a:lnTo>
                          <a:pt x="0" y="20003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7" name="Google Shape;627;p17">
                    <a:extLst>
                      <a:ext uri="{FF2B5EF4-FFF2-40B4-BE49-F238E27FC236}">
                        <a16:creationId xmlns:a16="http://schemas.microsoft.com/office/drawing/2014/main" id="{34A9B79D-F59B-41C2-9891-78C7A2A3D6D2}"/>
                      </a:ext>
                    </a:extLst>
                  </p:cNvPr>
                  <p:cNvSpPr/>
                  <p:nvPr/>
                </p:nvSpPr>
                <p:spPr>
                  <a:xfrm>
                    <a:off x="4593818" y="5213603"/>
                    <a:ext cx="94907" cy="54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907" h="54959" extrusionOk="0">
                        <a:moveTo>
                          <a:pt x="0" y="19431"/>
                        </a:moveTo>
                        <a:lnTo>
                          <a:pt x="61277" y="54959"/>
                        </a:lnTo>
                        <a:lnTo>
                          <a:pt x="94908" y="35433"/>
                        </a:lnTo>
                        <a:lnTo>
                          <a:pt x="33631" y="0"/>
                        </a:lnTo>
                        <a:lnTo>
                          <a:pt x="0" y="1943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82" name="Google Shape;628;p17">
                  <a:extLst>
                    <a:ext uri="{FF2B5EF4-FFF2-40B4-BE49-F238E27FC236}">
                      <a16:creationId xmlns:a16="http://schemas.microsoft.com/office/drawing/2014/main" id="{7F2B238F-2918-4159-A932-F87A46871762}"/>
                    </a:ext>
                  </a:extLst>
                </p:cNvPr>
                <p:cNvSpPr/>
                <p:nvPr/>
              </p:nvSpPr>
              <p:spPr>
                <a:xfrm>
                  <a:off x="4803130" y="5231915"/>
                  <a:ext cx="21235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120"/>
                      </a:lnTo>
                      <a:cubicBezTo>
                        <a:pt x="21449" y="7120"/>
                        <a:pt x="21449" y="5882"/>
                        <a:pt x="20594" y="550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215"/>
                        <a:pt x="-211" y="5882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3" name="Google Shape;629;p17">
                  <a:extLst>
                    <a:ext uri="{FF2B5EF4-FFF2-40B4-BE49-F238E27FC236}">
                      <a16:creationId xmlns:a16="http://schemas.microsoft.com/office/drawing/2014/main" id="{EBF93C14-2B00-4A08-972D-799AC36EA7FF}"/>
                    </a:ext>
                  </a:extLst>
                </p:cNvPr>
                <p:cNvSpPr/>
                <p:nvPr/>
              </p:nvSpPr>
              <p:spPr>
                <a:xfrm>
                  <a:off x="4790604" y="52242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4" name="Google Shape;630;p17">
                  <a:extLst>
                    <a:ext uri="{FF2B5EF4-FFF2-40B4-BE49-F238E27FC236}">
                      <a16:creationId xmlns:a16="http://schemas.microsoft.com/office/drawing/2014/main" id="{0F8E79B4-54E8-46CA-AAE7-945E86227799}"/>
                    </a:ext>
                  </a:extLst>
                </p:cNvPr>
                <p:cNvSpPr/>
                <p:nvPr/>
              </p:nvSpPr>
              <p:spPr>
                <a:xfrm>
                  <a:off x="4778123" y="5216961"/>
                  <a:ext cx="2119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97" h="12299" extrusionOk="0">
                      <a:moveTo>
                        <a:pt x="475" y="6834"/>
                      </a:moveTo>
                      <a:lnTo>
                        <a:pt x="9310" y="11978"/>
                      </a:lnTo>
                      <a:cubicBezTo>
                        <a:pt x="10212" y="12406"/>
                        <a:pt x="11259" y="12406"/>
                        <a:pt x="12160" y="11978"/>
                      </a:cubicBezTo>
                      <a:lnTo>
                        <a:pt x="20521" y="7120"/>
                      </a:lnTo>
                      <a:cubicBezTo>
                        <a:pt x="21376" y="6644"/>
                        <a:pt x="21471" y="5881"/>
                        <a:pt x="20521" y="5501"/>
                      </a:cubicBezTo>
                      <a:lnTo>
                        <a:pt x="11685" y="357"/>
                      </a:lnTo>
                      <a:cubicBezTo>
                        <a:pt x="10794" y="-119"/>
                        <a:pt x="9726" y="-119"/>
                        <a:pt x="8835" y="357"/>
                      </a:cubicBezTo>
                      <a:lnTo>
                        <a:pt x="380" y="5215"/>
                      </a:lnTo>
                      <a:cubicBezTo>
                        <a:pt x="-95" y="5691"/>
                        <a:pt x="-190" y="6358"/>
                        <a:pt x="47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5" name="Google Shape;631;p17">
                  <a:extLst>
                    <a:ext uri="{FF2B5EF4-FFF2-40B4-BE49-F238E27FC236}">
                      <a16:creationId xmlns:a16="http://schemas.microsoft.com/office/drawing/2014/main" id="{886EF007-2947-4E37-BD2A-EC669B6BF5B2}"/>
                    </a:ext>
                  </a:extLst>
                </p:cNvPr>
                <p:cNvSpPr/>
                <p:nvPr/>
              </p:nvSpPr>
              <p:spPr>
                <a:xfrm>
                  <a:off x="4765618" y="520972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6" name="Google Shape;632;p17">
                  <a:extLst>
                    <a:ext uri="{FF2B5EF4-FFF2-40B4-BE49-F238E27FC236}">
                      <a16:creationId xmlns:a16="http://schemas.microsoft.com/office/drawing/2014/main" id="{B5002047-4194-498D-9358-651416C45149}"/>
                    </a:ext>
                  </a:extLst>
                </p:cNvPr>
                <p:cNvSpPr/>
                <p:nvPr/>
              </p:nvSpPr>
              <p:spPr>
                <a:xfrm>
                  <a:off x="4753078" y="520248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7" name="Google Shape;633;p17">
                  <a:extLst>
                    <a:ext uri="{FF2B5EF4-FFF2-40B4-BE49-F238E27FC236}">
                      <a16:creationId xmlns:a16="http://schemas.microsoft.com/office/drawing/2014/main" id="{5C693C88-6206-49B8-B3A6-4AA6035CDBBF}"/>
                    </a:ext>
                  </a:extLst>
                </p:cNvPr>
                <p:cNvSpPr/>
                <p:nvPr/>
              </p:nvSpPr>
              <p:spPr>
                <a:xfrm>
                  <a:off x="4740609" y="5195244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405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8" name="Google Shape;634;p17">
                  <a:extLst>
                    <a:ext uri="{FF2B5EF4-FFF2-40B4-BE49-F238E27FC236}">
                      <a16:creationId xmlns:a16="http://schemas.microsoft.com/office/drawing/2014/main" id="{E95B5443-1750-48E1-8541-8A6286825413}"/>
                    </a:ext>
                  </a:extLst>
                </p:cNvPr>
                <p:cNvSpPr/>
                <p:nvPr/>
              </p:nvSpPr>
              <p:spPr>
                <a:xfrm>
                  <a:off x="4728092" y="518800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9" name="Google Shape;635;p17">
                  <a:extLst>
                    <a:ext uri="{FF2B5EF4-FFF2-40B4-BE49-F238E27FC236}">
                      <a16:creationId xmlns:a16="http://schemas.microsoft.com/office/drawing/2014/main" id="{EF4979B1-86DE-4B60-A445-2D562DD5FA33}"/>
                    </a:ext>
                  </a:extLst>
                </p:cNvPr>
                <p:cNvSpPr/>
                <p:nvPr/>
              </p:nvSpPr>
              <p:spPr>
                <a:xfrm>
                  <a:off x="4715552" y="518076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0" name="Google Shape;636;p17">
                  <a:extLst>
                    <a:ext uri="{FF2B5EF4-FFF2-40B4-BE49-F238E27FC236}">
                      <a16:creationId xmlns:a16="http://schemas.microsoft.com/office/drawing/2014/main" id="{7E8FE5B5-CEAB-49B7-A019-CC0E7B4ADB4F}"/>
                    </a:ext>
                  </a:extLst>
                </p:cNvPr>
                <p:cNvSpPr/>
                <p:nvPr/>
              </p:nvSpPr>
              <p:spPr>
                <a:xfrm>
                  <a:off x="4703083" y="517352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1" name="Google Shape;637;p17">
                  <a:extLst>
                    <a:ext uri="{FF2B5EF4-FFF2-40B4-BE49-F238E27FC236}">
                      <a16:creationId xmlns:a16="http://schemas.microsoft.com/office/drawing/2014/main" id="{A1EB536A-EF22-4852-AFAF-B8982E192F6D}"/>
                    </a:ext>
                  </a:extLst>
                </p:cNvPr>
                <p:cNvSpPr/>
                <p:nvPr/>
              </p:nvSpPr>
              <p:spPr>
                <a:xfrm>
                  <a:off x="4690566" y="5166324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39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2" name="Google Shape;638;p17">
                  <a:extLst>
                    <a:ext uri="{FF2B5EF4-FFF2-40B4-BE49-F238E27FC236}">
                      <a16:creationId xmlns:a16="http://schemas.microsoft.com/office/drawing/2014/main" id="{92028037-FCDF-4A9A-9042-3BF415187838}"/>
                    </a:ext>
                  </a:extLst>
                </p:cNvPr>
                <p:cNvSpPr/>
                <p:nvPr/>
              </p:nvSpPr>
              <p:spPr>
                <a:xfrm>
                  <a:off x="4678026" y="515908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72" y="12371"/>
                        <a:pt x="11319" y="12371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656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3" name="Google Shape;639;p17">
                  <a:extLst>
                    <a:ext uri="{FF2B5EF4-FFF2-40B4-BE49-F238E27FC236}">
                      <a16:creationId xmlns:a16="http://schemas.microsoft.com/office/drawing/2014/main" id="{133D9E8F-24A6-4846-B8FC-F32F13981798}"/>
                    </a:ext>
                  </a:extLst>
                </p:cNvPr>
                <p:cNvSpPr/>
                <p:nvPr/>
              </p:nvSpPr>
              <p:spPr>
                <a:xfrm>
                  <a:off x="4665615" y="5151846"/>
                  <a:ext cx="21342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42" h="12263" extrusionOk="0">
                      <a:moveTo>
                        <a:pt x="596" y="6798"/>
                      </a:moveTo>
                      <a:lnTo>
                        <a:pt x="9431" y="11942"/>
                      </a:lnTo>
                      <a:cubicBezTo>
                        <a:pt x="10333" y="12371"/>
                        <a:pt x="11380" y="12371"/>
                        <a:pt x="12281" y="11942"/>
                      </a:cubicBezTo>
                      <a:lnTo>
                        <a:pt x="20736" y="7084"/>
                      </a:lnTo>
                      <a:cubicBezTo>
                        <a:pt x="21496" y="6608"/>
                        <a:pt x="21591" y="5846"/>
                        <a:pt x="20736" y="5465"/>
                      </a:cubicBezTo>
                      <a:lnTo>
                        <a:pt x="11901" y="322"/>
                      </a:lnTo>
                      <a:cubicBezTo>
                        <a:pt x="10999" y="-107"/>
                        <a:pt x="9953" y="-107"/>
                        <a:pt x="9051" y="322"/>
                      </a:cubicBezTo>
                      <a:lnTo>
                        <a:pt x="691" y="5274"/>
                      </a:lnTo>
                      <a:cubicBezTo>
                        <a:pt x="-164" y="5656"/>
                        <a:pt x="-259" y="6322"/>
                        <a:pt x="59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" name="Google Shape;640;p17">
                  <a:extLst>
                    <a:ext uri="{FF2B5EF4-FFF2-40B4-BE49-F238E27FC236}">
                      <a16:creationId xmlns:a16="http://schemas.microsoft.com/office/drawing/2014/main" id="{F6CB7DA4-D9AF-4F5B-9EE1-1F1E242B453F}"/>
                    </a:ext>
                  </a:extLst>
                </p:cNvPr>
                <p:cNvSpPr/>
                <p:nvPr/>
              </p:nvSpPr>
              <p:spPr>
                <a:xfrm>
                  <a:off x="4653040" y="51445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5" name="Google Shape;641;p17">
                  <a:extLst>
                    <a:ext uri="{FF2B5EF4-FFF2-40B4-BE49-F238E27FC236}">
                      <a16:creationId xmlns:a16="http://schemas.microsoft.com/office/drawing/2014/main" id="{A8E08CC8-ECED-459E-9B54-EFEA7839DA25}"/>
                    </a:ext>
                  </a:extLst>
                </p:cNvPr>
                <p:cNvSpPr/>
                <p:nvPr/>
              </p:nvSpPr>
              <p:spPr>
                <a:xfrm>
                  <a:off x="4634503" y="5133808"/>
                  <a:ext cx="27254" cy="15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4" h="15763" extrusionOk="0">
                      <a:moveTo>
                        <a:pt x="546" y="6834"/>
                      </a:moveTo>
                      <a:lnTo>
                        <a:pt x="15367" y="15407"/>
                      </a:lnTo>
                      <a:cubicBezTo>
                        <a:pt x="16258" y="15883"/>
                        <a:pt x="17326" y="15883"/>
                        <a:pt x="18217" y="15407"/>
                      </a:cubicBezTo>
                      <a:lnTo>
                        <a:pt x="26577" y="10549"/>
                      </a:lnTo>
                      <a:cubicBezTo>
                        <a:pt x="27432" y="10073"/>
                        <a:pt x="27527" y="9311"/>
                        <a:pt x="26577" y="8930"/>
                      </a:cubicBezTo>
                      <a:lnTo>
                        <a:pt x="11662" y="357"/>
                      </a:lnTo>
                      <a:cubicBezTo>
                        <a:pt x="10805" y="-119"/>
                        <a:pt x="9763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691"/>
                        <a:pt x="-214" y="6453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6" name="Google Shape;642;p17">
                  <a:extLst>
                    <a:ext uri="{FF2B5EF4-FFF2-40B4-BE49-F238E27FC236}">
                      <a16:creationId xmlns:a16="http://schemas.microsoft.com/office/drawing/2014/main" id="{1EC9D627-ED7B-463D-A455-9D0EBBC92264}"/>
                    </a:ext>
                  </a:extLst>
                </p:cNvPr>
                <p:cNvSpPr/>
                <p:nvPr/>
              </p:nvSpPr>
              <p:spPr>
                <a:xfrm>
                  <a:off x="4772458" y="522766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44" y="-107"/>
                        <a:pt x="9797" y="-107"/>
                        <a:pt x="8895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" name="Google Shape;643;p17">
                  <a:extLst>
                    <a:ext uri="{FF2B5EF4-FFF2-40B4-BE49-F238E27FC236}">
                      <a16:creationId xmlns:a16="http://schemas.microsoft.com/office/drawing/2014/main" id="{2C70CB25-C7FB-4345-99CE-DDC68AD0642E}"/>
                    </a:ext>
                  </a:extLst>
                </p:cNvPr>
                <p:cNvSpPr/>
                <p:nvPr/>
              </p:nvSpPr>
              <p:spPr>
                <a:xfrm>
                  <a:off x="4759918" y="522042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" name="Google Shape;644;p17">
                  <a:extLst>
                    <a:ext uri="{FF2B5EF4-FFF2-40B4-BE49-F238E27FC236}">
                      <a16:creationId xmlns:a16="http://schemas.microsoft.com/office/drawing/2014/main" id="{1CFB2477-78E2-41B7-9045-AAF8F6834D7F}"/>
                    </a:ext>
                  </a:extLst>
                </p:cNvPr>
                <p:cNvSpPr/>
                <p:nvPr/>
              </p:nvSpPr>
              <p:spPr>
                <a:xfrm>
                  <a:off x="4747378" y="5212806"/>
                  <a:ext cx="21257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8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179"/>
                      </a:lnTo>
                      <a:cubicBezTo>
                        <a:pt x="-130" y="6036"/>
                        <a:pt x="-225" y="6894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" name="Google Shape;645;p17">
                  <a:extLst>
                    <a:ext uri="{FF2B5EF4-FFF2-40B4-BE49-F238E27FC236}">
                      <a16:creationId xmlns:a16="http://schemas.microsoft.com/office/drawing/2014/main" id="{756C40AD-ECA2-4940-BC94-487132D8F358}"/>
                    </a:ext>
                  </a:extLst>
                </p:cNvPr>
                <p:cNvSpPr/>
                <p:nvPr/>
              </p:nvSpPr>
              <p:spPr>
                <a:xfrm>
                  <a:off x="4734837" y="52059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" name="Google Shape;646;p17">
                  <a:extLst>
                    <a:ext uri="{FF2B5EF4-FFF2-40B4-BE49-F238E27FC236}">
                      <a16:creationId xmlns:a16="http://schemas.microsoft.com/office/drawing/2014/main" id="{CA9C8DDA-271C-42B5-A896-E75A94799143}"/>
                    </a:ext>
                  </a:extLst>
                </p:cNvPr>
                <p:cNvSpPr/>
                <p:nvPr/>
              </p:nvSpPr>
              <p:spPr>
                <a:xfrm>
                  <a:off x="4722523" y="5198768"/>
                  <a:ext cx="2141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11" h="12299" extrusionOk="0">
                      <a:moveTo>
                        <a:pt x="689" y="6834"/>
                      </a:moveTo>
                      <a:lnTo>
                        <a:pt x="9524" y="11978"/>
                      </a:lnTo>
                      <a:cubicBezTo>
                        <a:pt x="10426" y="12406"/>
                        <a:pt x="11473" y="12406"/>
                        <a:pt x="12374" y="11978"/>
                      </a:cubicBezTo>
                      <a:lnTo>
                        <a:pt x="20734" y="7120"/>
                      </a:lnTo>
                      <a:cubicBezTo>
                        <a:pt x="21589" y="7120"/>
                        <a:pt x="21684" y="5882"/>
                        <a:pt x="20734" y="5501"/>
                      </a:cubicBezTo>
                      <a:lnTo>
                        <a:pt x="11899" y="357"/>
                      </a:lnTo>
                      <a:cubicBezTo>
                        <a:pt x="11008" y="-119"/>
                        <a:pt x="9940" y="-119"/>
                        <a:pt x="9049" y="357"/>
                      </a:cubicBezTo>
                      <a:lnTo>
                        <a:pt x="594" y="5215"/>
                      </a:lnTo>
                      <a:cubicBezTo>
                        <a:pt x="-166" y="5691"/>
                        <a:pt x="-261" y="6358"/>
                        <a:pt x="689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" name="Google Shape;647;p17">
                  <a:extLst>
                    <a:ext uri="{FF2B5EF4-FFF2-40B4-BE49-F238E27FC236}">
                      <a16:creationId xmlns:a16="http://schemas.microsoft.com/office/drawing/2014/main" id="{8BBE7D88-28E8-4EF7-868D-493B7B265DBE}"/>
                    </a:ext>
                  </a:extLst>
                </p:cNvPr>
                <p:cNvSpPr/>
                <p:nvPr/>
              </p:nvSpPr>
              <p:spPr>
                <a:xfrm>
                  <a:off x="4709923" y="5191470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7084"/>
                        <a:pt x="21459" y="5846"/>
                        <a:pt x="20604" y="5465"/>
                      </a:cubicBezTo>
                      <a:lnTo>
                        <a:pt x="11769" y="322"/>
                      </a:lnTo>
                      <a:cubicBezTo>
                        <a:pt x="10868" y="-107"/>
                        <a:pt x="9821" y="-107"/>
                        <a:pt x="8919" y="322"/>
                      </a:cubicBezTo>
                      <a:lnTo>
                        <a:pt x="464" y="5274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2" name="Google Shape;648;p17">
                  <a:extLst>
                    <a:ext uri="{FF2B5EF4-FFF2-40B4-BE49-F238E27FC236}">
                      <a16:creationId xmlns:a16="http://schemas.microsoft.com/office/drawing/2014/main" id="{850C046D-3F66-4CCA-A608-DCF1DB765823}"/>
                    </a:ext>
                  </a:extLst>
                </p:cNvPr>
                <p:cNvSpPr/>
                <p:nvPr/>
              </p:nvSpPr>
              <p:spPr>
                <a:xfrm>
                  <a:off x="4697392" y="5184231"/>
                  <a:ext cx="21235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8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449" y="5846"/>
                        <a:pt x="20594" y="5465"/>
                      </a:cubicBezTo>
                      <a:lnTo>
                        <a:pt x="11759" y="321"/>
                      </a:lnTo>
                      <a:cubicBezTo>
                        <a:pt x="10858" y="-107"/>
                        <a:pt x="9811" y="-107"/>
                        <a:pt x="8909" y="321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894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3" name="Google Shape;649;p17">
                  <a:extLst>
                    <a:ext uri="{FF2B5EF4-FFF2-40B4-BE49-F238E27FC236}">
                      <a16:creationId xmlns:a16="http://schemas.microsoft.com/office/drawing/2014/main" id="{2F9540CA-995D-4EBE-A125-FE60C797ECE2}"/>
                    </a:ext>
                  </a:extLst>
                </p:cNvPr>
                <p:cNvSpPr/>
                <p:nvPr/>
              </p:nvSpPr>
              <p:spPr>
                <a:xfrm>
                  <a:off x="4684958" y="5176992"/>
                  <a:ext cx="2097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76" h="12299" extrusionOk="0">
                      <a:moveTo>
                        <a:pt x="253" y="6799"/>
                      </a:moveTo>
                      <a:lnTo>
                        <a:pt x="9089" y="11942"/>
                      </a:lnTo>
                      <a:cubicBezTo>
                        <a:pt x="9946" y="12418"/>
                        <a:pt x="10987" y="12418"/>
                        <a:pt x="11844" y="11942"/>
                      </a:cubicBezTo>
                      <a:lnTo>
                        <a:pt x="20299" y="7084"/>
                      </a:lnTo>
                      <a:cubicBezTo>
                        <a:pt x="21154" y="6608"/>
                        <a:pt x="21249" y="5846"/>
                        <a:pt x="20299" y="5465"/>
                      </a:cubicBezTo>
                      <a:lnTo>
                        <a:pt x="11464" y="321"/>
                      </a:lnTo>
                      <a:cubicBezTo>
                        <a:pt x="10562" y="-107"/>
                        <a:pt x="9515" y="-107"/>
                        <a:pt x="8614" y="321"/>
                      </a:cubicBezTo>
                      <a:lnTo>
                        <a:pt x="253" y="5179"/>
                      </a:lnTo>
                      <a:cubicBezTo>
                        <a:pt x="253" y="5655"/>
                        <a:pt x="-317" y="6417"/>
                        <a:pt x="253" y="679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4" name="Google Shape;650;p17">
                  <a:extLst>
                    <a:ext uri="{FF2B5EF4-FFF2-40B4-BE49-F238E27FC236}">
                      <a16:creationId xmlns:a16="http://schemas.microsoft.com/office/drawing/2014/main" id="{61B46DF0-8769-45CF-83F2-751EF4A78697}"/>
                    </a:ext>
                  </a:extLst>
                </p:cNvPr>
                <p:cNvSpPr/>
                <p:nvPr/>
              </p:nvSpPr>
              <p:spPr>
                <a:xfrm>
                  <a:off x="4672326" y="516971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9"/>
                        <a:pt x="21531" y="5882"/>
                        <a:pt x="20581" y="5406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5" name="Google Shape;651;p17">
                  <a:extLst>
                    <a:ext uri="{FF2B5EF4-FFF2-40B4-BE49-F238E27FC236}">
                      <a16:creationId xmlns:a16="http://schemas.microsoft.com/office/drawing/2014/main" id="{745DC5D2-9071-42D1-9D93-3C95448040F8}"/>
                    </a:ext>
                  </a:extLst>
                </p:cNvPr>
                <p:cNvSpPr/>
                <p:nvPr/>
              </p:nvSpPr>
              <p:spPr>
                <a:xfrm>
                  <a:off x="4659785" y="516247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6" name="Google Shape;652;p17">
                  <a:extLst>
                    <a:ext uri="{FF2B5EF4-FFF2-40B4-BE49-F238E27FC236}">
                      <a16:creationId xmlns:a16="http://schemas.microsoft.com/office/drawing/2014/main" id="{222D62AD-3C1A-4DFF-AA8D-700DF7A8F72A}"/>
                    </a:ext>
                  </a:extLst>
                </p:cNvPr>
                <p:cNvSpPr/>
                <p:nvPr/>
              </p:nvSpPr>
              <p:spPr>
                <a:xfrm>
                  <a:off x="4647352" y="5155656"/>
                  <a:ext cx="21150" cy="123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50" h="12358" extrusionOk="0">
                      <a:moveTo>
                        <a:pt x="428" y="6894"/>
                      </a:moveTo>
                      <a:lnTo>
                        <a:pt x="9263" y="12037"/>
                      </a:lnTo>
                      <a:cubicBezTo>
                        <a:pt x="10164" y="12466"/>
                        <a:pt x="11211" y="12466"/>
                        <a:pt x="12113" y="12037"/>
                      </a:cubicBezTo>
                      <a:lnTo>
                        <a:pt x="20473" y="7084"/>
                      </a:lnTo>
                      <a:cubicBezTo>
                        <a:pt x="21328" y="7084"/>
                        <a:pt x="21423" y="5941"/>
                        <a:pt x="20473" y="5465"/>
                      </a:cubicBezTo>
                      <a:lnTo>
                        <a:pt x="11638" y="321"/>
                      </a:lnTo>
                      <a:cubicBezTo>
                        <a:pt x="10769" y="-107"/>
                        <a:pt x="9752" y="-107"/>
                        <a:pt x="8883" y="321"/>
                      </a:cubicBezTo>
                      <a:lnTo>
                        <a:pt x="428" y="5179"/>
                      </a:lnTo>
                      <a:cubicBezTo>
                        <a:pt x="-143" y="5274"/>
                        <a:pt x="-143" y="6036"/>
                        <a:pt x="428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7" name="Google Shape;653;p17">
                  <a:extLst>
                    <a:ext uri="{FF2B5EF4-FFF2-40B4-BE49-F238E27FC236}">
                      <a16:creationId xmlns:a16="http://schemas.microsoft.com/office/drawing/2014/main" id="{60BEAF13-0F46-46DE-8AB6-6F37569D89BD}"/>
                    </a:ext>
                  </a:extLst>
                </p:cNvPr>
                <p:cNvSpPr/>
                <p:nvPr/>
              </p:nvSpPr>
              <p:spPr>
                <a:xfrm>
                  <a:off x="4634693" y="5148036"/>
                  <a:ext cx="21269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63" extrusionOk="0">
                      <a:moveTo>
                        <a:pt x="546" y="6798"/>
                      </a:moveTo>
                      <a:lnTo>
                        <a:pt x="9381" y="11942"/>
                      </a:lnTo>
                      <a:cubicBezTo>
                        <a:pt x="10283" y="12371"/>
                        <a:pt x="11330" y="12371"/>
                        <a:pt x="12232" y="11942"/>
                      </a:cubicBezTo>
                      <a:lnTo>
                        <a:pt x="20592" y="7084"/>
                      </a:lnTo>
                      <a:cubicBezTo>
                        <a:pt x="21447" y="6608"/>
                        <a:pt x="21542" y="5846"/>
                        <a:pt x="20592" y="5465"/>
                      </a:cubicBezTo>
                      <a:lnTo>
                        <a:pt x="11757" y="322"/>
                      </a:lnTo>
                      <a:cubicBezTo>
                        <a:pt x="10855" y="-107"/>
                        <a:pt x="9808" y="-107"/>
                        <a:pt x="8906" y="322"/>
                      </a:cubicBezTo>
                      <a:lnTo>
                        <a:pt x="451" y="5179"/>
                      </a:lnTo>
                      <a:cubicBezTo>
                        <a:pt x="-119" y="5656"/>
                        <a:pt x="-214" y="6417"/>
                        <a:pt x="54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8" name="Google Shape;654;p17">
                  <a:extLst>
                    <a:ext uri="{FF2B5EF4-FFF2-40B4-BE49-F238E27FC236}">
                      <a16:creationId xmlns:a16="http://schemas.microsoft.com/office/drawing/2014/main" id="{A7AF6FF7-72E5-434F-8CF6-F03F4DEEF7FA}"/>
                    </a:ext>
                  </a:extLst>
                </p:cNvPr>
                <p:cNvSpPr/>
                <p:nvPr/>
              </p:nvSpPr>
              <p:spPr>
                <a:xfrm>
                  <a:off x="4784985" y="5234904"/>
                  <a:ext cx="27256" cy="158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6" h="15823" extrusionOk="0">
                      <a:moveTo>
                        <a:pt x="454" y="6894"/>
                      </a:moveTo>
                      <a:lnTo>
                        <a:pt x="15369" y="15466"/>
                      </a:lnTo>
                      <a:cubicBezTo>
                        <a:pt x="16226" y="15942"/>
                        <a:pt x="17267" y="15942"/>
                        <a:pt x="18124" y="15466"/>
                      </a:cubicBezTo>
                      <a:lnTo>
                        <a:pt x="26580" y="10608"/>
                      </a:lnTo>
                      <a:cubicBezTo>
                        <a:pt x="27435" y="10132"/>
                        <a:pt x="27530" y="9370"/>
                        <a:pt x="26580" y="8989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513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9" name="Google Shape;655;p17">
                  <a:extLst>
                    <a:ext uri="{FF2B5EF4-FFF2-40B4-BE49-F238E27FC236}">
                      <a16:creationId xmlns:a16="http://schemas.microsoft.com/office/drawing/2014/main" id="{BBA08CAF-995F-4EE9-90E1-C71834F7FE54}"/>
                    </a:ext>
                  </a:extLst>
                </p:cNvPr>
                <p:cNvSpPr/>
                <p:nvPr/>
              </p:nvSpPr>
              <p:spPr>
                <a:xfrm>
                  <a:off x="4610064" y="5140680"/>
                  <a:ext cx="3353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535" h="17487" extrusionOk="0">
                      <a:moveTo>
                        <a:pt x="24131" y="343"/>
                      </a:moveTo>
                      <a:lnTo>
                        <a:pt x="32966" y="5487"/>
                      </a:lnTo>
                      <a:cubicBezTo>
                        <a:pt x="33726" y="5487"/>
                        <a:pt x="33726" y="6534"/>
                        <a:pt x="32966" y="6915"/>
                      </a:cubicBezTo>
                      <a:lnTo>
                        <a:pt x="24036" y="12154"/>
                      </a:lnTo>
                      <a:cubicBezTo>
                        <a:pt x="23222" y="12535"/>
                        <a:pt x="22284" y="12535"/>
                        <a:pt x="21471" y="12154"/>
                      </a:cubicBezTo>
                      <a:lnTo>
                        <a:pt x="20711" y="11678"/>
                      </a:lnTo>
                      <a:cubicBezTo>
                        <a:pt x="19963" y="11306"/>
                        <a:pt x="19083" y="11306"/>
                        <a:pt x="18336" y="11678"/>
                      </a:cubicBezTo>
                      <a:lnTo>
                        <a:pt x="8835" y="17202"/>
                      </a:lnTo>
                      <a:cubicBezTo>
                        <a:pt x="7990" y="17583"/>
                        <a:pt x="7021" y="17583"/>
                        <a:pt x="6175" y="17202"/>
                      </a:cubicBezTo>
                      <a:lnTo>
                        <a:pt x="570" y="13964"/>
                      </a:lnTo>
                      <a:cubicBezTo>
                        <a:pt x="-190" y="13487"/>
                        <a:pt x="-190" y="12821"/>
                        <a:pt x="570" y="12440"/>
                      </a:cubicBezTo>
                      <a:lnTo>
                        <a:pt x="9405" y="7296"/>
                      </a:lnTo>
                      <a:lnTo>
                        <a:pt x="11210" y="6248"/>
                      </a:lnTo>
                      <a:lnTo>
                        <a:pt x="12540" y="5487"/>
                      </a:lnTo>
                      <a:lnTo>
                        <a:pt x="13870" y="4725"/>
                      </a:lnTo>
                      <a:lnTo>
                        <a:pt x="21471" y="343"/>
                      </a:lnTo>
                      <a:cubicBezTo>
                        <a:pt x="22298" y="-114"/>
                        <a:pt x="23302" y="-114"/>
                        <a:pt x="24131" y="343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0" name="Google Shape;656;p17">
                  <a:extLst>
                    <a:ext uri="{FF2B5EF4-FFF2-40B4-BE49-F238E27FC236}">
                      <a16:creationId xmlns:a16="http://schemas.microsoft.com/office/drawing/2014/main" id="{9A809315-B78B-4443-83EB-0B980671E2AC}"/>
                    </a:ext>
                  </a:extLst>
                </p:cNvPr>
                <p:cNvSpPr/>
                <p:nvPr/>
              </p:nvSpPr>
              <p:spPr>
                <a:xfrm>
                  <a:off x="4754598" y="525944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7025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1" name="Google Shape;657;p17">
                  <a:extLst>
                    <a:ext uri="{FF2B5EF4-FFF2-40B4-BE49-F238E27FC236}">
                      <a16:creationId xmlns:a16="http://schemas.microsoft.com/office/drawing/2014/main" id="{F39A1244-1A74-4659-A48A-EF8897B462D4}"/>
                    </a:ext>
                  </a:extLst>
                </p:cNvPr>
                <p:cNvSpPr/>
                <p:nvPr/>
              </p:nvSpPr>
              <p:spPr>
                <a:xfrm>
                  <a:off x="4742212" y="5252239"/>
                  <a:ext cx="2074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46" h="12299" extrusionOk="0">
                      <a:moveTo>
                        <a:pt x="0" y="6798"/>
                      </a:moveTo>
                      <a:lnTo>
                        <a:pt x="8835" y="11942"/>
                      </a:lnTo>
                      <a:cubicBezTo>
                        <a:pt x="9726" y="12418"/>
                        <a:pt x="10794" y="12418"/>
                        <a:pt x="11685" y="11942"/>
                      </a:cubicBezTo>
                      <a:lnTo>
                        <a:pt x="20141" y="7084"/>
                      </a:lnTo>
                      <a:cubicBezTo>
                        <a:pt x="20901" y="7084"/>
                        <a:pt x="20996" y="5846"/>
                        <a:pt x="20141" y="5465"/>
                      </a:cubicBezTo>
                      <a:lnTo>
                        <a:pt x="11305" y="322"/>
                      </a:lnTo>
                      <a:cubicBezTo>
                        <a:pt x="10404" y="-107"/>
                        <a:pt x="9357" y="-107"/>
                        <a:pt x="8455" y="322"/>
                      </a:cubicBezTo>
                      <a:lnTo>
                        <a:pt x="0" y="5179"/>
                      </a:lnTo>
                      <a:cubicBezTo>
                        <a:pt x="0" y="5560"/>
                        <a:pt x="0" y="6417"/>
                        <a:pt x="0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2" name="Google Shape;658;p17">
                  <a:extLst>
                    <a:ext uri="{FF2B5EF4-FFF2-40B4-BE49-F238E27FC236}">
                      <a16:creationId xmlns:a16="http://schemas.microsoft.com/office/drawing/2014/main" id="{9D930D26-2BAE-4434-A236-7AADA2C81FBF}"/>
                    </a:ext>
                  </a:extLst>
                </p:cNvPr>
                <p:cNvSpPr/>
                <p:nvPr/>
              </p:nvSpPr>
              <p:spPr>
                <a:xfrm>
                  <a:off x="4729612" y="52450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3" name="Google Shape;659;p17">
                  <a:extLst>
                    <a:ext uri="{FF2B5EF4-FFF2-40B4-BE49-F238E27FC236}">
                      <a16:creationId xmlns:a16="http://schemas.microsoft.com/office/drawing/2014/main" id="{0DDFCBBB-AFFF-4439-9EC2-B7705E8C0649}"/>
                    </a:ext>
                  </a:extLst>
                </p:cNvPr>
                <p:cNvSpPr/>
                <p:nvPr/>
              </p:nvSpPr>
              <p:spPr>
                <a:xfrm>
                  <a:off x="4623423" y="5183528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9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4" name="Google Shape;660;p17">
                  <a:extLst>
                    <a:ext uri="{FF2B5EF4-FFF2-40B4-BE49-F238E27FC236}">
                      <a16:creationId xmlns:a16="http://schemas.microsoft.com/office/drawing/2014/main" id="{36FF1323-7156-424F-A465-A95236D462CA}"/>
                    </a:ext>
                  </a:extLst>
                </p:cNvPr>
                <p:cNvSpPr/>
                <p:nvPr/>
              </p:nvSpPr>
              <p:spPr>
                <a:xfrm>
                  <a:off x="4610954" y="51763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5" name="Google Shape;661;p17">
                  <a:extLst>
                    <a:ext uri="{FF2B5EF4-FFF2-40B4-BE49-F238E27FC236}">
                      <a16:creationId xmlns:a16="http://schemas.microsoft.com/office/drawing/2014/main" id="{AE1182FE-E1A1-41D1-8F09-7F76EA750753}"/>
                    </a:ext>
                  </a:extLst>
                </p:cNvPr>
                <p:cNvSpPr/>
                <p:nvPr/>
              </p:nvSpPr>
              <p:spPr>
                <a:xfrm>
                  <a:off x="4598509" y="516908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6" name="Google Shape;662;p17">
                  <a:extLst>
                    <a:ext uri="{FF2B5EF4-FFF2-40B4-BE49-F238E27FC236}">
                      <a16:creationId xmlns:a16="http://schemas.microsoft.com/office/drawing/2014/main" id="{0BA3EEE3-5BB1-428A-B862-2B12B3C41121}"/>
                    </a:ext>
                  </a:extLst>
                </p:cNvPr>
                <p:cNvSpPr/>
                <p:nvPr/>
              </p:nvSpPr>
              <p:spPr>
                <a:xfrm>
                  <a:off x="4586039" y="516190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7" name="Google Shape;663;p17">
                  <a:extLst>
                    <a:ext uri="{FF2B5EF4-FFF2-40B4-BE49-F238E27FC236}">
                      <a16:creationId xmlns:a16="http://schemas.microsoft.com/office/drawing/2014/main" id="{5B8343C6-7893-42A2-919B-08F25569C1F1}"/>
                    </a:ext>
                  </a:extLst>
                </p:cNvPr>
                <p:cNvSpPr/>
                <p:nvPr/>
              </p:nvSpPr>
              <p:spPr>
                <a:xfrm>
                  <a:off x="4713902" y="5236011"/>
                  <a:ext cx="2452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23" h="14108" extrusionOk="0">
                      <a:moveTo>
                        <a:pt x="570" y="6739"/>
                      </a:moveTo>
                      <a:lnTo>
                        <a:pt x="12635" y="13787"/>
                      </a:lnTo>
                      <a:cubicBezTo>
                        <a:pt x="13505" y="14216"/>
                        <a:pt x="14521" y="14216"/>
                        <a:pt x="15390" y="13787"/>
                      </a:cubicBezTo>
                      <a:lnTo>
                        <a:pt x="23846" y="8930"/>
                      </a:lnTo>
                      <a:cubicBezTo>
                        <a:pt x="24701" y="8453"/>
                        <a:pt x="24796" y="7691"/>
                        <a:pt x="23846" y="7310"/>
                      </a:cubicBezTo>
                      <a:lnTo>
                        <a:pt x="11780" y="357"/>
                      </a:lnTo>
                      <a:cubicBezTo>
                        <a:pt x="10923" y="-119"/>
                        <a:pt x="9882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596"/>
                        <a:pt x="-190" y="6358"/>
                        <a:pt x="570" y="673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8" name="Google Shape;664;p17">
                  <a:extLst>
                    <a:ext uri="{FF2B5EF4-FFF2-40B4-BE49-F238E27FC236}">
                      <a16:creationId xmlns:a16="http://schemas.microsoft.com/office/drawing/2014/main" id="{54484C61-2C83-4353-8D14-8D333604263F}"/>
                    </a:ext>
                  </a:extLst>
                </p:cNvPr>
                <p:cNvSpPr/>
                <p:nvPr/>
              </p:nvSpPr>
              <p:spPr>
                <a:xfrm>
                  <a:off x="4635943" y="5190803"/>
                  <a:ext cx="2441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13" h="14108" extrusionOk="0">
                      <a:moveTo>
                        <a:pt x="436" y="6798"/>
                      </a:moveTo>
                      <a:lnTo>
                        <a:pt x="12502" y="13752"/>
                      </a:lnTo>
                      <a:cubicBezTo>
                        <a:pt x="13393" y="14228"/>
                        <a:pt x="14461" y="14228"/>
                        <a:pt x="15352" y="13752"/>
                      </a:cubicBezTo>
                      <a:lnTo>
                        <a:pt x="23807" y="8894"/>
                      </a:lnTo>
                      <a:cubicBezTo>
                        <a:pt x="24567" y="8418"/>
                        <a:pt x="24662" y="7656"/>
                        <a:pt x="23807" y="7275"/>
                      </a:cubicBezTo>
                      <a:lnTo>
                        <a:pt x="11932" y="322"/>
                      </a:lnTo>
                      <a:cubicBezTo>
                        <a:pt x="11030" y="-107"/>
                        <a:pt x="9983" y="-107"/>
                        <a:pt x="9082" y="322"/>
                      </a:cubicBezTo>
                      <a:lnTo>
                        <a:pt x="721" y="5179"/>
                      </a:lnTo>
                      <a:cubicBezTo>
                        <a:pt x="-134" y="5656"/>
                        <a:pt x="-229" y="6418"/>
                        <a:pt x="43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" name="Google Shape;665;p17">
                  <a:extLst>
                    <a:ext uri="{FF2B5EF4-FFF2-40B4-BE49-F238E27FC236}">
                      <a16:creationId xmlns:a16="http://schemas.microsoft.com/office/drawing/2014/main" id="{1787051F-CAC4-4631-A390-E0CBF4D7AB00}"/>
                    </a:ext>
                  </a:extLst>
                </p:cNvPr>
                <p:cNvSpPr/>
                <p:nvPr/>
              </p:nvSpPr>
              <p:spPr>
                <a:xfrm>
                  <a:off x="4651601" y="5199816"/>
                  <a:ext cx="71148" cy="411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148" h="41195" extrusionOk="0">
                      <a:moveTo>
                        <a:pt x="454" y="6834"/>
                      </a:moveTo>
                      <a:lnTo>
                        <a:pt x="59260" y="40839"/>
                      </a:lnTo>
                      <a:cubicBezTo>
                        <a:pt x="60117" y="41315"/>
                        <a:pt x="61159" y="41315"/>
                        <a:pt x="62016" y="40839"/>
                      </a:cubicBezTo>
                      <a:lnTo>
                        <a:pt x="70471" y="35981"/>
                      </a:lnTo>
                      <a:cubicBezTo>
                        <a:pt x="71326" y="35505"/>
                        <a:pt x="71421" y="34742"/>
                        <a:pt x="70471" y="3436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0" name="Google Shape;666;p17">
                  <a:extLst>
                    <a:ext uri="{FF2B5EF4-FFF2-40B4-BE49-F238E27FC236}">
                      <a16:creationId xmlns:a16="http://schemas.microsoft.com/office/drawing/2014/main" id="{866F7A69-AC18-423D-917D-368D52978CC0}"/>
                    </a:ext>
                  </a:extLst>
                </p:cNvPr>
                <p:cNvSpPr/>
                <p:nvPr/>
              </p:nvSpPr>
              <p:spPr>
                <a:xfrm>
                  <a:off x="4756949" y="5232713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275"/>
                      </a:lnTo>
                      <a:cubicBezTo>
                        <a:pt x="-106" y="6036"/>
                        <a:pt x="-201" y="6036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1" name="Google Shape;667;p17">
                  <a:extLst>
                    <a:ext uri="{FF2B5EF4-FFF2-40B4-BE49-F238E27FC236}">
                      <a16:creationId xmlns:a16="http://schemas.microsoft.com/office/drawing/2014/main" id="{95C732DB-F507-4807-BCEA-1288B5E3AEF5}"/>
                    </a:ext>
                  </a:extLst>
                </p:cNvPr>
                <p:cNvSpPr/>
                <p:nvPr/>
              </p:nvSpPr>
              <p:spPr>
                <a:xfrm>
                  <a:off x="4744433" y="5225534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2" name="Google Shape;668;p17">
                  <a:extLst>
                    <a:ext uri="{FF2B5EF4-FFF2-40B4-BE49-F238E27FC236}">
                      <a16:creationId xmlns:a16="http://schemas.microsoft.com/office/drawing/2014/main" id="{0934DD3C-7381-4E5C-8E33-87C064ABFCCC}"/>
                    </a:ext>
                  </a:extLst>
                </p:cNvPr>
                <p:cNvSpPr/>
                <p:nvPr/>
              </p:nvSpPr>
              <p:spPr>
                <a:xfrm>
                  <a:off x="4732035" y="5218330"/>
                  <a:ext cx="21424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24" h="12263" extrusionOk="0">
                      <a:moveTo>
                        <a:pt x="677" y="6798"/>
                      </a:moveTo>
                      <a:lnTo>
                        <a:pt x="9513" y="11942"/>
                      </a:lnTo>
                      <a:cubicBezTo>
                        <a:pt x="10414" y="12371"/>
                        <a:pt x="11461" y="12371"/>
                        <a:pt x="12363" y="11942"/>
                      </a:cubicBezTo>
                      <a:lnTo>
                        <a:pt x="20818" y="7084"/>
                      </a:lnTo>
                      <a:cubicBezTo>
                        <a:pt x="21578" y="6608"/>
                        <a:pt x="21673" y="5846"/>
                        <a:pt x="20818" y="5465"/>
                      </a:cubicBezTo>
                      <a:lnTo>
                        <a:pt x="11983" y="322"/>
                      </a:lnTo>
                      <a:cubicBezTo>
                        <a:pt x="11081" y="-107"/>
                        <a:pt x="10034" y="-107"/>
                        <a:pt x="9133" y="322"/>
                      </a:cubicBezTo>
                      <a:lnTo>
                        <a:pt x="677" y="5179"/>
                      </a:lnTo>
                      <a:cubicBezTo>
                        <a:pt x="-178" y="5656"/>
                        <a:pt x="-273" y="6417"/>
                        <a:pt x="677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" name="Google Shape;669;p17">
                  <a:extLst>
                    <a:ext uri="{FF2B5EF4-FFF2-40B4-BE49-F238E27FC236}">
                      <a16:creationId xmlns:a16="http://schemas.microsoft.com/office/drawing/2014/main" id="{84828F84-1E9D-4180-A282-63E79B22B7F0}"/>
                    </a:ext>
                  </a:extLst>
                </p:cNvPr>
                <p:cNvSpPr/>
                <p:nvPr/>
              </p:nvSpPr>
              <p:spPr>
                <a:xfrm>
                  <a:off x="4719447" y="5211091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941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4" name="Google Shape;670;p17">
                  <a:extLst>
                    <a:ext uri="{FF2B5EF4-FFF2-40B4-BE49-F238E27FC236}">
                      <a16:creationId xmlns:a16="http://schemas.microsoft.com/office/drawing/2014/main" id="{0F78BEFF-3C0B-4AFA-BFD8-3150B80C5409}"/>
                    </a:ext>
                  </a:extLst>
                </p:cNvPr>
                <p:cNvSpPr/>
                <p:nvPr/>
              </p:nvSpPr>
              <p:spPr>
                <a:xfrm>
                  <a:off x="4706978" y="5203817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8"/>
                        <a:pt x="21459" y="5882"/>
                        <a:pt x="20604" y="5405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5" name="Google Shape;671;p17">
                  <a:extLst>
                    <a:ext uri="{FF2B5EF4-FFF2-40B4-BE49-F238E27FC236}">
                      <a16:creationId xmlns:a16="http://schemas.microsoft.com/office/drawing/2014/main" id="{3A096006-5796-4F74-B090-5DE150A7D6D2}"/>
                    </a:ext>
                  </a:extLst>
                </p:cNvPr>
                <p:cNvSpPr/>
                <p:nvPr/>
              </p:nvSpPr>
              <p:spPr>
                <a:xfrm>
                  <a:off x="4694711" y="5196578"/>
                  <a:ext cx="20722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22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05" y="12406"/>
                        <a:pt x="10721" y="12406"/>
                        <a:pt x="11590" y="11978"/>
                      </a:cubicBezTo>
                      <a:lnTo>
                        <a:pt x="20046" y="7025"/>
                      </a:lnTo>
                      <a:cubicBezTo>
                        <a:pt x="20901" y="6549"/>
                        <a:pt x="20996" y="5882"/>
                        <a:pt x="20046" y="5406"/>
                      </a:cubicBezTo>
                      <a:lnTo>
                        <a:pt x="11210" y="357"/>
                      </a:lnTo>
                      <a:cubicBezTo>
                        <a:pt x="10353" y="-119"/>
                        <a:pt x="9312" y="-119"/>
                        <a:pt x="8455" y="357"/>
                      </a:cubicBezTo>
                      <a:lnTo>
                        <a:pt x="0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" name="Google Shape;672;p17">
                  <a:extLst>
                    <a:ext uri="{FF2B5EF4-FFF2-40B4-BE49-F238E27FC236}">
                      <a16:creationId xmlns:a16="http://schemas.microsoft.com/office/drawing/2014/main" id="{A8733135-A7F1-4D04-B77F-530B26B0E78D}"/>
                    </a:ext>
                  </a:extLst>
                </p:cNvPr>
                <p:cNvSpPr/>
                <p:nvPr/>
              </p:nvSpPr>
              <p:spPr>
                <a:xfrm>
                  <a:off x="4681992" y="5189338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9"/>
                        <a:pt x="21459" y="5882"/>
                        <a:pt x="20604" y="5406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453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7" name="Google Shape;673;p17">
                  <a:extLst>
                    <a:ext uri="{FF2B5EF4-FFF2-40B4-BE49-F238E27FC236}">
                      <a16:creationId xmlns:a16="http://schemas.microsoft.com/office/drawing/2014/main" id="{C516838C-B5AE-42B6-80E8-46DC2DDC85B5}"/>
                    </a:ext>
                  </a:extLst>
                </p:cNvPr>
                <p:cNvSpPr/>
                <p:nvPr/>
              </p:nvSpPr>
              <p:spPr>
                <a:xfrm>
                  <a:off x="4669476" y="51821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8" name="Google Shape;674;p17">
                  <a:extLst>
                    <a:ext uri="{FF2B5EF4-FFF2-40B4-BE49-F238E27FC236}">
                      <a16:creationId xmlns:a16="http://schemas.microsoft.com/office/drawing/2014/main" id="{1F9AED8B-DDAC-4C5F-8B8E-C30374367C3F}"/>
                    </a:ext>
                  </a:extLst>
                </p:cNvPr>
                <p:cNvSpPr/>
                <p:nvPr/>
              </p:nvSpPr>
              <p:spPr>
                <a:xfrm>
                  <a:off x="4656900" y="5174765"/>
                  <a:ext cx="2131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16" h="12299" extrusionOk="0">
                      <a:moveTo>
                        <a:pt x="570" y="6834"/>
                      </a:moveTo>
                      <a:lnTo>
                        <a:pt x="9405" y="11978"/>
                      </a:lnTo>
                      <a:cubicBezTo>
                        <a:pt x="10307" y="12406"/>
                        <a:pt x="11354" y="12406"/>
                        <a:pt x="12255" y="11978"/>
                      </a:cubicBezTo>
                      <a:lnTo>
                        <a:pt x="20711" y="7120"/>
                      </a:lnTo>
                      <a:cubicBezTo>
                        <a:pt x="21471" y="7120"/>
                        <a:pt x="21566" y="5882"/>
                        <a:pt x="20711" y="5501"/>
                      </a:cubicBezTo>
                      <a:lnTo>
                        <a:pt x="11875" y="357"/>
                      </a:lnTo>
                      <a:cubicBezTo>
                        <a:pt x="10984" y="-119"/>
                        <a:pt x="9916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787"/>
                        <a:pt x="-190" y="6834"/>
                        <a:pt x="57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9" name="Google Shape;675;p17">
                  <a:extLst>
                    <a:ext uri="{FF2B5EF4-FFF2-40B4-BE49-F238E27FC236}">
                      <a16:creationId xmlns:a16="http://schemas.microsoft.com/office/drawing/2014/main" id="{7252B423-BA41-4663-983D-54FCC5B1AA46}"/>
                    </a:ext>
                  </a:extLst>
                </p:cNvPr>
                <p:cNvSpPr/>
                <p:nvPr/>
              </p:nvSpPr>
              <p:spPr>
                <a:xfrm>
                  <a:off x="4644490" y="516765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0" name="Google Shape;676;p17">
                  <a:extLst>
                    <a:ext uri="{FF2B5EF4-FFF2-40B4-BE49-F238E27FC236}">
                      <a16:creationId xmlns:a16="http://schemas.microsoft.com/office/drawing/2014/main" id="{F982C593-9572-4CE6-ABD2-125F675B15E0}"/>
                    </a:ext>
                  </a:extLst>
                </p:cNvPr>
                <p:cNvSpPr/>
                <p:nvPr/>
              </p:nvSpPr>
              <p:spPr>
                <a:xfrm>
                  <a:off x="4632021" y="5160418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179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1" name="Google Shape;677;p17">
                  <a:extLst>
                    <a:ext uri="{FF2B5EF4-FFF2-40B4-BE49-F238E27FC236}">
                      <a16:creationId xmlns:a16="http://schemas.microsoft.com/office/drawing/2014/main" id="{B5E34775-FB98-4BA3-9BFC-F2C2A7358C02}"/>
                    </a:ext>
                  </a:extLst>
                </p:cNvPr>
                <p:cNvSpPr/>
                <p:nvPr/>
              </p:nvSpPr>
              <p:spPr>
                <a:xfrm>
                  <a:off x="4619504" y="5153179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59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2" name="Google Shape;678;p17">
                  <a:extLst>
                    <a:ext uri="{FF2B5EF4-FFF2-40B4-BE49-F238E27FC236}">
                      <a16:creationId xmlns:a16="http://schemas.microsoft.com/office/drawing/2014/main" id="{202C6B56-EA38-44E8-9A21-98AB5BF49FA7}"/>
                    </a:ext>
                  </a:extLst>
                </p:cNvPr>
                <p:cNvSpPr/>
                <p:nvPr/>
              </p:nvSpPr>
              <p:spPr>
                <a:xfrm>
                  <a:off x="4769418" y="5240428"/>
                  <a:ext cx="30663" cy="17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63" h="17728" extrusionOk="0">
                      <a:moveTo>
                        <a:pt x="535" y="6417"/>
                      </a:moveTo>
                      <a:lnTo>
                        <a:pt x="18775" y="17371"/>
                      </a:lnTo>
                      <a:cubicBezTo>
                        <a:pt x="19667" y="17847"/>
                        <a:pt x="20734" y="17847"/>
                        <a:pt x="21626" y="17371"/>
                      </a:cubicBezTo>
                      <a:lnTo>
                        <a:pt x="29986" y="12513"/>
                      </a:lnTo>
                      <a:cubicBezTo>
                        <a:pt x="30841" y="12037"/>
                        <a:pt x="30936" y="11370"/>
                        <a:pt x="29986" y="10894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275"/>
                        <a:pt x="-225" y="5941"/>
                        <a:pt x="535" y="641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3" name="Google Shape;679;p17">
                  <a:extLst>
                    <a:ext uri="{FF2B5EF4-FFF2-40B4-BE49-F238E27FC236}">
                      <a16:creationId xmlns:a16="http://schemas.microsoft.com/office/drawing/2014/main" id="{CFCE6C08-4485-4766-B0B1-DB643B164A32}"/>
                    </a:ext>
                  </a:extLst>
                </p:cNvPr>
                <p:cNvSpPr/>
                <p:nvPr/>
              </p:nvSpPr>
              <p:spPr>
                <a:xfrm>
                  <a:off x="4751035" y="5243345"/>
                  <a:ext cx="214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00" h="12299" extrusionOk="0">
                      <a:moveTo>
                        <a:pt x="677" y="6834"/>
                      </a:moveTo>
                      <a:lnTo>
                        <a:pt x="9513" y="11978"/>
                      </a:lnTo>
                      <a:cubicBezTo>
                        <a:pt x="10382" y="12406"/>
                        <a:pt x="11398" y="12406"/>
                        <a:pt x="12268" y="11978"/>
                      </a:cubicBezTo>
                      <a:lnTo>
                        <a:pt x="20723" y="7025"/>
                      </a:lnTo>
                      <a:cubicBezTo>
                        <a:pt x="21578" y="7025"/>
                        <a:pt x="21673" y="5882"/>
                        <a:pt x="20723" y="5405"/>
                      </a:cubicBezTo>
                      <a:lnTo>
                        <a:pt x="11888" y="357"/>
                      </a:lnTo>
                      <a:cubicBezTo>
                        <a:pt x="11031" y="-119"/>
                        <a:pt x="9990" y="-119"/>
                        <a:pt x="9133" y="357"/>
                      </a:cubicBezTo>
                      <a:lnTo>
                        <a:pt x="677" y="4929"/>
                      </a:lnTo>
                      <a:cubicBezTo>
                        <a:pt x="-178" y="5691"/>
                        <a:pt x="-273" y="6453"/>
                        <a:pt x="677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4" name="Google Shape;680;p17">
                  <a:extLst>
                    <a:ext uri="{FF2B5EF4-FFF2-40B4-BE49-F238E27FC236}">
                      <a16:creationId xmlns:a16="http://schemas.microsoft.com/office/drawing/2014/main" id="{F9FDFDFB-1FEC-436D-8A27-977616CEAFFF}"/>
                    </a:ext>
                  </a:extLst>
                </p:cNvPr>
                <p:cNvSpPr/>
                <p:nvPr/>
              </p:nvSpPr>
              <p:spPr>
                <a:xfrm>
                  <a:off x="4738529" y="5236106"/>
                  <a:ext cx="212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00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025"/>
                      </a:lnTo>
                      <a:cubicBezTo>
                        <a:pt x="21354" y="6549"/>
                        <a:pt x="21449" y="5882"/>
                        <a:pt x="20594" y="5406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5" name="Google Shape;681;p17">
                  <a:extLst>
                    <a:ext uri="{FF2B5EF4-FFF2-40B4-BE49-F238E27FC236}">
                      <a16:creationId xmlns:a16="http://schemas.microsoft.com/office/drawing/2014/main" id="{EE89B5B8-68DF-46B5-A38C-2414C30B4347}"/>
                    </a:ext>
                  </a:extLst>
                </p:cNvPr>
                <p:cNvSpPr/>
                <p:nvPr/>
              </p:nvSpPr>
              <p:spPr>
                <a:xfrm>
                  <a:off x="4726002" y="522886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6" name="Google Shape;682;p17">
                  <a:extLst>
                    <a:ext uri="{FF2B5EF4-FFF2-40B4-BE49-F238E27FC236}">
                      <a16:creationId xmlns:a16="http://schemas.microsoft.com/office/drawing/2014/main" id="{51979DAF-9152-4BC7-A165-AA6CDBE539EE}"/>
                    </a:ext>
                  </a:extLst>
                </p:cNvPr>
                <p:cNvSpPr/>
                <p:nvPr/>
              </p:nvSpPr>
              <p:spPr>
                <a:xfrm>
                  <a:off x="4713712" y="5221628"/>
                  <a:ext cx="2078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81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37" y="12406"/>
                        <a:pt x="10784" y="12406"/>
                        <a:pt x="11685" y="11978"/>
                      </a:cubicBezTo>
                      <a:lnTo>
                        <a:pt x="20141" y="7120"/>
                      </a:lnTo>
                      <a:cubicBezTo>
                        <a:pt x="20996" y="6644"/>
                        <a:pt x="20996" y="5882"/>
                        <a:pt x="20141" y="5501"/>
                      </a:cubicBezTo>
                      <a:lnTo>
                        <a:pt x="11305" y="357"/>
                      </a:lnTo>
                      <a:cubicBezTo>
                        <a:pt x="10414" y="-119"/>
                        <a:pt x="9346" y="-119"/>
                        <a:pt x="8455" y="357"/>
                      </a:cubicBezTo>
                      <a:lnTo>
                        <a:pt x="95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7" name="Google Shape;683;p17">
                  <a:extLst>
                    <a:ext uri="{FF2B5EF4-FFF2-40B4-BE49-F238E27FC236}">
                      <a16:creationId xmlns:a16="http://schemas.microsoft.com/office/drawing/2014/main" id="{989959A4-3CA2-4C5A-80A8-565AD89766C0}"/>
                    </a:ext>
                  </a:extLst>
                </p:cNvPr>
                <p:cNvSpPr/>
                <p:nvPr/>
              </p:nvSpPr>
              <p:spPr>
                <a:xfrm>
                  <a:off x="4701016" y="52144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8" name="Google Shape;684;p17">
                  <a:extLst>
                    <a:ext uri="{FF2B5EF4-FFF2-40B4-BE49-F238E27FC236}">
                      <a16:creationId xmlns:a16="http://schemas.microsoft.com/office/drawing/2014/main" id="{1AC25621-AB9F-4BCC-9516-20991E38A51B}"/>
                    </a:ext>
                  </a:extLst>
                </p:cNvPr>
                <p:cNvSpPr/>
                <p:nvPr/>
              </p:nvSpPr>
              <p:spPr>
                <a:xfrm>
                  <a:off x="4688557" y="5207186"/>
                  <a:ext cx="2127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71" h="12299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544" y="5846"/>
                        <a:pt x="20594" y="5465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274"/>
                      </a:lnTo>
                      <a:cubicBezTo>
                        <a:pt x="-116" y="5751"/>
                        <a:pt x="-211" y="6417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9" name="Google Shape;685;p17">
                  <a:extLst>
                    <a:ext uri="{FF2B5EF4-FFF2-40B4-BE49-F238E27FC236}">
                      <a16:creationId xmlns:a16="http://schemas.microsoft.com/office/drawing/2014/main" id="{E808DC1F-D810-4581-BC56-B790A601C80C}"/>
                    </a:ext>
                  </a:extLst>
                </p:cNvPr>
                <p:cNvSpPr/>
                <p:nvPr/>
              </p:nvSpPr>
              <p:spPr>
                <a:xfrm>
                  <a:off x="4675924" y="5199947"/>
                  <a:ext cx="2136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64" h="12299" extrusionOk="0">
                      <a:moveTo>
                        <a:pt x="641" y="6894"/>
                      </a:moveTo>
                      <a:lnTo>
                        <a:pt x="9477" y="11942"/>
                      </a:lnTo>
                      <a:cubicBezTo>
                        <a:pt x="10368" y="12418"/>
                        <a:pt x="11435" y="12418"/>
                        <a:pt x="12327" y="11942"/>
                      </a:cubicBezTo>
                      <a:lnTo>
                        <a:pt x="20687" y="7084"/>
                      </a:lnTo>
                      <a:cubicBezTo>
                        <a:pt x="21542" y="6608"/>
                        <a:pt x="21637" y="5846"/>
                        <a:pt x="20687" y="5465"/>
                      </a:cubicBezTo>
                      <a:lnTo>
                        <a:pt x="11852" y="321"/>
                      </a:lnTo>
                      <a:cubicBezTo>
                        <a:pt x="10982" y="-107"/>
                        <a:pt x="9966" y="-107"/>
                        <a:pt x="9096" y="321"/>
                      </a:cubicBezTo>
                      <a:lnTo>
                        <a:pt x="641" y="5275"/>
                      </a:lnTo>
                      <a:cubicBezTo>
                        <a:pt x="-214" y="5751"/>
                        <a:pt x="-214" y="6417"/>
                        <a:pt x="641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0" name="Google Shape;686;p17">
                  <a:extLst>
                    <a:ext uri="{FF2B5EF4-FFF2-40B4-BE49-F238E27FC236}">
                      <a16:creationId xmlns:a16="http://schemas.microsoft.com/office/drawing/2014/main" id="{175CC988-89EB-49C2-83D4-687E59C0BFEA}"/>
                    </a:ext>
                  </a:extLst>
                </p:cNvPr>
                <p:cNvSpPr/>
                <p:nvPr/>
              </p:nvSpPr>
              <p:spPr>
                <a:xfrm>
                  <a:off x="4663585" y="519270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1" name="Google Shape;687;p17">
                  <a:extLst>
                    <a:ext uri="{FF2B5EF4-FFF2-40B4-BE49-F238E27FC236}">
                      <a16:creationId xmlns:a16="http://schemas.microsoft.com/office/drawing/2014/main" id="{F6BEC086-3888-4831-84A1-8B4CE946491A}"/>
                    </a:ext>
                  </a:extLst>
                </p:cNvPr>
                <p:cNvSpPr/>
                <p:nvPr/>
              </p:nvSpPr>
              <p:spPr>
                <a:xfrm>
                  <a:off x="4651034" y="5185529"/>
                  <a:ext cx="21269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99" extrusionOk="0">
                      <a:moveTo>
                        <a:pt x="546" y="6834"/>
                      </a:moveTo>
                      <a:lnTo>
                        <a:pt x="9381" y="11978"/>
                      </a:lnTo>
                      <a:cubicBezTo>
                        <a:pt x="10283" y="12406"/>
                        <a:pt x="11330" y="12406"/>
                        <a:pt x="12232" y="11978"/>
                      </a:cubicBezTo>
                      <a:lnTo>
                        <a:pt x="20592" y="7120"/>
                      </a:lnTo>
                      <a:cubicBezTo>
                        <a:pt x="21447" y="6644"/>
                        <a:pt x="21542" y="5882"/>
                        <a:pt x="20592" y="5501"/>
                      </a:cubicBezTo>
                      <a:lnTo>
                        <a:pt x="11757" y="357"/>
                      </a:lnTo>
                      <a:cubicBezTo>
                        <a:pt x="10865" y="-119"/>
                        <a:pt x="9798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596"/>
                        <a:pt x="-214" y="6358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2" name="Google Shape;688;p17">
                  <a:extLst>
                    <a:ext uri="{FF2B5EF4-FFF2-40B4-BE49-F238E27FC236}">
                      <a16:creationId xmlns:a16="http://schemas.microsoft.com/office/drawing/2014/main" id="{61D540A7-1E74-456F-84AC-BF6A13BBC13A}"/>
                    </a:ext>
                  </a:extLst>
                </p:cNvPr>
                <p:cNvSpPr/>
                <p:nvPr/>
              </p:nvSpPr>
              <p:spPr>
                <a:xfrm>
                  <a:off x="4638600" y="517832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40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3" name="Google Shape;689;p17">
                  <a:extLst>
                    <a:ext uri="{FF2B5EF4-FFF2-40B4-BE49-F238E27FC236}">
                      <a16:creationId xmlns:a16="http://schemas.microsoft.com/office/drawing/2014/main" id="{D7AF2A65-9658-4BEE-974D-D4AD3158768D}"/>
                    </a:ext>
                  </a:extLst>
                </p:cNvPr>
                <p:cNvSpPr/>
                <p:nvPr/>
              </p:nvSpPr>
              <p:spPr>
                <a:xfrm>
                  <a:off x="4626083" y="5171051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8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4" name="Google Shape;690;p17">
                  <a:extLst>
                    <a:ext uri="{FF2B5EF4-FFF2-40B4-BE49-F238E27FC236}">
                      <a16:creationId xmlns:a16="http://schemas.microsoft.com/office/drawing/2014/main" id="{4B4A5142-1ECF-4413-9195-C13C41D825CF}"/>
                    </a:ext>
                  </a:extLst>
                </p:cNvPr>
                <p:cNvSpPr/>
                <p:nvPr/>
              </p:nvSpPr>
              <p:spPr>
                <a:xfrm>
                  <a:off x="4598129" y="5154858"/>
                  <a:ext cx="36743" cy="21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743" h="21252" extrusionOk="0">
                      <a:moveTo>
                        <a:pt x="535" y="6834"/>
                      </a:moveTo>
                      <a:lnTo>
                        <a:pt x="24856" y="20931"/>
                      </a:lnTo>
                      <a:cubicBezTo>
                        <a:pt x="25725" y="21360"/>
                        <a:pt x="26741" y="21360"/>
                        <a:pt x="27611" y="20931"/>
                      </a:cubicBezTo>
                      <a:lnTo>
                        <a:pt x="36066" y="15978"/>
                      </a:lnTo>
                      <a:cubicBezTo>
                        <a:pt x="36921" y="15502"/>
                        <a:pt x="37016" y="14835"/>
                        <a:pt x="36066" y="14359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5" name="Google Shape;691;p17">
                  <a:extLst>
                    <a:ext uri="{FF2B5EF4-FFF2-40B4-BE49-F238E27FC236}">
                      <a16:creationId xmlns:a16="http://schemas.microsoft.com/office/drawing/2014/main" id="{C5645538-BECD-46E0-979A-4CA75B25A2EE}"/>
                    </a:ext>
                  </a:extLst>
                </p:cNvPr>
                <p:cNvSpPr/>
                <p:nvPr/>
              </p:nvSpPr>
              <p:spPr>
                <a:xfrm>
                  <a:off x="4763493" y="5250906"/>
                  <a:ext cx="24428" cy="142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28" h="14204" extrusionOk="0">
                      <a:moveTo>
                        <a:pt x="475" y="6894"/>
                      </a:moveTo>
                      <a:lnTo>
                        <a:pt x="12540" y="13847"/>
                      </a:lnTo>
                      <a:cubicBezTo>
                        <a:pt x="13431" y="14323"/>
                        <a:pt x="14499" y="14323"/>
                        <a:pt x="15390" y="13847"/>
                      </a:cubicBezTo>
                      <a:lnTo>
                        <a:pt x="23751" y="8989"/>
                      </a:lnTo>
                      <a:cubicBezTo>
                        <a:pt x="24606" y="8513"/>
                        <a:pt x="24701" y="7751"/>
                        <a:pt x="23751" y="7370"/>
                      </a:cubicBezTo>
                      <a:lnTo>
                        <a:pt x="11685" y="321"/>
                      </a:lnTo>
                      <a:cubicBezTo>
                        <a:pt x="10784" y="-107"/>
                        <a:pt x="9737" y="-107"/>
                        <a:pt x="8835" y="321"/>
                      </a:cubicBezTo>
                      <a:lnTo>
                        <a:pt x="380" y="5179"/>
                      </a:lnTo>
                      <a:cubicBezTo>
                        <a:pt x="-95" y="5370"/>
                        <a:pt x="-190" y="6132"/>
                        <a:pt x="47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8" name="Google Shape;692;p17">
                <a:extLst>
                  <a:ext uri="{FF2B5EF4-FFF2-40B4-BE49-F238E27FC236}">
                    <a16:creationId xmlns:a16="http://schemas.microsoft.com/office/drawing/2014/main" id="{220040D9-A29C-476E-B356-1FBF585DE9AE}"/>
                  </a:ext>
                </a:extLst>
              </p:cNvPr>
              <p:cNvGrpSpPr/>
              <p:nvPr/>
            </p:nvGrpSpPr>
            <p:grpSpPr>
              <a:xfrm>
                <a:off x="4655095" y="4952197"/>
                <a:ext cx="207390" cy="280361"/>
                <a:chOff x="4655095" y="4952197"/>
                <a:chExt cx="207390" cy="280361"/>
              </a:xfrm>
            </p:grpSpPr>
            <p:grpSp>
              <p:nvGrpSpPr>
                <p:cNvPr id="69" name="Google Shape;693;p17">
                  <a:extLst>
                    <a:ext uri="{FF2B5EF4-FFF2-40B4-BE49-F238E27FC236}">
                      <a16:creationId xmlns:a16="http://schemas.microsoft.com/office/drawing/2014/main" id="{633786E2-9825-400D-B89F-849F446C1803}"/>
                    </a:ext>
                  </a:extLst>
                </p:cNvPr>
                <p:cNvGrpSpPr/>
                <p:nvPr/>
              </p:nvGrpSpPr>
              <p:grpSpPr>
                <a:xfrm>
                  <a:off x="4655095" y="4952197"/>
                  <a:ext cx="207390" cy="280361"/>
                  <a:chOff x="4655095" y="4952197"/>
                  <a:chExt cx="207390" cy="280361"/>
                </a:xfrm>
              </p:grpSpPr>
              <p:sp>
                <p:nvSpPr>
                  <p:cNvPr id="73" name="Google Shape;694;p17">
                    <a:extLst>
                      <a:ext uri="{FF2B5EF4-FFF2-40B4-BE49-F238E27FC236}">
                        <a16:creationId xmlns:a16="http://schemas.microsoft.com/office/drawing/2014/main" id="{1716F359-F97E-4886-BAA7-001374FA8160}"/>
                      </a:ext>
                    </a:extLst>
                  </p:cNvPr>
                  <p:cNvSpPr/>
                  <p:nvPr/>
                </p:nvSpPr>
                <p:spPr>
                  <a:xfrm>
                    <a:off x="4655095" y="4952197"/>
                    <a:ext cx="207390" cy="2803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7390" h="280361" extrusionOk="0">
                        <a:moveTo>
                          <a:pt x="200455" y="280361"/>
                        </a:moveTo>
                        <a:lnTo>
                          <a:pt x="200455" y="280361"/>
                        </a:lnTo>
                        <a:lnTo>
                          <a:pt x="0" y="164251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4734" y="110530"/>
                          <a:pt x="207375" y="115102"/>
                          <a:pt x="207391" y="120055"/>
                        </a:cubicBezTo>
                        <a:lnTo>
                          <a:pt x="207391" y="268360"/>
                        </a:lnTo>
                        <a:cubicBezTo>
                          <a:pt x="206156" y="275980"/>
                          <a:pt x="204731" y="277885"/>
                          <a:pt x="200455" y="280361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4" name="Google Shape;695;p17">
                    <a:extLst>
                      <a:ext uri="{FF2B5EF4-FFF2-40B4-BE49-F238E27FC236}">
                        <a16:creationId xmlns:a16="http://schemas.microsoft.com/office/drawing/2014/main" id="{995189E7-1EE9-490C-A8AE-6BA1CF6043B7}"/>
                      </a:ext>
                    </a:extLst>
                  </p:cNvPr>
                  <p:cNvSpPr/>
                  <p:nvPr/>
                </p:nvSpPr>
                <p:spPr>
                  <a:xfrm>
                    <a:off x="4655095" y="4952197"/>
                    <a:ext cx="205775" cy="1271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5775" h="127104" extrusionOk="0">
                        <a:moveTo>
                          <a:pt x="182120" y="127104"/>
                        </a:moveTo>
                        <a:lnTo>
                          <a:pt x="0" y="11470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2698" y="109330"/>
                          <a:pt x="204541" y="111216"/>
                          <a:pt x="205776" y="113483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5" name="Google Shape;696;p17">
                    <a:extLst>
                      <a:ext uri="{FF2B5EF4-FFF2-40B4-BE49-F238E27FC236}">
                        <a16:creationId xmlns:a16="http://schemas.microsoft.com/office/drawing/2014/main" id="{09BF7C81-7C6D-40A7-973C-73C4743D0E06}"/>
                      </a:ext>
                    </a:extLst>
                  </p:cNvPr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6" name="Google Shape;697;p17">
                    <a:extLst>
                      <a:ext uri="{FF2B5EF4-FFF2-40B4-BE49-F238E27FC236}">
                        <a16:creationId xmlns:a16="http://schemas.microsoft.com/office/drawing/2014/main" id="{EE611BD3-EA24-4F38-AFD9-B22A641ECB2C}"/>
                      </a:ext>
                    </a:extLst>
                  </p:cNvPr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7" name="Google Shape;698;p17">
                    <a:extLst>
                      <a:ext uri="{FF2B5EF4-FFF2-40B4-BE49-F238E27FC236}">
                        <a16:creationId xmlns:a16="http://schemas.microsoft.com/office/drawing/2014/main" id="{32F59368-2BD3-4236-8A3E-DFDA41871B46}"/>
                      </a:ext>
                    </a:extLst>
                  </p:cNvPr>
                  <p:cNvSpPr/>
                  <p:nvPr/>
                </p:nvSpPr>
                <p:spPr>
                  <a:xfrm>
                    <a:off x="4655095" y="5110733"/>
                    <a:ext cx="200455" cy="1218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121824" extrusionOk="0">
                        <a:moveTo>
                          <a:pt x="200455" y="121825"/>
                        </a:moveTo>
                        <a:lnTo>
                          <a:pt x="200455" y="116014"/>
                        </a:lnTo>
                        <a:lnTo>
                          <a:pt x="0" y="0"/>
                        </a:lnTo>
                        <a:lnTo>
                          <a:pt x="0" y="5715"/>
                        </a:lnTo>
                        <a:lnTo>
                          <a:pt x="200455" y="121825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70" name="Google Shape;699;p17">
                  <a:extLst>
                    <a:ext uri="{FF2B5EF4-FFF2-40B4-BE49-F238E27FC236}">
                      <a16:creationId xmlns:a16="http://schemas.microsoft.com/office/drawing/2014/main" id="{5C35A640-0167-4CD4-92E8-991AAB78E071}"/>
                    </a:ext>
                  </a:extLst>
                </p:cNvPr>
                <p:cNvSpPr/>
                <p:nvPr/>
              </p:nvSpPr>
              <p:spPr>
                <a:xfrm>
                  <a:off x="4660320" y="4963096"/>
                  <a:ext cx="2375" cy="144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5" h="144970" extrusionOk="0">
                      <a:moveTo>
                        <a:pt x="0" y="144971"/>
                      </a:moveTo>
                      <a:lnTo>
                        <a:pt x="0" y="0"/>
                      </a:lnTo>
                      <a:lnTo>
                        <a:pt x="2375" y="1429"/>
                      </a:lnTo>
                      <a:lnTo>
                        <a:pt x="2375" y="143732"/>
                      </a:lnTo>
                      <a:lnTo>
                        <a:pt x="0" y="14497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1" name="Google Shape;700;p17">
                  <a:extLst>
                    <a:ext uri="{FF2B5EF4-FFF2-40B4-BE49-F238E27FC236}">
                      <a16:creationId xmlns:a16="http://schemas.microsoft.com/office/drawing/2014/main" id="{D064C217-0C09-4785-A508-A06F983D8B12}"/>
                    </a:ext>
                  </a:extLst>
                </p:cNvPr>
                <p:cNvSpPr/>
                <p:nvPr/>
              </p:nvSpPr>
              <p:spPr>
                <a:xfrm>
                  <a:off x="4662695" y="4964525"/>
                  <a:ext cx="186490" cy="249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490" h="249936" extrusionOk="0">
                      <a:moveTo>
                        <a:pt x="0" y="0"/>
                      </a:moveTo>
                      <a:lnTo>
                        <a:pt x="0" y="142304"/>
                      </a:lnTo>
                      <a:lnTo>
                        <a:pt x="186490" y="249936"/>
                      </a:lnTo>
                      <a:lnTo>
                        <a:pt x="186490" y="10791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2" name="Google Shape;701;p17">
                  <a:extLst>
                    <a:ext uri="{FF2B5EF4-FFF2-40B4-BE49-F238E27FC236}">
                      <a16:creationId xmlns:a16="http://schemas.microsoft.com/office/drawing/2014/main" id="{736F51A3-CDE4-4F2D-B649-CCEA3112F8BC}"/>
                    </a:ext>
                  </a:extLst>
                </p:cNvPr>
                <p:cNvSpPr/>
                <p:nvPr/>
              </p:nvSpPr>
              <p:spPr>
                <a:xfrm>
                  <a:off x="4660320" y="5106828"/>
                  <a:ext cx="188865" cy="110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865" h="110490" extrusionOk="0">
                      <a:moveTo>
                        <a:pt x="0" y="1238"/>
                      </a:moveTo>
                      <a:lnTo>
                        <a:pt x="188865" y="110490"/>
                      </a:lnTo>
                      <a:lnTo>
                        <a:pt x="188865" y="107633"/>
                      </a:lnTo>
                      <a:lnTo>
                        <a:pt x="2375" y="0"/>
                      </a:lnTo>
                      <a:lnTo>
                        <a:pt x="0" y="123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32" name="Google Shape;702;p17">
              <a:extLst>
                <a:ext uri="{FF2B5EF4-FFF2-40B4-BE49-F238E27FC236}">
                  <a16:creationId xmlns:a16="http://schemas.microsoft.com/office/drawing/2014/main" id="{207A4378-9AE5-424F-9AAE-4F5B363F012F}"/>
                </a:ext>
              </a:extLst>
            </p:cNvPr>
            <p:cNvSpPr/>
            <p:nvPr/>
          </p:nvSpPr>
          <p:spPr>
            <a:xfrm>
              <a:off x="2270876" y="3943763"/>
              <a:ext cx="260754" cy="432930"/>
            </a:xfrm>
            <a:custGeom>
              <a:avLst/>
              <a:gdLst/>
              <a:ahLst/>
              <a:cxnLst/>
              <a:rect l="l" t="t" r="r" b="b"/>
              <a:pathLst>
                <a:path w="260754" h="432930" extrusionOk="0">
                  <a:moveTo>
                    <a:pt x="89949" y="4025"/>
                  </a:moveTo>
                  <a:cubicBezTo>
                    <a:pt x="85198" y="15931"/>
                    <a:pt x="97264" y="30504"/>
                    <a:pt x="129565" y="40696"/>
                  </a:cubicBezTo>
                  <a:cubicBezTo>
                    <a:pt x="161866" y="50888"/>
                    <a:pt x="164811" y="37839"/>
                    <a:pt x="164811" y="37839"/>
                  </a:cubicBezTo>
                  <a:cubicBezTo>
                    <a:pt x="186348" y="47478"/>
                    <a:pt x="207342" y="58289"/>
                    <a:pt x="227702" y="70224"/>
                  </a:cubicBezTo>
                  <a:cubicBezTo>
                    <a:pt x="246703" y="83844"/>
                    <a:pt x="255633" y="123183"/>
                    <a:pt x="258293" y="189667"/>
                  </a:cubicBezTo>
                  <a:cubicBezTo>
                    <a:pt x="261333" y="266534"/>
                    <a:pt x="261523" y="380167"/>
                    <a:pt x="259053" y="400265"/>
                  </a:cubicBezTo>
                  <a:cubicBezTo>
                    <a:pt x="259053" y="400265"/>
                    <a:pt x="222762" y="436460"/>
                    <a:pt x="176401" y="432650"/>
                  </a:cubicBezTo>
                  <a:cubicBezTo>
                    <a:pt x="130040" y="428840"/>
                    <a:pt x="51948" y="387692"/>
                    <a:pt x="32947" y="355878"/>
                  </a:cubicBezTo>
                  <a:cubicBezTo>
                    <a:pt x="33517" y="288441"/>
                    <a:pt x="41307" y="277488"/>
                    <a:pt x="30477" y="238626"/>
                  </a:cubicBezTo>
                  <a:cubicBezTo>
                    <a:pt x="5586" y="149757"/>
                    <a:pt x="-7524" y="113372"/>
                    <a:pt x="4541" y="54317"/>
                  </a:cubicBezTo>
                  <a:cubicBezTo>
                    <a:pt x="14517" y="5644"/>
                    <a:pt x="28482" y="-452"/>
                    <a:pt x="47672" y="24"/>
                  </a:cubicBezTo>
                  <a:cubicBezTo>
                    <a:pt x="61825" y="605"/>
                    <a:pt x="75937" y="1939"/>
                    <a:pt x="89949" y="40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703;p17">
              <a:extLst>
                <a:ext uri="{FF2B5EF4-FFF2-40B4-BE49-F238E27FC236}">
                  <a16:creationId xmlns:a16="http://schemas.microsoft.com/office/drawing/2014/main" id="{F9806C06-278C-4FC3-B1E7-0CDC3B9A58E2}"/>
                </a:ext>
              </a:extLst>
            </p:cNvPr>
            <p:cNvSpPr/>
            <p:nvPr/>
          </p:nvSpPr>
          <p:spPr>
            <a:xfrm>
              <a:off x="2458935" y="4016678"/>
              <a:ext cx="330765" cy="258321"/>
            </a:xfrm>
            <a:custGeom>
              <a:avLst/>
              <a:gdLst/>
              <a:ahLst/>
              <a:cxnLst/>
              <a:rect l="l" t="t" r="r" b="b"/>
              <a:pathLst>
                <a:path w="330765" h="258321" extrusionOk="0">
                  <a:moveTo>
                    <a:pt x="146521" y="199144"/>
                  </a:moveTo>
                  <a:cubicBezTo>
                    <a:pt x="108520" y="208669"/>
                    <a:pt x="99495" y="184666"/>
                    <a:pt x="94460" y="164759"/>
                  </a:cubicBezTo>
                  <a:cubicBezTo>
                    <a:pt x="82394" y="116467"/>
                    <a:pt x="75459" y="72938"/>
                    <a:pt x="66814" y="45506"/>
                  </a:cubicBezTo>
                  <a:cubicBezTo>
                    <a:pt x="56174" y="13216"/>
                    <a:pt x="45058" y="8073"/>
                    <a:pt x="29383" y="1786"/>
                  </a:cubicBezTo>
                  <a:cubicBezTo>
                    <a:pt x="11047" y="-5643"/>
                    <a:pt x="-4818" y="9977"/>
                    <a:pt x="1357" y="51031"/>
                  </a:cubicBezTo>
                  <a:cubicBezTo>
                    <a:pt x="8834" y="98770"/>
                    <a:pt x="20501" y="145747"/>
                    <a:pt x="36223" y="191429"/>
                  </a:cubicBezTo>
                  <a:cubicBezTo>
                    <a:pt x="40973" y="206478"/>
                    <a:pt x="51614" y="233148"/>
                    <a:pt x="67479" y="246102"/>
                  </a:cubicBezTo>
                  <a:cubicBezTo>
                    <a:pt x="87144" y="262009"/>
                    <a:pt x="116690" y="261342"/>
                    <a:pt x="161437" y="250103"/>
                  </a:cubicBezTo>
                  <a:cubicBezTo>
                    <a:pt x="180437" y="245340"/>
                    <a:pt x="201528" y="233910"/>
                    <a:pt x="237439" y="217051"/>
                  </a:cubicBezTo>
                  <a:cubicBezTo>
                    <a:pt x="246939" y="212479"/>
                    <a:pt x="254634" y="209526"/>
                    <a:pt x="273255" y="200763"/>
                  </a:cubicBezTo>
                  <a:cubicBezTo>
                    <a:pt x="291856" y="192334"/>
                    <a:pt x="308153" y="179523"/>
                    <a:pt x="320756" y="163425"/>
                  </a:cubicBezTo>
                  <a:cubicBezTo>
                    <a:pt x="330256" y="149328"/>
                    <a:pt x="331776" y="142661"/>
                    <a:pt x="330256" y="139423"/>
                  </a:cubicBezTo>
                  <a:cubicBezTo>
                    <a:pt x="328736" y="136184"/>
                    <a:pt x="323321" y="136279"/>
                    <a:pt x="318096" y="142185"/>
                  </a:cubicBezTo>
                  <a:cubicBezTo>
                    <a:pt x="310637" y="152300"/>
                    <a:pt x="301357" y="160920"/>
                    <a:pt x="290735" y="167616"/>
                  </a:cubicBezTo>
                  <a:cubicBezTo>
                    <a:pt x="290735" y="167616"/>
                    <a:pt x="302800" y="155139"/>
                    <a:pt x="309261" y="147042"/>
                  </a:cubicBezTo>
                  <a:cubicBezTo>
                    <a:pt x="315140" y="139908"/>
                    <a:pt x="320001" y="131993"/>
                    <a:pt x="323701" y="123516"/>
                  </a:cubicBezTo>
                  <a:cubicBezTo>
                    <a:pt x="327121" y="115229"/>
                    <a:pt x="319996" y="103989"/>
                    <a:pt x="314201" y="109895"/>
                  </a:cubicBezTo>
                  <a:cubicBezTo>
                    <a:pt x="308406" y="115800"/>
                    <a:pt x="306221" y="121801"/>
                    <a:pt x="296340" y="133612"/>
                  </a:cubicBezTo>
                  <a:cubicBezTo>
                    <a:pt x="291172" y="139918"/>
                    <a:pt x="285271" y="145576"/>
                    <a:pt x="278765" y="150471"/>
                  </a:cubicBezTo>
                  <a:cubicBezTo>
                    <a:pt x="284870" y="142194"/>
                    <a:pt x="290302" y="133431"/>
                    <a:pt x="295010" y="124277"/>
                  </a:cubicBezTo>
                  <a:cubicBezTo>
                    <a:pt x="299192" y="117096"/>
                    <a:pt x="301237" y="108866"/>
                    <a:pt x="300900" y="100560"/>
                  </a:cubicBezTo>
                  <a:cubicBezTo>
                    <a:pt x="300900" y="96274"/>
                    <a:pt x="294535" y="91035"/>
                    <a:pt x="288835" y="99322"/>
                  </a:cubicBezTo>
                  <a:cubicBezTo>
                    <a:pt x="283306" y="110552"/>
                    <a:pt x="276448" y="121077"/>
                    <a:pt x="268409" y="130659"/>
                  </a:cubicBezTo>
                  <a:cubicBezTo>
                    <a:pt x="259669" y="139708"/>
                    <a:pt x="252354" y="144852"/>
                    <a:pt x="252069" y="142375"/>
                  </a:cubicBezTo>
                  <a:cubicBezTo>
                    <a:pt x="251784" y="139899"/>
                    <a:pt x="257389" y="134946"/>
                    <a:pt x="260429" y="124373"/>
                  </a:cubicBezTo>
                  <a:cubicBezTo>
                    <a:pt x="263469" y="113800"/>
                    <a:pt x="260429" y="102656"/>
                    <a:pt x="254634" y="101513"/>
                  </a:cubicBezTo>
                  <a:cubicBezTo>
                    <a:pt x="248839" y="100370"/>
                    <a:pt x="249979" y="100560"/>
                    <a:pt x="245134" y="110466"/>
                  </a:cubicBezTo>
                  <a:cubicBezTo>
                    <a:pt x="238797" y="120601"/>
                    <a:pt x="233117" y="131126"/>
                    <a:pt x="228128" y="141994"/>
                  </a:cubicBezTo>
                  <a:cubicBezTo>
                    <a:pt x="225144" y="152138"/>
                    <a:pt x="219767" y="161416"/>
                    <a:pt x="212453" y="169045"/>
                  </a:cubicBezTo>
                  <a:cubicBezTo>
                    <a:pt x="203428" y="178951"/>
                    <a:pt x="182717" y="190000"/>
                    <a:pt x="146521" y="19914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704;p17">
              <a:extLst>
                <a:ext uri="{FF2B5EF4-FFF2-40B4-BE49-F238E27FC236}">
                  <a16:creationId xmlns:a16="http://schemas.microsoft.com/office/drawing/2014/main" id="{CC7A300D-3714-4697-A089-C3F61AD9A4A5}"/>
                </a:ext>
              </a:extLst>
            </p:cNvPr>
            <p:cNvSpPr/>
            <p:nvPr/>
          </p:nvSpPr>
          <p:spPr>
            <a:xfrm>
              <a:off x="2447141" y="4011203"/>
              <a:ext cx="100743" cy="148055"/>
            </a:xfrm>
            <a:custGeom>
              <a:avLst/>
              <a:gdLst/>
              <a:ahLst/>
              <a:cxnLst/>
              <a:rect l="l" t="t" r="r" b="b"/>
              <a:pathLst>
                <a:path w="100743" h="148055" extrusionOk="0">
                  <a:moveTo>
                    <a:pt x="27117" y="689"/>
                  </a:moveTo>
                  <a:cubicBezTo>
                    <a:pt x="52482" y="-3121"/>
                    <a:pt x="70438" y="8404"/>
                    <a:pt x="81743" y="46981"/>
                  </a:cubicBezTo>
                  <a:cubicBezTo>
                    <a:pt x="93049" y="85557"/>
                    <a:pt x="100744" y="117370"/>
                    <a:pt x="100744" y="117370"/>
                  </a:cubicBezTo>
                  <a:cubicBezTo>
                    <a:pt x="90684" y="132001"/>
                    <a:pt x="75423" y="142231"/>
                    <a:pt x="58088" y="145945"/>
                  </a:cubicBezTo>
                  <a:cubicBezTo>
                    <a:pt x="27687" y="153375"/>
                    <a:pt x="16761" y="138801"/>
                    <a:pt x="16761" y="138801"/>
                  </a:cubicBezTo>
                  <a:cubicBezTo>
                    <a:pt x="16761" y="138801"/>
                    <a:pt x="8306" y="98320"/>
                    <a:pt x="3081" y="70793"/>
                  </a:cubicBezTo>
                  <a:cubicBezTo>
                    <a:pt x="-2144" y="43266"/>
                    <a:pt x="-4329" y="5356"/>
                    <a:pt x="27117" y="68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705;p17">
              <a:extLst>
                <a:ext uri="{FF2B5EF4-FFF2-40B4-BE49-F238E27FC236}">
                  <a16:creationId xmlns:a16="http://schemas.microsoft.com/office/drawing/2014/main" id="{2C55EFA9-673C-4FD8-A31F-FD95AE699111}"/>
                </a:ext>
              </a:extLst>
            </p:cNvPr>
            <p:cNvSpPr/>
            <p:nvPr/>
          </p:nvSpPr>
          <p:spPr>
            <a:xfrm>
              <a:off x="2331622" y="3739152"/>
              <a:ext cx="164429" cy="181621"/>
            </a:xfrm>
            <a:custGeom>
              <a:avLst/>
              <a:gdLst/>
              <a:ahLst/>
              <a:cxnLst/>
              <a:rect l="l" t="t" r="r" b="b"/>
              <a:pathLst>
                <a:path w="164429" h="181621" extrusionOk="0">
                  <a:moveTo>
                    <a:pt x="155175" y="75001"/>
                  </a:moveTo>
                  <a:cubicBezTo>
                    <a:pt x="155175" y="75001"/>
                    <a:pt x="195362" y="13755"/>
                    <a:pt x="108244" y="1277"/>
                  </a:cubicBezTo>
                  <a:cubicBezTo>
                    <a:pt x="45447" y="-7771"/>
                    <a:pt x="5166" y="32710"/>
                    <a:pt x="511" y="76620"/>
                  </a:cubicBezTo>
                  <a:cubicBezTo>
                    <a:pt x="-3954" y="118530"/>
                    <a:pt x="21792" y="162345"/>
                    <a:pt x="40412" y="179300"/>
                  </a:cubicBezTo>
                  <a:cubicBezTo>
                    <a:pt x="58682" y="183929"/>
                    <a:pt x="78014" y="181586"/>
                    <a:pt x="94659" y="172727"/>
                  </a:cubicBezTo>
                  <a:cubicBezTo>
                    <a:pt x="95657" y="161326"/>
                    <a:pt x="96038" y="149877"/>
                    <a:pt x="95799" y="138437"/>
                  </a:cubicBezTo>
                  <a:cubicBezTo>
                    <a:pt x="95799" y="138437"/>
                    <a:pt x="65208" y="73858"/>
                    <a:pt x="155175" y="7500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706;p17">
              <a:extLst>
                <a:ext uri="{FF2B5EF4-FFF2-40B4-BE49-F238E27FC236}">
                  <a16:creationId xmlns:a16="http://schemas.microsoft.com/office/drawing/2014/main" id="{FB67B486-A8D0-43AA-9936-776E68156F3F}"/>
                </a:ext>
              </a:extLst>
            </p:cNvPr>
            <p:cNvSpPr/>
            <p:nvPr/>
          </p:nvSpPr>
          <p:spPr>
            <a:xfrm>
              <a:off x="2515394" y="4404988"/>
              <a:ext cx="145638" cy="201549"/>
            </a:xfrm>
            <a:custGeom>
              <a:avLst/>
              <a:gdLst/>
              <a:ahLst/>
              <a:cxnLst/>
              <a:rect l="l" t="t" r="r" b="b"/>
              <a:pathLst>
                <a:path w="145638" h="201549" extrusionOk="0">
                  <a:moveTo>
                    <a:pt x="145639" y="183928"/>
                  </a:moveTo>
                  <a:lnTo>
                    <a:pt x="145639" y="0"/>
                  </a:lnTo>
                  <a:lnTo>
                    <a:pt x="0" y="85249"/>
                  </a:lnTo>
                  <a:lnTo>
                    <a:pt x="56052" y="201549"/>
                  </a:lnTo>
                  <a:lnTo>
                    <a:pt x="145639" y="183928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707;p17">
              <a:extLst>
                <a:ext uri="{FF2B5EF4-FFF2-40B4-BE49-F238E27FC236}">
                  <a16:creationId xmlns:a16="http://schemas.microsoft.com/office/drawing/2014/main" id="{44195D9F-0BBA-4596-A37F-B57221151BB6}"/>
                </a:ext>
              </a:extLst>
            </p:cNvPr>
            <p:cNvSpPr/>
            <p:nvPr/>
          </p:nvSpPr>
          <p:spPr>
            <a:xfrm>
              <a:off x="2565555" y="4383081"/>
              <a:ext cx="95477" cy="55816"/>
            </a:xfrm>
            <a:custGeom>
              <a:avLst/>
              <a:gdLst/>
              <a:ahLst/>
              <a:cxnLst/>
              <a:rect l="l" t="t" r="r" b="b"/>
              <a:pathLst>
                <a:path w="95477" h="55816" extrusionOk="0">
                  <a:moveTo>
                    <a:pt x="0" y="32480"/>
                  </a:moveTo>
                  <a:lnTo>
                    <a:pt x="55862" y="0"/>
                  </a:lnTo>
                  <a:lnTo>
                    <a:pt x="95478" y="22860"/>
                  </a:lnTo>
                  <a:lnTo>
                    <a:pt x="37526" y="55816"/>
                  </a:lnTo>
                  <a:lnTo>
                    <a:pt x="0" y="32480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708;p17">
              <a:extLst>
                <a:ext uri="{FF2B5EF4-FFF2-40B4-BE49-F238E27FC236}">
                  <a16:creationId xmlns:a16="http://schemas.microsoft.com/office/drawing/2014/main" id="{896AC471-0882-452D-B7B9-5874DB8EB340}"/>
                </a:ext>
              </a:extLst>
            </p:cNvPr>
            <p:cNvSpPr/>
            <p:nvPr/>
          </p:nvSpPr>
          <p:spPr>
            <a:xfrm>
              <a:off x="4383145" y="3435820"/>
              <a:ext cx="77712" cy="44958"/>
            </a:xfrm>
            <a:custGeom>
              <a:avLst/>
              <a:gdLst/>
              <a:ahLst/>
              <a:cxnLst/>
              <a:rect l="l" t="t" r="r" b="b"/>
              <a:pathLst>
                <a:path w="77712" h="44958" extrusionOk="0">
                  <a:moveTo>
                    <a:pt x="77712" y="22479"/>
                  </a:moveTo>
                  <a:cubicBezTo>
                    <a:pt x="77712" y="34894"/>
                    <a:pt x="60316" y="44958"/>
                    <a:pt x="38856" y="44958"/>
                  </a:cubicBezTo>
                  <a:cubicBezTo>
                    <a:pt x="17396" y="44958"/>
                    <a:pt x="0" y="34894"/>
                    <a:pt x="0" y="22479"/>
                  </a:cubicBezTo>
                  <a:cubicBezTo>
                    <a:pt x="0" y="10064"/>
                    <a:pt x="17397" y="0"/>
                    <a:pt x="38856" y="0"/>
                  </a:cubicBezTo>
                  <a:cubicBezTo>
                    <a:pt x="60316" y="0"/>
                    <a:pt x="77712" y="10064"/>
                    <a:pt x="77712" y="22479"/>
                  </a:cubicBez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709;p17">
              <a:extLst>
                <a:ext uri="{FF2B5EF4-FFF2-40B4-BE49-F238E27FC236}">
                  <a16:creationId xmlns:a16="http://schemas.microsoft.com/office/drawing/2014/main" id="{1088C330-40AC-438C-AA0D-18170DF1B256}"/>
                </a:ext>
              </a:extLst>
            </p:cNvPr>
            <p:cNvSpPr/>
            <p:nvPr/>
          </p:nvSpPr>
          <p:spPr>
            <a:xfrm flipH="1">
              <a:off x="4682927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710;p17">
              <a:extLst>
                <a:ext uri="{FF2B5EF4-FFF2-40B4-BE49-F238E27FC236}">
                  <a16:creationId xmlns:a16="http://schemas.microsoft.com/office/drawing/2014/main" id="{F499CC6B-7FB9-4048-B3E3-3804E45A383E}"/>
                </a:ext>
              </a:extLst>
            </p:cNvPr>
            <p:cNvSpPr/>
            <p:nvPr/>
          </p:nvSpPr>
          <p:spPr>
            <a:xfrm rot="10800000">
              <a:off x="6022844" y="4502970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711;p17">
              <a:extLst>
                <a:ext uri="{FF2B5EF4-FFF2-40B4-BE49-F238E27FC236}">
                  <a16:creationId xmlns:a16="http://schemas.microsoft.com/office/drawing/2014/main" id="{C59D8589-8E9A-4D36-B3F7-DDD2D54BF09A}"/>
                </a:ext>
              </a:extLst>
            </p:cNvPr>
            <p:cNvSpPr/>
            <p:nvPr/>
          </p:nvSpPr>
          <p:spPr>
            <a:xfrm flipH="1">
              <a:off x="6190049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712;p17">
              <a:extLst>
                <a:ext uri="{FF2B5EF4-FFF2-40B4-BE49-F238E27FC236}">
                  <a16:creationId xmlns:a16="http://schemas.microsoft.com/office/drawing/2014/main" id="{199A7759-3B87-4736-8D52-DA095D46A0A4}"/>
                </a:ext>
              </a:extLst>
            </p:cNvPr>
            <p:cNvSpPr/>
            <p:nvPr/>
          </p:nvSpPr>
          <p:spPr>
            <a:xfrm flipH="1">
              <a:off x="6403900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713;p17">
              <a:extLst>
                <a:ext uri="{FF2B5EF4-FFF2-40B4-BE49-F238E27FC236}">
                  <a16:creationId xmlns:a16="http://schemas.microsoft.com/office/drawing/2014/main" id="{68523EEA-1BDE-4D95-86D1-F2DFE28E2B29}"/>
                </a:ext>
              </a:extLst>
            </p:cNvPr>
            <p:cNvSpPr/>
            <p:nvPr/>
          </p:nvSpPr>
          <p:spPr>
            <a:xfrm flipH="1">
              <a:off x="6190049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714;p17">
              <a:extLst>
                <a:ext uri="{FF2B5EF4-FFF2-40B4-BE49-F238E27FC236}">
                  <a16:creationId xmlns:a16="http://schemas.microsoft.com/office/drawing/2014/main" id="{FFCAEDE0-5583-4858-A911-EAE15B9A94B6}"/>
                </a:ext>
              </a:extLst>
            </p:cNvPr>
            <p:cNvSpPr/>
            <p:nvPr/>
          </p:nvSpPr>
          <p:spPr>
            <a:xfrm>
              <a:off x="6351541" y="3874743"/>
              <a:ext cx="217302" cy="317702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715;p17">
              <a:extLst>
                <a:ext uri="{FF2B5EF4-FFF2-40B4-BE49-F238E27FC236}">
                  <a16:creationId xmlns:a16="http://schemas.microsoft.com/office/drawing/2014/main" id="{B38057B7-AE2B-498B-A635-1B80A8D2F501}"/>
                </a:ext>
              </a:extLst>
            </p:cNvPr>
            <p:cNvSpPr/>
            <p:nvPr/>
          </p:nvSpPr>
          <p:spPr>
            <a:xfrm>
              <a:off x="6368017" y="3871983"/>
              <a:ext cx="104086" cy="12826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716;p17">
              <a:extLst>
                <a:ext uri="{FF2B5EF4-FFF2-40B4-BE49-F238E27FC236}">
                  <a16:creationId xmlns:a16="http://schemas.microsoft.com/office/drawing/2014/main" id="{9ACC3A9D-9736-4522-B171-6BE8167B2B85}"/>
                </a:ext>
              </a:extLst>
            </p:cNvPr>
            <p:cNvSpPr/>
            <p:nvPr/>
          </p:nvSpPr>
          <p:spPr>
            <a:xfrm>
              <a:off x="6388363" y="4011215"/>
              <a:ext cx="128390" cy="14369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717;p17">
              <a:extLst>
                <a:ext uri="{FF2B5EF4-FFF2-40B4-BE49-F238E27FC236}">
                  <a16:creationId xmlns:a16="http://schemas.microsoft.com/office/drawing/2014/main" id="{3CA80A86-09F6-4960-9027-FF7406F46CC0}"/>
                </a:ext>
              </a:extLst>
            </p:cNvPr>
            <p:cNvSpPr/>
            <p:nvPr/>
          </p:nvSpPr>
          <p:spPr>
            <a:xfrm>
              <a:off x="6169126" y="4068541"/>
              <a:ext cx="242294" cy="344916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718;p17">
              <a:extLst>
                <a:ext uri="{FF2B5EF4-FFF2-40B4-BE49-F238E27FC236}">
                  <a16:creationId xmlns:a16="http://schemas.microsoft.com/office/drawing/2014/main" id="{2E5E9B6A-1A92-44FD-B88B-BF632D9FF7E8}"/>
                </a:ext>
              </a:extLst>
            </p:cNvPr>
            <p:cNvSpPr/>
            <p:nvPr/>
          </p:nvSpPr>
          <p:spPr>
            <a:xfrm>
              <a:off x="6350989" y="4058254"/>
              <a:ext cx="187162" cy="24687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719;p17">
              <a:extLst>
                <a:ext uri="{FF2B5EF4-FFF2-40B4-BE49-F238E27FC236}">
                  <a16:creationId xmlns:a16="http://schemas.microsoft.com/office/drawing/2014/main" id="{FA9FCF57-201A-4732-99AA-DB458524D972}"/>
                </a:ext>
              </a:extLst>
            </p:cNvPr>
            <p:cNvSpPr/>
            <p:nvPr/>
          </p:nvSpPr>
          <p:spPr>
            <a:xfrm>
              <a:off x="6384325" y="3881810"/>
              <a:ext cx="137686" cy="169616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720;p17">
              <a:extLst>
                <a:ext uri="{FF2B5EF4-FFF2-40B4-BE49-F238E27FC236}">
                  <a16:creationId xmlns:a16="http://schemas.microsoft.com/office/drawing/2014/main" id="{AACC26C4-D2F4-4CC4-8710-5978C6CAC7A9}"/>
                </a:ext>
              </a:extLst>
            </p:cNvPr>
            <p:cNvSpPr/>
            <p:nvPr/>
          </p:nvSpPr>
          <p:spPr>
            <a:xfrm>
              <a:off x="6389913" y="3881145"/>
              <a:ext cx="138230" cy="13009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721;p17">
              <a:extLst>
                <a:ext uri="{FF2B5EF4-FFF2-40B4-BE49-F238E27FC236}">
                  <a16:creationId xmlns:a16="http://schemas.microsoft.com/office/drawing/2014/main" id="{58679D87-8A67-49C5-A0C1-27EB6FC973C6}"/>
                </a:ext>
              </a:extLst>
            </p:cNvPr>
            <p:cNvSpPr/>
            <p:nvPr/>
          </p:nvSpPr>
          <p:spPr>
            <a:xfrm>
              <a:off x="6223986" y="4735273"/>
              <a:ext cx="108702" cy="82916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722;p17">
              <a:extLst>
                <a:ext uri="{FF2B5EF4-FFF2-40B4-BE49-F238E27FC236}">
                  <a16:creationId xmlns:a16="http://schemas.microsoft.com/office/drawing/2014/main" id="{2CAD18D7-A79C-4D7F-8101-F4D02E2E3905}"/>
                </a:ext>
              </a:extLst>
            </p:cNvPr>
            <p:cNvSpPr/>
            <p:nvPr/>
          </p:nvSpPr>
          <p:spPr>
            <a:xfrm>
              <a:off x="6224466" y="4761723"/>
              <a:ext cx="108209" cy="5649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723;p17">
              <a:extLst>
                <a:ext uri="{FF2B5EF4-FFF2-40B4-BE49-F238E27FC236}">
                  <a16:creationId xmlns:a16="http://schemas.microsoft.com/office/drawing/2014/main" id="{DAA3BBA6-7D76-470C-B3F4-165C24234373}"/>
                </a:ext>
              </a:extLst>
            </p:cNvPr>
            <p:cNvSpPr/>
            <p:nvPr/>
          </p:nvSpPr>
          <p:spPr>
            <a:xfrm>
              <a:off x="6169601" y="4699543"/>
              <a:ext cx="99502" cy="77082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724;p17">
              <a:extLst>
                <a:ext uri="{FF2B5EF4-FFF2-40B4-BE49-F238E27FC236}">
                  <a16:creationId xmlns:a16="http://schemas.microsoft.com/office/drawing/2014/main" id="{399E366E-907D-4516-996A-5E88AD8A1716}"/>
                </a:ext>
              </a:extLst>
            </p:cNvPr>
            <p:cNvSpPr/>
            <p:nvPr/>
          </p:nvSpPr>
          <p:spPr>
            <a:xfrm>
              <a:off x="6170058" y="4724979"/>
              <a:ext cx="99108" cy="51736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725;p17">
              <a:extLst>
                <a:ext uri="{FF2B5EF4-FFF2-40B4-BE49-F238E27FC236}">
                  <a16:creationId xmlns:a16="http://schemas.microsoft.com/office/drawing/2014/main" id="{A6D8DC53-7FB5-403B-9B19-30502619F1B2}"/>
                </a:ext>
              </a:extLst>
            </p:cNvPr>
            <p:cNvSpPr/>
            <p:nvPr/>
          </p:nvSpPr>
          <p:spPr>
            <a:xfrm>
              <a:off x="6206498" y="4301929"/>
              <a:ext cx="236938" cy="40866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726;p17">
              <a:extLst>
                <a:ext uri="{FF2B5EF4-FFF2-40B4-BE49-F238E27FC236}">
                  <a16:creationId xmlns:a16="http://schemas.microsoft.com/office/drawing/2014/main" id="{7EBEC6C0-5389-419F-BB71-AD327E79CE16}"/>
                </a:ext>
              </a:extLst>
            </p:cNvPr>
            <p:cNvSpPr/>
            <p:nvPr/>
          </p:nvSpPr>
          <p:spPr>
            <a:xfrm>
              <a:off x="6271102" y="4302737"/>
              <a:ext cx="235887" cy="442489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727;p17">
              <a:extLst>
                <a:ext uri="{FF2B5EF4-FFF2-40B4-BE49-F238E27FC236}">
                  <a16:creationId xmlns:a16="http://schemas.microsoft.com/office/drawing/2014/main" id="{7BD7B05F-B1C4-4C71-B119-F8268F4CBDF1}"/>
                </a:ext>
              </a:extLst>
            </p:cNvPr>
            <p:cNvSpPr/>
            <p:nvPr/>
          </p:nvSpPr>
          <p:spPr>
            <a:xfrm>
              <a:off x="6183254" y="4274877"/>
              <a:ext cx="352749" cy="324700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728;p17">
              <a:extLst>
                <a:ext uri="{FF2B5EF4-FFF2-40B4-BE49-F238E27FC236}">
                  <a16:creationId xmlns:a16="http://schemas.microsoft.com/office/drawing/2014/main" id="{61EC9A3C-97BF-4B5E-8652-97BB4B3C44A9}"/>
                </a:ext>
              </a:extLst>
            </p:cNvPr>
            <p:cNvSpPr/>
            <p:nvPr/>
          </p:nvSpPr>
          <p:spPr>
            <a:xfrm>
              <a:off x="6466820" y="4083042"/>
              <a:ext cx="122590" cy="42978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729;p17">
              <a:extLst>
                <a:ext uri="{FF2B5EF4-FFF2-40B4-BE49-F238E27FC236}">
                  <a16:creationId xmlns:a16="http://schemas.microsoft.com/office/drawing/2014/main" id="{ED9E9AB7-EAF7-46B2-95D5-0B760B05EBAB}"/>
                </a:ext>
              </a:extLst>
            </p:cNvPr>
            <p:cNvSpPr/>
            <p:nvPr/>
          </p:nvSpPr>
          <p:spPr>
            <a:xfrm>
              <a:off x="6490841" y="4077626"/>
              <a:ext cx="74124" cy="94270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730;p17">
              <a:extLst>
                <a:ext uri="{FF2B5EF4-FFF2-40B4-BE49-F238E27FC236}">
                  <a16:creationId xmlns:a16="http://schemas.microsoft.com/office/drawing/2014/main" id="{DFD88700-4C09-46BB-A547-F9E430E75D6C}"/>
                </a:ext>
              </a:extLst>
            </p:cNvPr>
            <p:cNvSpPr/>
            <p:nvPr/>
          </p:nvSpPr>
          <p:spPr>
            <a:xfrm>
              <a:off x="6345497" y="4058119"/>
              <a:ext cx="63405" cy="6657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1" name="Google Shape;731;p17">
              <a:extLst>
                <a:ext uri="{FF2B5EF4-FFF2-40B4-BE49-F238E27FC236}">
                  <a16:creationId xmlns:a16="http://schemas.microsoft.com/office/drawing/2014/main" id="{ED10B3B6-E21A-4A68-AA5C-F89997BE3E82}"/>
                </a:ext>
              </a:extLst>
            </p:cNvPr>
            <p:cNvGrpSpPr/>
            <p:nvPr/>
          </p:nvGrpSpPr>
          <p:grpSpPr>
            <a:xfrm>
              <a:off x="6161836" y="4215479"/>
              <a:ext cx="350682" cy="265782"/>
              <a:chOff x="6621095" y="1452181"/>
              <a:chExt cx="330894" cy="250785"/>
            </a:xfrm>
          </p:grpSpPr>
          <p:sp>
            <p:nvSpPr>
              <p:cNvPr id="62" name="Google Shape;732;p17">
                <a:extLst>
                  <a:ext uri="{FF2B5EF4-FFF2-40B4-BE49-F238E27FC236}">
                    <a16:creationId xmlns:a16="http://schemas.microsoft.com/office/drawing/2014/main" id="{E44A5436-7741-47CF-99C5-DC356235E3D1}"/>
                  </a:ext>
                </a:extLst>
              </p:cNvPr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" name="Google Shape;733;p17">
                <a:extLst>
                  <a:ext uri="{FF2B5EF4-FFF2-40B4-BE49-F238E27FC236}">
                    <a16:creationId xmlns:a16="http://schemas.microsoft.com/office/drawing/2014/main" id="{8BE1C527-301D-4511-B960-E83936E3E6AE}"/>
                  </a:ext>
                </a:extLst>
              </p:cNvPr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" name="Google Shape;734;p17">
                <a:extLst>
                  <a:ext uri="{FF2B5EF4-FFF2-40B4-BE49-F238E27FC236}">
                    <a16:creationId xmlns:a16="http://schemas.microsoft.com/office/drawing/2014/main" id="{E889AFC9-1B7E-4E8D-8CAC-1ED3235D2FA7}"/>
                  </a:ext>
                </a:extLst>
              </p:cNvPr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" name="Google Shape;735;p17">
                <a:extLst>
                  <a:ext uri="{FF2B5EF4-FFF2-40B4-BE49-F238E27FC236}">
                    <a16:creationId xmlns:a16="http://schemas.microsoft.com/office/drawing/2014/main" id="{29B200F8-3F86-4CC5-B174-8E4EEFFA2AF1}"/>
                  </a:ext>
                </a:extLst>
              </p:cNvPr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736;p17">
                <a:extLst>
                  <a:ext uri="{FF2B5EF4-FFF2-40B4-BE49-F238E27FC236}">
                    <a16:creationId xmlns:a16="http://schemas.microsoft.com/office/drawing/2014/main" id="{B8771AA7-329C-4550-953F-0CBA58D4B639}"/>
                  </a:ext>
                </a:extLst>
              </p:cNvPr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1408891"/>
      </p:ext>
    </p:extLst>
  </p:cSld>
  <p:clrMapOvr>
    <a:masterClrMapping/>
  </p:clrMapOvr>
</p:sld>
</file>

<file path=ppt/theme/theme1.xml><?xml version="1.0" encoding="utf-8"?>
<a:theme xmlns:a="http://schemas.openxmlformats.org/drawingml/2006/main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227</Words>
  <Application>Microsoft Office PowerPoint</Application>
  <PresentationFormat>On-screen Show (16:9)</PresentationFormat>
  <Paragraphs>105</Paragraphs>
  <Slides>36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Calibri</vt:lpstr>
      <vt:lpstr>Raleway SemiBold</vt:lpstr>
      <vt:lpstr>Barlow Light</vt:lpstr>
      <vt:lpstr>Barlow</vt:lpstr>
      <vt:lpstr>Tw Cen MT</vt:lpstr>
      <vt:lpstr>Arial</vt:lpstr>
      <vt:lpstr>Gaoler template</vt:lpstr>
      <vt:lpstr>WELCOME TO CODE STUDIO</vt:lpstr>
      <vt:lpstr>PostgreSQL</vt:lpstr>
      <vt:lpstr>BASICS OF DATABASE</vt:lpstr>
      <vt:lpstr>FUNDAMENTAL SQL COMMANDS</vt:lpstr>
      <vt:lpstr>DATA FILTERING</vt:lpstr>
      <vt:lpstr>GROUP BY COMMANDS</vt:lpstr>
      <vt:lpstr>JOINS</vt:lpstr>
      <vt:lpstr>ADNVANCE CONCEPTS</vt:lpstr>
      <vt:lpstr>STRING FUNCTIONS</vt:lpstr>
      <vt:lpstr>OTHERS</vt:lpstr>
      <vt:lpstr>PowerPoint Presentation</vt:lpstr>
      <vt:lpstr>CREATE COMMAND</vt:lpstr>
      <vt:lpstr>CONSTRAINTS</vt:lpstr>
      <vt:lpstr>KEYS</vt:lpstr>
      <vt:lpstr>EXAMPLE</vt:lpstr>
      <vt:lpstr>INSERT  COMMAND</vt:lpstr>
      <vt:lpstr>INSERT COMMAND</vt:lpstr>
      <vt:lpstr>SELECT</vt:lpstr>
      <vt:lpstr>SELECT</vt:lpstr>
      <vt:lpstr>SELECT</vt:lpstr>
      <vt:lpstr>SELECT DISTINCT</vt:lpstr>
      <vt:lpstr>SELECT DISTINCT</vt:lpstr>
      <vt:lpstr>WHERE</vt:lpstr>
      <vt:lpstr>WHERE</vt:lpstr>
      <vt:lpstr>AND &amp; OR</vt:lpstr>
      <vt:lpstr>EXAMPLES</vt:lpstr>
      <vt:lpstr>NOT</vt:lpstr>
      <vt:lpstr>EXAMPLES</vt:lpstr>
      <vt:lpstr>UPDATE</vt:lpstr>
      <vt:lpstr>EXAMPLES</vt:lpstr>
      <vt:lpstr>DELETE</vt:lpstr>
      <vt:lpstr>EXAMPLES</vt:lpstr>
      <vt:lpstr>ALTER</vt:lpstr>
      <vt:lpstr>COLUMN : ADD/DROP</vt:lpstr>
      <vt:lpstr>COLUMN : MODIFY/RENAME</vt:lpstr>
      <vt:lpstr>CONSTRAINT : ADD/DROP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CODE STUDIO</dc:title>
  <dc:creator>Radhika Shah</dc:creator>
  <cp:lastModifiedBy>Radhika Shah</cp:lastModifiedBy>
  <cp:revision>10</cp:revision>
  <dcterms:modified xsi:type="dcterms:W3CDTF">2020-06-30T07:53:33Z</dcterms:modified>
</cp:coreProperties>
</file>