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65" r:id="rId3"/>
    <p:sldId id="266" r:id="rId4"/>
    <p:sldId id="267" r:id="rId5"/>
    <p:sldId id="256" r:id="rId6"/>
    <p:sldId id="257" r:id="rId7"/>
    <p:sldId id="268" r:id="rId8"/>
    <p:sldId id="258" r:id="rId9"/>
    <p:sldId id="259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ckground" id="{3EC5555F-184C-44C6-9743-639A105E86C4}">
          <p14:sldIdLst>
            <p14:sldId id="264"/>
            <p14:sldId id="265"/>
            <p14:sldId id="266"/>
            <p14:sldId id="267"/>
          </p14:sldIdLst>
        </p14:section>
        <p14:section name="Old (Honda's uniaxial Raw)" id="{6BDD9AC0-37AB-48D9-8230-75FE35433160}">
          <p14:sldIdLst>
            <p14:sldId id="256"/>
            <p14:sldId id="257"/>
            <p14:sldId id="268"/>
          </p14:sldIdLst>
        </p14:section>
        <p14:section name="JFE's uniaxial Raw 0.8mm" id="{315555CF-1742-4FB3-9789-4BA781DC4766}">
          <p14:sldIdLst>
            <p14:sldId id="258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0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37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Upper side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'upper side horizontal profile'!$A$3:$A$1625</c:f>
              <c:numCache>
                <c:formatCode>General</c:formatCode>
                <c:ptCount val="1623"/>
                <c:pt idx="0">
                  <c:v>0</c:v>
                </c:pt>
                <c:pt idx="1">
                  <c:v>9.4E-2</c:v>
                </c:pt>
                <c:pt idx="2">
                  <c:v>0.189</c:v>
                </c:pt>
                <c:pt idx="3">
                  <c:v>0.28299999999999997</c:v>
                </c:pt>
                <c:pt idx="4">
                  <c:v>0.377</c:v>
                </c:pt>
                <c:pt idx="5">
                  <c:v>0.47099999999999997</c:v>
                </c:pt>
                <c:pt idx="6">
                  <c:v>0.56599999999999995</c:v>
                </c:pt>
                <c:pt idx="7">
                  <c:v>0.66</c:v>
                </c:pt>
                <c:pt idx="8">
                  <c:v>0.754</c:v>
                </c:pt>
                <c:pt idx="9">
                  <c:v>0.84899999999999998</c:v>
                </c:pt>
                <c:pt idx="10">
                  <c:v>0.94299999999999995</c:v>
                </c:pt>
                <c:pt idx="11">
                  <c:v>1.0369999999999999</c:v>
                </c:pt>
                <c:pt idx="12">
                  <c:v>1.131</c:v>
                </c:pt>
                <c:pt idx="13">
                  <c:v>1.226</c:v>
                </c:pt>
                <c:pt idx="14">
                  <c:v>1.32</c:v>
                </c:pt>
                <c:pt idx="15">
                  <c:v>1.4139999999999999</c:v>
                </c:pt>
                <c:pt idx="16">
                  <c:v>1.508</c:v>
                </c:pt>
                <c:pt idx="17">
                  <c:v>1.603</c:v>
                </c:pt>
                <c:pt idx="18">
                  <c:v>1.6970000000000001</c:v>
                </c:pt>
                <c:pt idx="19">
                  <c:v>1.7909999999999999</c:v>
                </c:pt>
                <c:pt idx="20">
                  <c:v>1.8859999999999999</c:v>
                </c:pt>
                <c:pt idx="21">
                  <c:v>1.98</c:v>
                </c:pt>
                <c:pt idx="22">
                  <c:v>2.0739999999999998</c:v>
                </c:pt>
                <c:pt idx="23">
                  <c:v>2.1680000000000001</c:v>
                </c:pt>
                <c:pt idx="24">
                  <c:v>2.2629999999999999</c:v>
                </c:pt>
                <c:pt idx="25">
                  <c:v>2.3570000000000002</c:v>
                </c:pt>
                <c:pt idx="26">
                  <c:v>2.4510000000000001</c:v>
                </c:pt>
                <c:pt idx="27">
                  <c:v>2.5459999999999998</c:v>
                </c:pt>
                <c:pt idx="28">
                  <c:v>2.64</c:v>
                </c:pt>
                <c:pt idx="29">
                  <c:v>2.734</c:v>
                </c:pt>
                <c:pt idx="30">
                  <c:v>2.8279999999999998</c:v>
                </c:pt>
                <c:pt idx="31">
                  <c:v>2.923</c:v>
                </c:pt>
                <c:pt idx="32">
                  <c:v>3.0169999999999999</c:v>
                </c:pt>
                <c:pt idx="33">
                  <c:v>3.1110000000000002</c:v>
                </c:pt>
                <c:pt idx="34">
                  <c:v>3.2050000000000001</c:v>
                </c:pt>
                <c:pt idx="35">
                  <c:v>3.3</c:v>
                </c:pt>
                <c:pt idx="36">
                  <c:v>3.3940000000000001</c:v>
                </c:pt>
                <c:pt idx="37">
                  <c:v>3.488</c:v>
                </c:pt>
                <c:pt idx="38">
                  <c:v>3.5830000000000002</c:v>
                </c:pt>
                <c:pt idx="39">
                  <c:v>3.677</c:v>
                </c:pt>
                <c:pt idx="40">
                  <c:v>3.7709999999999999</c:v>
                </c:pt>
                <c:pt idx="41">
                  <c:v>3.8650000000000002</c:v>
                </c:pt>
                <c:pt idx="42">
                  <c:v>3.96</c:v>
                </c:pt>
                <c:pt idx="43">
                  <c:v>4.0540000000000003</c:v>
                </c:pt>
                <c:pt idx="44">
                  <c:v>4.1479999999999997</c:v>
                </c:pt>
                <c:pt idx="45">
                  <c:v>4.2430000000000003</c:v>
                </c:pt>
                <c:pt idx="46">
                  <c:v>4.3369999999999997</c:v>
                </c:pt>
                <c:pt idx="47">
                  <c:v>4.431</c:v>
                </c:pt>
                <c:pt idx="48">
                  <c:v>4.5250000000000004</c:v>
                </c:pt>
                <c:pt idx="49">
                  <c:v>4.62</c:v>
                </c:pt>
                <c:pt idx="50">
                  <c:v>4.7140000000000004</c:v>
                </c:pt>
                <c:pt idx="51">
                  <c:v>4.8079999999999998</c:v>
                </c:pt>
                <c:pt idx="52">
                  <c:v>4.9029999999999996</c:v>
                </c:pt>
                <c:pt idx="53">
                  <c:v>4.9969999999999999</c:v>
                </c:pt>
                <c:pt idx="54">
                  <c:v>5.0910000000000002</c:v>
                </c:pt>
                <c:pt idx="55">
                  <c:v>5.1849999999999996</c:v>
                </c:pt>
                <c:pt idx="56">
                  <c:v>5.28</c:v>
                </c:pt>
                <c:pt idx="57">
                  <c:v>5.3739999999999997</c:v>
                </c:pt>
                <c:pt idx="58">
                  <c:v>5.468</c:v>
                </c:pt>
                <c:pt idx="59">
                  <c:v>5.5620000000000003</c:v>
                </c:pt>
                <c:pt idx="60">
                  <c:v>5.657</c:v>
                </c:pt>
                <c:pt idx="61">
                  <c:v>5.7510000000000003</c:v>
                </c:pt>
                <c:pt idx="62">
                  <c:v>5.8449999999999998</c:v>
                </c:pt>
                <c:pt idx="63">
                  <c:v>5.94</c:v>
                </c:pt>
                <c:pt idx="64">
                  <c:v>6.0339999999999998</c:v>
                </c:pt>
                <c:pt idx="65">
                  <c:v>6.1280000000000001</c:v>
                </c:pt>
                <c:pt idx="66">
                  <c:v>6.2220000000000004</c:v>
                </c:pt>
                <c:pt idx="67">
                  <c:v>6.3170000000000002</c:v>
                </c:pt>
                <c:pt idx="68">
                  <c:v>6.4109999999999996</c:v>
                </c:pt>
                <c:pt idx="69">
                  <c:v>6.5049999999999999</c:v>
                </c:pt>
                <c:pt idx="70">
                  <c:v>6.6</c:v>
                </c:pt>
                <c:pt idx="71">
                  <c:v>6.694</c:v>
                </c:pt>
                <c:pt idx="72">
                  <c:v>6.7880000000000003</c:v>
                </c:pt>
                <c:pt idx="73">
                  <c:v>6.8819999999999997</c:v>
                </c:pt>
                <c:pt idx="74">
                  <c:v>6.9770000000000003</c:v>
                </c:pt>
                <c:pt idx="75">
                  <c:v>7.0709999999999997</c:v>
                </c:pt>
                <c:pt idx="76">
                  <c:v>7.165</c:v>
                </c:pt>
                <c:pt idx="77">
                  <c:v>7.2590000000000003</c:v>
                </c:pt>
                <c:pt idx="78">
                  <c:v>7.3540000000000001</c:v>
                </c:pt>
                <c:pt idx="79">
                  <c:v>7.4480000000000004</c:v>
                </c:pt>
                <c:pt idx="80">
                  <c:v>7.5419999999999998</c:v>
                </c:pt>
                <c:pt idx="81">
                  <c:v>7.6369999999999996</c:v>
                </c:pt>
                <c:pt idx="82">
                  <c:v>7.7309999999999999</c:v>
                </c:pt>
                <c:pt idx="83">
                  <c:v>7.8250000000000002</c:v>
                </c:pt>
                <c:pt idx="84">
                  <c:v>7.9189999999999996</c:v>
                </c:pt>
                <c:pt idx="85">
                  <c:v>8.0139999999999993</c:v>
                </c:pt>
                <c:pt idx="86">
                  <c:v>8.1080000000000005</c:v>
                </c:pt>
                <c:pt idx="87">
                  <c:v>8.202</c:v>
                </c:pt>
                <c:pt idx="88">
                  <c:v>8.2970000000000006</c:v>
                </c:pt>
                <c:pt idx="89">
                  <c:v>8.391</c:v>
                </c:pt>
                <c:pt idx="90">
                  <c:v>8.4849999999999994</c:v>
                </c:pt>
                <c:pt idx="91">
                  <c:v>8.5790000000000006</c:v>
                </c:pt>
                <c:pt idx="92">
                  <c:v>8.6739999999999995</c:v>
                </c:pt>
                <c:pt idx="93">
                  <c:v>8.7680000000000007</c:v>
                </c:pt>
                <c:pt idx="94">
                  <c:v>8.8620000000000001</c:v>
                </c:pt>
                <c:pt idx="95">
                  <c:v>8.9570000000000007</c:v>
                </c:pt>
                <c:pt idx="96">
                  <c:v>9.0510000000000002</c:v>
                </c:pt>
                <c:pt idx="97">
                  <c:v>9.1449999999999996</c:v>
                </c:pt>
                <c:pt idx="98">
                  <c:v>9.2390000000000008</c:v>
                </c:pt>
                <c:pt idx="99">
                  <c:v>9.3339999999999996</c:v>
                </c:pt>
                <c:pt idx="100">
                  <c:v>9.4280000000000008</c:v>
                </c:pt>
                <c:pt idx="101">
                  <c:v>9.5220000000000002</c:v>
                </c:pt>
                <c:pt idx="102">
                  <c:v>9.6159999999999997</c:v>
                </c:pt>
                <c:pt idx="103">
                  <c:v>9.7110000000000003</c:v>
                </c:pt>
                <c:pt idx="104">
                  <c:v>9.8049999999999997</c:v>
                </c:pt>
                <c:pt idx="105">
                  <c:v>9.8989999999999991</c:v>
                </c:pt>
                <c:pt idx="106">
                  <c:v>9.9939999999999998</c:v>
                </c:pt>
                <c:pt idx="107">
                  <c:v>10.087999999999999</c:v>
                </c:pt>
                <c:pt idx="108">
                  <c:v>10.182</c:v>
                </c:pt>
                <c:pt idx="109">
                  <c:v>10.276</c:v>
                </c:pt>
                <c:pt idx="110">
                  <c:v>10.371</c:v>
                </c:pt>
                <c:pt idx="111">
                  <c:v>10.465</c:v>
                </c:pt>
                <c:pt idx="112">
                  <c:v>10.558999999999999</c:v>
                </c:pt>
                <c:pt idx="113">
                  <c:v>10.654</c:v>
                </c:pt>
                <c:pt idx="114">
                  <c:v>10.747999999999999</c:v>
                </c:pt>
                <c:pt idx="115">
                  <c:v>10.842000000000001</c:v>
                </c:pt>
                <c:pt idx="116">
                  <c:v>10.936</c:v>
                </c:pt>
                <c:pt idx="117">
                  <c:v>11.031000000000001</c:v>
                </c:pt>
                <c:pt idx="118">
                  <c:v>11.125</c:v>
                </c:pt>
                <c:pt idx="119">
                  <c:v>11.218999999999999</c:v>
                </c:pt>
                <c:pt idx="120">
                  <c:v>11.314</c:v>
                </c:pt>
                <c:pt idx="121">
                  <c:v>11.407999999999999</c:v>
                </c:pt>
                <c:pt idx="122">
                  <c:v>11.502000000000001</c:v>
                </c:pt>
                <c:pt idx="123">
                  <c:v>11.596</c:v>
                </c:pt>
                <c:pt idx="124">
                  <c:v>11.691000000000001</c:v>
                </c:pt>
                <c:pt idx="125">
                  <c:v>11.785</c:v>
                </c:pt>
                <c:pt idx="126">
                  <c:v>11.879</c:v>
                </c:pt>
                <c:pt idx="127">
                  <c:v>11.973000000000001</c:v>
                </c:pt>
                <c:pt idx="128">
                  <c:v>12.068</c:v>
                </c:pt>
                <c:pt idx="129">
                  <c:v>12.162000000000001</c:v>
                </c:pt>
                <c:pt idx="130">
                  <c:v>12.256</c:v>
                </c:pt>
                <c:pt idx="131">
                  <c:v>12.351000000000001</c:v>
                </c:pt>
                <c:pt idx="132">
                  <c:v>12.445</c:v>
                </c:pt>
                <c:pt idx="133">
                  <c:v>12.539</c:v>
                </c:pt>
                <c:pt idx="134">
                  <c:v>12.632999999999999</c:v>
                </c:pt>
                <c:pt idx="135">
                  <c:v>12.728</c:v>
                </c:pt>
                <c:pt idx="136">
                  <c:v>12.821999999999999</c:v>
                </c:pt>
                <c:pt idx="137">
                  <c:v>12.916</c:v>
                </c:pt>
                <c:pt idx="138">
                  <c:v>13.010999999999999</c:v>
                </c:pt>
                <c:pt idx="139">
                  <c:v>13.105</c:v>
                </c:pt>
                <c:pt idx="140">
                  <c:v>13.199</c:v>
                </c:pt>
                <c:pt idx="141">
                  <c:v>13.292999999999999</c:v>
                </c:pt>
                <c:pt idx="142">
                  <c:v>13.388</c:v>
                </c:pt>
                <c:pt idx="143">
                  <c:v>13.481999999999999</c:v>
                </c:pt>
                <c:pt idx="144">
                  <c:v>13.576000000000001</c:v>
                </c:pt>
                <c:pt idx="145">
                  <c:v>13.67</c:v>
                </c:pt>
                <c:pt idx="146">
                  <c:v>13.765000000000001</c:v>
                </c:pt>
                <c:pt idx="147">
                  <c:v>13.859</c:v>
                </c:pt>
                <c:pt idx="148">
                  <c:v>13.952999999999999</c:v>
                </c:pt>
                <c:pt idx="149">
                  <c:v>14.048</c:v>
                </c:pt>
                <c:pt idx="150">
                  <c:v>14.141999999999999</c:v>
                </c:pt>
                <c:pt idx="151">
                  <c:v>14.236000000000001</c:v>
                </c:pt>
                <c:pt idx="152">
                  <c:v>14.33</c:v>
                </c:pt>
                <c:pt idx="153">
                  <c:v>14.425000000000001</c:v>
                </c:pt>
                <c:pt idx="154">
                  <c:v>14.519</c:v>
                </c:pt>
                <c:pt idx="155">
                  <c:v>14.613</c:v>
                </c:pt>
                <c:pt idx="156">
                  <c:v>14.708</c:v>
                </c:pt>
                <c:pt idx="157">
                  <c:v>14.802</c:v>
                </c:pt>
                <c:pt idx="158">
                  <c:v>14.896000000000001</c:v>
                </c:pt>
                <c:pt idx="159">
                  <c:v>14.99</c:v>
                </c:pt>
                <c:pt idx="160">
                  <c:v>15.085000000000001</c:v>
                </c:pt>
                <c:pt idx="161">
                  <c:v>15.179</c:v>
                </c:pt>
                <c:pt idx="162">
                  <c:v>15.273</c:v>
                </c:pt>
                <c:pt idx="163">
                  <c:v>15.368</c:v>
                </c:pt>
                <c:pt idx="164">
                  <c:v>15.462</c:v>
                </c:pt>
                <c:pt idx="165">
                  <c:v>15.555999999999999</c:v>
                </c:pt>
                <c:pt idx="166">
                  <c:v>15.65</c:v>
                </c:pt>
                <c:pt idx="167">
                  <c:v>15.744999999999999</c:v>
                </c:pt>
                <c:pt idx="168">
                  <c:v>15.839</c:v>
                </c:pt>
                <c:pt idx="169">
                  <c:v>15.933</c:v>
                </c:pt>
                <c:pt idx="170">
                  <c:v>16.027000000000001</c:v>
                </c:pt>
                <c:pt idx="171">
                  <c:v>16.122</c:v>
                </c:pt>
                <c:pt idx="172">
                  <c:v>16.216000000000001</c:v>
                </c:pt>
                <c:pt idx="173">
                  <c:v>16.309999999999999</c:v>
                </c:pt>
                <c:pt idx="174">
                  <c:v>16.405000000000001</c:v>
                </c:pt>
                <c:pt idx="175">
                  <c:v>16.498999999999999</c:v>
                </c:pt>
                <c:pt idx="176">
                  <c:v>16.593</c:v>
                </c:pt>
                <c:pt idx="177">
                  <c:v>16.687000000000001</c:v>
                </c:pt>
                <c:pt idx="178">
                  <c:v>16.782</c:v>
                </c:pt>
                <c:pt idx="179">
                  <c:v>16.876000000000001</c:v>
                </c:pt>
                <c:pt idx="180">
                  <c:v>16.97</c:v>
                </c:pt>
                <c:pt idx="181">
                  <c:v>17.065000000000001</c:v>
                </c:pt>
                <c:pt idx="182">
                  <c:v>17.158999999999999</c:v>
                </c:pt>
                <c:pt idx="183">
                  <c:v>17.253</c:v>
                </c:pt>
                <c:pt idx="184">
                  <c:v>17.347000000000001</c:v>
                </c:pt>
                <c:pt idx="185">
                  <c:v>17.442</c:v>
                </c:pt>
                <c:pt idx="186">
                  <c:v>17.536000000000001</c:v>
                </c:pt>
                <c:pt idx="187">
                  <c:v>17.63</c:v>
                </c:pt>
                <c:pt idx="188">
                  <c:v>17.724</c:v>
                </c:pt>
                <c:pt idx="189">
                  <c:v>17.818999999999999</c:v>
                </c:pt>
                <c:pt idx="190">
                  <c:v>17.913</c:v>
                </c:pt>
                <c:pt idx="191">
                  <c:v>18.007000000000001</c:v>
                </c:pt>
                <c:pt idx="192">
                  <c:v>18.102</c:v>
                </c:pt>
                <c:pt idx="193">
                  <c:v>18.196000000000002</c:v>
                </c:pt>
                <c:pt idx="194">
                  <c:v>18.29</c:v>
                </c:pt>
                <c:pt idx="195">
                  <c:v>18.384</c:v>
                </c:pt>
                <c:pt idx="196">
                  <c:v>18.478999999999999</c:v>
                </c:pt>
                <c:pt idx="197">
                  <c:v>18.573</c:v>
                </c:pt>
                <c:pt idx="198">
                  <c:v>18.667000000000002</c:v>
                </c:pt>
                <c:pt idx="199">
                  <c:v>18.762</c:v>
                </c:pt>
                <c:pt idx="200">
                  <c:v>18.856000000000002</c:v>
                </c:pt>
                <c:pt idx="201">
                  <c:v>18.95</c:v>
                </c:pt>
                <c:pt idx="202">
                  <c:v>19.044</c:v>
                </c:pt>
                <c:pt idx="203">
                  <c:v>19.138999999999999</c:v>
                </c:pt>
                <c:pt idx="204">
                  <c:v>19.233000000000001</c:v>
                </c:pt>
                <c:pt idx="205">
                  <c:v>19.327000000000002</c:v>
                </c:pt>
                <c:pt idx="206">
                  <c:v>19.422000000000001</c:v>
                </c:pt>
                <c:pt idx="207">
                  <c:v>19.515999999999998</c:v>
                </c:pt>
                <c:pt idx="208">
                  <c:v>19.61</c:v>
                </c:pt>
                <c:pt idx="209">
                  <c:v>19.704000000000001</c:v>
                </c:pt>
                <c:pt idx="210">
                  <c:v>19.798999999999999</c:v>
                </c:pt>
                <c:pt idx="211">
                  <c:v>19.893000000000001</c:v>
                </c:pt>
                <c:pt idx="212">
                  <c:v>19.986999999999998</c:v>
                </c:pt>
                <c:pt idx="213">
                  <c:v>20.081</c:v>
                </c:pt>
                <c:pt idx="214">
                  <c:v>20.175999999999998</c:v>
                </c:pt>
                <c:pt idx="215">
                  <c:v>20.27</c:v>
                </c:pt>
                <c:pt idx="216">
                  <c:v>20.364000000000001</c:v>
                </c:pt>
                <c:pt idx="217">
                  <c:v>20.459</c:v>
                </c:pt>
                <c:pt idx="218">
                  <c:v>20.553000000000001</c:v>
                </c:pt>
                <c:pt idx="219">
                  <c:v>20.646999999999998</c:v>
                </c:pt>
                <c:pt idx="220">
                  <c:v>20.741</c:v>
                </c:pt>
                <c:pt idx="221">
                  <c:v>20.835999999999999</c:v>
                </c:pt>
                <c:pt idx="222">
                  <c:v>20.93</c:v>
                </c:pt>
                <c:pt idx="223">
                  <c:v>21.024000000000001</c:v>
                </c:pt>
                <c:pt idx="224">
                  <c:v>21.119</c:v>
                </c:pt>
                <c:pt idx="225">
                  <c:v>21.213000000000001</c:v>
                </c:pt>
                <c:pt idx="226">
                  <c:v>21.306999999999999</c:v>
                </c:pt>
                <c:pt idx="227">
                  <c:v>21.401</c:v>
                </c:pt>
                <c:pt idx="228">
                  <c:v>21.495999999999999</c:v>
                </c:pt>
                <c:pt idx="229">
                  <c:v>21.59</c:v>
                </c:pt>
                <c:pt idx="230">
                  <c:v>21.684000000000001</c:v>
                </c:pt>
                <c:pt idx="231">
                  <c:v>21.777999999999999</c:v>
                </c:pt>
                <c:pt idx="232">
                  <c:v>21.873000000000001</c:v>
                </c:pt>
                <c:pt idx="233">
                  <c:v>21.966999999999999</c:v>
                </c:pt>
                <c:pt idx="234">
                  <c:v>22.061</c:v>
                </c:pt>
                <c:pt idx="235">
                  <c:v>22.155999999999999</c:v>
                </c:pt>
                <c:pt idx="236">
                  <c:v>22.25</c:v>
                </c:pt>
                <c:pt idx="237">
                  <c:v>22.344000000000001</c:v>
                </c:pt>
                <c:pt idx="238">
                  <c:v>22.437999999999999</c:v>
                </c:pt>
                <c:pt idx="239">
                  <c:v>22.533000000000001</c:v>
                </c:pt>
                <c:pt idx="240">
                  <c:v>22.626999999999999</c:v>
                </c:pt>
                <c:pt idx="241">
                  <c:v>22.721</c:v>
                </c:pt>
                <c:pt idx="242">
                  <c:v>22.815999999999999</c:v>
                </c:pt>
                <c:pt idx="243">
                  <c:v>22.91</c:v>
                </c:pt>
                <c:pt idx="244">
                  <c:v>23.004000000000001</c:v>
                </c:pt>
                <c:pt idx="245">
                  <c:v>23.097999999999999</c:v>
                </c:pt>
                <c:pt idx="246">
                  <c:v>23.193000000000001</c:v>
                </c:pt>
                <c:pt idx="247">
                  <c:v>23.286999999999999</c:v>
                </c:pt>
                <c:pt idx="248">
                  <c:v>23.381</c:v>
                </c:pt>
                <c:pt idx="249">
                  <c:v>23.475999999999999</c:v>
                </c:pt>
                <c:pt idx="250">
                  <c:v>23.57</c:v>
                </c:pt>
                <c:pt idx="251">
                  <c:v>23.664000000000001</c:v>
                </c:pt>
                <c:pt idx="252">
                  <c:v>23.757999999999999</c:v>
                </c:pt>
                <c:pt idx="253">
                  <c:v>23.853000000000002</c:v>
                </c:pt>
                <c:pt idx="254">
                  <c:v>23.946999999999999</c:v>
                </c:pt>
                <c:pt idx="255">
                  <c:v>24.041</c:v>
                </c:pt>
                <c:pt idx="256">
                  <c:v>24.135000000000002</c:v>
                </c:pt>
                <c:pt idx="257">
                  <c:v>24.23</c:v>
                </c:pt>
                <c:pt idx="258">
                  <c:v>24.324000000000002</c:v>
                </c:pt>
                <c:pt idx="259">
                  <c:v>24.417999999999999</c:v>
                </c:pt>
                <c:pt idx="260">
                  <c:v>24.513000000000002</c:v>
                </c:pt>
                <c:pt idx="261">
                  <c:v>24.606999999999999</c:v>
                </c:pt>
                <c:pt idx="262">
                  <c:v>24.701000000000001</c:v>
                </c:pt>
                <c:pt idx="263">
                  <c:v>24.795000000000002</c:v>
                </c:pt>
                <c:pt idx="264">
                  <c:v>24.89</c:v>
                </c:pt>
                <c:pt idx="265">
                  <c:v>24.984000000000002</c:v>
                </c:pt>
                <c:pt idx="266">
                  <c:v>25.077999999999999</c:v>
                </c:pt>
                <c:pt idx="267">
                  <c:v>25.172999999999998</c:v>
                </c:pt>
                <c:pt idx="268">
                  <c:v>25.266999999999999</c:v>
                </c:pt>
                <c:pt idx="269">
                  <c:v>25.361000000000001</c:v>
                </c:pt>
                <c:pt idx="270">
                  <c:v>25.454999999999998</c:v>
                </c:pt>
                <c:pt idx="271">
                  <c:v>25.55</c:v>
                </c:pt>
                <c:pt idx="272">
                  <c:v>25.643999999999998</c:v>
                </c:pt>
                <c:pt idx="273">
                  <c:v>25.738</c:v>
                </c:pt>
                <c:pt idx="274">
                  <c:v>25.832000000000001</c:v>
                </c:pt>
                <c:pt idx="275">
                  <c:v>25.927</c:v>
                </c:pt>
                <c:pt idx="276">
                  <c:v>26.021000000000001</c:v>
                </c:pt>
                <c:pt idx="277">
                  <c:v>26.114999999999998</c:v>
                </c:pt>
                <c:pt idx="278">
                  <c:v>26.21</c:v>
                </c:pt>
                <c:pt idx="279">
                  <c:v>26.303999999999998</c:v>
                </c:pt>
                <c:pt idx="280">
                  <c:v>26.398</c:v>
                </c:pt>
                <c:pt idx="281">
                  <c:v>26.492000000000001</c:v>
                </c:pt>
                <c:pt idx="282">
                  <c:v>26.587</c:v>
                </c:pt>
                <c:pt idx="283">
                  <c:v>26.681000000000001</c:v>
                </c:pt>
                <c:pt idx="284">
                  <c:v>26.774999999999999</c:v>
                </c:pt>
                <c:pt idx="285">
                  <c:v>26.87</c:v>
                </c:pt>
                <c:pt idx="286">
                  <c:v>26.963999999999999</c:v>
                </c:pt>
                <c:pt idx="287">
                  <c:v>27.058</c:v>
                </c:pt>
                <c:pt idx="288">
                  <c:v>27.152000000000001</c:v>
                </c:pt>
                <c:pt idx="289">
                  <c:v>27.247</c:v>
                </c:pt>
                <c:pt idx="290">
                  <c:v>27.341000000000001</c:v>
                </c:pt>
                <c:pt idx="291">
                  <c:v>27.434999999999999</c:v>
                </c:pt>
                <c:pt idx="292">
                  <c:v>27.53</c:v>
                </c:pt>
                <c:pt idx="293">
                  <c:v>27.623999999999999</c:v>
                </c:pt>
                <c:pt idx="294">
                  <c:v>27.718</c:v>
                </c:pt>
                <c:pt idx="295">
                  <c:v>27.812000000000001</c:v>
                </c:pt>
                <c:pt idx="296">
                  <c:v>27.907</c:v>
                </c:pt>
                <c:pt idx="297">
                  <c:v>28.001000000000001</c:v>
                </c:pt>
                <c:pt idx="298">
                  <c:v>28.094999999999999</c:v>
                </c:pt>
                <c:pt idx="299">
                  <c:v>28.189</c:v>
                </c:pt>
                <c:pt idx="300">
                  <c:v>28.283999999999999</c:v>
                </c:pt>
                <c:pt idx="301">
                  <c:v>28.378</c:v>
                </c:pt>
                <c:pt idx="302">
                  <c:v>28.472000000000001</c:v>
                </c:pt>
                <c:pt idx="303">
                  <c:v>28.567</c:v>
                </c:pt>
                <c:pt idx="304">
                  <c:v>28.661000000000001</c:v>
                </c:pt>
                <c:pt idx="305">
                  <c:v>28.754999999999999</c:v>
                </c:pt>
                <c:pt idx="306">
                  <c:v>28.849</c:v>
                </c:pt>
                <c:pt idx="307">
                  <c:v>28.943999999999999</c:v>
                </c:pt>
                <c:pt idx="308">
                  <c:v>29.038</c:v>
                </c:pt>
                <c:pt idx="309">
                  <c:v>29.132000000000001</c:v>
                </c:pt>
                <c:pt idx="310">
                  <c:v>29.227</c:v>
                </c:pt>
                <c:pt idx="311">
                  <c:v>29.321000000000002</c:v>
                </c:pt>
                <c:pt idx="312">
                  <c:v>29.414999999999999</c:v>
                </c:pt>
                <c:pt idx="313">
                  <c:v>29.509</c:v>
                </c:pt>
                <c:pt idx="314">
                  <c:v>29.603999999999999</c:v>
                </c:pt>
                <c:pt idx="315">
                  <c:v>29.698</c:v>
                </c:pt>
                <c:pt idx="316">
                  <c:v>29.792000000000002</c:v>
                </c:pt>
                <c:pt idx="317">
                  <c:v>29.887</c:v>
                </c:pt>
                <c:pt idx="318">
                  <c:v>29.981000000000002</c:v>
                </c:pt>
                <c:pt idx="319">
                  <c:v>30.074999999999999</c:v>
                </c:pt>
                <c:pt idx="320">
                  <c:v>30.169</c:v>
                </c:pt>
                <c:pt idx="321">
                  <c:v>30.263999999999999</c:v>
                </c:pt>
                <c:pt idx="322">
                  <c:v>30.358000000000001</c:v>
                </c:pt>
                <c:pt idx="323">
                  <c:v>30.452000000000002</c:v>
                </c:pt>
                <c:pt idx="324">
                  <c:v>30.545999999999999</c:v>
                </c:pt>
                <c:pt idx="325">
                  <c:v>30.640999999999998</c:v>
                </c:pt>
                <c:pt idx="326">
                  <c:v>30.734999999999999</c:v>
                </c:pt>
                <c:pt idx="327">
                  <c:v>30.829000000000001</c:v>
                </c:pt>
                <c:pt idx="328">
                  <c:v>30.923999999999999</c:v>
                </c:pt>
                <c:pt idx="329">
                  <c:v>31.018000000000001</c:v>
                </c:pt>
                <c:pt idx="330">
                  <c:v>31.111999999999998</c:v>
                </c:pt>
                <c:pt idx="331">
                  <c:v>31.206</c:v>
                </c:pt>
                <c:pt idx="332">
                  <c:v>31.300999999999998</c:v>
                </c:pt>
                <c:pt idx="333">
                  <c:v>31.395</c:v>
                </c:pt>
                <c:pt idx="334">
                  <c:v>31.489000000000001</c:v>
                </c:pt>
                <c:pt idx="335">
                  <c:v>31.584</c:v>
                </c:pt>
                <c:pt idx="336">
                  <c:v>31.678000000000001</c:v>
                </c:pt>
                <c:pt idx="337">
                  <c:v>31.771999999999998</c:v>
                </c:pt>
                <c:pt idx="338">
                  <c:v>31.866</c:v>
                </c:pt>
                <c:pt idx="339">
                  <c:v>31.960999999999999</c:v>
                </c:pt>
                <c:pt idx="340">
                  <c:v>32.055</c:v>
                </c:pt>
                <c:pt idx="341">
                  <c:v>32.149000000000001</c:v>
                </c:pt>
                <c:pt idx="342">
                  <c:v>32.243000000000002</c:v>
                </c:pt>
                <c:pt idx="343">
                  <c:v>32.338000000000001</c:v>
                </c:pt>
                <c:pt idx="344">
                  <c:v>32.432000000000002</c:v>
                </c:pt>
                <c:pt idx="345">
                  <c:v>32.526000000000003</c:v>
                </c:pt>
                <c:pt idx="346">
                  <c:v>32.621000000000002</c:v>
                </c:pt>
                <c:pt idx="347">
                  <c:v>32.715000000000003</c:v>
                </c:pt>
                <c:pt idx="348">
                  <c:v>32.808999999999997</c:v>
                </c:pt>
                <c:pt idx="349">
                  <c:v>32.902999999999999</c:v>
                </c:pt>
                <c:pt idx="350">
                  <c:v>32.997999999999998</c:v>
                </c:pt>
                <c:pt idx="351">
                  <c:v>33.091999999999999</c:v>
                </c:pt>
                <c:pt idx="352">
                  <c:v>33.186</c:v>
                </c:pt>
                <c:pt idx="353">
                  <c:v>33.280999999999999</c:v>
                </c:pt>
                <c:pt idx="354">
                  <c:v>33.375</c:v>
                </c:pt>
                <c:pt idx="355">
                  <c:v>33.469000000000001</c:v>
                </c:pt>
                <c:pt idx="356">
                  <c:v>33.563000000000002</c:v>
                </c:pt>
                <c:pt idx="357">
                  <c:v>33.658000000000001</c:v>
                </c:pt>
                <c:pt idx="358">
                  <c:v>33.752000000000002</c:v>
                </c:pt>
                <c:pt idx="359">
                  <c:v>33.845999999999997</c:v>
                </c:pt>
                <c:pt idx="360">
                  <c:v>33.941000000000003</c:v>
                </c:pt>
                <c:pt idx="361">
                  <c:v>34.034999999999997</c:v>
                </c:pt>
                <c:pt idx="362">
                  <c:v>34.128999999999998</c:v>
                </c:pt>
                <c:pt idx="363">
                  <c:v>34.222999999999999</c:v>
                </c:pt>
                <c:pt idx="364">
                  <c:v>34.317999999999998</c:v>
                </c:pt>
                <c:pt idx="365">
                  <c:v>34.411999999999999</c:v>
                </c:pt>
                <c:pt idx="366">
                  <c:v>34.506</c:v>
                </c:pt>
                <c:pt idx="367">
                  <c:v>34.6</c:v>
                </c:pt>
                <c:pt idx="368">
                  <c:v>34.695</c:v>
                </c:pt>
                <c:pt idx="369">
                  <c:v>34.789000000000001</c:v>
                </c:pt>
                <c:pt idx="370">
                  <c:v>34.883000000000003</c:v>
                </c:pt>
                <c:pt idx="371">
                  <c:v>34.978000000000002</c:v>
                </c:pt>
                <c:pt idx="372">
                  <c:v>35.072000000000003</c:v>
                </c:pt>
                <c:pt idx="373">
                  <c:v>35.165999999999997</c:v>
                </c:pt>
                <c:pt idx="374">
                  <c:v>35.26</c:v>
                </c:pt>
                <c:pt idx="375">
                  <c:v>35.354999999999997</c:v>
                </c:pt>
                <c:pt idx="376">
                  <c:v>35.448999999999998</c:v>
                </c:pt>
                <c:pt idx="377">
                  <c:v>35.542999999999999</c:v>
                </c:pt>
                <c:pt idx="378">
                  <c:v>35.637999999999998</c:v>
                </c:pt>
                <c:pt idx="379">
                  <c:v>35.731999999999999</c:v>
                </c:pt>
                <c:pt idx="380">
                  <c:v>35.826000000000001</c:v>
                </c:pt>
                <c:pt idx="381">
                  <c:v>35.92</c:v>
                </c:pt>
                <c:pt idx="382">
                  <c:v>36.015000000000001</c:v>
                </c:pt>
                <c:pt idx="383">
                  <c:v>36.109000000000002</c:v>
                </c:pt>
                <c:pt idx="384">
                  <c:v>36.203000000000003</c:v>
                </c:pt>
                <c:pt idx="385">
                  <c:v>36.296999999999997</c:v>
                </c:pt>
                <c:pt idx="386">
                  <c:v>36.392000000000003</c:v>
                </c:pt>
                <c:pt idx="387">
                  <c:v>36.485999999999997</c:v>
                </c:pt>
                <c:pt idx="388">
                  <c:v>36.58</c:v>
                </c:pt>
                <c:pt idx="389">
                  <c:v>36.674999999999997</c:v>
                </c:pt>
                <c:pt idx="390">
                  <c:v>36.768999999999998</c:v>
                </c:pt>
                <c:pt idx="391">
                  <c:v>36.863</c:v>
                </c:pt>
                <c:pt idx="392">
                  <c:v>36.957000000000001</c:v>
                </c:pt>
                <c:pt idx="393">
                  <c:v>37.052</c:v>
                </c:pt>
                <c:pt idx="394">
                  <c:v>37.146000000000001</c:v>
                </c:pt>
                <c:pt idx="395">
                  <c:v>37.24</c:v>
                </c:pt>
                <c:pt idx="396">
                  <c:v>37.335000000000001</c:v>
                </c:pt>
                <c:pt idx="397">
                  <c:v>37.429000000000002</c:v>
                </c:pt>
                <c:pt idx="398">
                  <c:v>37.523000000000003</c:v>
                </c:pt>
                <c:pt idx="399">
                  <c:v>37.616999999999997</c:v>
                </c:pt>
                <c:pt idx="400">
                  <c:v>37.712000000000003</c:v>
                </c:pt>
                <c:pt idx="401">
                  <c:v>37.805999999999997</c:v>
                </c:pt>
                <c:pt idx="402">
                  <c:v>37.9</c:v>
                </c:pt>
                <c:pt idx="403">
                  <c:v>37.994999999999997</c:v>
                </c:pt>
                <c:pt idx="404">
                  <c:v>38.088999999999999</c:v>
                </c:pt>
                <c:pt idx="405">
                  <c:v>38.183</c:v>
                </c:pt>
                <c:pt idx="406">
                  <c:v>38.277000000000001</c:v>
                </c:pt>
                <c:pt idx="407">
                  <c:v>38.372</c:v>
                </c:pt>
                <c:pt idx="408">
                  <c:v>38.466000000000001</c:v>
                </c:pt>
                <c:pt idx="409">
                  <c:v>38.56</c:v>
                </c:pt>
                <c:pt idx="410">
                  <c:v>38.654000000000003</c:v>
                </c:pt>
                <c:pt idx="411">
                  <c:v>38.749000000000002</c:v>
                </c:pt>
                <c:pt idx="412">
                  <c:v>38.843000000000004</c:v>
                </c:pt>
                <c:pt idx="413">
                  <c:v>38.936999999999998</c:v>
                </c:pt>
                <c:pt idx="414">
                  <c:v>39.031999999999996</c:v>
                </c:pt>
                <c:pt idx="415">
                  <c:v>39.125999999999998</c:v>
                </c:pt>
                <c:pt idx="416">
                  <c:v>39.22</c:v>
                </c:pt>
                <c:pt idx="417">
                  <c:v>39.314</c:v>
                </c:pt>
                <c:pt idx="418">
                  <c:v>39.408999999999999</c:v>
                </c:pt>
                <c:pt idx="419">
                  <c:v>39.503</c:v>
                </c:pt>
                <c:pt idx="420">
                  <c:v>39.597000000000001</c:v>
                </c:pt>
                <c:pt idx="421">
                  <c:v>39.692</c:v>
                </c:pt>
                <c:pt idx="422">
                  <c:v>39.786000000000001</c:v>
                </c:pt>
                <c:pt idx="423">
                  <c:v>39.880000000000003</c:v>
                </c:pt>
                <c:pt idx="424">
                  <c:v>39.973999999999997</c:v>
                </c:pt>
                <c:pt idx="425">
                  <c:v>40.069000000000003</c:v>
                </c:pt>
                <c:pt idx="426">
                  <c:v>40.162999999999997</c:v>
                </c:pt>
                <c:pt idx="427">
                  <c:v>40.256999999999998</c:v>
                </c:pt>
                <c:pt idx="428">
                  <c:v>40.350999999999999</c:v>
                </c:pt>
                <c:pt idx="429">
                  <c:v>40.445999999999998</c:v>
                </c:pt>
                <c:pt idx="430">
                  <c:v>40.54</c:v>
                </c:pt>
                <c:pt idx="431">
                  <c:v>40.634</c:v>
                </c:pt>
                <c:pt idx="432">
                  <c:v>40.728999999999999</c:v>
                </c:pt>
                <c:pt idx="433">
                  <c:v>40.823</c:v>
                </c:pt>
                <c:pt idx="434">
                  <c:v>40.917000000000002</c:v>
                </c:pt>
                <c:pt idx="435">
                  <c:v>41.011000000000003</c:v>
                </c:pt>
                <c:pt idx="436">
                  <c:v>41.106000000000002</c:v>
                </c:pt>
                <c:pt idx="437">
                  <c:v>41.2</c:v>
                </c:pt>
                <c:pt idx="438">
                  <c:v>41.293999999999997</c:v>
                </c:pt>
                <c:pt idx="439">
                  <c:v>41.389000000000003</c:v>
                </c:pt>
                <c:pt idx="440">
                  <c:v>41.482999999999997</c:v>
                </c:pt>
                <c:pt idx="441">
                  <c:v>41.576999999999998</c:v>
                </c:pt>
                <c:pt idx="442">
                  <c:v>41.670999999999999</c:v>
                </c:pt>
                <c:pt idx="443">
                  <c:v>41.765999999999998</c:v>
                </c:pt>
                <c:pt idx="444">
                  <c:v>41.86</c:v>
                </c:pt>
                <c:pt idx="445">
                  <c:v>41.954000000000001</c:v>
                </c:pt>
                <c:pt idx="446">
                  <c:v>42.048999999999999</c:v>
                </c:pt>
                <c:pt idx="447">
                  <c:v>42.143000000000001</c:v>
                </c:pt>
                <c:pt idx="448">
                  <c:v>42.237000000000002</c:v>
                </c:pt>
                <c:pt idx="449">
                  <c:v>42.331000000000003</c:v>
                </c:pt>
                <c:pt idx="450">
                  <c:v>42.426000000000002</c:v>
                </c:pt>
                <c:pt idx="451">
                  <c:v>42.52</c:v>
                </c:pt>
                <c:pt idx="452">
                  <c:v>42.613999999999997</c:v>
                </c:pt>
                <c:pt idx="453">
                  <c:v>42.707999999999998</c:v>
                </c:pt>
                <c:pt idx="454">
                  <c:v>42.802999999999997</c:v>
                </c:pt>
                <c:pt idx="455">
                  <c:v>42.896999999999998</c:v>
                </c:pt>
                <c:pt idx="456">
                  <c:v>42.991</c:v>
                </c:pt>
                <c:pt idx="457">
                  <c:v>43.085999999999999</c:v>
                </c:pt>
                <c:pt idx="458">
                  <c:v>43.18</c:v>
                </c:pt>
                <c:pt idx="459">
                  <c:v>43.274000000000001</c:v>
                </c:pt>
                <c:pt idx="460">
                  <c:v>43.368000000000002</c:v>
                </c:pt>
                <c:pt idx="461">
                  <c:v>43.463000000000001</c:v>
                </c:pt>
                <c:pt idx="462">
                  <c:v>43.557000000000002</c:v>
                </c:pt>
                <c:pt idx="463">
                  <c:v>43.651000000000003</c:v>
                </c:pt>
                <c:pt idx="464">
                  <c:v>43.746000000000002</c:v>
                </c:pt>
                <c:pt idx="465">
                  <c:v>43.84</c:v>
                </c:pt>
                <c:pt idx="466">
                  <c:v>43.933999999999997</c:v>
                </c:pt>
                <c:pt idx="467">
                  <c:v>44.027999999999999</c:v>
                </c:pt>
                <c:pt idx="468">
                  <c:v>44.122999999999998</c:v>
                </c:pt>
                <c:pt idx="469">
                  <c:v>44.216999999999999</c:v>
                </c:pt>
                <c:pt idx="470">
                  <c:v>44.311</c:v>
                </c:pt>
                <c:pt idx="471">
                  <c:v>44.405000000000001</c:v>
                </c:pt>
                <c:pt idx="472">
                  <c:v>44.5</c:v>
                </c:pt>
                <c:pt idx="473">
                  <c:v>44.594000000000001</c:v>
                </c:pt>
                <c:pt idx="474">
                  <c:v>44.688000000000002</c:v>
                </c:pt>
                <c:pt idx="475">
                  <c:v>44.783000000000001</c:v>
                </c:pt>
                <c:pt idx="476">
                  <c:v>44.877000000000002</c:v>
                </c:pt>
                <c:pt idx="477">
                  <c:v>44.970999999999997</c:v>
                </c:pt>
                <c:pt idx="478">
                  <c:v>45.064999999999998</c:v>
                </c:pt>
                <c:pt idx="479">
                  <c:v>45.16</c:v>
                </c:pt>
                <c:pt idx="480">
                  <c:v>45.253999999999998</c:v>
                </c:pt>
                <c:pt idx="481">
                  <c:v>45.347999999999999</c:v>
                </c:pt>
                <c:pt idx="482">
                  <c:v>45.442999999999998</c:v>
                </c:pt>
                <c:pt idx="483">
                  <c:v>45.536999999999999</c:v>
                </c:pt>
                <c:pt idx="484">
                  <c:v>45.631</c:v>
                </c:pt>
                <c:pt idx="485">
                  <c:v>45.725000000000001</c:v>
                </c:pt>
                <c:pt idx="486">
                  <c:v>45.82</c:v>
                </c:pt>
                <c:pt idx="487">
                  <c:v>45.914000000000001</c:v>
                </c:pt>
                <c:pt idx="488">
                  <c:v>46.008000000000003</c:v>
                </c:pt>
                <c:pt idx="489">
                  <c:v>46.103000000000002</c:v>
                </c:pt>
                <c:pt idx="490">
                  <c:v>46.197000000000003</c:v>
                </c:pt>
                <c:pt idx="491">
                  <c:v>46.290999999999997</c:v>
                </c:pt>
                <c:pt idx="492">
                  <c:v>46.384999999999998</c:v>
                </c:pt>
                <c:pt idx="493">
                  <c:v>46.48</c:v>
                </c:pt>
                <c:pt idx="494">
                  <c:v>46.573999999999998</c:v>
                </c:pt>
                <c:pt idx="495">
                  <c:v>46.667999999999999</c:v>
                </c:pt>
                <c:pt idx="496">
                  <c:v>46.762</c:v>
                </c:pt>
                <c:pt idx="497">
                  <c:v>46.856999999999999</c:v>
                </c:pt>
                <c:pt idx="498">
                  <c:v>46.951000000000001</c:v>
                </c:pt>
                <c:pt idx="499">
                  <c:v>47.045000000000002</c:v>
                </c:pt>
                <c:pt idx="500">
                  <c:v>47.14</c:v>
                </c:pt>
                <c:pt idx="501">
                  <c:v>47.234000000000002</c:v>
                </c:pt>
                <c:pt idx="502">
                  <c:v>47.328000000000003</c:v>
                </c:pt>
                <c:pt idx="503">
                  <c:v>47.421999999999997</c:v>
                </c:pt>
                <c:pt idx="504">
                  <c:v>47.517000000000003</c:v>
                </c:pt>
                <c:pt idx="505">
                  <c:v>47.610999999999997</c:v>
                </c:pt>
                <c:pt idx="506">
                  <c:v>47.704999999999998</c:v>
                </c:pt>
                <c:pt idx="507">
                  <c:v>47.8</c:v>
                </c:pt>
                <c:pt idx="508">
                  <c:v>47.893999999999998</c:v>
                </c:pt>
                <c:pt idx="509">
                  <c:v>47.988</c:v>
                </c:pt>
                <c:pt idx="510">
                  <c:v>48.082000000000001</c:v>
                </c:pt>
                <c:pt idx="511">
                  <c:v>48.177</c:v>
                </c:pt>
                <c:pt idx="512">
                  <c:v>48.271000000000001</c:v>
                </c:pt>
                <c:pt idx="513">
                  <c:v>48.365000000000002</c:v>
                </c:pt>
                <c:pt idx="514">
                  <c:v>48.46</c:v>
                </c:pt>
                <c:pt idx="515">
                  <c:v>48.554000000000002</c:v>
                </c:pt>
                <c:pt idx="516">
                  <c:v>48.648000000000003</c:v>
                </c:pt>
                <c:pt idx="517">
                  <c:v>48.741999999999997</c:v>
                </c:pt>
                <c:pt idx="518">
                  <c:v>48.837000000000003</c:v>
                </c:pt>
                <c:pt idx="519">
                  <c:v>48.930999999999997</c:v>
                </c:pt>
                <c:pt idx="520">
                  <c:v>49.024999999999999</c:v>
                </c:pt>
                <c:pt idx="521">
                  <c:v>49.119</c:v>
                </c:pt>
                <c:pt idx="522">
                  <c:v>49.213999999999999</c:v>
                </c:pt>
                <c:pt idx="523">
                  <c:v>49.308</c:v>
                </c:pt>
                <c:pt idx="524">
                  <c:v>49.402000000000001</c:v>
                </c:pt>
                <c:pt idx="525">
                  <c:v>49.497</c:v>
                </c:pt>
                <c:pt idx="526">
                  <c:v>49.591000000000001</c:v>
                </c:pt>
                <c:pt idx="527">
                  <c:v>49.685000000000002</c:v>
                </c:pt>
                <c:pt idx="528">
                  <c:v>49.779000000000003</c:v>
                </c:pt>
                <c:pt idx="529">
                  <c:v>49.874000000000002</c:v>
                </c:pt>
                <c:pt idx="530">
                  <c:v>49.968000000000004</c:v>
                </c:pt>
                <c:pt idx="531">
                  <c:v>50.061999999999998</c:v>
                </c:pt>
                <c:pt idx="532">
                  <c:v>50.156999999999996</c:v>
                </c:pt>
                <c:pt idx="533">
                  <c:v>50.250999999999998</c:v>
                </c:pt>
                <c:pt idx="534">
                  <c:v>50.344999999999999</c:v>
                </c:pt>
                <c:pt idx="535">
                  <c:v>50.439</c:v>
                </c:pt>
                <c:pt idx="536">
                  <c:v>50.533999999999999</c:v>
                </c:pt>
                <c:pt idx="537">
                  <c:v>50.628</c:v>
                </c:pt>
                <c:pt idx="538">
                  <c:v>50.722000000000001</c:v>
                </c:pt>
                <c:pt idx="539">
                  <c:v>50.816000000000003</c:v>
                </c:pt>
                <c:pt idx="540">
                  <c:v>50.911000000000001</c:v>
                </c:pt>
                <c:pt idx="541">
                  <c:v>51.005000000000003</c:v>
                </c:pt>
                <c:pt idx="542">
                  <c:v>51.098999999999997</c:v>
                </c:pt>
                <c:pt idx="543">
                  <c:v>51.194000000000003</c:v>
                </c:pt>
                <c:pt idx="544">
                  <c:v>51.287999999999997</c:v>
                </c:pt>
                <c:pt idx="545">
                  <c:v>51.381999999999998</c:v>
                </c:pt>
                <c:pt idx="546">
                  <c:v>51.475999999999999</c:v>
                </c:pt>
                <c:pt idx="547">
                  <c:v>51.570999999999998</c:v>
                </c:pt>
                <c:pt idx="548">
                  <c:v>51.664999999999999</c:v>
                </c:pt>
                <c:pt idx="549">
                  <c:v>51.759</c:v>
                </c:pt>
                <c:pt idx="550">
                  <c:v>51.853999999999999</c:v>
                </c:pt>
                <c:pt idx="551">
                  <c:v>51.948</c:v>
                </c:pt>
                <c:pt idx="552">
                  <c:v>52.042000000000002</c:v>
                </c:pt>
                <c:pt idx="553">
                  <c:v>52.136000000000003</c:v>
                </c:pt>
                <c:pt idx="554">
                  <c:v>52.231000000000002</c:v>
                </c:pt>
                <c:pt idx="555">
                  <c:v>52.325000000000003</c:v>
                </c:pt>
                <c:pt idx="556">
                  <c:v>52.418999999999997</c:v>
                </c:pt>
                <c:pt idx="557">
                  <c:v>52.514000000000003</c:v>
                </c:pt>
                <c:pt idx="558">
                  <c:v>52.607999999999997</c:v>
                </c:pt>
                <c:pt idx="559">
                  <c:v>52.701999999999998</c:v>
                </c:pt>
                <c:pt idx="560">
                  <c:v>52.795999999999999</c:v>
                </c:pt>
                <c:pt idx="561">
                  <c:v>52.890999999999998</c:v>
                </c:pt>
                <c:pt idx="562">
                  <c:v>52.984999999999999</c:v>
                </c:pt>
                <c:pt idx="563">
                  <c:v>53.079000000000001</c:v>
                </c:pt>
                <c:pt idx="564">
                  <c:v>53.173000000000002</c:v>
                </c:pt>
                <c:pt idx="565">
                  <c:v>53.268000000000001</c:v>
                </c:pt>
                <c:pt idx="566">
                  <c:v>53.362000000000002</c:v>
                </c:pt>
                <c:pt idx="567">
                  <c:v>53.456000000000003</c:v>
                </c:pt>
                <c:pt idx="568">
                  <c:v>53.551000000000002</c:v>
                </c:pt>
                <c:pt idx="569">
                  <c:v>53.645000000000003</c:v>
                </c:pt>
                <c:pt idx="570">
                  <c:v>53.738999999999997</c:v>
                </c:pt>
                <c:pt idx="571">
                  <c:v>53.832999999999998</c:v>
                </c:pt>
                <c:pt idx="572">
                  <c:v>53.927999999999997</c:v>
                </c:pt>
                <c:pt idx="573">
                  <c:v>54.021999999999998</c:v>
                </c:pt>
                <c:pt idx="574">
                  <c:v>54.116</c:v>
                </c:pt>
                <c:pt idx="575">
                  <c:v>54.210999999999999</c:v>
                </c:pt>
                <c:pt idx="576">
                  <c:v>54.305</c:v>
                </c:pt>
                <c:pt idx="577">
                  <c:v>54.399000000000001</c:v>
                </c:pt>
                <c:pt idx="578">
                  <c:v>54.493000000000002</c:v>
                </c:pt>
                <c:pt idx="579">
                  <c:v>54.588000000000001</c:v>
                </c:pt>
                <c:pt idx="580">
                  <c:v>54.682000000000002</c:v>
                </c:pt>
                <c:pt idx="581">
                  <c:v>54.776000000000003</c:v>
                </c:pt>
                <c:pt idx="582">
                  <c:v>54.87</c:v>
                </c:pt>
                <c:pt idx="583">
                  <c:v>54.965000000000003</c:v>
                </c:pt>
                <c:pt idx="584">
                  <c:v>55.058999999999997</c:v>
                </c:pt>
                <c:pt idx="585">
                  <c:v>55.152999999999999</c:v>
                </c:pt>
                <c:pt idx="586">
                  <c:v>55.247999999999998</c:v>
                </c:pt>
                <c:pt idx="587">
                  <c:v>55.341999999999999</c:v>
                </c:pt>
                <c:pt idx="588">
                  <c:v>55.436</c:v>
                </c:pt>
                <c:pt idx="589">
                  <c:v>55.53</c:v>
                </c:pt>
                <c:pt idx="590">
                  <c:v>55.625</c:v>
                </c:pt>
                <c:pt idx="591">
                  <c:v>55.719000000000001</c:v>
                </c:pt>
                <c:pt idx="592">
                  <c:v>55.813000000000002</c:v>
                </c:pt>
                <c:pt idx="593">
                  <c:v>55.908000000000001</c:v>
                </c:pt>
                <c:pt idx="594">
                  <c:v>56.002000000000002</c:v>
                </c:pt>
                <c:pt idx="595">
                  <c:v>56.095999999999997</c:v>
                </c:pt>
                <c:pt idx="596">
                  <c:v>56.19</c:v>
                </c:pt>
                <c:pt idx="597">
                  <c:v>56.284999999999997</c:v>
                </c:pt>
                <c:pt idx="598">
                  <c:v>56.378999999999998</c:v>
                </c:pt>
                <c:pt idx="599">
                  <c:v>56.472999999999999</c:v>
                </c:pt>
                <c:pt idx="600">
                  <c:v>56.567999999999998</c:v>
                </c:pt>
                <c:pt idx="601">
                  <c:v>56.661999999999999</c:v>
                </c:pt>
                <c:pt idx="602">
                  <c:v>56.756</c:v>
                </c:pt>
                <c:pt idx="603">
                  <c:v>56.85</c:v>
                </c:pt>
                <c:pt idx="604">
                  <c:v>56.945</c:v>
                </c:pt>
                <c:pt idx="605">
                  <c:v>57.039000000000001</c:v>
                </c:pt>
                <c:pt idx="606">
                  <c:v>57.133000000000003</c:v>
                </c:pt>
                <c:pt idx="607">
                  <c:v>57.226999999999997</c:v>
                </c:pt>
                <c:pt idx="608">
                  <c:v>57.322000000000003</c:v>
                </c:pt>
                <c:pt idx="609">
                  <c:v>57.415999999999997</c:v>
                </c:pt>
                <c:pt idx="610">
                  <c:v>57.51</c:v>
                </c:pt>
                <c:pt idx="611">
                  <c:v>57.604999999999997</c:v>
                </c:pt>
                <c:pt idx="612">
                  <c:v>57.698999999999998</c:v>
                </c:pt>
                <c:pt idx="613">
                  <c:v>57.792999999999999</c:v>
                </c:pt>
                <c:pt idx="614">
                  <c:v>57.887</c:v>
                </c:pt>
                <c:pt idx="615">
                  <c:v>57.981999999999999</c:v>
                </c:pt>
                <c:pt idx="616">
                  <c:v>58.076000000000001</c:v>
                </c:pt>
                <c:pt idx="617">
                  <c:v>58.17</c:v>
                </c:pt>
                <c:pt idx="618">
                  <c:v>58.265000000000001</c:v>
                </c:pt>
                <c:pt idx="619">
                  <c:v>58.359000000000002</c:v>
                </c:pt>
                <c:pt idx="620">
                  <c:v>58.453000000000003</c:v>
                </c:pt>
                <c:pt idx="621">
                  <c:v>58.546999999999997</c:v>
                </c:pt>
                <c:pt idx="622">
                  <c:v>58.642000000000003</c:v>
                </c:pt>
                <c:pt idx="623">
                  <c:v>58.735999999999997</c:v>
                </c:pt>
                <c:pt idx="624">
                  <c:v>58.83</c:v>
                </c:pt>
                <c:pt idx="625">
                  <c:v>58.923999999999999</c:v>
                </c:pt>
                <c:pt idx="626">
                  <c:v>59.018999999999998</c:v>
                </c:pt>
                <c:pt idx="627">
                  <c:v>59.113</c:v>
                </c:pt>
                <c:pt idx="628">
                  <c:v>59.207000000000001</c:v>
                </c:pt>
                <c:pt idx="629">
                  <c:v>59.302</c:v>
                </c:pt>
                <c:pt idx="630">
                  <c:v>59.396000000000001</c:v>
                </c:pt>
                <c:pt idx="631">
                  <c:v>59.49</c:v>
                </c:pt>
                <c:pt idx="632">
                  <c:v>59.584000000000003</c:v>
                </c:pt>
                <c:pt idx="633">
                  <c:v>59.679000000000002</c:v>
                </c:pt>
                <c:pt idx="634">
                  <c:v>59.773000000000003</c:v>
                </c:pt>
                <c:pt idx="635">
                  <c:v>59.866999999999997</c:v>
                </c:pt>
                <c:pt idx="636">
                  <c:v>59.962000000000003</c:v>
                </c:pt>
                <c:pt idx="637">
                  <c:v>60.055999999999997</c:v>
                </c:pt>
                <c:pt idx="638">
                  <c:v>60.15</c:v>
                </c:pt>
                <c:pt idx="639">
                  <c:v>60.244</c:v>
                </c:pt>
                <c:pt idx="640">
                  <c:v>60.338999999999999</c:v>
                </c:pt>
                <c:pt idx="641">
                  <c:v>60.433</c:v>
                </c:pt>
                <c:pt idx="642">
                  <c:v>60.527000000000001</c:v>
                </c:pt>
                <c:pt idx="643">
                  <c:v>60.622</c:v>
                </c:pt>
                <c:pt idx="644">
                  <c:v>60.716000000000001</c:v>
                </c:pt>
                <c:pt idx="645">
                  <c:v>60.81</c:v>
                </c:pt>
                <c:pt idx="646">
                  <c:v>60.904000000000003</c:v>
                </c:pt>
                <c:pt idx="647">
                  <c:v>60.999000000000002</c:v>
                </c:pt>
                <c:pt idx="648">
                  <c:v>61.093000000000004</c:v>
                </c:pt>
                <c:pt idx="649">
                  <c:v>61.186999999999998</c:v>
                </c:pt>
                <c:pt idx="650">
                  <c:v>61.280999999999999</c:v>
                </c:pt>
                <c:pt idx="651">
                  <c:v>61.375999999999998</c:v>
                </c:pt>
                <c:pt idx="652">
                  <c:v>61.47</c:v>
                </c:pt>
                <c:pt idx="653">
                  <c:v>61.564</c:v>
                </c:pt>
                <c:pt idx="654">
                  <c:v>61.658999999999999</c:v>
                </c:pt>
                <c:pt idx="655">
                  <c:v>61.753</c:v>
                </c:pt>
                <c:pt idx="656">
                  <c:v>61.847000000000001</c:v>
                </c:pt>
                <c:pt idx="657">
                  <c:v>61.941000000000003</c:v>
                </c:pt>
                <c:pt idx="658">
                  <c:v>62.036000000000001</c:v>
                </c:pt>
                <c:pt idx="659">
                  <c:v>62.13</c:v>
                </c:pt>
                <c:pt idx="660">
                  <c:v>62.223999999999997</c:v>
                </c:pt>
                <c:pt idx="661">
                  <c:v>62.319000000000003</c:v>
                </c:pt>
                <c:pt idx="662">
                  <c:v>62.412999999999997</c:v>
                </c:pt>
                <c:pt idx="663">
                  <c:v>62.506999999999998</c:v>
                </c:pt>
                <c:pt idx="664">
                  <c:v>62.600999999999999</c:v>
                </c:pt>
                <c:pt idx="665">
                  <c:v>62.695999999999998</c:v>
                </c:pt>
                <c:pt idx="666">
                  <c:v>62.79</c:v>
                </c:pt>
                <c:pt idx="667">
                  <c:v>62.884</c:v>
                </c:pt>
                <c:pt idx="668">
                  <c:v>62.978999999999999</c:v>
                </c:pt>
                <c:pt idx="669">
                  <c:v>63.073</c:v>
                </c:pt>
                <c:pt idx="670">
                  <c:v>63.167000000000002</c:v>
                </c:pt>
                <c:pt idx="671">
                  <c:v>63.261000000000003</c:v>
                </c:pt>
                <c:pt idx="672">
                  <c:v>63.356000000000002</c:v>
                </c:pt>
                <c:pt idx="673">
                  <c:v>63.45</c:v>
                </c:pt>
                <c:pt idx="674">
                  <c:v>63.543999999999997</c:v>
                </c:pt>
                <c:pt idx="675">
                  <c:v>63.637999999999998</c:v>
                </c:pt>
                <c:pt idx="676">
                  <c:v>63.732999999999997</c:v>
                </c:pt>
                <c:pt idx="677">
                  <c:v>63.826999999999998</c:v>
                </c:pt>
                <c:pt idx="678">
                  <c:v>63.920999999999999</c:v>
                </c:pt>
                <c:pt idx="679">
                  <c:v>64.016000000000005</c:v>
                </c:pt>
                <c:pt idx="680">
                  <c:v>64.11</c:v>
                </c:pt>
                <c:pt idx="681">
                  <c:v>64.203999999999994</c:v>
                </c:pt>
                <c:pt idx="682">
                  <c:v>64.298000000000002</c:v>
                </c:pt>
                <c:pt idx="683">
                  <c:v>64.393000000000001</c:v>
                </c:pt>
                <c:pt idx="684">
                  <c:v>64.486999999999995</c:v>
                </c:pt>
                <c:pt idx="685">
                  <c:v>64.581000000000003</c:v>
                </c:pt>
                <c:pt idx="686">
                  <c:v>64.676000000000002</c:v>
                </c:pt>
                <c:pt idx="687">
                  <c:v>64.77</c:v>
                </c:pt>
                <c:pt idx="688">
                  <c:v>64.864000000000004</c:v>
                </c:pt>
                <c:pt idx="689">
                  <c:v>64.957999999999998</c:v>
                </c:pt>
                <c:pt idx="690">
                  <c:v>65.052999999999997</c:v>
                </c:pt>
                <c:pt idx="691">
                  <c:v>65.147000000000006</c:v>
                </c:pt>
                <c:pt idx="692">
                  <c:v>65.241</c:v>
                </c:pt>
                <c:pt idx="693">
                  <c:v>65.334999999999994</c:v>
                </c:pt>
                <c:pt idx="694">
                  <c:v>65.430000000000007</c:v>
                </c:pt>
                <c:pt idx="695">
                  <c:v>65.524000000000001</c:v>
                </c:pt>
                <c:pt idx="696">
                  <c:v>65.617999999999995</c:v>
                </c:pt>
                <c:pt idx="697">
                  <c:v>65.712999999999994</c:v>
                </c:pt>
                <c:pt idx="698">
                  <c:v>65.807000000000002</c:v>
                </c:pt>
                <c:pt idx="699">
                  <c:v>65.900999999999996</c:v>
                </c:pt>
                <c:pt idx="700">
                  <c:v>65.995000000000005</c:v>
                </c:pt>
                <c:pt idx="701">
                  <c:v>66.09</c:v>
                </c:pt>
                <c:pt idx="702">
                  <c:v>66.183999999999997</c:v>
                </c:pt>
                <c:pt idx="703">
                  <c:v>66.278000000000006</c:v>
                </c:pt>
                <c:pt idx="704">
                  <c:v>66.373000000000005</c:v>
                </c:pt>
                <c:pt idx="705">
                  <c:v>66.466999999999999</c:v>
                </c:pt>
                <c:pt idx="706">
                  <c:v>66.561000000000007</c:v>
                </c:pt>
                <c:pt idx="707">
                  <c:v>66.655000000000001</c:v>
                </c:pt>
                <c:pt idx="708">
                  <c:v>66.75</c:v>
                </c:pt>
                <c:pt idx="709">
                  <c:v>66.843999999999994</c:v>
                </c:pt>
                <c:pt idx="710">
                  <c:v>66.938000000000002</c:v>
                </c:pt>
                <c:pt idx="711">
                  <c:v>67.033000000000001</c:v>
                </c:pt>
                <c:pt idx="712">
                  <c:v>67.126999999999995</c:v>
                </c:pt>
                <c:pt idx="713">
                  <c:v>67.221000000000004</c:v>
                </c:pt>
                <c:pt idx="714">
                  <c:v>67.314999999999998</c:v>
                </c:pt>
                <c:pt idx="715">
                  <c:v>67.41</c:v>
                </c:pt>
                <c:pt idx="716">
                  <c:v>67.504000000000005</c:v>
                </c:pt>
                <c:pt idx="717">
                  <c:v>67.597999999999999</c:v>
                </c:pt>
                <c:pt idx="718">
                  <c:v>67.691999999999993</c:v>
                </c:pt>
                <c:pt idx="719">
                  <c:v>67.787000000000006</c:v>
                </c:pt>
                <c:pt idx="720">
                  <c:v>67.881</c:v>
                </c:pt>
                <c:pt idx="721">
                  <c:v>67.974999999999994</c:v>
                </c:pt>
                <c:pt idx="722">
                  <c:v>68.069999999999993</c:v>
                </c:pt>
                <c:pt idx="723">
                  <c:v>68.164000000000001</c:v>
                </c:pt>
                <c:pt idx="724">
                  <c:v>68.257999999999996</c:v>
                </c:pt>
                <c:pt idx="725">
                  <c:v>68.352000000000004</c:v>
                </c:pt>
                <c:pt idx="726">
                  <c:v>68.447000000000003</c:v>
                </c:pt>
                <c:pt idx="727">
                  <c:v>68.540999999999997</c:v>
                </c:pt>
                <c:pt idx="728">
                  <c:v>68.635000000000005</c:v>
                </c:pt>
                <c:pt idx="729">
                  <c:v>68.73</c:v>
                </c:pt>
                <c:pt idx="730">
                  <c:v>68.823999999999998</c:v>
                </c:pt>
                <c:pt idx="731">
                  <c:v>68.918000000000006</c:v>
                </c:pt>
                <c:pt idx="732">
                  <c:v>69.012</c:v>
                </c:pt>
                <c:pt idx="733">
                  <c:v>69.106999999999999</c:v>
                </c:pt>
                <c:pt idx="734">
                  <c:v>69.200999999999993</c:v>
                </c:pt>
                <c:pt idx="735">
                  <c:v>69.295000000000002</c:v>
                </c:pt>
                <c:pt idx="736">
                  <c:v>69.388999999999996</c:v>
                </c:pt>
                <c:pt idx="737">
                  <c:v>69.483999999999995</c:v>
                </c:pt>
                <c:pt idx="738">
                  <c:v>69.578000000000003</c:v>
                </c:pt>
                <c:pt idx="739">
                  <c:v>69.671999999999997</c:v>
                </c:pt>
                <c:pt idx="740">
                  <c:v>69.766999999999996</c:v>
                </c:pt>
                <c:pt idx="741">
                  <c:v>69.861000000000004</c:v>
                </c:pt>
                <c:pt idx="742">
                  <c:v>69.954999999999998</c:v>
                </c:pt>
                <c:pt idx="743">
                  <c:v>70.049000000000007</c:v>
                </c:pt>
                <c:pt idx="744">
                  <c:v>70.144000000000005</c:v>
                </c:pt>
                <c:pt idx="745">
                  <c:v>70.238</c:v>
                </c:pt>
                <c:pt idx="746">
                  <c:v>70.331999999999994</c:v>
                </c:pt>
                <c:pt idx="747">
                  <c:v>70.427000000000007</c:v>
                </c:pt>
                <c:pt idx="748">
                  <c:v>70.521000000000001</c:v>
                </c:pt>
                <c:pt idx="749">
                  <c:v>70.614999999999995</c:v>
                </c:pt>
                <c:pt idx="750">
                  <c:v>70.709000000000003</c:v>
                </c:pt>
                <c:pt idx="751">
                  <c:v>70.804000000000002</c:v>
                </c:pt>
                <c:pt idx="752">
                  <c:v>70.897999999999996</c:v>
                </c:pt>
                <c:pt idx="753">
                  <c:v>70.992000000000004</c:v>
                </c:pt>
                <c:pt idx="754">
                  <c:v>71.087000000000003</c:v>
                </c:pt>
                <c:pt idx="755">
                  <c:v>71.180999999999997</c:v>
                </c:pt>
                <c:pt idx="756">
                  <c:v>71.275000000000006</c:v>
                </c:pt>
                <c:pt idx="757">
                  <c:v>71.369</c:v>
                </c:pt>
                <c:pt idx="758">
                  <c:v>71.463999999999999</c:v>
                </c:pt>
                <c:pt idx="759">
                  <c:v>71.558000000000007</c:v>
                </c:pt>
                <c:pt idx="760">
                  <c:v>71.652000000000001</c:v>
                </c:pt>
                <c:pt idx="761">
                  <c:v>71.745999999999995</c:v>
                </c:pt>
                <c:pt idx="762">
                  <c:v>71.840999999999994</c:v>
                </c:pt>
                <c:pt idx="763">
                  <c:v>71.935000000000002</c:v>
                </c:pt>
                <c:pt idx="764">
                  <c:v>72.028999999999996</c:v>
                </c:pt>
                <c:pt idx="765">
                  <c:v>72.123999999999995</c:v>
                </c:pt>
                <c:pt idx="766">
                  <c:v>72.218000000000004</c:v>
                </c:pt>
                <c:pt idx="767">
                  <c:v>72.311999999999998</c:v>
                </c:pt>
                <c:pt idx="768">
                  <c:v>72.406000000000006</c:v>
                </c:pt>
                <c:pt idx="769">
                  <c:v>72.501000000000005</c:v>
                </c:pt>
                <c:pt idx="770">
                  <c:v>72.594999999999999</c:v>
                </c:pt>
                <c:pt idx="771">
                  <c:v>72.688999999999993</c:v>
                </c:pt>
                <c:pt idx="772">
                  <c:v>72.784000000000006</c:v>
                </c:pt>
                <c:pt idx="773">
                  <c:v>72.878</c:v>
                </c:pt>
                <c:pt idx="774">
                  <c:v>72.971999999999994</c:v>
                </c:pt>
                <c:pt idx="775">
                  <c:v>73.066000000000003</c:v>
                </c:pt>
                <c:pt idx="776">
                  <c:v>73.161000000000001</c:v>
                </c:pt>
                <c:pt idx="777">
                  <c:v>73.254999999999995</c:v>
                </c:pt>
                <c:pt idx="778">
                  <c:v>73.349000000000004</c:v>
                </c:pt>
                <c:pt idx="779">
                  <c:v>73.442999999999998</c:v>
                </c:pt>
                <c:pt idx="780">
                  <c:v>73.537999999999997</c:v>
                </c:pt>
                <c:pt idx="781">
                  <c:v>73.632000000000005</c:v>
                </c:pt>
                <c:pt idx="782">
                  <c:v>73.725999999999999</c:v>
                </c:pt>
                <c:pt idx="783">
                  <c:v>73.820999999999998</c:v>
                </c:pt>
                <c:pt idx="784">
                  <c:v>73.915000000000006</c:v>
                </c:pt>
                <c:pt idx="785">
                  <c:v>74.009</c:v>
                </c:pt>
                <c:pt idx="786">
                  <c:v>74.102999999999994</c:v>
                </c:pt>
                <c:pt idx="787">
                  <c:v>74.197999999999993</c:v>
                </c:pt>
                <c:pt idx="788">
                  <c:v>74.292000000000002</c:v>
                </c:pt>
                <c:pt idx="789">
                  <c:v>74.385999999999996</c:v>
                </c:pt>
                <c:pt idx="790">
                  <c:v>74.480999999999995</c:v>
                </c:pt>
                <c:pt idx="791">
                  <c:v>74.575000000000003</c:v>
                </c:pt>
                <c:pt idx="792">
                  <c:v>74.668999999999997</c:v>
                </c:pt>
                <c:pt idx="793">
                  <c:v>74.763000000000005</c:v>
                </c:pt>
                <c:pt idx="794">
                  <c:v>74.858000000000004</c:v>
                </c:pt>
                <c:pt idx="795">
                  <c:v>74.951999999999998</c:v>
                </c:pt>
                <c:pt idx="796">
                  <c:v>75.046000000000006</c:v>
                </c:pt>
                <c:pt idx="797">
                  <c:v>75.141000000000005</c:v>
                </c:pt>
                <c:pt idx="798">
                  <c:v>75.234999999999999</c:v>
                </c:pt>
                <c:pt idx="799">
                  <c:v>75.328999999999994</c:v>
                </c:pt>
                <c:pt idx="800">
                  <c:v>75.423000000000002</c:v>
                </c:pt>
                <c:pt idx="801">
                  <c:v>75.518000000000001</c:v>
                </c:pt>
                <c:pt idx="802">
                  <c:v>75.611999999999995</c:v>
                </c:pt>
                <c:pt idx="803">
                  <c:v>75.706000000000003</c:v>
                </c:pt>
                <c:pt idx="804">
                  <c:v>75.8</c:v>
                </c:pt>
                <c:pt idx="805">
                  <c:v>75.894999999999996</c:v>
                </c:pt>
                <c:pt idx="806">
                  <c:v>75.989000000000004</c:v>
                </c:pt>
                <c:pt idx="807">
                  <c:v>76.082999999999998</c:v>
                </c:pt>
                <c:pt idx="808">
                  <c:v>76.177999999999997</c:v>
                </c:pt>
                <c:pt idx="809">
                  <c:v>76.272000000000006</c:v>
                </c:pt>
                <c:pt idx="810">
                  <c:v>76.366</c:v>
                </c:pt>
                <c:pt idx="811">
                  <c:v>76.459999999999994</c:v>
                </c:pt>
                <c:pt idx="812">
                  <c:v>76.555000000000007</c:v>
                </c:pt>
                <c:pt idx="813">
                  <c:v>76.649000000000001</c:v>
                </c:pt>
                <c:pt idx="814">
                  <c:v>76.742999999999995</c:v>
                </c:pt>
                <c:pt idx="815">
                  <c:v>76.837999999999994</c:v>
                </c:pt>
                <c:pt idx="816">
                  <c:v>76.932000000000002</c:v>
                </c:pt>
                <c:pt idx="817">
                  <c:v>77.025999999999996</c:v>
                </c:pt>
                <c:pt idx="818">
                  <c:v>77.12</c:v>
                </c:pt>
                <c:pt idx="819">
                  <c:v>77.215000000000003</c:v>
                </c:pt>
                <c:pt idx="820">
                  <c:v>77.308999999999997</c:v>
                </c:pt>
                <c:pt idx="821">
                  <c:v>77.403000000000006</c:v>
                </c:pt>
                <c:pt idx="822">
                  <c:v>77.497</c:v>
                </c:pt>
                <c:pt idx="823">
                  <c:v>77.591999999999999</c:v>
                </c:pt>
                <c:pt idx="824">
                  <c:v>77.686000000000007</c:v>
                </c:pt>
                <c:pt idx="825">
                  <c:v>77.78</c:v>
                </c:pt>
                <c:pt idx="826">
                  <c:v>77.875</c:v>
                </c:pt>
                <c:pt idx="827">
                  <c:v>77.968999999999994</c:v>
                </c:pt>
                <c:pt idx="828">
                  <c:v>78.063000000000002</c:v>
                </c:pt>
                <c:pt idx="829">
                  <c:v>78.156999999999996</c:v>
                </c:pt>
                <c:pt idx="830">
                  <c:v>78.251999999999995</c:v>
                </c:pt>
                <c:pt idx="831">
                  <c:v>78.346000000000004</c:v>
                </c:pt>
                <c:pt idx="832">
                  <c:v>78.44</c:v>
                </c:pt>
                <c:pt idx="833">
                  <c:v>78.534999999999997</c:v>
                </c:pt>
                <c:pt idx="834">
                  <c:v>78.629000000000005</c:v>
                </c:pt>
                <c:pt idx="835">
                  <c:v>78.722999999999999</c:v>
                </c:pt>
                <c:pt idx="836">
                  <c:v>78.816999999999993</c:v>
                </c:pt>
                <c:pt idx="837">
                  <c:v>78.912000000000006</c:v>
                </c:pt>
                <c:pt idx="838">
                  <c:v>79.006</c:v>
                </c:pt>
                <c:pt idx="839">
                  <c:v>79.099999999999994</c:v>
                </c:pt>
                <c:pt idx="840">
                  <c:v>79.194999999999993</c:v>
                </c:pt>
                <c:pt idx="841">
                  <c:v>79.289000000000001</c:v>
                </c:pt>
                <c:pt idx="842">
                  <c:v>79.382999999999996</c:v>
                </c:pt>
                <c:pt idx="843">
                  <c:v>79.477000000000004</c:v>
                </c:pt>
                <c:pt idx="844">
                  <c:v>79.572000000000003</c:v>
                </c:pt>
                <c:pt idx="845">
                  <c:v>79.665999999999997</c:v>
                </c:pt>
                <c:pt idx="846">
                  <c:v>79.760000000000005</c:v>
                </c:pt>
                <c:pt idx="847">
                  <c:v>79.853999999999999</c:v>
                </c:pt>
                <c:pt idx="848">
                  <c:v>79.948999999999998</c:v>
                </c:pt>
                <c:pt idx="849">
                  <c:v>80.043000000000006</c:v>
                </c:pt>
                <c:pt idx="850">
                  <c:v>80.137</c:v>
                </c:pt>
                <c:pt idx="851">
                  <c:v>80.231999999999999</c:v>
                </c:pt>
                <c:pt idx="852">
                  <c:v>80.325999999999993</c:v>
                </c:pt>
                <c:pt idx="853">
                  <c:v>80.42</c:v>
                </c:pt>
                <c:pt idx="854">
                  <c:v>80.513999999999996</c:v>
                </c:pt>
                <c:pt idx="855">
                  <c:v>80.608999999999995</c:v>
                </c:pt>
                <c:pt idx="856">
                  <c:v>80.703000000000003</c:v>
                </c:pt>
                <c:pt idx="857">
                  <c:v>80.796999999999997</c:v>
                </c:pt>
                <c:pt idx="858">
                  <c:v>80.891999999999996</c:v>
                </c:pt>
                <c:pt idx="859">
                  <c:v>80.986000000000004</c:v>
                </c:pt>
                <c:pt idx="860">
                  <c:v>81.08</c:v>
                </c:pt>
                <c:pt idx="861">
                  <c:v>81.174000000000007</c:v>
                </c:pt>
                <c:pt idx="862">
                  <c:v>81.269000000000005</c:v>
                </c:pt>
                <c:pt idx="863">
                  <c:v>81.363</c:v>
                </c:pt>
                <c:pt idx="864">
                  <c:v>81.456999999999994</c:v>
                </c:pt>
                <c:pt idx="865">
                  <c:v>81.552000000000007</c:v>
                </c:pt>
                <c:pt idx="866">
                  <c:v>81.646000000000001</c:v>
                </c:pt>
                <c:pt idx="867">
                  <c:v>81.739999999999995</c:v>
                </c:pt>
                <c:pt idx="868">
                  <c:v>81.834000000000003</c:v>
                </c:pt>
                <c:pt idx="869">
                  <c:v>81.929000000000002</c:v>
                </c:pt>
                <c:pt idx="870">
                  <c:v>82.022999999999996</c:v>
                </c:pt>
                <c:pt idx="871">
                  <c:v>82.117000000000004</c:v>
                </c:pt>
                <c:pt idx="872">
                  <c:v>82.210999999999999</c:v>
                </c:pt>
                <c:pt idx="873">
                  <c:v>82.305999999999997</c:v>
                </c:pt>
                <c:pt idx="874">
                  <c:v>82.4</c:v>
                </c:pt>
                <c:pt idx="875">
                  <c:v>82.494</c:v>
                </c:pt>
                <c:pt idx="876">
                  <c:v>82.588999999999999</c:v>
                </c:pt>
                <c:pt idx="877">
                  <c:v>82.683000000000007</c:v>
                </c:pt>
                <c:pt idx="878">
                  <c:v>82.777000000000001</c:v>
                </c:pt>
                <c:pt idx="879">
                  <c:v>82.870999999999995</c:v>
                </c:pt>
                <c:pt idx="880">
                  <c:v>82.965999999999994</c:v>
                </c:pt>
                <c:pt idx="881">
                  <c:v>83.06</c:v>
                </c:pt>
                <c:pt idx="882">
                  <c:v>83.153999999999996</c:v>
                </c:pt>
                <c:pt idx="883">
                  <c:v>83.248999999999995</c:v>
                </c:pt>
                <c:pt idx="884">
                  <c:v>83.343000000000004</c:v>
                </c:pt>
                <c:pt idx="885">
                  <c:v>83.436999999999998</c:v>
                </c:pt>
                <c:pt idx="886">
                  <c:v>83.531000000000006</c:v>
                </c:pt>
                <c:pt idx="887">
                  <c:v>83.626000000000005</c:v>
                </c:pt>
                <c:pt idx="888">
                  <c:v>83.72</c:v>
                </c:pt>
                <c:pt idx="889">
                  <c:v>83.813999999999993</c:v>
                </c:pt>
                <c:pt idx="890">
                  <c:v>83.908000000000001</c:v>
                </c:pt>
                <c:pt idx="891">
                  <c:v>84.003</c:v>
                </c:pt>
                <c:pt idx="892">
                  <c:v>84.096999999999994</c:v>
                </c:pt>
                <c:pt idx="893">
                  <c:v>84.191000000000003</c:v>
                </c:pt>
                <c:pt idx="894">
                  <c:v>84.286000000000001</c:v>
                </c:pt>
                <c:pt idx="895">
                  <c:v>84.38</c:v>
                </c:pt>
                <c:pt idx="896">
                  <c:v>84.474000000000004</c:v>
                </c:pt>
                <c:pt idx="897">
                  <c:v>84.567999999999998</c:v>
                </c:pt>
                <c:pt idx="898">
                  <c:v>84.662999999999997</c:v>
                </c:pt>
                <c:pt idx="899">
                  <c:v>84.757000000000005</c:v>
                </c:pt>
                <c:pt idx="900">
                  <c:v>84.850999999999999</c:v>
                </c:pt>
                <c:pt idx="901">
                  <c:v>84.945999999999998</c:v>
                </c:pt>
                <c:pt idx="902">
                  <c:v>85.04</c:v>
                </c:pt>
                <c:pt idx="903">
                  <c:v>85.134</c:v>
                </c:pt>
                <c:pt idx="904">
                  <c:v>85.227999999999994</c:v>
                </c:pt>
                <c:pt idx="905">
                  <c:v>85.322999999999993</c:v>
                </c:pt>
                <c:pt idx="906">
                  <c:v>85.417000000000002</c:v>
                </c:pt>
                <c:pt idx="907">
                  <c:v>85.510999999999996</c:v>
                </c:pt>
                <c:pt idx="908">
                  <c:v>85.605999999999995</c:v>
                </c:pt>
                <c:pt idx="909">
                  <c:v>85.7</c:v>
                </c:pt>
                <c:pt idx="910">
                  <c:v>85.793999999999997</c:v>
                </c:pt>
                <c:pt idx="911">
                  <c:v>85.888000000000005</c:v>
                </c:pt>
                <c:pt idx="912">
                  <c:v>85.983000000000004</c:v>
                </c:pt>
                <c:pt idx="913">
                  <c:v>86.076999999999998</c:v>
                </c:pt>
                <c:pt idx="914">
                  <c:v>86.171000000000006</c:v>
                </c:pt>
                <c:pt idx="915">
                  <c:v>86.265000000000001</c:v>
                </c:pt>
                <c:pt idx="916">
                  <c:v>86.36</c:v>
                </c:pt>
                <c:pt idx="917">
                  <c:v>86.453999999999994</c:v>
                </c:pt>
                <c:pt idx="918">
                  <c:v>86.548000000000002</c:v>
                </c:pt>
                <c:pt idx="919">
                  <c:v>86.643000000000001</c:v>
                </c:pt>
                <c:pt idx="920">
                  <c:v>86.736999999999995</c:v>
                </c:pt>
                <c:pt idx="921">
                  <c:v>86.831000000000003</c:v>
                </c:pt>
                <c:pt idx="922">
                  <c:v>86.924999999999997</c:v>
                </c:pt>
                <c:pt idx="923">
                  <c:v>87.02</c:v>
                </c:pt>
                <c:pt idx="924">
                  <c:v>87.114000000000004</c:v>
                </c:pt>
                <c:pt idx="925">
                  <c:v>87.207999999999998</c:v>
                </c:pt>
                <c:pt idx="926">
                  <c:v>87.302999999999997</c:v>
                </c:pt>
                <c:pt idx="927">
                  <c:v>87.397000000000006</c:v>
                </c:pt>
                <c:pt idx="928">
                  <c:v>87.491</c:v>
                </c:pt>
                <c:pt idx="929">
                  <c:v>87.584999999999994</c:v>
                </c:pt>
                <c:pt idx="930">
                  <c:v>87.68</c:v>
                </c:pt>
                <c:pt idx="931">
                  <c:v>87.774000000000001</c:v>
                </c:pt>
                <c:pt idx="932">
                  <c:v>87.867999999999995</c:v>
                </c:pt>
                <c:pt idx="933">
                  <c:v>87.962000000000003</c:v>
                </c:pt>
                <c:pt idx="934">
                  <c:v>88.057000000000002</c:v>
                </c:pt>
                <c:pt idx="935">
                  <c:v>88.150999999999996</c:v>
                </c:pt>
                <c:pt idx="936">
                  <c:v>88.245000000000005</c:v>
                </c:pt>
                <c:pt idx="937">
                  <c:v>88.34</c:v>
                </c:pt>
                <c:pt idx="938">
                  <c:v>88.433999999999997</c:v>
                </c:pt>
                <c:pt idx="939">
                  <c:v>88.528000000000006</c:v>
                </c:pt>
                <c:pt idx="940">
                  <c:v>88.622</c:v>
                </c:pt>
                <c:pt idx="941">
                  <c:v>88.716999999999999</c:v>
                </c:pt>
                <c:pt idx="942">
                  <c:v>88.811000000000007</c:v>
                </c:pt>
                <c:pt idx="943">
                  <c:v>88.905000000000001</c:v>
                </c:pt>
                <c:pt idx="944">
                  <c:v>89</c:v>
                </c:pt>
                <c:pt idx="945">
                  <c:v>89.093999999999994</c:v>
                </c:pt>
                <c:pt idx="946">
                  <c:v>89.188000000000002</c:v>
                </c:pt>
                <c:pt idx="947">
                  <c:v>89.281999999999996</c:v>
                </c:pt>
                <c:pt idx="948">
                  <c:v>89.376999999999995</c:v>
                </c:pt>
                <c:pt idx="949">
                  <c:v>89.471000000000004</c:v>
                </c:pt>
                <c:pt idx="950">
                  <c:v>89.564999999999998</c:v>
                </c:pt>
                <c:pt idx="951">
                  <c:v>89.66</c:v>
                </c:pt>
                <c:pt idx="952">
                  <c:v>89.754000000000005</c:v>
                </c:pt>
                <c:pt idx="953">
                  <c:v>89.847999999999999</c:v>
                </c:pt>
                <c:pt idx="954">
                  <c:v>89.941999999999993</c:v>
                </c:pt>
                <c:pt idx="955">
                  <c:v>90.037000000000006</c:v>
                </c:pt>
                <c:pt idx="956">
                  <c:v>90.131</c:v>
                </c:pt>
                <c:pt idx="957">
                  <c:v>90.224999999999994</c:v>
                </c:pt>
                <c:pt idx="958">
                  <c:v>90.319000000000003</c:v>
                </c:pt>
                <c:pt idx="959">
                  <c:v>90.414000000000001</c:v>
                </c:pt>
                <c:pt idx="960">
                  <c:v>90.507999999999996</c:v>
                </c:pt>
                <c:pt idx="961">
                  <c:v>90.602000000000004</c:v>
                </c:pt>
                <c:pt idx="962">
                  <c:v>90.697000000000003</c:v>
                </c:pt>
                <c:pt idx="963">
                  <c:v>90.790999999999997</c:v>
                </c:pt>
                <c:pt idx="964">
                  <c:v>90.885000000000005</c:v>
                </c:pt>
                <c:pt idx="965">
                  <c:v>90.978999999999999</c:v>
                </c:pt>
                <c:pt idx="966">
                  <c:v>91.073999999999998</c:v>
                </c:pt>
                <c:pt idx="967">
                  <c:v>91.168000000000006</c:v>
                </c:pt>
                <c:pt idx="968">
                  <c:v>91.262</c:v>
                </c:pt>
                <c:pt idx="969">
                  <c:v>91.356999999999999</c:v>
                </c:pt>
                <c:pt idx="970">
                  <c:v>91.450999999999993</c:v>
                </c:pt>
                <c:pt idx="971">
                  <c:v>91.545000000000002</c:v>
                </c:pt>
                <c:pt idx="972">
                  <c:v>91.638999999999996</c:v>
                </c:pt>
                <c:pt idx="973">
                  <c:v>91.733999999999995</c:v>
                </c:pt>
                <c:pt idx="974">
                  <c:v>91.828000000000003</c:v>
                </c:pt>
                <c:pt idx="975">
                  <c:v>91.921999999999997</c:v>
                </c:pt>
                <c:pt idx="976">
                  <c:v>92.016000000000005</c:v>
                </c:pt>
                <c:pt idx="977">
                  <c:v>92.111000000000004</c:v>
                </c:pt>
                <c:pt idx="978">
                  <c:v>92.204999999999998</c:v>
                </c:pt>
                <c:pt idx="979">
                  <c:v>92.299000000000007</c:v>
                </c:pt>
                <c:pt idx="980">
                  <c:v>92.394000000000005</c:v>
                </c:pt>
                <c:pt idx="981">
                  <c:v>92.488</c:v>
                </c:pt>
                <c:pt idx="982">
                  <c:v>92.581999999999994</c:v>
                </c:pt>
                <c:pt idx="983">
                  <c:v>92.676000000000002</c:v>
                </c:pt>
                <c:pt idx="984">
                  <c:v>92.771000000000001</c:v>
                </c:pt>
                <c:pt idx="985">
                  <c:v>92.864999999999995</c:v>
                </c:pt>
                <c:pt idx="986">
                  <c:v>92.959000000000003</c:v>
                </c:pt>
                <c:pt idx="987">
                  <c:v>93.054000000000002</c:v>
                </c:pt>
                <c:pt idx="988">
                  <c:v>93.147999999999996</c:v>
                </c:pt>
                <c:pt idx="989">
                  <c:v>93.242000000000004</c:v>
                </c:pt>
                <c:pt idx="990">
                  <c:v>93.335999999999999</c:v>
                </c:pt>
                <c:pt idx="991">
                  <c:v>93.430999999999997</c:v>
                </c:pt>
                <c:pt idx="992">
                  <c:v>93.525000000000006</c:v>
                </c:pt>
                <c:pt idx="993">
                  <c:v>93.619</c:v>
                </c:pt>
                <c:pt idx="994">
                  <c:v>93.713999999999999</c:v>
                </c:pt>
                <c:pt idx="995">
                  <c:v>93.808000000000007</c:v>
                </c:pt>
                <c:pt idx="996">
                  <c:v>93.902000000000001</c:v>
                </c:pt>
                <c:pt idx="997">
                  <c:v>93.995999999999995</c:v>
                </c:pt>
                <c:pt idx="998">
                  <c:v>94.090999999999994</c:v>
                </c:pt>
                <c:pt idx="999">
                  <c:v>94.185000000000002</c:v>
                </c:pt>
                <c:pt idx="1000">
                  <c:v>94.278999999999996</c:v>
                </c:pt>
                <c:pt idx="1001">
                  <c:v>94.373000000000005</c:v>
                </c:pt>
                <c:pt idx="1002">
                  <c:v>94.468000000000004</c:v>
                </c:pt>
                <c:pt idx="1003">
                  <c:v>94.561999999999998</c:v>
                </c:pt>
                <c:pt idx="1004">
                  <c:v>94.656000000000006</c:v>
                </c:pt>
                <c:pt idx="1005">
                  <c:v>94.751000000000005</c:v>
                </c:pt>
                <c:pt idx="1006">
                  <c:v>94.844999999999999</c:v>
                </c:pt>
                <c:pt idx="1007">
                  <c:v>94.938999999999993</c:v>
                </c:pt>
                <c:pt idx="1008">
                  <c:v>95.033000000000001</c:v>
                </c:pt>
                <c:pt idx="1009">
                  <c:v>95.128</c:v>
                </c:pt>
                <c:pt idx="1010">
                  <c:v>95.221999999999994</c:v>
                </c:pt>
                <c:pt idx="1011">
                  <c:v>95.316000000000003</c:v>
                </c:pt>
                <c:pt idx="1012">
                  <c:v>95.411000000000001</c:v>
                </c:pt>
                <c:pt idx="1013">
                  <c:v>95.504999999999995</c:v>
                </c:pt>
                <c:pt idx="1014">
                  <c:v>95.599000000000004</c:v>
                </c:pt>
                <c:pt idx="1015">
                  <c:v>95.692999999999998</c:v>
                </c:pt>
                <c:pt idx="1016">
                  <c:v>95.787999999999997</c:v>
                </c:pt>
                <c:pt idx="1017">
                  <c:v>95.882000000000005</c:v>
                </c:pt>
                <c:pt idx="1018">
                  <c:v>95.975999999999999</c:v>
                </c:pt>
                <c:pt idx="1019">
                  <c:v>96.07</c:v>
                </c:pt>
                <c:pt idx="1020">
                  <c:v>96.165000000000006</c:v>
                </c:pt>
                <c:pt idx="1021">
                  <c:v>96.259</c:v>
                </c:pt>
                <c:pt idx="1022">
                  <c:v>96.352999999999994</c:v>
                </c:pt>
                <c:pt idx="1023">
                  <c:v>96.447999999999993</c:v>
                </c:pt>
                <c:pt idx="1024">
                  <c:v>96.542000000000002</c:v>
                </c:pt>
                <c:pt idx="1025">
                  <c:v>96.635999999999996</c:v>
                </c:pt>
                <c:pt idx="1026">
                  <c:v>96.73</c:v>
                </c:pt>
                <c:pt idx="1027">
                  <c:v>96.825000000000003</c:v>
                </c:pt>
                <c:pt idx="1028">
                  <c:v>96.918999999999997</c:v>
                </c:pt>
                <c:pt idx="1029">
                  <c:v>97.013000000000005</c:v>
                </c:pt>
                <c:pt idx="1030">
                  <c:v>97.108000000000004</c:v>
                </c:pt>
                <c:pt idx="1031">
                  <c:v>97.201999999999998</c:v>
                </c:pt>
                <c:pt idx="1032">
                  <c:v>97.296000000000006</c:v>
                </c:pt>
                <c:pt idx="1033">
                  <c:v>97.39</c:v>
                </c:pt>
                <c:pt idx="1034">
                  <c:v>97.484999999999999</c:v>
                </c:pt>
                <c:pt idx="1035">
                  <c:v>97.578999999999994</c:v>
                </c:pt>
                <c:pt idx="1036">
                  <c:v>97.673000000000002</c:v>
                </c:pt>
                <c:pt idx="1037">
                  <c:v>97.768000000000001</c:v>
                </c:pt>
                <c:pt idx="1038">
                  <c:v>97.861999999999995</c:v>
                </c:pt>
                <c:pt idx="1039">
                  <c:v>97.956000000000003</c:v>
                </c:pt>
                <c:pt idx="1040">
                  <c:v>98.05</c:v>
                </c:pt>
                <c:pt idx="1041">
                  <c:v>98.144999999999996</c:v>
                </c:pt>
                <c:pt idx="1042">
                  <c:v>98.239000000000004</c:v>
                </c:pt>
                <c:pt idx="1043">
                  <c:v>98.332999999999998</c:v>
                </c:pt>
                <c:pt idx="1044">
                  <c:v>98.427000000000007</c:v>
                </c:pt>
                <c:pt idx="1045">
                  <c:v>98.522000000000006</c:v>
                </c:pt>
                <c:pt idx="1046">
                  <c:v>98.616</c:v>
                </c:pt>
                <c:pt idx="1047">
                  <c:v>98.71</c:v>
                </c:pt>
                <c:pt idx="1048">
                  <c:v>98.805000000000007</c:v>
                </c:pt>
                <c:pt idx="1049">
                  <c:v>98.899000000000001</c:v>
                </c:pt>
                <c:pt idx="1050">
                  <c:v>98.992999999999995</c:v>
                </c:pt>
                <c:pt idx="1051">
                  <c:v>99.087000000000003</c:v>
                </c:pt>
                <c:pt idx="1052">
                  <c:v>99.182000000000002</c:v>
                </c:pt>
                <c:pt idx="1053">
                  <c:v>99.275999999999996</c:v>
                </c:pt>
                <c:pt idx="1054">
                  <c:v>99.37</c:v>
                </c:pt>
                <c:pt idx="1055">
                  <c:v>99.465000000000003</c:v>
                </c:pt>
                <c:pt idx="1056">
                  <c:v>99.558999999999997</c:v>
                </c:pt>
                <c:pt idx="1057">
                  <c:v>99.653000000000006</c:v>
                </c:pt>
                <c:pt idx="1058">
                  <c:v>99.747</c:v>
                </c:pt>
                <c:pt idx="1059">
                  <c:v>99.841999999999999</c:v>
                </c:pt>
                <c:pt idx="1060">
                  <c:v>99.936000000000007</c:v>
                </c:pt>
                <c:pt idx="1061">
                  <c:v>100.03</c:v>
                </c:pt>
                <c:pt idx="1062">
                  <c:v>100.125</c:v>
                </c:pt>
                <c:pt idx="1063">
                  <c:v>100.21899999999999</c:v>
                </c:pt>
                <c:pt idx="1064">
                  <c:v>100.313</c:v>
                </c:pt>
                <c:pt idx="1065">
                  <c:v>100.407</c:v>
                </c:pt>
                <c:pt idx="1066">
                  <c:v>100.502</c:v>
                </c:pt>
                <c:pt idx="1067">
                  <c:v>100.596</c:v>
                </c:pt>
                <c:pt idx="1068">
                  <c:v>100.69</c:v>
                </c:pt>
                <c:pt idx="1069">
                  <c:v>100.78400000000001</c:v>
                </c:pt>
                <c:pt idx="1070">
                  <c:v>100.879</c:v>
                </c:pt>
                <c:pt idx="1071">
                  <c:v>100.973</c:v>
                </c:pt>
                <c:pt idx="1072">
                  <c:v>101.06699999999999</c:v>
                </c:pt>
                <c:pt idx="1073">
                  <c:v>101.16200000000001</c:v>
                </c:pt>
                <c:pt idx="1074">
                  <c:v>101.256</c:v>
                </c:pt>
                <c:pt idx="1075">
                  <c:v>101.35</c:v>
                </c:pt>
                <c:pt idx="1076">
                  <c:v>101.444</c:v>
                </c:pt>
                <c:pt idx="1077">
                  <c:v>101.539</c:v>
                </c:pt>
                <c:pt idx="1078">
                  <c:v>101.633</c:v>
                </c:pt>
                <c:pt idx="1079">
                  <c:v>101.727</c:v>
                </c:pt>
                <c:pt idx="1080">
                  <c:v>101.822</c:v>
                </c:pt>
                <c:pt idx="1081">
                  <c:v>101.916</c:v>
                </c:pt>
                <c:pt idx="1082">
                  <c:v>102.01</c:v>
                </c:pt>
                <c:pt idx="1083">
                  <c:v>102.104</c:v>
                </c:pt>
                <c:pt idx="1084">
                  <c:v>102.199</c:v>
                </c:pt>
                <c:pt idx="1085">
                  <c:v>102.29300000000001</c:v>
                </c:pt>
                <c:pt idx="1086">
                  <c:v>102.387</c:v>
                </c:pt>
                <c:pt idx="1087">
                  <c:v>102.48099999999999</c:v>
                </c:pt>
                <c:pt idx="1088">
                  <c:v>102.57599999999999</c:v>
                </c:pt>
                <c:pt idx="1089">
                  <c:v>102.67</c:v>
                </c:pt>
                <c:pt idx="1090">
                  <c:v>102.764</c:v>
                </c:pt>
                <c:pt idx="1091">
                  <c:v>102.85899999999999</c:v>
                </c:pt>
                <c:pt idx="1092">
                  <c:v>102.953</c:v>
                </c:pt>
                <c:pt idx="1093">
                  <c:v>103.047</c:v>
                </c:pt>
                <c:pt idx="1094">
                  <c:v>103.14100000000001</c:v>
                </c:pt>
                <c:pt idx="1095">
                  <c:v>103.236</c:v>
                </c:pt>
                <c:pt idx="1096">
                  <c:v>103.33</c:v>
                </c:pt>
                <c:pt idx="1097">
                  <c:v>103.42400000000001</c:v>
                </c:pt>
                <c:pt idx="1098">
                  <c:v>103.51900000000001</c:v>
                </c:pt>
                <c:pt idx="1099">
                  <c:v>103.613</c:v>
                </c:pt>
                <c:pt idx="1100">
                  <c:v>103.70699999999999</c:v>
                </c:pt>
                <c:pt idx="1101">
                  <c:v>103.801</c:v>
                </c:pt>
                <c:pt idx="1102">
                  <c:v>103.896</c:v>
                </c:pt>
                <c:pt idx="1103">
                  <c:v>103.99</c:v>
                </c:pt>
                <c:pt idx="1104">
                  <c:v>104.084</c:v>
                </c:pt>
                <c:pt idx="1105">
                  <c:v>104.179</c:v>
                </c:pt>
                <c:pt idx="1106">
                  <c:v>104.273</c:v>
                </c:pt>
                <c:pt idx="1107">
                  <c:v>104.367</c:v>
                </c:pt>
                <c:pt idx="1108">
                  <c:v>104.461</c:v>
                </c:pt>
                <c:pt idx="1109">
                  <c:v>104.556</c:v>
                </c:pt>
                <c:pt idx="1110">
                  <c:v>104.65</c:v>
                </c:pt>
                <c:pt idx="1111">
                  <c:v>104.744</c:v>
                </c:pt>
                <c:pt idx="1112">
                  <c:v>104.83799999999999</c:v>
                </c:pt>
                <c:pt idx="1113">
                  <c:v>104.93300000000001</c:v>
                </c:pt>
                <c:pt idx="1114">
                  <c:v>105.027</c:v>
                </c:pt>
                <c:pt idx="1115">
                  <c:v>105.121</c:v>
                </c:pt>
                <c:pt idx="1116">
                  <c:v>105.21599999999999</c:v>
                </c:pt>
                <c:pt idx="1117">
                  <c:v>105.31</c:v>
                </c:pt>
                <c:pt idx="1118">
                  <c:v>105.404</c:v>
                </c:pt>
                <c:pt idx="1119">
                  <c:v>105.498</c:v>
                </c:pt>
                <c:pt idx="1120">
                  <c:v>105.593</c:v>
                </c:pt>
                <c:pt idx="1121">
                  <c:v>105.687</c:v>
                </c:pt>
                <c:pt idx="1122">
                  <c:v>105.78100000000001</c:v>
                </c:pt>
                <c:pt idx="1123">
                  <c:v>105.876</c:v>
                </c:pt>
                <c:pt idx="1124">
                  <c:v>105.97</c:v>
                </c:pt>
                <c:pt idx="1125">
                  <c:v>106.06399999999999</c:v>
                </c:pt>
                <c:pt idx="1126">
                  <c:v>106.158</c:v>
                </c:pt>
                <c:pt idx="1127">
                  <c:v>106.253</c:v>
                </c:pt>
                <c:pt idx="1128">
                  <c:v>106.34699999999999</c:v>
                </c:pt>
                <c:pt idx="1129">
                  <c:v>106.441</c:v>
                </c:pt>
                <c:pt idx="1130">
                  <c:v>106.535</c:v>
                </c:pt>
                <c:pt idx="1131">
                  <c:v>106.63</c:v>
                </c:pt>
                <c:pt idx="1132">
                  <c:v>106.724</c:v>
                </c:pt>
                <c:pt idx="1133">
                  <c:v>106.818</c:v>
                </c:pt>
                <c:pt idx="1134">
                  <c:v>106.913</c:v>
                </c:pt>
                <c:pt idx="1135">
                  <c:v>107.00700000000001</c:v>
                </c:pt>
                <c:pt idx="1136">
                  <c:v>107.101</c:v>
                </c:pt>
                <c:pt idx="1137">
                  <c:v>107.19499999999999</c:v>
                </c:pt>
                <c:pt idx="1138">
                  <c:v>107.29</c:v>
                </c:pt>
                <c:pt idx="1139">
                  <c:v>107.384</c:v>
                </c:pt>
                <c:pt idx="1140">
                  <c:v>107.47799999999999</c:v>
                </c:pt>
                <c:pt idx="1141">
                  <c:v>107.57299999999999</c:v>
                </c:pt>
                <c:pt idx="1142">
                  <c:v>107.667</c:v>
                </c:pt>
                <c:pt idx="1143">
                  <c:v>107.761</c:v>
                </c:pt>
                <c:pt idx="1144">
                  <c:v>107.855</c:v>
                </c:pt>
                <c:pt idx="1145">
                  <c:v>107.95</c:v>
                </c:pt>
                <c:pt idx="1146">
                  <c:v>108.044</c:v>
                </c:pt>
                <c:pt idx="1147">
                  <c:v>108.13800000000001</c:v>
                </c:pt>
                <c:pt idx="1148">
                  <c:v>108.233</c:v>
                </c:pt>
                <c:pt idx="1149">
                  <c:v>108.327</c:v>
                </c:pt>
                <c:pt idx="1150">
                  <c:v>108.42100000000001</c:v>
                </c:pt>
                <c:pt idx="1151">
                  <c:v>108.515</c:v>
                </c:pt>
                <c:pt idx="1152">
                  <c:v>108.61</c:v>
                </c:pt>
                <c:pt idx="1153">
                  <c:v>108.70399999999999</c:v>
                </c:pt>
                <c:pt idx="1154">
                  <c:v>108.798</c:v>
                </c:pt>
                <c:pt idx="1155">
                  <c:v>108.892</c:v>
                </c:pt>
                <c:pt idx="1156">
                  <c:v>108.98699999999999</c:v>
                </c:pt>
                <c:pt idx="1157">
                  <c:v>109.081</c:v>
                </c:pt>
                <c:pt idx="1158">
                  <c:v>109.175</c:v>
                </c:pt>
                <c:pt idx="1159">
                  <c:v>109.27</c:v>
                </c:pt>
                <c:pt idx="1160">
                  <c:v>109.364</c:v>
                </c:pt>
                <c:pt idx="1161">
                  <c:v>109.458</c:v>
                </c:pt>
                <c:pt idx="1162">
                  <c:v>109.55200000000001</c:v>
                </c:pt>
                <c:pt idx="1163">
                  <c:v>109.64700000000001</c:v>
                </c:pt>
                <c:pt idx="1164">
                  <c:v>109.741</c:v>
                </c:pt>
                <c:pt idx="1165">
                  <c:v>109.83499999999999</c:v>
                </c:pt>
                <c:pt idx="1166">
                  <c:v>109.93</c:v>
                </c:pt>
                <c:pt idx="1167">
                  <c:v>110.024</c:v>
                </c:pt>
                <c:pt idx="1168">
                  <c:v>110.11799999999999</c:v>
                </c:pt>
                <c:pt idx="1169">
                  <c:v>110.212</c:v>
                </c:pt>
                <c:pt idx="1170">
                  <c:v>110.307</c:v>
                </c:pt>
                <c:pt idx="1171">
                  <c:v>110.401</c:v>
                </c:pt>
                <c:pt idx="1172">
                  <c:v>110.495</c:v>
                </c:pt>
                <c:pt idx="1173">
                  <c:v>110.589</c:v>
                </c:pt>
                <c:pt idx="1174">
                  <c:v>110.684</c:v>
                </c:pt>
                <c:pt idx="1175">
                  <c:v>110.77800000000001</c:v>
                </c:pt>
                <c:pt idx="1176">
                  <c:v>110.872</c:v>
                </c:pt>
                <c:pt idx="1177">
                  <c:v>110.967</c:v>
                </c:pt>
                <c:pt idx="1178">
                  <c:v>111.06100000000001</c:v>
                </c:pt>
                <c:pt idx="1179">
                  <c:v>111.155</c:v>
                </c:pt>
                <c:pt idx="1180">
                  <c:v>111.249</c:v>
                </c:pt>
                <c:pt idx="1181">
                  <c:v>111.34399999999999</c:v>
                </c:pt>
                <c:pt idx="1182">
                  <c:v>111.438</c:v>
                </c:pt>
                <c:pt idx="1183">
                  <c:v>111.532</c:v>
                </c:pt>
                <c:pt idx="1184">
                  <c:v>111.627</c:v>
                </c:pt>
                <c:pt idx="1185">
                  <c:v>111.721</c:v>
                </c:pt>
                <c:pt idx="1186">
                  <c:v>111.815</c:v>
                </c:pt>
                <c:pt idx="1187">
                  <c:v>111.90900000000001</c:v>
                </c:pt>
                <c:pt idx="1188">
                  <c:v>112.004</c:v>
                </c:pt>
                <c:pt idx="1189">
                  <c:v>112.098</c:v>
                </c:pt>
                <c:pt idx="1190">
                  <c:v>112.19199999999999</c:v>
                </c:pt>
                <c:pt idx="1191">
                  <c:v>112.28700000000001</c:v>
                </c:pt>
                <c:pt idx="1192">
                  <c:v>112.381</c:v>
                </c:pt>
                <c:pt idx="1193">
                  <c:v>112.47499999999999</c:v>
                </c:pt>
                <c:pt idx="1194">
                  <c:v>112.569</c:v>
                </c:pt>
                <c:pt idx="1195">
                  <c:v>112.664</c:v>
                </c:pt>
                <c:pt idx="1196">
                  <c:v>112.758</c:v>
                </c:pt>
                <c:pt idx="1197">
                  <c:v>112.852</c:v>
                </c:pt>
                <c:pt idx="1198">
                  <c:v>112.946</c:v>
                </c:pt>
                <c:pt idx="1199">
                  <c:v>113.041</c:v>
                </c:pt>
                <c:pt idx="1200">
                  <c:v>113.13500000000001</c:v>
                </c:pt>
                <c:pt idx="1201">
                  <c:v>113.229</c:v>
                </c:pt>
                <c:pt idx="1202">
                  <c:v>113.324</c:v>
                </c:pt>
                <c:pt idx="1203">
                  <c:v>113.41800000000001</c:v>
                </c:pt>
                <c:pt idx="1204">
                  <c:v>113.512</c:v>
                </c:pt>
                <c:pt idx="1205">
                  <c:v>113.60599999999999</c:v>
                </c:pt>
                <c:pt idx="1206">
                  <c:v>113.70099999999999</c:v>
                </c:pt>
                <c:pt idx="1207">
                  <c:v>113.795</c:v>
                </c:pt>
                <c:pt idx="1208">
                  <c:v>113.889</c:v>
                </c:pt>
                <c:pt idx="1209">
                  <c:v>113.98399999999999</c:v>
                </c:pt>
                <c:pt idx="1210">
                  <c:v>114.078</c:v>
                </c:pt>
                <c:pt idx="1211">
                  <c:v>114.172</c:v>
                </c:pt>
                <c:pt idx="1212">
                  <c:v>114.26600000000001</c:v>
                </c:pt>
                <c:pt idx="1213">
                  <c:v>114.361</c:v>
                </c:pt>
                <c:pt idx="1214">
                  <c:v>114.455</c:v>
                </c:pt>
                <c:pt idx="1215">
                  <c:v>114.54900000000001</c:v>
                </c:pt>
                <c:pt idx="1216">
                  <c:v>114.643</c:v>
                </c:pt>
                <c:pt idx="1217">
                  <c:v>114.738</c:v>
                </c:pt>
                <c:pt idx="1218">
                  <c:v>114.83199999999999</c:v>
                </c:pt>
                <c:pt idx="1219">
                  <c:v>114.926</c:v>
                </c:pt>
                <c:pt idx="1220">
                  <c:v>115.021</c:v>
                </c:pt>
                <c:pt idx="1221">
                  <c:v>115.11499999999999</c:v>
                </c:pt>
                <c:pt idx="1222">
                  <c:v>115.209</c:v>
                </c:pt>
                <c:pt idx="1223">
                  <c:v>115.303</c:v>
                </c:pt>
                <c:pt idx="1224">
                  <c:v>115.398</c:v>
                </c:pt>
                <c:pt idx="1225">
                  <c:v>115.492</c:v>
                </c:pt>
                <c:pt idx="1226">
                  <c:v>115.586</c:v>
                </c:pt>
                <c:pt idx="1227">
                  <c:v>115.681</c:v>
                </c:pt>
                <c:pt idx="1228">
                  <c:v>115.77500000000001</c:v>
                </c:pt>
                <c:pt idx="1229">
                  <c:v>115.869</c:v>
                </c:pt>
                <c:pt idx="1230">
                  <c:v>115.96299999999999</c:v>
                </c:pt>
                <c:pt idx="1231">
                  <c:v>116.05800000000001</c:v>
                </c:pt>
                <c:pt idx="1232">
                  <c:v>116.152</c:v>
                </c:pt>
                <c:pt idx="1233">
                  <c:v>116.246</c:v>
                </c:pt>
                <c:pt idx="1234">
                  <c:v>116.34099999999999</c:v>
                </c:pt>
                <c:pt idx="1235">
                  <c:v>116.435</c:v>
                </c:pt>
                <c:pt idx="1236">
                  <c:v>116.529</c:v>
                </c:pt>
                <c:pt idx="1237">
                  <c:v>116.623</c:v>
                </c:pt>
                <c:pt idx="1238">
                  <c:v>116.718</c:v>
                </c:pt>
                <c:pt idx="1239">
                  <c:v>116.812</c:v>
                </c:pt>
                <c:pt idx="1240">
                  <c:v>116.90600000000001</c:v>
                </c:pt>
                <c:pt idx="1241">
                  <c:v>117</c:v>
                </c:pt>
                <c:pt idx="1242">
                  <c:v>117.095</c:v>
                </c:pt>
                <c:pt idx="1243">
                  <c:v>117.18899999999999</c:v>
                </c:pt>
                <c:pt idx="1244">
                  <c:v>117.283</c:v>
                </c:pt>
                <c:pt idx="1245">
                  <c:v>117.378</c:v>
                </c:pt>
                <c:pt idx="1246">
                  <c:v>117.47199999999999</c:v>
                </c:pt>
                <c:pt idx="1247">
                  <c:v>117.566</c:v>
                </c:pt>
                <c:pt idx="1248">
                  <c:v>117.66</c:v>
                </c:pt>
                <c:pt idx="1249">
                  <c:v>117.755</c:v>
                </c:pt>
                <c:pt idx="1250">
                  <c:v>117.849</c:v>
                </c:pt>
                <c:pt idx="1251">
                  <c:v>117.943</c:v>
                </c:pt>
                <c:pt idx="1252">
                  <c:v>118.038</c:v>
                </c:pt>
                <c:pt idx="1253">
                  <c:v>118.13200000000001</c:v>
                </c:pt>
                <c:pt idx="1254">
                  <c:v>118.226</c:v>
                </c:pt>
                <c:pt idx="1255">
                  <c:v>118.32</c:v>
                </c:pt>
                <c:pt idx="1256">
                  <c:v>118.41500000000001</c:v>
                </c:pt>
                <c:pt idx="1257">
                  <c:v>118.509</c:v>
                </c:pt>
                <c:pt idx="1258">
                  <c:v>118.60299999999999</c:v>
                </c:pt>
                <c:pt idx="1259">
                  <c:v>118.69799999999999</c:v>
                </c:pt>
                <c:pt idx="1260">
                  <c:v>118.792</c:v>
                </c:pt>
                <c:pt idx="1261">
                  <c:v>118.886</c:v>
                </c:pt>
                <c:pt idx="1262">
                  <c:v>118.98</c:v>
                </c:pt>
                <c:pt idx="1263">
                  <c:v>119.075</c:v>
                </c:pt>
                <c:pt idx="1264">
                  <c:v>119.169</c:v>
                </c:pt>
                <c:pt idx="1265">
                  <c:v>119.26300000000001</c:v>
                </c:pt>
                <c:pt idx="1266">
                  <c:v>119.357</c:v>
                </c:pt>
                <c:pt idx="1267">
                  <c:v>119.452</c:v>
                </c:pt>
                <c:pt idx="1268">
                  <c:v>119.54600000000001</c:v>
                </c:pt>
                <c:pt idx="1269">
                  <c:v>119.64</c:v>
                </c:pt>
                <c:pt idx="1270">
                  <c:v>119.735</c:v>
                </c:pt>
                <c:pt idx="1271">
                  <c:v>119.82899999999999</c:v>
                </c:pt>
                <c:pt idx="1272">
                  <c:v>119.923</c:v>
                </c:pt>
                <c:pt idx="1273">
                  <c:v>120.017</c:v>
                </c:pt>
                <c:pt idx="1274">
                  <c:v>120.11199999999999</c:v>
                </c:pt>
                <c:pt idx="1275">
                  <c:v>120.206</c:v>
                </c:pt>
                <c:pt idx="1276">
                  <c:v>120.3</c:v>
                </c:pt>
                <c:pt idx="1277">
                  <c:v>120.395</c:v>
                </c:pt>
                <c:pt idx="1278">
                  <c:v>120.489</c:v>
                </c:pt>
                <c:pt idx="1279">
                  <c:v>120.583</c:v>
                </c:pt>
                <c:pt idx="1280">
                  <c:v>120.67700000000001</c:v>
                </c:pt>
                <c:pt idx="1281">
                  <c:v>120.77200000000001</c:v>
                </c:pt>
                <c:pt idx="1282">
                  <c:v>120.866</c:v>
                </c:pt>
                <c:pt idx="1283">
                  <c:v>120.96</c:v>
                </c:pt>
                <c:pt idx="1284">
                  <c:v>121.054</c:v>
                </c:pt>
                <c:pt idx="1285">
                  <c:v>121.149</c:v>
                </c:pt>
                <c:pt idx="1286">
                  <c:v>121.24299999999999</c:v>
                </c:pt>
                <c:pt idx="1287">
                  <c:v>121.337</c:v>
                </c:pt>
                <c:pt idx="1288">
                  <c:v>121.432</c:v>
                </c:pt>
                <c:pt idx="1289">
                  <c:v>121.526</c:v>
                </c:pt>
                <c:pt idx="1290">
                  <c:v>121.62</c:v>
                </c:pt>
                <c:pt idx="1291">
                  <c:v>121.714</c:v>
                </c:pt>
                <c:pt idx="1292">
                  <c:v>121.809</c:v>
                </c:pt>
                <c:pt idx="1293">
                  <c:v>121.90300000000001</c:v>
                </c:pt>
                <c:pt idx="1294">
                  <c:v>121.997</c:v>
                </c:pt>
                <c:pt idx="1295">
                  <c:v>122.092</c:v>
                </c:pt>
                <c:pt idx="1296">
                  <c:v>122.18600000000001</c:v>
                </c:pt>
                <c:pt idx="1297">
                  <c:v>122.28</c:v>
                </c:pt>
                <c:pt idx="1298">
                  <c:v>122.374</c:v>
                </c:pt>
                <c:pt idx="1299">
                  <c:v>122.46899999999999</c:v>
                </c:pt>
                <c:pt idx="1300">
                  <c:v>122.563</c:v>
                </c:pt>
                <c:pt idx="1301">
                  <c:v>122.657</c:v>
                </c:pt>
                <c:pt idx="1302">
                  <c:v>122.752</c:v>
                </c:pt>
                <c:pt idx="1303">
                  <c:v>122.846</c:v>
                </c:pt>
                <c:pt idx="1304">
                  <c:v>122.94</c:v>
                </c:pt>
                <c:pt idx="1305">
                  <c:v>123.03400000000001</c:v>
                </c:pt>
                <c:pt idx="1306">
                  <c:v>123.129</c:v>
                </c:pt>
                <c:pt idx="1307">
                  <c:v>123.223</c:v>
                </c:pt>
                <c:pt idx="1308">
                  <c:v>123.31699999999999</c:v>
                </c:pt>
                <c:pt idx="1309">
                  <c:v>123.411</c:v>
                </c:pt>
                <c:pt idx="1310">
                  <c:v>123.506</c:v>
                </c:pt>
                <c:pt idx="1311">
                  <c:v>123.6</c:v>
                </c:pt>
                <c:pt idx="1312">
                  <c:v>123.694</c:v>
                </c:pt>
                <c:pt idx="1313">
                  <c:v>123.789</c:v>
                </c:pt>
                <c:pt idx="1314">
                  <c:v>123.883</c:v>
                </c:pt>
                <c:pt idx="1315">
                  <c:v>123.977</c:v>
                </c:pt>
                <c:pt idx="1316">
                  <c:v>124.071</c:v>
                </c:pt>
                <c:pt idx="1317">
                  <c:v>124.166</c:v>
                </c:pt>
                <c:pt idx="1318">
                  <c:v>124.26</c:v>
                </c:pt>
                <c:pt idx="1319">
                  <c:v>124.354</c:v>
                </c:pt>
                <c:pt idx="1320">
                  <c:v>124.449</c:v>
                </c:pt>
                <c:pt idx="1321">
                  <c:v>124.54300000000001</c:v>
                </c:pt>
                <c:pt idx="1322">
                  <c:v>124.637</c:v>
                </c:pt>
                <c:pt idx="1323">
                  <c:v>124.73099999999999</c:v>
                </c:pt>
                <c:pt idx="1324">
                  <c:v>124.82599999999999</c:v>
                </c:pt>
                <c:pt idx="1325">
                  <c:v>124.92</c:v>
                </c:pt>
                <c:pt idx="1326">
                  <c:v>125.014</c:v>
                </c:pt>
                <c:pt idx="1327">
                  <c:v>125.108</c:v>
                </c:pt>
                <c:pt idx="1328">
                  <c:v>125.203</c:v>
                </c:pt>
                <c:pt idx="1329">
                  <c:v>125.297</c:v>
                </c:pt>
                <c:pt idx="1330">
                  <c:v>125.39100000000001</c:v>
                </c:pt>
                <c:pt idx="1331">
                  <c:v>125.486</c:v>
                </c:pt>
                <c:pt idx="1332">
                  <c:v>125.58</c:v>
                </c:pt>
                <c:pt idx="1333">
                  <c:v>125.67400000000001</c:v>
                </c:pt>
                <c:pt idx="1334">
                  <c:v>125.768</c:v>
                </c:pt>
                <c:pt idx="1335">
                  <c:v>125.863</c:v>
                </c:pt>
                <c:pt idx="1336">
                  <c:v>125.95699999999999</c:v>
                </c:pt>
                <c:pt idx="1337">
                  <c:v>126.051</c:v>
                </c:pt>
                <c:pt idx="1338">
                  <c:v>126.146</c:v>
                </c:pt>
                <c:pt idx="1339">
                  <c:v>126.24</c:v>
                </c:pt>
                <c:pt idx="1340">
                  <c:v>126.334</c:v>
                </c:pt>
                <c:pt idx="1341">
                  <c:v>126.428</c:v>
                </c:pt>
                <c:pt idx="1342">
                  <c:v>126.523</c:v>
                </c:pt>
                <c:pt idx="1343">
                  <c:v>126.617</c:v>
                </c:pt>
                <c:pt idx="1344">
                  <c:v>126.711</c:v>
                </c:pt>
                <c:pt idx="1345">
                  <c:v>126.806</c:v>
                </c:pt>
                <c:pt idx="1346">
                  <c:v>126.9</c:v>
                </c:pt>
                <c:pt idx="1347">
                  <c:v>126.994</c:v>
                </c:pt>
                <c:pt idx="1348">
                  <c:v>127.08799999999999</c:v>
                </c:pt>
                <c:pt idx="1349">
                  <c:v>127.18300000000001</c:v>
                </c:pt>
                <c:pt idx="1350">
                  <c:v>127.277</c:v>
                </c:pt>
                <c:pt idx="1351">
                  <c:v>127.371</c:v>
                </c:pt>
                <c:pt idx="1352">
                  <c:v>127.465</c:v>
                </c:pt>
                <c:pt idx="1353">
                  <c:v>127.56</c:v>
                </c:pt>
                <c:pt idx="1354">
                  <c:v>127.654</c:v>
                </c:pt>
                <c:pt idx="1355">
                  <c:v>127.748</c:v>
                </c:pt>
                <c:pt idx="1356">
                  <c:v>127.843</c:v>
                </c:pt>
                <c:pt idx="1357">
                  <c:v>127.937</c:v>
                </c:pt>
                <c:pt idx="1358">
                  <c:v>128.03100000000001</c:v>
                </c:pt>
                <c:pt idx="1359">
                  <c:v>128.125</c:v>
                </c:pt>
                <c:pt idx="1360">
                  <c:v>128.22</c:v>
                </c:pt>
                <c:pt idx="1361">
                  <c:v>128.31399999999999</c:v>
                </c:pt>
                <c:pt idx="1362">
                  <c:v>128.40799999999999</c:v>
                </c:pt>
                <c:pt idx="1363">
                  <c:v>128.50299999999999</c:v>
                </c:pt>
                <c:pt idx="1364">
                  <c:v>128.59700000000001</c:v>
                </c:pt>
                <c:pt idx="1365">
                  <c:v>128.691</c:v>
                </c:pt>
                <c:pt idx="1366">
                  <c:v>128.785</c:v>
                </c:pt>
                <c:pt idx="1367">
                  <c:v>128.88</c:v>
                </c:pt>
                <c:pt idx="1368">
                  <c:v>128.97399999999999</c:v>
                </c:pt>
                <c:pt idx="1369">
                  <c:v>129.06800000000001</c:v>
                </c:pt>
                <c:pt idx="1370">
                  <c:v>129.16200000000001</c:v>
                </c:pt>
                <c:pt idx="1371">
                  <c:v>129.25700000000001</c:v>
                </c:pt>
                <c:pt idx="1372">
                  <c:v>129.351</c:v>
                </c:pt>
                <c:pt idx="1373">
                  <c:v>129.44499999999999</c:v>
                </c:pt>
                <c:pt idx="1374">
                  <c:v>129.54</c:v>
                </c:pt>
                <c:pt idx="1375">
                  <c:v>129.63399999999999</c:v>
                </c:pt>
                <c:pt idx="1376">
                  <c:v>129.72800000000001</c:v>
                </c:pt>
                <c:pt idx="1377">
                  <c:v>129.822</c:v>
                </c:pt>
                <c:pt idx="1378">
                  <c:v>129.917</c:v>
                </c:pt>
                <c:pt idx="1379">
                  <c:v>130.011</c:v>
                </c:pt>
                <c:pt idx="1380">
                  <c:v>130.10499999999999</c:v>
                </c:pt>
                <c:pt idx="1381">
                  <c:v>130.19999999999999</c:v>
                </c:pt>
                <c:pt idx="1382">
                  <c:v>130.29400000000001</c:v>
                </c:pt>
                <c:pt idx="1383">
                  <c:v>130.38800000000001</c:v>
                </c:pt>
                <c:pt idx="1384">
                  <c:v>130.482</c:v>
                </c:pt>
                <c:pt idx="1385">
                  <c:v>130.577</c:v>
                </c:pt>
                <c:pt idx="1386">
                  <c:v>130.67099999999999</c:v>
                </c:pt>
                <c:pt idx="1387">
                  <c:v>130.76499999999999</c:v>
                </c:pt>
                <c:pt idx="1388">
                  <c:v>130.86000000000001</c:v>
                </c:pt>
                <c:pt idx="1389">
                  <c:v>130.95400000000001</c:v>
                </c:pt>
                <c:pt idx="1390">
                  <c:v>131.048</c:v>
                </c:pt>
                <c:pt idx="1391">
                  <c:v>131.142</c:v>
                </c:pt>
                <c:pt idx="1392">
                  <c:v>131.23699999999999</c:v>
                </c:pt>
                <c:pt idx="1393">
                  <c:v>131.33099999999999</c:v>
                </c:pt>
                <c:pt idx="1394">
                  <c:v>131.42500000000001</c:v>
                </c:pt>
                <c:pt idx="1395">
                  <c:v>131.51900000000001</c:v>
                </c:pt>
                <c:pt idx="1396">
                  <c:v>131.614</c:v>
                </c:pt>
                <c:pt idx="1397">
                  <c:v>131.708</c:v>
                </c:pt>
                <c:pt idx="1398">
                  <c:v>131.80199999999999</c:v>
                </c:pt>
                <c:pt idx="1399">
                  <c:v>131.89699999999999</c:v>
                </c:pt>
                <c:pt idx="1400">
                  <c:v>131.99100000000001</c:v>
                </c:pt>
                <c:pt idx="1401">
                  <c:v>132.08500000000001</c:v>
                </c:pt>
                <c:pt idx="1402">
                  <c:v>132.179</c:v>
                </c:pt>
                <c:pt idx="1403">
                  <c:v>132.274</c:v>
                </c:pt>
                <c:pt idx="1404">
                  <c:v>132.36799999999999</c:v>
                </c:pt>
                <c:pt idx="1405">
                  <c:v>132.46199999999999</c:v>
                </c:pt>
                <c:pt idx="1406">
                  <c:v>132.55699999999999</c:v>
                </c:pt>
                <c:pt idx="1407">
                  <c:v>132.65100000000001</c:v>
                </c:pt>
                <c:pt idx="1408">
                  <c:v>132.745</c:v>
                </c:pt>
                <c:pt idx="1409">
                  <c:v>132.839</c:v>
                </c:pt>
                <c:pt idx="1410">
                  <c:v>132.934</c:v>
                </c:pt>
                <c:pt idx="1411">
                  <c:v>133.02799999999999</c:v>
                </c:pt>
                <c:pt idx="1412">
                  <c:v>133.12200000000001</c:v>
                </c:pt>
                <c:pt idx="1413">
                  <c:v>133.21600000000001</c:v>
                </c:pt>
                <c:pt idx="1414">
                  <c:v>133.31100000000001</c:v>
                </c:pt>
                <c:pt idx="1415">
                  <c:v>133.405</c:v>
                </c:pt>
                <c:pt idx="1416">
                  <c:v>133.499</c:v>
                </c:pt>
                <c:pt idx="1417">
                  <c:v>133.59399999999999</c:v>
                </c:pt>
                <c:pt idx="1418">
                  <c:v>133.68799999999999</c:v>
                </c:pt>
                <c:pt idx="1419">
                  <c:v>133.78200000000001</c:v>
                </c:pt>
                <c:pt idx="1420">
                  <c:v>133.876</c:v>
                </c:pt>
                <c:pt idx="1421">
                  <c:v>133.971</c:v>
                </c:pt>
                <c:pt idx="1422">
                  <c:v>134.065</c:v>
                </c:pt>
                <c:pt idx="1423">
                  <c:v>134.15899999999999</c:v>
                </c:pt>
                <c:pt idx="1424">
                  <c:v>134.25399999999999</c:v>
                </c:pt>
                <c:pt idx="1425">
                  <c:v>134.34800000000001</c:v>
                </c:pt>
                <c:pt idx="1426">
                  <c:v>134.44200000000001</c:v>
                </c:pt>
                <c:pt idx="1427">
                  <c:v>134.536</c:v>
                </c:pt>
                <c:pt idx="1428">
                  <c:v>134.631</c:v>
                </c:pt>
                <c:pt idx="1429">
                  <c:v>134.72499999999999</c:v>
                </c:pt>
                <c:pt idx="1430">
                  <c:v>134.81899999999999</c:v>
                </c:pt>
                <c:pt idx="1431">
                  <c:v>134.91399999999999</c:v>
                </c:pt>
                <c:pt idx="1432">
                  <c:v>135.00800000000001</c:v>
                </c:pt>
                <c:pt idx="1433">
                  <c:v>135.102</c:v>
                </c:pt>
                <c:pt idx="1434">
                  <c:v>135.196</c:v>
                </c:pt>
                <c:pt idx="1435">
                  <c:v>135.291</c:v>
                </c:pt>
                <c:pt idx="1436">
                  <c:v>135.38499999999999</c:v>
                </c:pt>
                <c:pt idx="1437">
                  <c:v>135.47900000000001</c:v>
                </c:pt>
                <c:pt idx="1438">
                  <c:v>135.57300000000001</c:v>
                </c:pt>
                <c:pt idx="1439">
                  <c:v>135.66800000000001</c:v>
                </c:pt>
                <c:pt idx="1440">
                  <c:v>135.762</c:v>
                </c:pt>
                <c:pt idx="1441">
                  <c:v>135.85599999999999</c:v>
                </c:pt>
                <c:pt idx="1442">
                  <c:v>135.95099999999999</c:v>
                </c:pt>
                <c:pt idx="1443">
                  <c:v>136.04499999999999</c:v>
                </c:pt>
                <c:pt idx="1444">
                  <c:v>136.13900000000001</c:v>
                </c:pt>
                <c:pt idx="1445">
                  <c:v>136.233</c:v>
                </c:pt>
                <c:pt idx="1446">
                  <c:v>136.328</c:v>
                </c:pt>
                <c:pt idx="1447">
                  <c:v>136.422</c:v>
                </c:pt>
                <c:pt idx="1448">
                  <c:v>136.51599999999999</c:v>
                </c:pt>
                <c:pt idx="1449">
                  <c:v>136.61099999999999</c:v>
                </c:pt>
                <c:pt idx="1450">
                  <c:v>136.70500000000001</c:v>
                </c:pt>
                <c:pt idx="1451">
                  <c:v>136.79900000000001</c:v>
                </c:pt>
                <c:pt idx="1452">
                  <c:v>136.893</c:v>
                </c:pt>
                <c:pt idx="1453">
                  <c:v>136.988</c:v>
                </c:pt>
                <c:pt idx="1454">
                  <c:v>137.08199999999999</c:v>
                </c:pt>
                <c:pt idx="1455">
                  <c:v>137.17599999999999</c:v>
                </c:pt>
                <c:pt idx="1456">
                  <c:v>137.27099999999999</c:v>
                </c:pt>
                <c:pt idx="1457">
                  <c:v>137.36500000000001</c:v>
                </c:pt>
                <c:pt idx="1458">
                  <c:v>137.459</c:v>
                </c:pt>
                <c:pt idx="1459">
                  <c:v>137.553</c:v>
                </c:pt>
                <c:pt idx="1460">
                  <c:v>137.648</c:v>
                </c:pt>
                <c:pt idx="1461">
                  <c:v>137.74199999999999</c:v>
                </c:pt>
                <c:pt idx="1462">
                  <c:v>137.83600000000001</c:v>
                </c:pt>
                <c:pt idx="1463">
                  <c:v>137.93</c:v>
                </c:pt>
                <c:pt idx="1464">
                  <c:v>138.02500000000001</c:v>
                </c:pt>
                <c:pt idx="1465">
                  <c:v>138.119</c:v>
                </c:pt>
                <c:pt idx="1466">
                  <c:v>138.21299999999999</c:v>
                </c:pt>
                <c:pt idx="1467">
                  <c:v>138.30799999999999</c:v>
                </c:pt>
                <c:pt idx="1468">
                  <c:v>138.40199999999999</c:v>
                </c:pt>
                <c:pt idx="1469">
                  <c:v>138.49600000000001</c:v>
                </c:pt>
                <c:pt idx="1470">
                  <c:v>138.59</c:v>
                </c:pt>
                <c:pt idx="1471">
                  <c:v>138.685</c:v>
                </c:pt>
                <c:pt idx="1472">
                  <c:v>138.779</c:v>
                </c:pt>
                <c:pt idx="1473">
                  <c:v>138.87299999999999</c:v>
                </c:pt>
                <c:pt idx="1474">
                  <c:v>138.96799999999999</c:v>
                </c:pt>
                <c:pt idx="1475">
                  <c:v>139.06200000000001</c:v>
                </c:pt>
                <c:pt idx="1476">
                  <c:v>139.15600000000001</c:v>
                </c:pt>
                <c:pt idx="1477">
                  <c:v>139.25</c:v>
                </c:pt>
                <c:pt idx="1478">
                  <c:v>139.345</c:v>
                </c:pt>
                <c:pt idx="1479">
                  <c:v>139.43899999999999</c:v>
                </c:pt>
                <c:pt idx="1480">
                  <c:v>139.53299999999999</c:v>
                </c:pt>
                <c:pt idx="1481">
                  <c:v>139.62700000000001</c:v>
                </c:pt>
                <c:pt idx="1482">
                  <c:v>139.72200000000001</c:v>
                </c:pt>
                <c:pt idx="1483">
                  <c:v>139.816</c:v>
                </c:pt>
                <c:pt idx="1484">
                  <c:v>139.91</c:v>
                </c:pt>
                <c:pt idx="1485">
                  <c:v>140.005</c:v>
                </c:pt>
                <c:pt idx="1486">
                  <c:v>140.09899999999999</c:v>
                </c:pt>
                <c:pt idx="1487">
                  <c:v>140.19300000000001</c:v>
                </c:pt>
                <c:pt idx="1488">
                  <c:v>140.28700000000001</c:v>
                </c:pt>
                <c:pt idx="1489">
                  <c:v>140.38200000000001</c:v>
                </c:pt>
                <c:pt idx="1490">
                  <c:v>140.476</c:v>
                </c:pt>
                <c:pt idx="1491">
                  <c:v>140.57</c:v>
                </c:pt>
                <c:pt idx="1492">
                  <c:v>140.66499999999999</c:v>
                </c:pt>
                <c:pt idx="1493">
                  <c:v>140.75899999999999</c:v>
                </c:pt>
                <c:pt idx="1494">
                  <c:v>140.85300000000001</c:v>
                </c:pt>
                <c:pt idx="1495">
                  <c:v>140.947</c:v>
                </c:pt>
                <c:pt idx="1496">
                  <c:v>141.042</c:v>
                </c:pt>
                <c:pt idx="1497">
                  <c:v>141.136</c:v>
                </c:pt>
                <c:pt idx="1498">
                  <c:v>141.22999999999999</c:v>
                </c:pt>
                <c:pt idx="1499">
                  <c:v>141.32499999999999</c:v>
                </c:pt>
                <c:pt idx="1500">
                  <c:v>141.41900000000001</c:v>
                </c:pt>
                <c:pt idx="1501">
                  <c:v>141.51300000000001</c:v>
                </c:pt>
                <c:pt idx="1502">
                  <c:v>141.607</c:v>
                </c:pt>
                <c:pt idx="1503">
                  <c:v>141.702</c:v>
                </c:pt>
                <c:pt idx="1504">
                  <c:v>141.79599999999999</c:v>
                </c:pt>
                <c:pt idx="1505">
                  <c:v>141.88999999999999</c:v>
                </c:pt>
                <c:pt idx="1506">
                  <c:v>141.98400000000001</c:v>
                </c:pt>
                <c:pt idx="1507">
                  <c:v>142.07900000000001</c:v>
                </c:pt>
                <c:pt idx="1508">
                  <c:v>142.173</c:v>
                </c:pt>
                <c:pt idx="1509">
                  <c:v>142.267</c:v>
                </c:pt>
                <c:pt idx="1510">
                  <c:v>142.36199999999999</c:v>
                </c:pt>
                <c:pt idx="1511">
                  <c:v>142.45599999999999</c:v>
                </c:pt>
                <c:pt idx="1512">
                  <c:v>142.55000000000001</c:v>
                </c:pt>
                <c:pt idx="1513">
                  <c:v>142.64400000000001</c:v>
                </c:pt>
                <c:pt idx="1514">
                  <c:v>142.739</c:v>
                </c:pt>
                <c:pt idx="1515">
                  <c:v>142.833</c:v>
                </c:pt>
                <c:pt idx="1516">
                  <c:v>142.92699999999999</c:v>
                </c:pt>
                <c:pt idx="1517">
                  <c:v>143.02199999999999</c:v>
                </c:pt>
                <c:pt idx="1518">
                  <c:v>143.11600000000001</c:v>
                </c:pt>
                <c:pt idx="1519">
                  <c:v>143.21</c:v>
                </c:pt>
                <c:pt idx="1520">
                  <c:v>143.304</c:v>
                </c:pt>
                <c:pt idx="1521">
                  <c:v>143.399</c:v>
                </c:pt>
                <c:pt idx="1522">
                  <c:v>143.49299999999999</c:v>
                </c:pt>
                <c:pt idx="1523">
                  <c:v>143.58699999999999</c:v>
                </c:pt>
                <c:pt idx="1524">
                  <c:v>143.68100000000001</c:v>
                </c:pt>
                <c:pt idx="1525">
                  <c:v>143.77600000000001</c:v>
                </c:pt>
                <c:pt idx="1526">
                  <c:v>143.87</c:v>
                </c:pt>
                <c:pt idx="1527">
                  <c:v>143.964</c:v>
                </c:pt>
                <c:pt idx="1528">
                  <c:v>144.059</c:v>
                </c:pt>
                <c:pt idx="1529">
                  <c:v>144.15299999999999</c:v>
                </c:pt>
                <c:pt idx="1530">
                  <c:v>144.24700000000001</c:v>
                </c:pt>
                <c:pt idx="1531">
                  <c:v>144.34100000000001</c:v>
                </c:pt>
                <c:pt idx="1532">
                  <c:v>144.43600000000001</c:v>
                </c:pt>
                <c:pt idx="1533">
                  <c:v>144.53</c:v>
                </c:pt>
                <c:pt idx="1534">
                  <c:v>144.624</c:v>
                </c:pt>
                <c:pt idx="1535">
                  <c:v>144.71899999999999</c:v>
                </c:pt>
                <c:pt idx="1536">
                  <c:v>144.81299999999999</c:v>
                </c:pt>
                <c:pt idx="1537">
                  <c:v>144.90700000000001</c:v>
                </c:pt>
                <c:pt idx="1538">
                  <c:v>145.001</c:v>
                </c:pt>
                <c:pt idx="1539">
                  <c:v>145.096</c:v>
                </c:pt>
                <c:pt idx="1540">
                  <c:v>145.19</c:v>
                </c:pt>
                <c:pt idx="1541">
                  <c:v>145.28399999999999</c:v>
                </c:pt>
                <c:pt idx="1542">
                  <c:v>145.37899999999999</c:v>
                </c:pt>
                <c:pt idx="1543">
                  <c:v>145.47300000000001</c:v>
                </c:pt>
                <c:pt idx="1544">
                  <c:v>145.56700000000001</c:v>
                </c:pt>
                <c:pt idx="1545">
                  <c:v>145.661</c:v>
                </c:pt>
                <c:pt idx="1546">
                  <c:v>145.756</c:v>
                </c:pt>
                <c:pt idx="1547">
                  <c:v>145.85</c:v>
                </c:pt>
                <c:pt idx="1548">
                  <c:v>145.94399999999999</c:v>
                </c:pt>
                <c:pt idx="1549">
                  <c:v>146.03800000000001</c:v>
                </c:pt>
                <c:pt idx="1550">
                  <c:v>146.13300000000001</c:v>
                </c:pt>
                <c:pt idx="1551">
                  <c:v>146.227</c:v>
                </c:pt>
                <c:pt idx="1552">
                  <c:v>146.321</c:v>
                </c:pt>
                <c:pt idx="1553">
                  <c:v>146.416</c:v>
                </c:pt>
                <c:pt idx="1554">
                  <c:v>146.51</c:v>
                </c:pt>
                <c:pt idx="1555">
                  <c:v>146.60400000000001</c:v>
                </c:pt>
                <c:pt idx="1556">
                  <c:v>146.69800000000001</c:v>
                </c:pt>
                <c:pt idx="1557">
                  <c:v>146.79300000000001</c:v>
                </c:pt>
                <c:pt idx="1558">
                  <c:v>146.887</c:v>
                </c:pt>
                <c:pt idx="1559">
                  <c:v>146.98099999999999</c:v>
                </c:pt>
                <c:pt idx="1560">
                  <c:v>147.07599999999999</c:v>
                </c:pt>
                <c:pt idx="1561">
                  <c:v>147.16999999999999</c:v>
                </c:pt>
                <c:pt idx="1562">
                  <c:v>147.26400000000001</c:v>
                </c:pt>
                <c:pt idx="1563">
                  <c:v>147.358</c:v>
                </c:pt>
                <c:pt idx="1564">
                  <c:v>147.453</c:v>
                </c:pt>
                <c:pt idx="1565">
                  <c:v>147.547</c:v>
                </c:pt>
                <c:pt idx="1566">
                  <c:v>147.64099999999999</c:v>
                </c:pt>
                <c:pt idx="1567">
                  <c:v>147.73500000000001</c:v>
                </c:pt>
                <c:pt idx="1568">
                  <c:v>147.83000000000001</c:v>
                </c:pt>
                <c:pt idx="1569">
                  <c:v>147.92400000000001</c:v>
                </c:pt>
                <c:pt idx="1570">
                  <c:v>148.018</c:v>
                </c:pt>
                <c:pt idx="1571">
                  <c:v>148.113</c:v>
                </c:pt>
                <c:pt idx="1572">
                  <c:v>148.20699999999999</c:v>
                </c:pt>
                <c:pt idx="1573">
                  <c:v>148.30099999999999</c:v>
                </c:pt>
                <c:pt idx="1574">
                  <c:v>148.39500000000001</c:v>
                </c:pt>
                <c:pt idx="1575">
                  <c:v>148.49</c:v>
                </c:pt>
                <c:pt idx="1576">
                  <c:v>148.584</c:v>
                </c:pt>
                <c:pt idx="1577">
                  <c:v>148.678</c:v>
                </c:pt>
                <c:pt idx="1578">
                  <c:v>148.773</c:v>
                </c:pt>
                <c:pt idx="1579">
                  <c:v>148.86699999999999</c:v>
                </c:pt>
                <c:pt idx="1580">
                  <c:v>148.96100000000001</c:v>
                </c:pt>
                <c:pt idx="1581">
                  <c:v>149.05500000000001</c:v>
                </c:pt>
                <c:pt idx="1582">
                  <c:v>149.15</c:v>
                </c:pt>
                <c:pt idx="1583">
                  <c:v>149.244</c:v>
                </c:pt>
                <c:pt idx="1584">
                  <c:v>149.33799999999999</c:v>
                </c:pt>
                <c:pt idx="1585">
                  <c:v>149.43299999999999</c:v>
                </c:pt>
                <c:pt idx="1586">
                  <c:v>149.52699999999999</c:v>
                </c:pt>
                <c:pt idx="1587">
                  <c:v>149.62100000000001</c:v>
                </c:pt>
                <c:pt idx="1588">
                  <c:v>149.715</c:v>
                </c:pt>
                <c:pt idx="1589">
                  <c:v>149.81</c:v>
                </c:pt>
                <c:pt idx="1590">
                  <c:v>149.904</c:v>
                </c:pt>
                <c:pt idx="1591">
                  <c:v>149.99799999999999</c:v>
                </c:pt>
                <c:pt idx="1592">
                  <c:v>150.09200000000001</c:v>
                </c:pt>
                <c:pt idx="1593">
                  <c:v>150.18700000000001</c:v>
                </c:pt>
                <c:pt idx="1594">
                  <c:v>150.28100000000001</c:v>
                </c:pt>
                <c:pt idx="1595">
                  <c:v>150.375</c:v>
                </c:pt>
                <c:pt idx="1596">
                  <c:v>150.47</c:v>
                </c:pt>
                <c:pt idx="1597">
                  <c:v>150.56399999999999</c:v>
                </c:pt>
                <c:pt idx="1598">
                  <c:v>150.65799999999999</c:v>
                </c:pt>
                <c:pt idx="1599">
                  <c:v>150.75200000000001</c:v>
                </c:pt>
                <c:pt idx="1600">
                  <c:v>150.84700000000001</c:v>
                </c:pt>
                <c:pt idx="1601">
                  <c:v>150.941</c:v>
                </c:pt>
                <c:pt idx="1602">
                  <c:v>151.035</c:v>
                </c:pt>
                <c:pt idx="1603">
                  <c:v>151.13</c:v>
                </c:pt>
                <c:pt idx="1604">
                  <c:v>151.22399999999999</c:v>
                </c:pt>
                <c:pt idx="1605">
                  <c:v>151.31800000000001</c:v>
                </c:pt>
                <c:pt idx="1606">
                  <c:v>151.41200000000001</c:v>
                </c:pt>
                <c:pt idx="1607">
                  <c:v>151.50700000000001</c:v>
                </c:pt>
                <c:pt idx="1608">
                  <c:v>151.601</c:v>
                </c:pt>
                <c:pt idx="1609">
                  <c:v>151.69499999999999</c:v>
                </c:pt>
                <c:pt idx="1610">
                  <c:v>151.79</c:v>
                </c:pt>
                <c:pt idx="1611">
                  <c:v>151.88399999999999</c:v>
                </c:pt>
                <c:pt idx="1612">
                  <c:v>151.97800000000001</c:v>
                </c:pt>
                <c:pt idx="1613">
                  <c:v>152.072</c:v>
                </c:pt>
                <c:pt idx="1614">
                  <c:v>152.167</c:v>
                </c:pt>
                <c:pt idx="1615">
                  <c:v>152.261</c:v>
                </c:pt>
                <c:pt idx="1616">
                  <c:v>152.35499999999999</c:v>
                </c:pt>
                <c:pt idx="1617">
                  <c:v>152.44900000000001</c:v>
                </c:pt>
                <c:pt idx="1618">
                  <c:v>152.54400000000001</c:v>
                </c:pt>
                <c:pt idx="1619">
                  <c:v>152.63800000000001</c:v>
                </c:pt>
                <c:pt idx="1620">
                  <c:v>152.732</c:v>
                </c:pt>
                <c:pt idx="1621">
                  <c:v>152.827</c:v>
                </c:pt>
                <c:pt idx="1622">
                  <c:v>152.92099999999999</c:v>
                </c:pt>
              </c:numCache>
            </c:numRef>
          </c:xVal>
          <c:yVal>
            <c:numRef>
              <c:f>'upper side horizontal profile'!$B$3:$B$1625</c:f>
              <c:numCache>
                <c:formatCode>General</c:formatCode>
                <c:ptCount val="1623"/>
                <c:pt idx="2">
                  <c:v>0</c:v>
                </c:pt>
                <c:pt idx="3">
                  <c:v>1E-3</c:v>
                </c:pt>
                <c:pt idx="4">
                  <c:v>4.0000000000000001E-3</c:v>
                </c:pt>
                <c:pt idx="5">
                  <c:v>4.0000000000000001E-3</c:v>
                </c:pt>
                <c:pt idx="6">
                  <c:v>2E-3</c:v>
                </c:pt>
                <c:pt idx="7">
                  <c:v>2E-3</c:v>
                </c:pt>
                <c:pt idx="8">
                  <c:v>3.0000000000000001E-3</c:v>
                </c:pt>
                <c:pt idx="9">
                  <c:v>3.0000000000000001E-3</c:v>
                </c:pt>
                <c:pt idx="10">
                  <c:v>3.0000000000000001E-3</c:v>
                </c:pt>
                <c:pt idx="11">
                  <c:v>2E-3</c:v>
                </c:pt>
                <c:pt idx="12">
                  <c:v>3.0000000000000001E-3</c:v>
                </c:pt>
                <c:pt idx="13">
                  <c:v>3.0000000000000001E-3</c:v>
                </c:pt>
                <c:pt idx="14">
                  <c:v>1E-3</c:v>
                </c:pt>
                <c:pt idx="15">
                  <c:v>0.115</c:v>
                </c:pt>
                <c:pt idx="16">
                  <c:v>0.55100000000000005</c:v>
                </c:pt>
                <c:pt idx="17">
                  <c:v>0.93400000000000005</c:v>
                </c:pt>
                <c:pt idx="18">
                  <c:v>1</c:v>
                </c:pt>
                <c:pt idx="19">
                  <c:v>1.004</c:v>
                </c:pt>
                <c:pt idx="20">
                  <c:v>1.004</c:v>
                </c:pt>
                <c:pt idx="21">
                  <c:v>1.004</c:v>
                </c:pt>
                <c:pt idx="22">
                  <c:v>1.004</c:v>
                </c:pt>
                <c:pt idx="23">
                  <c:v>1.0029999999999999</c:v>
                </c:pt>
                <c:pt idx="24">
                  <c:v>1.0029999999999999</c:v>
                </c:pt>
                <c:pt idx="25">
                  <c:v>1.002</c:v>
                </c:pt>
                <c:pt idx="26">
                  <c:v>1.002</c:v>
                </c:pt>
                <c:pt idx="27">
                  <c:v>1.002</c:v>
                </c:pt>
                <c:pt idx="28">
                  <c:v>1.002</c:v>
                </c:pt>
                <c:pt idx="29">
                  <c:v>1.0009999999999999</c:v>
                </c:pt>
                <c:pt idx="30">
                  <c:v>1.0009999999999999</c:v>
                </c:pt>
                <c:pt idx="31">
                  <c:v>1</c:v>
                </c:pt>
                <c:pt idx="32">
                  <c:v>1.0009999999999999</c:v>
                </c:pt>
                <c:pt idx="33">
                  <c:v>1.0009999999999999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0.999</c:v>
                </c:pt>
                <c:pt idx="40">
                  <c:v>0.999</c:v>
                </c:pt>
                <c:pt idx="41">
                  <c:v>0.998</c:v>
                </c:pt>
                <c:pt idx="42">
                  <c:v>0.998</c:v>
                </c:pt>
                <c:pt idx="43">
                  <c:v>0.998</c:v>
                </c:pt>
                <c:pt idx="44">
                  <c:v>0.998</c:v>
                </c:pt>
                <c:pt idx="45">
                  <c:v>0.998</c:v>
                </c:pt>
                <c:pt idx="46">
                  <c:v>0.998</c:v>
                </c:pt>
                <c:pt idx="47">
                  <c:v>0.997</c:v>
                </c:pt>
                <c:pt idx="48">
                  <c:v>0.997</c:v>
                </c:pt>
                <c:pt idx="49">
                  <c:v>0.997</c:v>
                </c:pt>
                <c:pt idx="50">
                  <c:v>0.996</c:v>
                </c:pt>
                <c:pt idx="51">
                  <c:v>0.996</c:v>
                </c:pt>
                <c:pt idx="52">
                  <c:v>0.995</c:v>
                </c:pt>
                <c:pt idx="53">
                  <c:v>0.995</c:v>
                </c:pt>
                <c:pt idx="54">
                  <c:v>0.995</c:v>
                </c:pt>
                <c:pt idx="55">
                  <c:v>0.99399999999999999</c:v>
                </c:pt>
                <c:pt idx="56">
                  <c:v>0.99399999999999999</c:v>
                </c:pt>
                <c:pt idx="57">
                  <c:v>0.99399999999999999</c:v>
                </c:pt>
                <c:pt idx="58">
                  <c:v>0.99399999999999999</c:v>
                </c:pt>
                <c:pt idx="59">
                  <c:v>0.99299999999999999</c:v>
                </c:pt>
                <c:pt idx="60">
                  <c:v>0.99299999999999999</c:v>
                </c:pt>
                <c:pt idx="61">
                  <c:v>0.99299999999999999</c:v>
                </c:pt>
                <c:pt idx="62">
                  <c:v>0.99199999999999999</c:v>
                </c:pt>
                <c:pt idx="63">
                  <c:v>0.99099999999999999</c:v>
                </c:pt>
                <c:pt idx="64">
                  <c:v>0.99099999999999999</c:v>
                </c:pt>
                <c:pt idx="65">
                  <c:v>0.99099999999999999</c:v>
                </c:pt>
                <c:pt idx="66">
                  <c:v>0.99199999999999999</c:v>
                </c:pt>
                <c:pt idx="67">
                  <c:v>0.99199999999999999</c:v>
                </c:pt>
                <c:pt idx="68">
                  <c:v>0.99099999999999999</c:v>
                </c:pt>
                <c:pt idx="69">
                  <c:v>0.99</c:v>
                </c:pt>
                <c:pt idx="70">
                  <c:v>0.99099999999999999</c:v>
                </c:pt>
                <c:pt idx="71">
                  <c:v>0.99099999999999999</c:v>
                </c:pt>
                <c:pt idx="72">
                  <c:v>0.99099999999999999</c:v>
                </c:pt>
                <c:pt idx="73">
                  <c:v>0.99099999999999999</c:v>
                </c:pt>
                <c:pt idx="74">
                  <c:v>0.99</c:v>
                </c:pt>
                <c:pt idx="75">
                  <c:v>0.98899999999999999</c:v>
                </c:pt>
                <c:pt idx="76">
                  <c:v>0.98899999999999999</c:v>
                </c:pt>
                <c:pt idx="77">
                  <c:v>0.98899999999999999</c:v>
                </c:pt>
                <c:pt idx="78">
                  <c:v>0.98899999999999999</c:v>
                </c:pt>
                <c:pt idx="79">
                  <c:v>0.98899999999999999</c:v>
                </c:pt>
                <c:pt idx="80">
                  <c:v>0.98899999999999999</c:v>
                </c:pt>
                <c:pt idx="81">
                  <c:v>0.98899999999999999</c:v>
                </c:pt>
                <c:pt idx="82">
                  <c:v>0.98799999999999999</c:v>
                </c:pt>
                <c:pt idx="83">
                  <c:v>0.98799999999999999</c:v>
                </c:pt>
                <c:pt idx="84">
                  <c:v>0.98699999999999999</c:v>
                </c:pt>
                <c:pt idx="85">
                  <c:v>0.98799999999999999</c:v>
                </c:pt>
                <c:pt idx="86">
                  <c:v>0.98799999999999999</c:v>
                </c:pt>
                <c:pt idx="87">
                  <c:v>0.98699999999999999</c:v>
                </c:pt>
                <c:pt idx="88">
                  <c:v>0.98699999999999999</c:v>
                </c:pt>
                <c:pt idx="89">
                  <c:v>0.98699999999999999</c:v>
                </c:pt>
                <c:pt idx="90">
                  <c:v>0.98599999999999999</c:v>
                </c:pt>
                <c:pt idx="91">
                  <c:v>0.98599999999999999</c:v>
                </c:pt>
                <c:pt idx="92">
                  <c:v>0.98499999999999999</c:v>
                </c:pt>
                <c:pt idx="93">
                  <c:v>0.98599999999999999</c:v>
                </c:pt>
                <c:pt idx="94">
                  <c:v>0.98599999999999999</c:v>
                </c:pt>
                <c:pt idx="95">
                  <c:v>0.98499999999999999</c:v>
                </c:pt>
                <c:pt idx="96">
                  <c:v>0.98499999999999999</c:v>
                </c:pt>
                <c:pt idx="97">
                  <c:v>0.98399999999999999</c:v>
                </c:pt>
                <c:pt idx="98">
                  <c:v>0.98399999999999999</c:v>
                </c:pt>
                <c:pt idx="99">
                  <c:v>0.98299999999999998</c:v>
                </c:pt>
                <c:pt idx="100">
                  <c:v>0.98299999999999998</c:v>
                </c:pt>
                <c:pt idx="101">
                  <c:v>0.98199999999999998</c:v>
                </c:pt>
                <c:pt idx="102">
                  <c:v>0.98199999999999998</c:v>
                </c:pt>
                <c:pt idx="103">
                  <c:v>0.98199999999999998</c:v>
                </c:pt>
                <c:pt idx="104">
                  <c:v>0.98199999999999998</c:v>
                </c:pt>
                <c:pt idx="105">
                  <c:v>0.98199999999999998</c:v>
                </c:pt>
                <c:pt idx="106">
                  <c:v>0.98199999999999998</c:v>
                </c:pt>
                <c:pt idx="107">
                  <c:v>0.98099999999999998</c:v>
                </c:pt>
                <c:pt idx="108">
                  <c:v>0.98099999999999998</c:v>
                </c:pt>
                <c:pt idx="109">
                  <c:v>0.98099999999999998</c:v>
                </c:pt>
                <c:pt idx="110">
                  <c:v>0.98099999999999998</c:v>
                </c:pt>
                <c:pt idx="111">
                  <c:v>0.98099999999999998</c:v>
                </c:pt>
                <c:pt idx="112">
                  <c:v>0.98099999999999998</c:v>
                </c:pt>
                <c:pt idx="113">
                  <c:v>0.98</c:v>
                </c:pt>
                <c:pt idx="114">
                  <c:v>0.97899999999999998</c:v>
                </c:pt>
                <c:pt idx="115">
                  <c:v>0.97899999999999998</c:v>
                </c:pt>
                <c:pt idx="116">
                  <c:v>0.97899999999999998</c:v>
                </c:pt>
                <c:pt idx="117">
                  <c:v>0.97899999999999998</c:v>
                </c:pt>
                <c:pt idx="118">
                  <c:v>0.97899999999999998</c:v>
                </c:pt>
                <c:pt idx="119">
                  <c:v>0.97799999999999998</c:v>
                </c:pt>
                <c:pt idx="120">
                  <c:v>0.97799999999999998</c:v>
                </c:pt>
                <c:pt idx="121">
                  <c:v>0.97899999999999998</c:v>
                </c:pt>
                <c:pt idx="122">
                  <c:v>0.97799999999999998</c:v>
                </c:pt>
                <c:pt idx="123">
                  <c:v>0.97799999999999998</c:v>
                </c:pt>
                <c:pt idx="124">
                  <c:v>0.97899999999999998</c:v>
                </c:pt>
                <c:pt idx="125">
                  <c:v>0.97799999999999998</c:v>
                </c:pt>
                <c:pt idx="126">
                  <c:v>0.97799999999999998</c:v>
                </c:pt>
                <c:pt idx="127">
                  <c:v>0.97799999999999998</c:v>
                </c:pt>
                <c:pt idx="128">
                  <c:v>0.97699999999999998</c:v>
                </c:pt>
                <c:pt idx="129">
                  <c:v>0.97699999999999998</c:v>
                </c:pt>
                <c:pt idx="130">
                  <c:v>0.97699999999999998</c:v>
                </c:pt>
                <c:pt idx="131">
                  <c:v>0.97699999999999998</c:v>
                </c:pt>
                <c:pt idx="132">
                  <c:v>0.97699999999999998</c:v>
                </c:pt>
                <c:pt idx="133">
                  <c:v>0.97699999999999998</c:v>
                </c:pt>
                <c:pt idx="134">
                  <c:v>0.97699999999999998</c:v>
                </c:pt>
                <c:pt idx="135">
                  <c:v>0.97599999999999998</c:v>
                </c:pt>
                <c:pt idx="136">
                  <c:v>0.97599999999999998</c:v>
                </c:pt>
                <c:pt idx="137">
                  <c:v>0.97499999999999998</c:v>
                </c:pt>
                <c:pt idx="138">
                  <c:v>0.97499999999999998</c:v>
                </c:pt>
                <c:pt idx="139">
                  <c:v>0.97499999999999998</c:v>
                </c:pt>
                <c:pt idx="140">
                  <c:v>0.97499999999999998</c:v>
                </c:pt>
                <c:pt idx="141">
                  <c:v>0.97399999999999998</c:v>
                </c:pt>
                <c:pt idx="142">
                  <c:v>0.97399999999999998</c:v>
                </c:pt>
                <c:pt idx="143">
                  <c:v>0.97399999999999998</c:v>
                </c:pt>
                <c:pt idx="144">
                  <c:v>0.97399999999999998</c:v>
                </c:pt>
                <c:pt idx="145">
                  <c:v>0.97299999999999998</c:v>
                </c:pt>
                <c:pt idx="146">
                  <c:v>0.97299999999999998</c:v>
                </c:pt>
                <c:pt idx="147">
                  <c:v>0.97199999999999998</c:v>
                </c:pt>
                <c:pt idx="148">
                  <c:v>0.97199999999999998</c:v>
                </c:pt>
                <c:pt idx="149">
                  <c:v>0.97299999999999998</c:v>
                </c:pt>
                <c:pt idx="150">
                  <c:v>0.97399999999999998</c:v>
                </c:pt>
                <c:pt idx="151">
                  <c:v>0.97399999999999998</c:v>
                </c:pt>
                <c:pt idx="152">
                  <c:v>0.97299999999999998</c:v>
                </c:pt>
                <c:pt idx="153">
                  <c:v>0.97199999999999998</c:v>
                </c:pt>
                <c:pt idx="154">
                  <c:v>0.97199999999999998</c:v>
                </c:pt>
                <c:pt idx="155">
                  <c:v>0.97199999999999998</c:v>
                </c:pt>
                <c:pt idx="156">
                  <c:v>0.97099999999999997</c:v>
                </c:pt>
                <c:pt idx="157">
                  <c:v>0.97099999999999997</c:v>
                </c:pt>
                <c:pt idx="158">
                  <c:v>0.97099999999999997</c:v>
                </c:pt>
                <c:pt idx="159">
                  <c:v>0.97099999999999997</c:v>
                </c:pt>
                <c:pt idx="160">
                  <c:v>0.97099999999999997</c:v>
                </c:pt>
                <c:pt idx="161">
                  <c:v>0.97099999999999997</c:v>
                </c:pt>
                <c:pt idx="162">
                  <c:v>0.97</c:v>
                </c:pt>
                <c:pt idx="163">
                  <c:v>0.97</c:v>
                </c:pt>
                <c:pt idx="164">
                  <c:v>0.97</c:v>
                </c:pt>
                <c:pt idx="165">
                  <c:v>0.97</c:v>
                </c:pt>
                <c:pt idx="166">
                  <c:v>0.96899999999999997</c:v>
                </c:pt>
                <c:pt idx="167">
                  <c:v>0.96899999999999997</c:v>
                </c:pt>
                <c:pt idx="168">
                  <c:v>0.96799999999999997</c:v>
                </c:pt>
                <c:pt idx="169">
                  <c:v>0.96799999999999997</c:v>
                </c:pt>
                <c:pt idx="170">
                  <c:v>0.96899999999999997</c:v>
                </c:pt>
                <c:pt idx="171">
                  <c:v>0.96799999999999997</c:v>
                </c:pt>
                <c:pt idx="172">
                  <c:v>0.96799999999999997</c:v>
                </c:pt>
                <c:pt idx="173">
                  <c:v>0.96699999999999997</c:v>
                </c:pt>
                <c:pt idx="174">
                  <c:v>0.96599999999999997</c:v>
                </c:pt>
                <c:pt idx="175">
                  <c:v>0.96599999999999997</c:v>
                </c:pt>
                <c:pt idx="176">
                  <c:v>0.96599999999999997</c:v>
                </c:pt>
                <c:pt idx="177">
                  <c:v>0.96599999999999997</c:v>
                </c:pt>
                <c:pt idx="178">
                  <c:v>0.96699999999999997</c:v>
                </c:pt>
                <c:pt idx="179">
                  <c:v>0.96599999999999997</c:v>
                </c:pt>
                <c:pt idx="180">
                  <c:v>0.96699999999999997</c:v>
                </c:pt>
                <c:pt idx="181">
                  <c:v>0.96699999999999997</c:v>
                </c:pt>
                <c:pt idx="182">
                  <c:v>0.96599999999999997</c:v>
                </c:pt>
                <c:pt idx="183">
                  <c:v>0.96499999999999997</c:v>
                </c:pt>
                <c:pt idx="184">
                  <c:v>0.96499999999999997</c:v>
                </c:pt>
                <c:pt idx="185">
                  <c:v>0.96399999999999997</c:v>
                </c:pt>
                <c:pt idx="186">
                  <c:v>0.96399999999999997</c:v>
                </c:pt>
                <c:pt idx="187">
                  <c:v>0.96399999999999997</c:v>
                </c:pt>
                <c:pt idx="188">
                  <c:v>0.96299999999999997</c:v>
                </c:pt>
                <c:pt idx="189">
                  <c:v>0.96299999999999997</c:v>
                </c:pt>
                <c:pt idx="190">
                  <c:v>0.96299999999999997</c:v>
                </c:pt>
                <c:pt idx="191">
                  <c:v>0.96299999999999997</c:v>
                </c:pt>
                <c:pt idx="192">
                  <c:v>0.96299999999999997</c:v>
                </c:pt>
                <c:pt idx="193">
                  <c:v>0.96199999999999997</c:v>
                </c:pt>
                <c:pt idx="194">
                  <c:v>0.96099999999999997</c:v>
                </c:pt>
                <c:pt idx="195">
                  <c:v>0.96099999999999997</c:v>
                </c:pt>
                <c:pt idx="196">
                  <c:v>0.96099999999999997</c:v>
                </c:pt>
                <c:pt idx="197">
                  <c:v>0.96099999999999997</c:v>
                </c:pt>
                <c:pt idx="198">
                  <c:v>0.96099999999999997</c:v>
                </c:pt>
                <c:pt idx="199">
                  <c:v>0.96</c:v>
                </c:pt>
                <c:pt idx="200">
                  <c:v>0.96</c:v>
                </c:pt>
                <c:pt idx="201">
                  <c:v>0.96099999999999997</c:v>
                </c:pt>
                <c:pt idx="202">
                  <c:v>0.96099999999999997</c:v>
                </c:pt>
                <c:pt idx="203">
                  <c:v>0.96099999999999997</c:v>
                </c:pt>
                <c:pt idx="204">
                  <c:v>0.95899999999999996</c:v>
                </c:pt>
                <c:pt idx="205">
                  <c:v>0.95899999999999996</c:v>
                </c:pt>
                <c:pt idx="206">
                  <c:v>0.95899999999999996</c:v>
                </c:pt>
                <c:pt idx="207">
                  <c:v>0.95899999999999996</c:v>
                </c:pt>
                <c:pt idx="208">
                  <c:v>0.95899999999999996</c:v>
                </c:pt>
                <c:pt idx="209">
                  <c:v>0.95899999999999996</c:v>
                </c:pt>
                <c:pt idx="210">
                  <c:v>0.95899999999999996</c:v>
                </c:pt>
                <c:pt idx="211">
                  <c:v>0.95799999999999996</c:v>
                </c:pt>
                <c:pt idx="212">
                  <c:v>0.95799999999999996</c:v>
                </c:pt>
                <c:pt idx="213">
                  <c:v>0.95799999999999996</c:v>
                </c:pt>
                <c:pt idx="214">
                  <c:v>0.95799999999999996</c:v>
                </c:pt>
                <c:pt idx="215">
                  <c:v>0.95699999999999996</c:v>
                </c:pt>
                <c:pt idx="216">
                  <c:v>0.95799999999999996</c:v>
                </c:pt>
                <c:pt idx="217">
                  <c:v>0.95799999999999996</c:v>
                </c:pt>
                <c:pt idx="218">
                  <c:v>0.95799999999999996</c:v>
                </c:pt>
                <c:pt idx="219">
                  <c:v>0.95799999999999996</c:v>
                </c:pt>
                <c:pt idx="220">
                  <c:v>0.95699999999999996</c:v>
                </c:pt>
                <c:pt idx="221">
                  <c:v>0.95699999999999996</c:v>
                </c:pt>
                <c:pt idx="222">
                  <c:v>0.95599999999999996</c:v>
                </c:pt>
                <c:pt idx="223">
                  <c:v>0.95599999999999996</c:v>
                </c:pt>
                <c:pt idx="224">
                  <c:v>0.95599999999999996</c:v>
                </c:pt>
                <c:pt idx="225">
                  <c:v>0.95599999999999996</c:v>
                </c:pt>
                <c:pt idx="226">
                  <c:v>0.95499999999999996</c:v>
                </c:pt>
                <c:pt idx="227">
                  <c:v>0.95499999999999996</c:v>
                </c:pt>
                <c:pt idx="228">
                  <c:v>0.95499999999999996</c:v>
                </c:pt>
                <c:pt idx="229">
                  <c:v>0.95499999999999996</c:v>
                </c:pt>
                <c:pt idx="230">
                  <c:v>0.95499999999999996</c:v>
                </c:pt>
                <c:pt idx="231">
                  <c:v>0.95399999999999996</c:v>
                </c:pt>
                <c:pt idx="232">
                  <c:v>0.95399999999999996</c:v>
                </c:pt>
                <c:pt idx="233">
                  <c:v>0.95399999999999996</c:v>
                </c:pt>
                <c:pt idx="234">
                  <c:v>0.95399999999999996</c:v>
                </c:pt>
                <c:pt idx="235">
                  <c:v>0.95299999999999996</c:v>
                </c:pt>
                <c:pt idx="236">
                  <c:v>0.95399999999999996</c:v>
                </c:pt>
                <c:pt idx="237">
                  <c:v>0.95299999999999996</c:v>
                </c:pt>
                <c:pt idx="238">
                  <c:v>0.95299999999999996</c:v>
                </c:pt>
                <c:pt idx="239">
                  <c:v>0.95299999999999996</c:v>
                </c:pt>
                <c:pt idx="240">
                  <c:v>0.95199999999999996</c:v>
                </c:pt>
                <c:pt idx="241">
                  <c:v>0.95099999999999996</c:v>
                </c:pt>
                <c:pt idx="242">
                  <c:v>0.95099999999999996</c:v>
                </c:pt>
                <c:pt idx="243">
                  <c:v>0.95099999999999996</c:v>
                </c:pt>
                <c:pt idx="244">
                  <c:v>0.95099999999999996</c:v>
                </c:pt>
                <c:pt idx="245">
                  <c:v>0.95099999999999996</c:v>
                </c:pt>
                <c:pt idx="246">
                  <c:v>0.95</c:v>
                </c:pt>
                <c:pt idx="247">
                  <c:v>0.95</c:v>
                </c:pt>
                <c:pt idx="248">
                  <c:v>0.95</c:v>
                </c:pt>
                <c:pt idx="249">
                  <c:v>0.95</c:v>
                </c:pt>
                <c:pt idx="250">
                  <c:v>0.95</c:v>
                </c:pt>
                <c:pt idx="251">
                  <c:v>0.95</c:v>
                </c:pt>
                <c:pt idx="252">
                  <c:v>0.95</c:v>
                </c:pt>
                <c:pt idx="253">
                  <c:v>0.94899999999999995</c:v>
                </c:pt>
                <c:pt idx="254">
                  <c:v>0.94899999999999995</c:v>
                </c:pt>
                <c:pt idx="255">
                  <c:v>0.94899999999999995</c:v>
                </c:pt>
                <c:pt idx="256">
                  <c:v>0.94899999999999995</c:v>
                </c:pt>
                <c:pt idx="257">
                  <c:v>0.94899999999999995</c:v>
                </c:pt>
                <c:pt idx="258">
                  <c:v>0.94899999999999995</c:v>
                </c:pt>
                <c:pt idx="259">
                  <c:v>0.94899999999999995</c:v>
                </c:pt>
                <c:pt idx="260">
                  <c:v>0.94799999999999995</c:v>
                </c:pt>
                <c:pt idx="261">
                  <c:v>0.94799999999999995</c:v>
                </c:pt>
                <c:pt idx="262">
                  <c:v>0.94799999999999995</c:v>
                </c:pt>
                <c:pt idx="263">
                  <c:v>0.94699999999999995</c:v>
                </c:pt>
                <c:pt idx="264">
                  <c:v>0.94699999999999995</c:v>
                </c:pt>
                <c:pt idx="265">
                  <c:v>0.94699999999999995</c:v>
                </c:pt>
                <c:pt idx="266">
                  <c:v>0.94699999999999995</c:v>
                </c:pt>
                <c:pt idx="267">
                  <c:v>0.94699999999999995</c:v>
                </c:pt>
                <c:pt idx="268">
                  <c:v>0.94699999999999995</c:v>
                </c:pt>
                <c:pt idx="269">
                  <c:v>0.94699999999999995</c:v>
                </c:pt>
                <c:pt idx="270">
                  <c:v>0.94599999999999995</c:v>
                </c:pt>
                <c:pt idx="271">
                  <c:v>0.94599999999999995</c:v>
                </c:pt>
                <c:pt idx="272">
                  <c:v>0.94599999999999995</c:v>
                </c:pt>
                <c:pt idx="273">
                  <c:v>0.94699999999999995</c:v>
                </c:pt>
                <c:pt idx="274">
                  <c:v>0.94599999999999995</c:v>
                </c:pt>
                <c:pt idx="275">
                  <c:v>0.94499999999999995</c:v>
                </c:pt>
                <c:pt idx="276">
                  <c:v>0.94499999999999995</c:v>
                </c:pt>
                <c:pt idx="277">
                  <c:v>0.94499999999999995</c:v>
                </c:pt>
                <c:pt idx="278">
                  <c:v>0.94399999999999995</c:v>
                </c:pt>
                <c:pt idx="279">
                  <c:v>0.94399999999999995</c:v>
                </c:pt>
                <c:pt idx="280">
                  <c:v>0.94399999999999995</c:v>
                </c:pt>
                <c:pt idx="281">
                  <c:v>0.94399999999999995</c:v>
                </c:pt>
                <c:pt idx="282">
                  <c:v>0.94399999999999995</c:v>
                </c:pt>
                <c:pt idx="283">
                  <c:v>0.94399999999999995</c:v>
                </c:pt>
                <c:pt idx="284">
                  <c:v>0.94299999999999995</c:v>
                </c:pt>
                <c:pt idx="285">
                  <c:v>0.94199999999999995</c:v>
                </c:pt>
                <c:pt idx="286">
                  <c:v>0.94299999999999995</c:v>
                </c:pt>
                <c:pt idx="287">
                  <c:v>0.94299999999999995</c:v>
                </c:pt>
                <c:pt idx="288">
                  <c:v>0.94199999999999995</c:v>
                </c:pt>
                <c:pt idx="289">
                  <c:v>0.94199999999999995</c:v>
                </c:pt>
                <c:pt idx="290">
                  <c:v>0.94099999999999995</c:v>
                </c:pt>
                <c:pt idx="291">
                  <c:v>0.94099999999999995</c:v>
                </c:pt>
                <c:pt idx="292">
                  <c:v>0.94099999999999995</c:v>
                </c:pt>
                <c:pt idx="293">
                  <c:v>0.94099999999999995</c:v>
                </c:pt>
                <c:pt idx="294">
                  <c:v>0.94099999999999995</c:v>
                </c:pt>
                <c:pt idx="295">
                  <c:v>0.94099999999999995</c:v>
                </c:pt>
                <c:pt idx="296">
                  <c:v>0.94099999999999995</c:v>
                </c:pt>
                <c:pt idx="297">
                  <c:v>0.94</c:v>
                </c:pt>
                <c:pt idx="298">
                  <c:v>0.94</c:v>
                </c:pt>
                <c:pt idx="299">
                  <c:v>0.94</c:v>
                </c:pt>
                <c:pt idx="300">
                  <c:v>0.94</c:v>
                </c:pt>
                <c:pt idx="301">
                  <c:v>0.93899999999999995</c:v>
                </c:pt>
                <c:pt idx="302">
                  <c:v>0.93799999999999994</c:v>
                </c:pt>
                <c:pt idx="303">
                  <c:v>0.93799999999999994</c:v>
                </c:pt>
                <c:pt idx="304">
                  <c:v>0.93899999999999995</c:v>
                </c:pt>
                <c:pt idx="305">
                  <c:v>0.93899999999999995</c:v>
                </c:pt>
                <c:pt idx="306">
                  <c:v>0.93799999999999994</c:v>
                </c:pt>
                <c:pt idx="307">
                  <c:v>0.93700000000000006</c:v>
                </c:pt>
                <c:pt idx="308">
                  <c:v>0.93700000000000006</c:v>
                </c:pt>
                <c:pt idx="309">
                  <c:v>0.93799999999999994</c:v>
                </c:pt>
                <c:pt idx="310">
                  <c:v>0.93799999999999994</c:v>
                </c:pt>
                <c:pt idx="311">
                  <c:v>0.93700000000000006</c:v>
                </c:pt>
                <c:pt idx="312">
                  <c:v>0.93799999999999994</c:v>
                </c:pt>
                <c:pt idx="313">
                  <c:v>0.93799999999999994</c:v>
                </c:pt>
                <c:pt idx="314">
                  <c:v>0.93700000000000006</c:v>
                </c:pt>
                <c:pt idx="315">
                  <c:v>0.93700000000000006</c:v>
                </c:pt>
                <c:pt idx="316">
                  <c:v>0.93600000000000005</c:v>
                </c:pt>
                <c:pt idx="317">
                  <c:v>0.93600000000000005</c:v>
                </c:pt>
                <c:pt idx="318">
                  <c:v>0.93600000000000005</c:v>
                </c:pt>
                <c:pt idx="319">
                  <c:v>0.93500000000000005</c:v>
                </c:pt>
                <c:pt idx="320">
                  <c:v>0.93500000000000005</c:v>
                </c:pt>
                <c:pt idx="321">
                  <c:v>0.93500000000000005</c:v>
                </c:pt>
                <c:pt idx="322">
                  <c:v>0.93500000000000005</c:v>
                </c:pt>
                <c:pt idx="323">
                  <c:v>0.93500000000000005</c:v>
                </c:pt>
                <c:pt idx="324">
                  <c:v>0.93500000000000005</c:v>
                </c:pt>
                <c:pt idx="325">
                  <c:v>0.93400000000000005</c:v>
                </c:pt>
                <c:pt idx="326">
                  <c:v>0.93300000000000005</c:v>
                </c:pt>
                <c:pt idx="327">
                  <c:v>0.93300000000000005</c:v>
                </c:pt>
                <c:pt idx="328">
                  <c:v>0.93300000000000005</c:v>
                </c:pt>
                <c:pt idx="329">
                  <c:v>0.93300000000000005</c:v>
                </c:pt>
                <c:pt idx="330">
                  <c:v>0.93300000000000005</c:v>
                </c:pt>
                <c:pt idx="331">
                  <c:v>0.93300000000000005</c:v>
                </c:pt>
                <c:pt idx="332">
                  <c:v>0.93300000000000005</c:v>
                </c:pt>
                <c:pt idx="333">
                  <c:v>0.93200000000000005</c:v>
                </c:pt>
                <c:pt idx="334">
                  <c:v>0.93200000000000005</c:v>
                </c:pt>
                <c:pt idx="335">
                  <c:v>0.93100000000000005</c:v>
                </c:pt>
                <c:pt idx="336">
                  <c:v>0.93200000000000005</c:v>
                </c:pt>
                <c:pt idx="337">
                  <c:v>0.93200000000000005</c:v>
                </c:pt>
                <c:pt idx="338">
                  <c:v>0.93200000000000005</c:v>
                </c:pt>
                <c:pt idx="339">
                  <c:v>0.93100000000000005</c:v>
                </c:pt>
                <c:pt idx="340">
                  <c:v>0.93100000000000005</c:v>
                </c:pt>
                <c:pt idx="341">
                  <c:v>0.93100000000000005</c:v>
                </c:pt>
                <c:pt idx="342">
                  <c:v>0.93</c:v>
                </c:pt>
                <c:pt idx="343">
                  <c:v>0.93</c:v>
                </c:pt>
                <c:pt idx="344">
                  <c:v>0.93100000000000005</c:v>
                </c:pt>
                <c:pt idx="345">
                  <c:v>0.93100000000000005</c:v>
                </c:pt>
                <c:pt idx="346">
                  <c:v>0.93</c:v>
                </c:pt>
                <c:pt idx="347">
                  <c:v>0.93</c:v>
                </c:pt>
                <c:pt idx="348">
                  <c:v>0.93</c:v>
                </c:pt>
                <c:pt idx="349">
                  <c:v>0.93</c:v>
                </c:pt>
                <c:pt idx="350">
                  <c:v>0.92900000000000005</c:v>
                </c:pt>
                <c:pt idx="351">
                  <c:v>0.92900000000000005</c:v>
                </c:pt>
                <c:pt idx="352">
                  <c:v>0.92900000000000005</c:v>
                </c:pt>
                <c:pt idx="353">
                  <c:v>0.92900000000000005</c:v>
                </c:pt>
                <c:pt idx="354">
                  <c:v>0.92800000000000005</c:v>
                </c:pt>
                <c:pt idx="355">
                  <c:v>0.92800000000000005</c:v>
                </c:pt>
                <c:pt idx="356">
                  <c:v>0.92800000000000005</c:v>
                </c:pt>
                <c:pt idx="357">
                  <c:v>0.92600000000000005</c:v>
                </c:pt>
                <c:pt idx="358">
                  <c:v>0.92600000000000005</c:v>
                </c:pt>
                <c:pt idx="359">
                  <c:v>0.92700000000000005</c:v>
                </c:pt>
                <c:pt idx="360">
                  <c:v>0.92700000000000005</c:v>
                </c:pt>
                <c:pt idx="361">
                  <c:v>0.92700000000000005</c:v>
                </c:pt>
                <c:pt idx="362">
                  <c:v>0.92600000000000005</c:v>
                </c:pt>
                <c:pt idx="363">
                  <c:v>0.92600000000000005</c:v>
                </c:pt>
                <c:pt idx="364">
                  <c:v>0.92600000000000005</c:v>
                </c:pt>
                <c:pt idx="365">
                  <c:v>0.92600000000000005</c:v>
                </c:pt>
                <c:pt idx="366">
                  <c:v>0.92600000000000005</c:v>
                </c:pt>
                <c:pt idx="367">
                  <c:v>0.92600000000000005</c:v>
                </c:pt>
                <c:pt idx="368">
                  <c:v>0.92500000000000004</c:v>
                </c:pt>
                <c:pt idx="369">
                  <c:v>0.92500000000000004</c:v>
                </c:pt>
                <c:pt idx="370">
                  <c:v>0.92500000000000004</c:v>
                </c:pt>
                <c:pt idx="371">
                  <c:v>0.92500000000000004</c:v>
                </c:pt>
                <c:pt idx="372">
                  <c:v>0.92400000000000004</c:v>
                </c:pt>
                <c:pt idx="373">
                  <c:v>0.92400000000000004</c:v>
                </c:pt>
                <c:pt idx="374">
                  <c:v>0.92400000000000004</c:v>
                </c:pt>
                <c:pt idx="375">
                  <c:v>0.92400000000000004</c:v>
                </c:pt>
                <c:pt idx="376">
                  <c:v>0.92300000000000004</c:v>
                </c:pt>
                <c:pt idx="377">
                  <c:v>0.92300000000000004</c:v>
                </c:pt>
                <c:pt idx="378">
                  <c:v>0.92300000000000004</c:v>
                </c:pt>
                <c:pt idx="379">
                  <c:v>0.92300000000000004</c:v>
                </c:pt>
                <c:pt idx="380">
                  <c:v>0.92300000000000004</c:v>
                </c:pt>
                <c:pt idx="381">
                  <c:v>0.92200000000000004</c:v>
                </c:pt>
                <c:pt idx="382">
                  <c:v>0.92100000000000004</c:v>
                </c:pt>
                <c:pt idx="383">
                  <c:v>0.92100000000000004</c:v>
                </c:pt>
                <c:pt idx="384">
                  <c:v>0.92200000000000004</c:v>
                </c:pt>
                <c:pt idx="385">
                  <c:v>0.92200000000000004</c:v>
                </c:pt>
                <c:pt idx="386">
                  <c:v>0.92100000000000004</c:v>
                </c:pt>
                <c:pt idx="387">
                  <c:v>0.92200000000000004</c:v>
                </c:pt>
                <c:pt idx="388">
                  <c:v>0.92100000000000004</c:v>
                </c:pt>
                <c:pt idx="389">
                  <c:v>0.92100000000000004</c:v>
                </c:pt>
                <c:pt idx="390">
                  <c:v>0.92100000000000004</c:v>
                </c:pt>
                <c:pt idx="391">
                  <c:v>0.92100000000000004</c:v>
                </c:pt>
                <c:pt idx="392">
                  <c:v>0.92</c:v>
                </c:pt>
                <c:pt idx="393">
                  <c:v>0.92</c:v>
                </c:pt>
                <c:pt idx="394">
                  <c:v>0.92</c:v>
                </c:pt>
                <c:pt idx="395">
                  <c:v>0.91900000000000004</c:v>
                </c:pt>
                <c:pt idx="396">
                  <c:v>0.91900000000000004</c:v>
                </c:pt>
                <c:pt idx="397">
                  <c:v>0.91900000000000004</c:v>
                </c:pt>
                <c:pt idx="398">
                  <c:v>0.91900000000000004</c:v>
                </c:pt>
                <c:pt idx="399">
                  <c:v>0.91900000000000004</c:v>
                </c:pt>
                <c:pt idx="400">
                  <c:v>0.91900000000000004</c:v>
                </c:pt>
                <c:pt idx="401">
                  <c:v>0.91900000000000004</c:v>
                </c:pt>
                <c:pt idx="402">
                  <c:v>0.91900000000000004</c:v>
                </c:pt>
                <c:pt idx="403">
                  <c:v>0.91800000000000004</c:v>
                </c:pt>
                <c:pt idx="404">
                  <c:v>0.91700000000000004</c:v>
                </c:pt>
                <c:pt idx="405">
                  <c:v>0.91700000000000004</c:v>
                </c:pt>
                <c:pt idx="406">
                  <c:v>0.91700000000000004</c:v>
                </c:pt>
                <c:pt idx="407">
                  <c:v>0.91700000000000004</c:v>
                </c:pt>
                <c:pt idx="408">
                  <c:v>0.91700000000000004</c:v>
                </c:pt>
                <c:pt idx="409">
                  <c:v>0.91600000000000004</c:v>
                </c:pt>
                <c:pt idx="410">
                  <c:v>0.91600000000000004</c:v>
                </c:pt>
                <c:pt idx="411">
                  <c:v>0.91600000000000004</c:v>
                </c:pt>
                <c:pt idx="412">
                  <c:v>0.91600000000000004</c:v>
                </c:pt>
                <c:pt idx="413">
                  <c:v>0.91500000000000004</c:v>
                </c:pt>
                <c:pt idx="414">
                  <c:v>0.91600000000000004</c:v>
                </c:pt>
                <c:pt idx="415">
                  <c:v>0.91500000000000004</c:v>
                </c:pt>
                <c:pt idx="416">
                  <c:v>0.91500000000000004</c:v>
                </c:pt>
                <c:pt idx="417">
                  <c:v>0.91600000000000004</c:v>
                </c:pt>
                <c:pt idx="418">
                  <c:v>0.91500000000000004</c:v>
                </c:pt>
                <c:pt idx="419">
                  <c:v>0.91500000000000004</c:v>
                </c:pt>
                <c:pt idx="420">
                  <c:v>0.91500000000000004</c:v>
                </c:pt>
                <c:pt idx="421">
                  <c:v>0.91500000000000004</c:v>
                </c:pt>
                <c:pt idx="422">
                  <c:v>0.91400000000000003</c:v>
                </c:pt>
                <c:pt idx="423">
                  <c:v>0.91400000000000003</c:v>
                </c:pt>
                <c:pt idx="424">
                  <c:v>0.91400000000000003</c:v>
                </c:pt>
                <c:pt idx="425">
                  <c:v>0.91400000000000003</c:v>
                </c:pt>
                <c:pt idx="426">
                  <c:v>0.91400000000000003</c:v>
                </c:pt>
                <c:pt idx="427">
                  <c:v>0.91300000000000003</c:v>
                </c:pt>
                <c:pt idx="428">
                  <c:v>0.91200000000000003</c:v>
                </c:pt>
                <c:pt idx="429">
                  <c:v>0.91300000000000003</c:v>
                </c:pt>
                <c:pt idx="430">
                  <c:v>0.91200000000000003</c:v>
                </c:pt>
                <c:pt idx="431">
                  <c:v>0.91200000000000003</c:v>
                </c:pt>
                <c:pt idx="432">
                  <c:v>0.91100000000000003</c:v>
                </c:pt>
                <c:pt idx="433">
                  <c:v>0.91200000000000003</c:v>
                </c:pt>
                <c:pt idx="434">
                  <c:v>0.91100000000000003</c:v>
                </c:pt>
                <c:pt idx="435">
                  <c:v>0.91100000000000003</c:v>
                </c:pt>
                <c:pt idx="436">
                  <c:v>0.91100000000000003</c:v>
                </c:pt>
                <c:pt idx="437">
                  <c:v>0.91</c:v>
                </c:pt>
                <c:pt idx="438">
                  <c:v>0.91</c:v>
                </c:pt>
                <c:pt idx="439">
                  <c:v>0.91100000000000003</c:v>
                </c:pt>
                <c:pt idx="440">
                  <c:v>0.91</c:v>
                </c:pt>
                <c:pt idx="441">
                  <c:v>0.90900000000000003</c:v>
                </c:pt>
                <c:pt idx="442">
                  <c:v>0.90900000000000003</c:v>
                </c:pt>
                <c:pt idx="443">
                  <c:v>0.90900000000000003</c:v>
                </c:pt>
                <c:pt idx="444">
                  <c:v>0.90800000000000003</c:v>
                </c:pt>
                <c:pt idx="445">
                  <c:v>0.90900000000000003</c:v>
                </c:pt>
                <c:pt idx="446">
                  <c:v>0.90900000000000003</c:v>
                </c:pt>
                <c:pt idx="447">
                  <c:v>0.90900000000000003</c:v>
                </c:pt>
                <c:pt idx="448">
                  <c:v>0.90900000000000003</c:v>
                </c:pt>
                <c:pt idx="449">
                  <c:v>0.90800000000000003</c:v>
                </c:pt>
                <c:pt idx="450">
                  <c:v>0.90800000000000003</c:v>
                </c:pt>
                <c:pt idx="451">
                  <c:v>0.90800000000000003</c:v>
                </c:pt>
                <c:pt idx="452">
                  <c:v>0.90800000000000003</c:v>
                </c:pt>
                <c:pt idx="453">
                  <c:v>0.90800000000000003</c:v>
                </c:pt>
                <c:pt idx="454">
                  <c:v>0.90700000000000003</c:v>
                </c:pt>
                <c:pt idx="455">
                  <c:v>0.90700000000000003</c:v>
                </c:pt>
                <c:pt idx="456">
                  <c:v>0.90700000000000003</c:v>
                </c:pt>
                <c:pt idx="457">
                  <c:v>0.90600000000000003</c:v>
                </c:pt>
                <c:pt idx="458">
                  <c:v>0.90600000000000003</c:v>
                </c:pt>
                <c:pt idx="459">
                  <c:v>0.90600000000000003</c:v>
                </c:pt>
                <c:pt idx="460">
                  <c:v>0.90500000000000003</c:v>
                </c:pt>
                <c:pt idx="461">
                  <c:v>0.90500000000000003</c:v>
                </c:pt>
                <c:pt idx="462">
                  <c:v>0.90500000000000003</c:v>
                </c:pt>
                <c:pt idx="463">
                  <c:v>0.90500000000000003</c:v>
                </c:pt>
                <c:pt idx="464">
                  <c:v>0.90500000000000003</c:v>
                </c:pt>
                <c:pt idx="465">
                  <c:v>0.90400000000000003</c:v>
                </c:pt>
                <c:pt idx="466">
                  <c:v>0.90400000000000003</c:v>
                </c:pt>
                <c:pt idx="467">
                  <c:v>0.90400000000000003</c:v>
                </c:pt>
                <c:pt idx="468">
                  <c:v>0.90400000000000003</c:v>
                </c:pt>
                <c:pt idx="469">
                  <c:v>0.90300000000000002</c:v>
                </c:pt>
                <c:pt idx="470">
                  <c:v>0.90300000000000002</c:v>
                </c:pt>
                <c:pt idx="471">
                  <c:v>0.90200000000000002</c:v>
                </c:pt>
                <c:pt idx="472">
                  <c:v>0.90200000000000002</c:v>
                </c:pt>
                <c:pt idx="473">
                  <c:v>0.90200000000000002</c:v>
                </c:pt>
                <c:pt idx="474">
                  <c:v>0.90200000000000002</c:v>
                </c:pt>
                <c:pt idx="475">
                  <c:v>0.90100000000000002</c:v>
                </c:pt>
                <c:pt idx="476">
                  <c:v>0.90100000000000002</c:v>
                </c:pt>
                <c:pt idx="477">
                  <c:v>0.90100000000000002</c:v>
                </c:pt>
                <c:pt idx="478">
                  <c:v>0.90100000000000002</c:v>
                </c:pt>
                <c:pt idx="479">
                  <c:v>0.90100000000000002</c:v>
                </c:pt>
                <c:pt idx="480">
                  <c:v>0.90100000000000002</c:v>
                </c:pt>
                <c:pt idx="481">
                  <c:v>0.90100000000000002</c:v>
                </c:pt>
                <c:pt idx="482">
                  <c:v>0.90100000000000002</c:v>
                </c:pt>
                <c:pt idx="483">
                  <c:v>0.9</c:v>
                </c:pt>
                <c:pt idx="484">
                  <c:v>0.89900000000000002</c:v>
                </c:pt>
                <c:pt idx="485">
                  <c:v>0.89900000000000002</c:v>
                </c:pt>
                <c:pt idx="486">
                  <c:v>0.9</c:v>
                </c:pt>
                <c:pt idx="487">
                  <c:v>0.9</c:v>
                </c:pt>
                <c:pt idx="488">
                  <c:v>0.89900000000000002</c:v>
                </c:pt>
                <c:pt idx="489">
                  <c:v>0.89900000000000002</c:v>
                </c:pt>
                <c:pt idx="490">
                  <c:v>0.89900000000000002</c:v>
                </c:pt>
                <c:pt idx="491">
                  <c:v>0.89800000000000002</c:v>
                </c:pt>
                <c:pt idx="492">
                  <c:v>0.89800000000000002</c:v>
                </c:pt>
                <c:pt idx="493">
                  <c:v>0.89800000000000002</c:v>
                </c:pt>
                <c:pt idx="494">
                  <c:v>0.89800000000000002</c:v>
                </c:pt>
                <c:pt idx="495">
                  <c:v>0.89800000000000002</c:v>
                </c:pt>
                <c:pt idx="496">
                  <c:v>0.89800000000000002</c:v>
                </c:pt>
                <c:pt idx="497">
                  <c:v>0.89700000000000002</c:v>
                </c:pt>
                <c:pt idx="498">
                  <c:v>0.89700000000000002</c:v>
                </c:pt>
                <c:pt idx="499">
                  <c:v>0.89700000000000002</c:v>
                </c:pt>
                <c:pt idx="500">
                  <c:v>0.89600000000000002</c:v>
                </c:pt>
                <c:pt idx="501">
                  <c:v>0.89600000000000002</c:v>
                </c:pt>
                <c:pt idx="502">
                  <c:v>0.89600000000000002</c:v>
                </c:pt>
                <c:pt idx="503">
                  <c:v>0.89600000000000002</c:v>
                </c:pt>
                <c:pt idx="504">
                  <c:v>0.89500000000000002</c:v>
                </c:pt>
                <c:pt idx="505">
                  <c:v>0.89400000000000002</c:v>
                </c:pt>
                <c:pt idx="506">
                  <c:v>0.89400000000000002</c:v>
                </c:pt>
                <c:pt idx="507">
                  <c:v>0.89400000000000002</c:v>
                </c:pt>
                <c:pt idx="508">
                  <c:v>0.89400000000000002</c:v>
                </c:pt>
                <c:pt idx="509">
                  <c:v>0.89400000000000002</c:v>
                </c:pt>
                <c:pt idx="510">
                  <c:v>0.89400000000000002</c:v>
                </c:pt>
                <c:pt idx="511">
                  <c:v>0.89400000000000002</c:v>
                </c:pt>
                <c:pt idx="512">
                  <c:v>0.89300000000000002</c:v>
                </c:pt>
                <c:pt idx="513">
                  <c:v>0.89400000000000002</c:v>
                </c:pt>
                <c:pt idx="514">
                  <c:v>0.89300000000000002</c:v>
                </c:pt>
                <c:pt idx="515">
                  <c:v>0.89300000000000002</c:v>
                </c:pt>
                <c:pt idx="516">
                  <c:v>0.89200000000000002</c:v>
                </c:pt>
                <c:pt idx="517">
                  <c:v>0.89100000000000001</c:v>
                </c:pt>
                <c:pt idx="518">
                  <c:v>0.89100000000000001</c:v>
                </c:pt>
                <c:pt idx="519">
                  <c:v>0.89100000000000001</c:v>
                </c:pt>
                <c:pt idx="520">
                  <c:v>0.89</c:v>
                </c:pt>
                <c:pt idx="521">
                  <c:v>0.89</c:v>
                </c:pt>
                <c:pt idx="522">
                  <c:v>0.89100000000000001</c:v>
                </c:pt>
                <c:pt idx="523">
                  <c:v>0.89100000000000001</c:v>
                </c:pt>
                <c:pt idx="524">
                  <c:v>0.89</c:v>
                </c:pt>
                <c:pt idx="525">
                  <c:v>0.89</c:v>
                </c:pt>
                <c:pt idx="526">
                  <c:v>0.89</c:v>
                </c:pt>
                <c:pt idx="527">
                  <c:v>0.88900000000000001</c:v>
                </c:pt>
                <c:pt idx="528">
                  <c:v>0.88900000000000001</c:v>
                </c:pt>
                <c:pt idx="529">
                  <c:v>0.88900000000000001</c:v>
                </c:pt>
                <c:pt idx="530">
                  <c:v>0.88900000000000001</c:v>
                </c:pt>
                <c:pt idx="531">
                  <c:v>0.88800000000000001</c:v>
                </c:pt>
                <c:pt idx="532">
                  <c:v>0.88800000000000001</c:v>
                </c:pt>
                <c:pt idx="533">
                  <c:v>0.88800000000000001</c:v>
                </c:pt>
                <c:pt idx="534">
                  <c:v>0.88700000000000001</c:v>
                </c:pt>
                <c:pt idx="535">
                  <c:v>0.88700000000000001</c:v>
                </c:pt>
                <c:pt idx="536">
                  <c:v>0.88800000000000001</c:v>
                </c:pt>
                <c:pt idx="537">
                  <c:v>0.88800000000000001</c:v>
                </c:pt>
                <c:pt idx="538">
                  <c:v>0.88700000000000001</c:v>
                </c:pt>
                <c:pt idx="539">
                  <c:v>0.88700000000000001</c:v>
                </c:pt>
                <c:pt idx="540">
                  <c:v>0.88700000000000001</c:v>
                </c:pt>
                <c:pt idx="541">
                  <c:v>0.88600000000000001</c:v>
                </c:pt>
                <c:pt idx="542">
                  <c:v>0.88500000000000001</c:v>
                </c:pt>
                <c:pt idx="543">
                  <c:v>0.88500000000000001</c:v>
                </c:pt>
                <c:pt idx="544">
                  <c:v>0.88500000000000001</c:v>
                </c:pt>
                <c:pt idx="545">
                  <c:v>0.88500000000000001</c:v>
                </c:pt>
                <c:pt idx="546">
                  <c:v>0.88500000000000001</c:v>
                </c:pt>
                <c:pt idx="547">
                  <c:v>0.88500000000000001</c:v>
                </c:pt>
                <c:pt idx="548">
                  <c:v>0.88500000000000001</c:v>
                </c:pt>
                <c:pt idx="549">
                  <c:v>0.88400000000000001</c:v>
                </c:pt>
                <c:pt idx="550">
                  <c:v>0.88300000000000001</c:v>
                </c:pt>
                <c:pt idx="551">
                  <c:v>0.88300000000000001</c:v>
                </c:pt>
                <c:pt idx="552">
                  <c:v>0.88200000000000001</c:v>
                </c:pt>
                <c:pt idx="553">
                  <c:v>0.88200000000000001</c:v>
                </c:pt>
                <c:pt idx="554">
                  <c:v>0.88300000000000001</c:v>
                </c:pt>
                <c:pt idx="555">
                  <c:v>0.88200000000000001</c:v>
                </c:pt>
                <c:pt idx="556">
                  <c:v>0.88200000000000001</c:v>
                </c:pt>
                <c:pt idx="557">
                  <c:v>0.88200000000000001</c:v>
                </c:pt>
                <c:pt idx="558">
                  <c:v>0.88100000000000001</c:v>
                </c:pt>
                <c:pt idx="559">
                  <c:v>0.88100000000000001</c:v>
                </c:pt>
                <c:pt idx="560">
                  <c:v>0.88200000000000001</c:v>
                </c:pt>
                <c:pt idx="561">
                  <c:v>0.88100000000000001</c:v>
                </c:pt>
                <c:pt idx="562">
                  <c:v>0.88100000000000001</c:v>
                </c:pt>
                <c:pt idx="563">
                  <c:v>0.88</c:v>
                </c:pt>
                <c:pt idx="564">
                  <c:v>0.88</c:v>
                </c:pt>
                <c:pt idx="565">
                  <c:v>0.88</c:v>
                </c:pt>
                <c:pt idx="566">
                  <c:v>0.88</c:v>
                </c:pt>
                <c:pt idx="567">
                  <c:v>0.879</c:v>
                </c:pt>
                <c:pt idx="568">
                  <c:v>0.879</c:v>
                </c:pt>
                <c:pt idx="569">
                  <c:v>0.878</c:v>
                </c:pt>
                <c:pt idx="570">
                  <c:v>0.878</c:v>
                </c:pt>
                <c:pt idx="571">
                  <c:v>0.878</c:v>
                </c:pt>
                <c:pt idx="572">
                  <c:v>0.879</c:v>
                </c:pt>
                <c:pt idx="573">
                  <c:v>0.879</c:v>
                </c:pt>
                <c:pt idx="574">
                  <c:v>0.879</c:v>
                </c:pt>
                <c:pt idx="575">
                  <c:v>0.878</c:v>
                </c:pt>
                <c:pt idx="576">
                  <c:v>0.878</c:v>
                </c:pt>
                <c:pt idx="577">
                  <c:v>0.878</c:v>
                </c:pt>
                <c:pt idx="578">
                  <c:v>0.878</c:v>
                </c:pt>
                <c:pt idx="579">
                  <c:v>0.878</c:v>
                </c:pt>
                <c:pt idx="580">
                  <c:v>0.878</c:v>
                </c:pt>
                <c:pt idx="581">
                  <c:v>0.877</c:v>
                </c:pt>
                <c:pt idx="582">
                  <c:v>0.877</c:v>
                </c:pt>
                <c:pt idx="583">
                  <c:v>0.877</c:v>
                </c:pt>
                <c:pt idx="584">
                  <c:v>0.877</c:v>
                </c:pt>
                <c:pt idx="585">
                  <c:v>0.876</c:v>
                </c:pt>
                <c:pt idx="586">
                  <c:v>0.876</c:v>
                </c:pt>
                <c:pt idx="587">
                  <c:v>0.875</c:v>
                </c:pt>
                <c:pt idx="588">
                  <c:v>0.875</c:v>
                </c:pt>
                <c:pt idx="589">
                  <c:v>0.875</c:v>
                </c:pt>
                <c:pt idx="590">
                  <c:v>0.875</c:v>
                </c:pt>
                <c:pt idx="591">
                  <c:v>0.874</c:v>
                </c:pt>
                <c:pt idx="592">
                  <c:v>0.873</c:v>
                </c:pt>
                <c:pt idx="593">
                  <c:v>0.873</c:v>
                </c:pt>
                <c:pt idx="594">
                  <c:v>0.873</c:v>
                </c:pt>
                <c:pt idx="595">
                  <c:v>0.873</c:v>
                </c:pt>
                <c:pt idx="596">
                  <c:v>0.873</c:v>
                </c:pt>
                <c:pt idx="597">
                  <c:v>0.873</c:v>
                </c:pt>
                <c:pt idx="598">
                  <c:v>0.873</c:v>
                </c:pt>
                <c:pt idx="599">
                  <c:v>0.873</c:v>
                </c:pt>
                <c:pt idx="600">
                  <c:v>0.872</c:v>
                </c:pt>
                <c:pt idx="601">
                  <c:v>0.871</c:v>
                </c:pt>
                <c:pt idx="602">
                  <c:v>0.871</c:v>
                </c:pt>
                <c:pt idx="603">
                  <c:v>0.871</c:v>
                </c:pt>
                <c:pt idx="604">
                  <c:v>0.871</c:v>
                </c:pt>
                <c:pt idx="605">
                  <c:v>0.87</c:v>
                </c:pt>
                <c:pt idx="606">
                  <c:v>0.87</c:v>
                </c:pt>
                <c:pt idx="607">
                  <c:v>0.87</c:v>
                </c:pt>
                <c:pt idx="608">
                  <c:v>0.87</c:v>
                </c:pt>
                <c:pt idx="609">
                  <c:v>0.86899999999999999</c:v>
                </c:pt>
                <c:pt idx="610">
                  <c:v>0.86899999999999999</c:v>
                </c:pt>
                <c:pt idx="611">
                  <c:v>0.86899999999999999</c:v>
                </c:pt>
                <c:pt idx="612">
                  <c:v>0.86899999999999999</c:v>
                </c:pt>
                <c:pt idx="613">
                  <c:v>0.86799999999999999</c:v>
                </c:pt>
                <c:pt idx="614">
                  <c:v>0.86899999999999999</c:v>
                </c:pt>
                <c:pt idx="615">
                  <c:v>0.86899999999999999</c:v>
                </c:pt>
                <c:pt idx="616">
                  <c:v>0.86899999999999999</c:v>
                </c:pt>
                <c:pt idx="617">
                  <c:v>0.86799999999999999</c:v>
                </c:pt>
                <c:pt idx="618">
                  <c:v>0.86799999999999999</c:v>
                </c:pt>
                <c:pt idx="619">
                  <c:v>0.86699999999999999</c:v>
                </c:pt>
                <c:pt idx="620">
                  <c:v>0.86699999999999999</c:v>
                </c:pt>
                <c:pt idx="621">
                  <c:v>0.86699999999999999</c:v>
                </c:pt>
                <c:pt idx="622">
                  <c:v>0.86599999999999999</c:v>
                </c:pt>
                <c:pt idx="623">
                  <c:v>0.86599999999999999</c:v>
                </c:pt>
                <c:pt idx="624">
                  <c:v>0.86699999999999999</c:v>
                </c:pt>
                <c:pt idx="625">
                  <c:v>0.86599999999999999</c:v>
                </c:pt>
                <c:pt idx="626">
                  <c:v>0.86499999999999999</c:v>
                </c:pt>
                <c:pt idx="627">
                  <c:v>0.86499999999999999</c:v>
                </c:pt>
                <c:pt idx="628">
                  <c:v>0.86499999999999999</c:v>
                </c:pt>
                <c:pt idx="629">
                  <c:v>0.86499999999999999</c:v>
                </c:pt>
                <c:pt idx="630">
                  <c:v>0.86499999999999999</c:v>
                </c:pt>
                <c:pt idx="631">
                  <c:v>0.86399999999999999</c:v>
                </c:pt>
                <c:pt idx="632">
                  <c:v>0.86399999999999999</c:v>
                </c:pt>
                <c:pt idx="633">
                  <c:v>0.86399999999999999</c:v>
                </c:pt>
                <c:pt idx="634">
                  <c:v>0.86299999999999999</c:v>
                </c:pt>
                <c:pt idx="635">
                  <c:v>0.86299999999999999</c:v>
                </c:pt>
                <c:pt idx="636">
                  <c:v>0.86299999999999999</c:v>
                </c:pt>
                <c:pt idx="637">
                  <c:v>0.86199999999999999</c:v>
                </c:pt>
                <c:pt idx="638">
                  <c:v>0.86199999999999999</c:v>
                </c:pt>
                <c:pt idx="639">
                  <c:v>0.86099999999999999</c:v>
                </c:pt>
                <c:pt idx="640">
                  <c:v>0.86099999999999999</c:v>
                </c:pt>
                <c:pt idx="641">
                  <c:v>0.86099999999999999</c:v>
                </c:pt>
                <c:pt idx="642">
                  <c:v>0.86099999999999999</c:v>
                </c:pt>
                <c:pt idx="643">
                  <c:v>0.86</c:v>
                </c:pt>
                <c:pt idx="644">
                  <c:v>0.86</c:v>
                </c:pt>
                <c:pt idx="645">
                  <c:v>0.86099999999999999</c:v>
                </c:pt>
                <c:pt idx="646">
                  <c:v>0.86199999999999999</c:v>
                </c:pt>
                <c:pt idx="647">
                  <c:v>0.86199999999999999</c:v>
                </c:pt>
                <c:pt idx="648">
                  <c:v>0.86099999999999999</c:v>
                </c:pt>
                <c:pt idx="649">
                  <c:v>0.86</c:v>
                </c:pt>
                <c:pt idx="650">
                  <c:v>0.86</c:v>
                </c:pt>
                <c:pt idx="651">
                  <c:v>0.85899999999999999</c:v>
                </c:pt>
                <c:pt idx="652">
                  <c:v>0.82699999999999996</c:v>
                </c:pt>
                <c:pt idx="653">
                  <c:v>0.73499999999999999</c:v>
                </c:pt>
                <c:pt idx="654">
                  <c:v>0.66800000000000004</c:v>
                </c:pt>
                <c:pt idx="655">
                  <c:v>0.66</c:v>
                </c:pt>
                <c:pt idx="656">
                  <c:v>0.65900000000000003</c:v>
                </c:pt>
                <c:pt idx="657">
                  <c:v>0.66</c:v>
                </c:pt>
                <c:pt idx="658">
                  <c:v>0.66</c:v>
                </c:pt>
                <c:pt idx="659">
                  <c:v>0.65900000000000003</c:v>
                </c:pt>
                <c:pt idx="660">
                  <c:v>0.65900000000000003</c:v>
                </c:pt>
                <c:pt idx="661">
                  <c:v>0.65900000000000003</c:v>
                </c:pt>
                <c:pt idx="662">
                  <c:v>0.65900000000000003</c:v>
                </c:pt>
                <c:pt idx="663">
                  <c:v>0.65800000000000003</c:v>
                </c:pt>
                <c:pt idx="664">
                  <c:v>0.65800000000000003</c:v>
                </c:pt>
                <c:pt idx="665">
                  <c:v>0.65800000000000003</c:v>
                </c:pt>
                <c:pt idx="666">
                  <c:v>0.65800000000000003</c:v>
                </c:pt>
                <c:pt idx="667">
                  <c:v>0.65800000000000003</c:v>
                </c:pt>
                <c:pt idx="668">
                  <c:v>0.65800000000000003</c:v>
                </c:pt>
                <c:pt idx="669">
                  <c:v>0.65800000000000003</c:v>
                </c:pt>
                <c:pt idx="670">
                  <c:v>0.65800000000000003</c:v>
                </c:pt>
                <c:pt idx="671">
                  <c:v>0.65800000000000003</c:v>
                </c:pt>
                <c:pt idx="672">
                  <c:v>0.65700000000000003</c:v>
                </c:pt>
                <c:pt idx="673">
                  <c:v>0.65800000000000003</c:v>
                </c:pt>
                <c:pt idx="674">
                  <c:v>0.65800000000000003</c:v>
                </c:pt>
                <c:pt idx="675">
                  <c:v>0.65800000000000003</c:v>
                </c:pt>
                <c:pt idx="676">
                  <c:v>0.65800000000000003</c:v>
                </c:pt>
                <c:pt idx="677">
                  <c:v>0.65800000000000003</c:v>
                </c:pt>
                <c:pt idx="678">
                  <c:v>0.65700000000000003</c:v>
                </c:pt>
                <c:pt idx="679">
                  <c:v>0.65700000000000003</c:v>
                </c:pt>
                <c:pt idx="680">
                  <c:v>0.65700000000000003</c:v>
                </c:pt>
                <c:pt idx="681">
                  <c:v>0.65700000000000003</c:v>
                </c:pt>
                <c:pt idx="682">
                  <c:v>0.65700000000000003</c:v>
                </c:pt>
                <c:pt idx="683">
                  <c:v>0.65700000000000003</c:v>
                </c:pt>
                <c:pt idx="684">
                  <c:v>0.65800000000000003</c:v>
                </c:pt>
                <c:pt idx="685">
                  <c:v>0.65700000000000003</c:v>
                </c:pt>
                <c:pt idx="686">
                  <c:v>0.65600000000000003</c:v>
                </c:pt>
                <c:pt idx="687">
                  <c:v>0.65500000000000003</c:v>
                </c:pt>
                <c:pt idx="688">
                  <c:v>0.65600000000000003</c:v>
                </c:pt>
                <c:pt idx="689">
                  <c:v>0.65700000000000003</c:v>
                </c:pt>
                <c:pt idx="690">
                  <c:v>0.65700000000000003</c:v>
                </c:pt>
                <c:pt idx="691">
                  <c:v>0.65700000000000003</c:v>
                </c:pt>
                <c:pt idx="692">
                  <c:v>0.65700000000000003</c:v>
                </c:pt>
                <c:pt idx="693">
                  <c:v>0.65700000000000003</c:v>
                </c:pt>
                <c:pt idx="694">
                  <c:v>0.65700000000000003</c:v>
                </c:pt>
                <c:pt idx="695">
                  <c:v>0.65700000000000003</c:v>
                </c:pt>
                <c:pt idx="696">
                  <c:v>0.65700000000000003</c:v>
                </c:pt>
                <c:pt idx="697">
                  <c:v>0.65700000000000003</c:v>
                </c:pt>
                <c:pt idx="698">
                  <c:v>0.65700000000000003</c:v>
                </c:pt>
                <c:pt idx="699">
                  <c:v>0.65700000000000003</c:v>
                </c:pt>
                <c:pt idx="700">
                  <c:v>0.65700000000000003</c:v>
                </c:pt>
                <c:pt idx="701">
                  <c:v>0.65600000000000003</c:v>
                </c:pt>
                <c:pt idx="702">
                  <c:v>0.65500000000000003</c:v>
                </c:pt>
                <c:pt idx="703">
                  <c:v>0.65600000000000003</c:v>
                </c:pt>
                <c:pt idx="704">
                  <c:v>0.65500000000000003</c:v>
                </c:pt>
                <c:pt idx="705">
                  <c:v>0.65500000000000003</c:v>
                </c:pt>
                <c:pt idx="706">
                  <c:v>0.65500000000000003</c:v>
                </c:pt>
                <c:pt idx="707">
                  <c:v>0.65500000000000003</c:v>
                </c:pt>
                <c:pt idx="708">
                  <c:v>0.65500000000000003</c:v>
                </c:pt>
                <c:pt idx="709">
                  <c:v>0.65500000000000003</c:v>
                </c:pt>
                <c:pt idx="710">
                  <c:v>0.65500000000000003</c:v>
                </c:pt>
                <c:pt idx="711">
                  <c:v>0.65500000000000003</c:v>
                </c:pt>
                <c:pt idx="712">
                  <c:v>0.65500000000000003</c:v>
                </c:pt>
                <c:pt idx="713">
                  <c:v>0.65500000000000003</c:v>
                </c:pt>
                <c:pt idx="714">
                  <c:v>0.65500000000000003</c:v>
                </c:pt>
                <c:pt idx="715">
                  <c:v>0.65500000000000003</c:v>
                </c:pt>
                <c:pt idx="716">
                  <c:v>0.65500000000000003</c:v>
                </c:pt>
                <c:pt idx="717">
                  <c:v>0.65400000000000003</c:v>
                </c:pt>
                <c:pt idx="718">
                  <c:v>0.65400000000000003</c:v>
                </c:pt>
                <c:pt idx="719">
                  <c:v>0.65300000000000002</c:v>
                </c:pt>
                <c:pt idx="720">
                  <c:v>0.65300000000000002</c:v>
                </c:pt>
                <c:pt idx="721">
                  <c:v>0.65300000000000002</c:v>
                </c:pt>
                <c:pt idx="722">
                  <c:v>0.65300000000000002</c:v>
                </c:pt>
                <c:pt idx="723">
                  <c:v>0.65300000000000002</c:v>
                </c:pt>
                <c:pt idx="724">
                  <c:v>0.65300000000000002</c:v>
                </c:pt>
                <c:pt idx="725">
                  <c:v>0.65300000000000002</c:v>
                </c:pt>
                <c:pt idx="726">
                  <c:v>0.65300000000000002</c:v>
                </c:pt>
                <c:pt idx="727">
                  <c:v>0.65200000000000002</c:v>
                </c:pt>
                <c:pt idx="728">
                  <c:v>0.65300000000000002</c:v>
                </c:pt>
                <c:pt idx="729">
                  <c:v>0.65300000000000002</c:v>
                </c:pt>
                <c:pt idx="730">
                  <c:v>0.65300000000000002</c:v>
                </c:pt>
                <c:pt idx="731">
                  <c:v>0.65200000000000002</c:v>
                </c:pt>
                <c:pt idx="732">
                  <c:v>0.65100000000000002</c:v>
                </c:pt>
                <c:pt idx="733">
                  <c:v>0.64800000000000002</c:v>
                </c:pt>
                <c:pt idx="734">
                  <c:v>0.64800000000000002</c:v>
                </c:pt>
                <c:pt idx="735">
                  <c:v>0.64900000000000002</c:v>
                </c:pt>
                <c:pt idx="736">
                  <c:v>0.65</c:v>
                </c:pt>
                <c:pt idx="737">
                  <c:v>0.65100000000000002</c:v>
                </c:pt>
                <c:pt idx="738">
                  <c:v>0.65</c:v>
                </c:pt>
                <c:pt idx="739">
                  <c:v>0.64900000000000002</c:v>
                </c:pt>
                <c:pt idx="740">
                  <c:v>0.64900000000000002</c:v>
                </c:pt>
                <c:pt idx="741">
                  <c:v>0.64900000000000002</c:v>
                </c:pt>
                <c:pt idx="742">
                  <c:v>0.64900000000000002</c:v>
                </c:pt>
                <c:pt idx="743">
                  <c:v>0.64900000000000002</c:v>
                </c:pt>
                <c:pt idx="744">
                  <c:v>0.64900000000000002</c:v>
                </c:pt>
                <c:pt idx="745">
                  <c:v>0.64900000000000002</c:v>
                </c:pt>
                <c:pt idx="746">
                  <c:v>0.64900000000000002</c:v>
                </c:pt>
                <c:pt idx="747">
                  <c:v>0.64900000000000002</c:v>
                </c:pt>
                <c:pt idx="748">
                  <c:v>0.64600000000000002</c:v>
                </c:pt>
                <c:pt idx="749">
                  <c:v>0.64200000000000002</c:v>
                </c:pt>
                <c:pt idx="750">
                  <c:v>0.64400000000000002</c:v>
                </c:pt>
                <c:pt idx="751">
                  <c:v>0.64600000000000002</c:v>
                </c:pt>
                <c:pt idx="752">
                  <c:v>0.64600000000000002</c:v>
                </c:pt>
                <c:pt idx="753">
                  <c:v>0.64600000000000002</c:v>
                </c:pt>
                <c:pt idx="754">
                  <c:v>0.64600000000000002</c:v>
                </c:pt>
                <c:pt idx="755">
                  <c:v>0.64600000000000002</c:v>
                </c:pt>
                <c:pt idx="756">
                  <c:v>0.64600000000000002</c:v>
                </c:pt>
                <c:pt idx="757">
                  <c:v>0.64500000000000002</c:v>
                </c:pt>
                <c:pt idx="758">
                  <c:v>0.64500000000000002</c:v>
                </c:pt>
                <c:pt idx="759">
                  <c:v>0.64500000000000002</c:v>
                </c:pt>
                <c:pt idx="760">
                  <c:v>0.64400000000000002</c:v>
                </c:pt>
                <c:pt idx="761">
                  <c:v>0.64400000000000002</c:v>
                </c:pt>
                <c:pt idx="762">
                  <c:v>0.64300000000000002</c:v>
                </c:pt>
                <c:pt idx="763">
                  <c:v>0.64200000000000002</c:v>
                </c:pt>
                <c:pt idx="764">
                  <c:v>0.64100000000000001</c:v>
                </c:pt>
                <c:pt idx="765">
                  <c:v>0.64100000000000001</c:v>
                </c:pt>
                <c:pt idx="766">
                  <c:v>0.64200000000000002</c:v>
                </c:pt>
                <c:pt idx="767">
                  <c:v>0.64100000000000001</c:v>
                </c:pt>
                <c:pt idx="768">
                  <c:v>0.64100000000000001</c:v>
                </c:pt>
                <c:pt idx="769">
                  <c:v>0.64100000000000001</c:v>
                </c:pt>
                <c:pt idx="770">
                  <c:v>0.64</c:v>
                </c:pt>
                <c:pt idx="771">
                  <c:v>0.64</c:v>
                </c:pt>
                <c:pt idx="772">
                  <c:v>0.64</c:v>
                </c:pt>
                <c:pt idx="773">
                  <c:v>0.63900000000000001</c:v>
                </c:pt>
                <c:pt idx="774">
                  <c:v>0.63900000000000001</c:v>
                </c:pt>
                <c:pt idx="775">
                  <c:v>0.63900000000000001</c:v>
                </c:pt>
                <c:pt idx="776">
                  <c:v>0.63900000000000001</c:v>
                </c:pt>
                <c:pt idx="777">
                  <c:v>0.63800000000000001</c:v>
                </c:pt>
                <c:pt idx="778">
                  <c:v>0.63700000000000001</c:v>
                </c:pt>
                <c:pt idx="779">
                  <c:v>0.63800000000000001</c:v>
                </c:pt>
                <c:pt idx="780">
                  <c:v>0.63800000000000001</c:v>
                </c:pt>
                <c:pt idx="781">
                  <c:v>0.63700000000000001</c:v>
                </c:pt>
                <c:pt idx="782">
                  <c:v>0.63700000000000001</c:v>
                </c:pt>
                <c:pt idx="783">
                  <c:v>0.63700000000000001</c:v>
                </c:pt>
                <c:pt idx="784">
                  <c:v>0.63700000000000001</c:v>
                </c:pt>
                <c:pt idx="785">
                  <c:v>0.63600000000000001</c:v>
                </c:pt>
                <c:pt idx="786">
                  <c:v>0.63600000000000001</c:v>
                </c:pt>
                <c:pt idx="787">
                  <c:v>0.63600000000000001</c:v>
                </c:pt>
                <c:pt idx="788">
                  <c:v>0.63600000000000001</c:v>
                </c:pt>
                <c:pt idx="789">
                  <c:v>0.63600000000000001</c:v>
                </c:pt>
                <c:pt idx="790">
                  <c:v>0.63600000000000001</c:v>
                </c:pt>
                <c:pt idx="791">
                  <c:v>0.63600000000000001</c:v>
                </c:pt>
                <c:pt idx="792">
                  <c:v>0.63400000000000001</c:v>
                </c:pt>
                <c:pt idx="793">
                  <c:v>0.63400000000000001</c:v>
                </c:pt>
                <c:pt idx="794">
                  <c:v>0.63400000000000001</c:v>
                </c:pt>
                <c:pt idx="795">
                  <c:v>0.63400000000000001</c:v>
                </c:pt>
                <c:pt idx="796">
                  <c:v>0.63500000000000001</c:v>
                </c:pt>
                <c:pt idx="797">
                  <c:v>0.63500000000000001</c:v>
                </c:pt>
                <c:pt idx="798">
                  <c:v>0.63500000000000001</c:v>
                </c:pt>
                <c:pt idx="799">
                  <c:v>0.63400000000000001</c:v>
                </c:pt>
                <c:pt idx="800">
                  <c:v>0.63400000000000001</c:v>
                </c:pt>
                <c:pt idx="801">
                  <c:v>0.63300000000000001</c:v>
                </c:pt>
                <c:pt idx="802">
                  <c:v>0.63200000000000001</c:v>
                </c:pt>
                <c:pt idx="803">
                  <c:v>0.63200000000000001</c:v>
                </c:pt>
                <c:pt idx="804">
                  <c:v>0.63300000000000001</c:v>
                </c:pt>
                <c:pt idx="805">
                  <c:v>0.63300000000000001</c:v>
                </c:pt>
                <c:pt idx="806">
                  <c:v>0.63300000000000001</c:v>
                </c:pt>
                <c:pt idx="807">
                  <c:v>0.63300000000000001</c:v>
                </c:pt>
                <c:pt idx="808">
                  <c:v>0.63300000000000001</c:v>
                </c:pt>
                <c:pt idx="809">
                  <c:v>0.63300000000000001</c:v>
                </c:pt>
                <c:pt idx="810">
                  <c:v>0.63300000000000001</c:v>
                </c:pt>
                <c:pt idx="811">
                  <c:v>0.63200000000000001</c:v>
                </c:pt>
                <c:pt idx="812">
                  <c:v>0.63200000000000001</c:v>
                </c:pt>
                <c:pt idx="813">
                  <c:v>0.63200000000000001</c:v>
                </c:pt>
                <c:pt idx="814">
                  <c:v>0.63200000000000001</c:v>
                </c:pt>
                <c:pt idx="815">
                  <c:v>0.63300000000000001</c:v>
                </c:pt>
                <c:pt idx="816">
                  <c:v>0.63200000000000001</c:v>
                </c:pt>
                <c:pt idx="817">
                  <c:v>0.63200000000000001</c:v>
                </c:pt>
                <c:pt idx="818">
                  <c:v>0.63100000000000001</c:v>
                </c:pt>
                <c:pt idx="819">
                  <c:v>0.63100000000000001</c:v>
                </c:pt>
                <c:pt idx="820">
                  <c:v>0.63100000000000001</c:v>
                </c:pt>
                <c:pt idx="821">
                  <c:v>0.63100000000000001</c:v>
                </c:pt>
                <c:pt idx="822">
                  <c:v>0.63</c:v>
                </c:pt>
                <c:pt idx="823">
                  <c:v>0.629</c:v>
                </c:pt>
                <c:pt idx="824">
                  <c:v>0.63</c:v>
                </c:pt>
                <c:pt idx="825">
                  <c:v>0.63</c:v>
                </c:pt>
                <c:pt idx="826">
                  <c:v>0.629</c:v>
                </c:pt>
                <c:pt idx="827">
                  <c:v>0.63</c:v>
                </c:pt>
                <c:pt idx="828">
                  <c:v>0.63</c:v>
                </c:pt>
                <c:pt idx="829">
                  <c:v>0.63</c:v>
                </c:pt>
                <c:pt idx="830">
                  <c:v>0.63</c:v>
                </c:pt>
                <c:pt idx="831">
                  <c:v>0.63</c:v>
                </c:pt>
                <c:pt idx="832">
                  <c:v>0.63</c:v>
                </c:pt>
                <c:pt idx="833">
                  <c:v>0.63</c:v>
                </c:pt>
                <c:pt idx="834">
                  <c:v>0.628</c:v>
                </c:pt>
                <c:pt idx="835">
                  <c:v>0.628</c:v>
                </c:pt>
                <c:pt idx="836">
                  <c:v>0.629</c:v>
                </c:pt>
                <c:pt idx="837">
                  <c:v>0.63</c:v>
                </c:pt>
                <c:pt idx="838">
                  <c:v>0.63</c:v>
                </c:pt>
                <c:pt idx="839">
                  <c:v>0.63100000000000001</c:v>
                </c:pt>
                <c:pt idx="840">
                  <c:v>0.63100000000000001</c:v>
                </c:pt>
                <c:pt idx="841">
                  <c:v>0.63100000000000001</c:v>
                </c:pt>
                <c:pt idx="842">
                  <c:v>0.63200000000000001</c:v>
                </c:pt>
                <c:pt idx="843">
                  <c:v>0.63100000000000001</c:v>
                </c:pt>
                <c:pt idx="844">
                  <c:v>0.63100000000000001</c:v>
                </c:pt>
                <c:pt idx="845">
                  <c:v>0.63100000000000001</c:v>
                </c:pt>
                <c:pt idx="846">
                  <c:v>0.63</c:v>
                </c:pt>
                <c:pt idx="847">
                  <c:v>0.63</c:v>
                </c:pt>
                <c:pt idx="848">
                  <c:v>0.63100000000000001</c:v>
                </c:pt>
                <c:pt idx="849">
                  <c:v>0.63100000000000001</c:v>
                </c:pt>
                <c:pt idx="850">
                  <c:v>0.63100000000000001</c:v>
                </c:pt>
                <c:pt idx="851">
                  <c:v>0.63100000000000001</c:v>
                </c:pt>
                <c:pt idx="852">
                  <c:v>0.63100000000000001</c:v>
                </c:pt>
                <c:pt idx="853">
                  <c:v>0.63200000000000001</c:v>
                </c:pt>
                <c:pt idx="854">
                  <c:v>0.63200000000000001</c:v>
                </c:pt>
                <c:pt idx="855">
                  <c:v>0.63200000000000001</c:v>
                </c:pt>
                <c:pt idx="856">
                  <c:v>0.63200000000000001</c:v>
                </c:pt>
                <c:pt idx="857">
                  <c:v>0.63200000000000001</c:v>
                </c:pt>
                <c:pt idx="858">
                  <c:v>0.629</c:v>
                </c:pt>
                <c:pt idx="859">
                  <c:v>0.63</c:v>
                </c:pt>
                <c:pt idx="860">
                  <c:v>0.63400000000000001</c:v>
                </c:pt>
                <c:pt idx="861">
                  <c:v>0.63500000000000001</c:v>
                </c:pt>
                <c:pt idx="862">
                  <c:v>0.63500000000000001</c:v>
                </c:pt>
                <c:pt idx="863">
                  <c:v>0.63500000000000001</c:v>
                </c:pt>
                <c:pt idx="864">
                  <c:v>0.63500000000000001</c:v>
                </c:pt>
                <c:pt idx="865">
                  <c:v>0.63600000000000001</c:v>
                </c:pt>
                <c:pt idx="866">
                  <c:v>0.63600000000000001</c:v>
                </c:pt>
                <c:pt idx="867">
                  <c:v>0.63600000000000001</c:v>
                </c:pt>
                <c:pt idx="868">
                  <c:v>0.63600000000000001</c:v>
                </c:pt>
                <c:pt idx="869">
                  <c:v>0.63600000000000001</c:v>
                </c:pt>
                <c:pt idx="870">
                  <c:v>0.63600000000000001</c:v>
                </c:pt>
                <c:pt idx="871">
                  <c:v>0.63600000000000001</c:v>
                </c:pt>
                <c:pt idx="872">
                  <c:v>0.63700000000000001</c:v>
                </c:pt>
                <c:pt idx="873">
                  <c:v>0.63700000000000001</c:v>
                </c:pt>
                <c:pt idx="874">
                  <c:v>0.63700000000000001</c:v>
                </c:pt>
                <c:pt idx="875">
                  <c:v>0.63800000000000001</c:v>
                </c:pt>
                <c:pt idx="876">
                  <c:v>0.64</c:v>
                </c:pt>
                <c:pt idx="877">
                  <c:v>0.64100000000000001</c:v>
                </c:pt>
                <c:pt idx="878">
                  <c:v>0.64100000000000001</c:v>
                </c:pt>
                <c:pt idx="879">
                  <c:v>0.64100000000000001</c:v>
                </c:pt>
                <c:pt idx="880">
                  <c:v>0.64100000000000001</c:v>
                </c:pt>
                <c:pt idx="881">
                  <c:v>0.64200000000000002</c:v>
                </c:pt>
                <c:pt idx="882">
                  <c:v>0.64200000000000002</c:v>
                </c:pt>
                <c:pt idx="883">
                  <c:v>0.64300000000000002</c:v>
                </c:pt>
                <c:pt idx="884">
                  <c:v>0.64200000000000002</c:v>
                </c:pt>
                <c:pt idx="885">
                  <c:v>0.64200000000000002</c:v>
                </c:pt>
                <c:pt idx="886">
                  <c:v>0.64300000000000002</c:v>
                </c:pt>
                <c:pt idx="887">
                  <c:v>0.64300000000000002</c:v>
                </c:pt>
                <c:pt idx="888">
                  <c:v>0.64300000000000002</c:v>
                </c:pt>
                <c:pt idx="889">
                  <c:v>0.64200000000000002</c:v>
                </c:pt>
                <c:pt idx="890">
                  <c:v>0.64</c:v>
                </c:pt>
                <c:pt idx="891">
                  <c:v>0.64200000000000002</c:v>
                </c:pt>
                <c:pt idx="892">
                  <c:v>0.64600000000000002</c:v>
                </c:pt>
                <c:pt idx="893">
                  <c:v>0.64700000000000002</c:v>
                </c:pt>
                <c:pt idx="894">
                  <c:v>0.64600000000000002</c:v>
                </c:pt>
                <c:pt idx="895">
                  <c:v>0.64700000000000002</c:v>
                </c:pt>
                <c:pt idx="896">
                  <c:v>0.64700000000000002</c:v>
                </c:pt>
                <c:pt idx="897">
                  <c:v>0.64700000000000002</c:v>
                </c:pt>
                <c:pt idx="898">
                  <c:v>0.64800000000000002</c:v>
                </c:pt>
                <c:pt idx="899">
                  <c:v>0.64800000000000002</c:v>
                </c:pt>
                <c:pt idx="900">
                  <c:v>0.64800000000000002</c:v>
                </c:pt>
                <c:pt idx="901">
                  <c:v>0.64800000000000002</c:v>
                </c:pt>
                <c:pt idx="902">
                  <c:v>0.64800000000000002</c:v>
                </c:pt>
                <c:pt idx="903">
                  <c:v>0.64800000000000002</c:v>
                </c:pt>
                <c:pt idx="904">
                  <c:v>0.64800000000000002</c:v>
                </c:pt>
                <c:pt idx="905">
                  <c:v>0.64700000000000002</c:v>
                </c:pt>
                <c:pt idx="906">
                  <c:v>0.64600000000000002</c:v>
                </c:pt>
                <c:pt idx="907">
                  <c:v>0.64800000000000002</c:v>
                </c:pt>
                <c:pt idx="908">
                  <c:v>0.65100000000000002</c:v>
                </c:pt>
                <c:pt idx="909">
                  <c:v>0.65200000000000002</c:v>
                </c:pt>
                <c:pt idx="910">
                  <c:v>0.65200000000000002</c:v>
                </c:pt>
                <c:pt idx="911">
                  <c:v>0.65200000000000002</c:v>
                </c:pt>
                <c:pt idx="912">
                  <c:v>0.65200000000000002</c:v>
                </c:pt>
                <c:pt idx="913">
                  <c:v>0.65200000000000002</c:v>
                </c:pt>
                <c:pt idx="914">
                  <c:v>0.65200000000000002</c:v>
                </c:pt>
                <c:pt idx="915">
                  <c:v>0.65200000000000002</c:v>
                </c:pt>
                <c:pt idx="916">
                  <c:v>0.65200000000000002</c:v>
                </c:pt>
                <c:pt idx="917">
                  <c:v>0.65200000000000002</c:v>
                </c:pt>
                <c:pt idx="918">
                  <c:v>0.65200000000000002</c:v>
                </c:pt>
                <c:pt idx="919">
                  <c:v>0.65200000000000002</c:v>
                </c:pt>
                <c:pt idx="920">
                  <c:v>0.65200000000000002</c:v>
                </c:pt>
                <c:pt idx="921">
                  <c:v>0.65</c:v>
                </c:pt>
                <c:pt idx="922">
                  <c:v>0.64700000000000002</c:v>
                </c:pt>
                <c:pt idx="923">
                  <c:v>0.65100000000000002</c:v>
                </c:pt>
                <c:pt idx="924">
                  <c:v>0.65500000000000003</c:v>
                </c:pt>
                <c:pt idx="925">
                  <c:v>0.65500000000000003</c:v>
                </c:pt>
                <c:pt idx="926">
                  <c:v>0.65500000000000003</c:v>
                </c:pt>
                <c:pt idx="927">
                  <c:v>0.65500000000000003</c:v>
                </c:pt>
                <c:pt idx="928">
                  <c:v>0.65500000000000003</c:v>
                </c:pt>
                <c:pt idx="929">
                  <c:v>0.65500000000000003</c:v>
                </c:pt>
                <c:pt idx="930">
                  <c:v>0.65500000000000003</c:v>
                </c:pt>
                <c:pt idx="931">
                  <c:v>0.65600000000000003</c:v>
                </c:pt>
                <c:pt idx="932">
                  <c:v>0.65600000000000003</c:v>
                </c:pt>
                <c:pt idx="933">
                  <c:v>0.65600000000000003</c:v>
                </c:pt>
                <c:pt idx="934">
                  <c:v>0.65500000000000003</c:v>
                </c:pt>
                <c:pt idx="935">
                  <c:v>0.65400000000000003</c:v>
                </c:pt>
                <c:pt idx="936">
                  <c:v>0.65400000000000003</c:v>
                </c:pt>
                <c:pt idx="937">
                  <c:v>0.65300000000000002</c:v>
                </c:pt>
                <c:pt idx="938">
                  <c:v>0.65200000000000002</c:v>
                </c:pt>
                <c:pt idx="939">
                  <c:v>0.65400000000000003</c:v>
                </c:pt>
                <c:pt idx="940">
                  <c:v>0.65700000000000003</c:v>
                </c:pt>
                <c:pt idx="941">
                  <c:v>0.65700000000000003</c:v>
                </c:pt>
                <c:pt idx="942">
                  <c:v>0.65700000000000003</c:v>
                </c:pt>
                <c:pt idx="943">
                  <c:v>0.65700000000000003</c:v>
                </c:pt>
                <c:pt idx="944">
                  <c:v>0.65700000000000003</c:v>
                </c:pt>
                <c:pt idx="945">
                  <c:v>0.65700000000000003</c:v>
                </c:pt>
                <c:pt idx="946">
                  <c:v>0.65700000000000003</c:v>
                </c:pt>
                <c:pt idx="947">
                  <c:v>0.65700000000000003</c:v>
                </c:pt>
                <c:pt idx="948">
                  <c:v>0.65700000000000003</c:v>
                </c:pt>
                <c:pt idx="949">
                  <c:v>0.65800000000000003</c:v>
                </c:pt>
                <c:pt idx="950">
                  <c:v>0.65800000000000003</c:v>
                </c:pt>
                <c:pt idx="951">
                  <c:v>0.65600000000000003</c:v>
                </c:pt>
                <c:pt idx="952">
                  <c:v>0.65600000000000003</c:v>
                </c:pt>
                <c:pt idx="953">
                  <c:v>0.65700000000000003</c:v>
                </c:pt>
                <c:pt idx="954">
                  <c:v>0.65900000000000003</c:v>
                </c:pt>
                <c:pt idx="955">
                  <c:v>0.65900000000000003</c:v>
                </c:pt>
                <c:pt idx="956">
                  <c:v>0.65900000000000003</c:v>
                </c:pt>
                <c:pt idx="957">
                  <c:v>0.65900000000000003</c:v>
                </c:pt>
                <c:pt idx="958">
                  <c:v>0.65800000000000003</c:v>
                </c:pt>
                <c:pt idx="959">
                  <c:v>0.65700000000000003</c:v>
                </c:pt>
                <c:pt idx="960">
                  <c:v>0.65800000000000003</c:v>
                </c:pt>
                <c:pt idx="961">
                  <c:v>0.65800000000000003</c:v>
                </c:pt>
                <c:pt idx="962">
                  <c:v>0.65800000000000003</c:v>
                </c:pt>
                <c:pt idx="963">
                  <c:v>0.65800000000000003</c:v>
                </c:pt>
                <c:pt idx="964">
                  <c:v>0.65800000000000003</c:v>
                </c:pt>
                <c:pt idx="965">
                  <c:v>0.65800000000000003</c:v>
                </c:pt>
                <c:pt idx="966">
                  <c:v>0.65900000000000003</c:v>
                </c:pt>
                <c:pt idx="967">
                  <c:v>0.65900000000000003</c:v>
                </c:pt>
                <c:pt idx="968">
                  <c:v>0.65900000000000003</c:v>
                </c:pt>
                <c:pt idx="969">
                  <c:v>0.66</c:v>
                </c:pt>
                <c:pt idx="970">
                  <c:v>0.67500000000000004</c:v>
                </c:pt>
                <c:pt idx="971">
                  <c:v>0.749</c:v>
                </c:pt>
                <c:pt idx="972">
                  <c:v>0.83199999999999996</c:v>
                </c:pt>
                <c:pt idx="973">
                  <c:v>0.85499999999999998</c:v>
                </c:pt>
                <c:pt idx="974">
                  <c:v>0.85599999999999998</c:v>
                </c:pt>
                <c:pt idx="975">
                  <c:v>0.85699999999999998</c:v>
                </c:pt>
                <c:pt idx="976">
                  <c:v>0.85799999999999998</c:v>
                </c:pt>
                <c:pt idx="977">
                  <c:v>0.85799999999999998</c:v>
                </c:pt>
                <c:pt idx="978">
                  <c:v>0.85799999999999998</c:v>
                </c:pt>
                <c:pt idx="979">
                  <c:v>0.85799999999999998</c:v>
                </c:pt>
                <c:pt idx="980">
                  <c:v>0.85799999999999998</c:v>
                </c:pt>
                <c:pt idx="981">
                  <c:v>0.85799999999999998</c:v>
                </c:pt>
                <c:pt idx="982">
                  <c:v>0.85699999999999998</c:v>
                </c:pt>
                <c:pt idx="983">
                  <c:v>0.85799999999999998</c:v>
                </c:pt>
                <c:pt idx="984">
                  <c:v>0.85799999999999998</c:v>
                </c:pt>
                <c:pt idx="985">
                  <c:v>0.85799999999999998</c:v>
                </c:pt>
                <c:pt idx="986">
                  <c:v>0.85799999999999998</c:v>
                </c:pt>
                <c:pt idx="987">
                  <c:v>0.85899999999999999</c:v>
                </c:pt>
                <c:pt idx="988">
                  <c:v>0.85899999999999999</c:v>
                </c:pt>
                <c:pt idx="989">
                  <c:v>0.85899999999999999</c:v>
                </c:pt>
                <c:pt idx="990">
                  <c:v>0.86</c:v>
                </c:pt>
                <c:pt idx="991">
                  <c:v>0.86</c:v>
                </c:pt>
                <c:pt idx="992">
                  <c:v>0.86</c:v>
                </c:pt>
                <c:pt idx="993">
                  <c:v>0.86</c:v>
                </c:pt>
                <c:pt idx="994">
                  <c:v>0.86</c:v>
                </c:pt>
                <c:pt idx="995">
                  <c:v>0.86</c:v>
                </c:pt>
                <c:pt idx="996">
                  <c:v>0.86</c:v>
                </c:pt>
                <c:pt idx="997">
                  <c:v>0.86099999999999999</c:v>
                </c:pt>
                <c:pt idx="998">
                  <c:v>0.86099999999999999</c:v>
                </c:pt>
                <c:pt idx="999">
                  <c:v>0.86099999999999999</c:v>
                </c:pt>
                <c:pt idx="1000">
                  <c:v>0.86199999999999999</c:v>
                </c:pt>
                <c:pt idx="1001">
                  <c:v>0.86199999999999999</c:v>
                </c:pt>
                <c:pt idx="1002">
                  <c:v>0.86299999999999999</c:v>
                </c:pt>
                <c:pt idx="1003">
                  <c:v>0.86299999999999999</c:v>
                </c:pt>
                <c:pt idx="1004">
                  <c:v>0.86299999999999999</c:v>
                </c:pt>
                <c:pt idx="1005">
                  <c:v>0.86299999999999999</c:v>
                </c:pt>
                <c:pt idx="1006">
                  <c:v>0.86299999999999999</c:v>
                </c:pt>
                <c:pt idx="1007">
                  <c:v>0.86299999999999999</c:v>
                </c:pt>
                <c:pt idx="1008">
                  <c:v>0.86299999999999999</c:v>
                </c:pt>
                <c:pt idx="1009">
                  <c:v>0.86399999999999999</c:v>
                </c:pt>
                <c:pt idx="1010">
                  <c:v>0.86399999999999999</c:v>
                </c:pt>
                <c:pt idx="1011">
                  <c:v>0.86499999999999999</c:v>
                </c:pt>
                <c:pt idx="1012">
                  <c:v>0.86399999999999999</c:v>
                </c:pt>
                <c:pt idx="1013">
                  <c:v>0.86399999999999999</c:v>
                </c:pt>
                <c:pt idx="1014">
                  <c:v>0.86499999999999999</c:v>
                </c:pt>
                <c:pt idx="1015">
                  <c:v>0.86499999999999999</c:v>
                </c:pt>
                <c:pt idx="1016">
                  <c:v>0.86399999999999999</c:v>
                </c:pt>
                <c:pt idx="1017">
                  <c:v>0.86499999999999999</c:v>
                </c:pt>
                <c:pt idx="1018">
                  <c:v>0.86699999999999999</c:v>
                </c:pt>
                <c:pt idx="1019">
                  <c:v>0.86599999999999999</c:v>
                </c:pt>
                <c:pt idx="1020">
                  <c:v>0.86699999999999999</c:v>
                </c:pt>
                <c:pt idx="1021">
                  <c:v>0.86699999999999999</c:v>
                </c:pt>
                <c:pt idx="1022">
                  <c:v>0.86699999999999999</c:v>
                </c:pt>
                <c:pt idx="1023">
                  <c:v>0.86699999999999999</c:v>
                </c:pt>
                <c:pt idx="1024">
                  <c:v>0.86799999999999999</c:v>
                </c:pt>
                <c:pt idx="1025">
                  <c:v>0.86799999999999999</c:v>
                </c:pt>
                <c:pt idx="1026">
                  <c:v>0.86799999999999999</c:v>
                </c:pt>
                <c:pt idx="1027">
                  <c:v>0.86799999999999999</c:v>
                </c:pt>
                <c:pt idx="1028">
                  <c:v>0.86799999999999999</c:v>
                </c:pt>
                <c:pt idx="1029">
                  <c:v>0.86799999999999999</c:v>
                </c:pt>
                <c:pt idx="1030">
                  <c:v>0.86899999999999999</c:v>
                </c:pt>
                <c:pt idx="1031">
                  <c:v>0.86899999999999999</c:v>
                </c:pt>
                <c:pt idx="1032">
                  <c:v>0.86899999999999999</c:v>
                </c:pt>
                <c:pt idx="1033">
                  <c:v>0.87</c:v>
                </c:pt>
                <c:pt idx="1034">
                  <c:v>0.87</c:v>
                </c:pt>
                <c:pt idx="1035">
                  <c:v>0.87</c:v>
                </c:pt>
                <c:pt idx="1036">
                  <c:v>0.87</c:v>
                </c:pt>
                <c:pt idx="1037">
                  <c:v>0.87</c:v>
                </c:pt>
                <c:pt idx="1038">
                  <c:v>0.87</c:v>
                </c:pt>
                <c:pt idx="1039">
                  <c:v>0.87</c:v>
                </c:pt>
                <c:pt idx="1040">
                  <c:v>0.87</c:v>
                </c:pt>
                <c:pt idx="1041">
                  <c:v>0.871</c:v>
                </c:pt>
                <c:pt idx="1042">
                  <c:v>0.871</c:v>
                </c:pt>
                <c:pt idx="1043">
                  <c:v>0.871</c:v>
                </c:pt>
                <c:pt idx="1044">
                  <c:v>0.872</c:v>
                </c:pt>
                <c:pt idx="1045">
                  <c:v>0.872</c:v>
                </c:pt>
                <c:pt idx="1046">
                  <c:v>0.872</c:v>
                </c:pt>
                <c:pt idx="1047">
                  <c:v>0.872</c:v>
                </c:pt>
                <c:pt idx="1048">
                  <c:v>0.872</c:v>
                </c:pt>
                <c:pt idx="1049">
                  <c:v>0.872</c:v>
                </c:pt>
                <c:pt idx="1050">
                  <c:v>0.872</c:v>
                </c:pt>
                <c:pt idx="1051">
                  <c:v>0.873</c:v>
                </c:pt>
                <c:pt idx="1052">
                  <c:v>0.873</c:v>
                </c:pt>
                <c:pt idx="1053">
                  <c:v>0.874</c:v>
                </c:pt>
                <c:pt idx="1054">
                  <c:v>0.874</c:v>
                </c:pt>
                <c:pt idx="1055">
                  <c:v>0.874</c:v>
                </c:pt>
                <c:pt idx="1056">
                  <c:v>0.874</c:v>
                </c:pt>
                <c:pt idx="1057">
                  <c:v>0.874</c:v>
                </c:pt>
                <c:pt idx="1058">
                  <c:v>0.874</c:v>
                </c:pt>
                <c:pt idx="1059">
                  <c:v>0.875</c:v>
                </c:pt>
                <c:pt idx="1060">
                  <c:v>0.875</c:v>
                </c:pt>
                <c:pt idx="1061">
                  <c:v>0.875</c:v>
                </c:pt>
                <c:pt idx="1062">
                  <c:v>0.875</c:v>
                </c:pt>
                <c:pt idx="1063">
                  <c:v>0.875</c:v>
                </c:pt>
                <c:pt idx="1064">
                  <c:v>0.876</c:v>
                </c:pt>
                <c:pt idx="1065">
                  <c:v>0.876</c:v>
                </c:pt>
                <c:pt idx="1066">
                  <c:v>0.876</c:v>
                </c:pt>
                <c:pt idx="1067">
                  <c:v>0.876</c:v>
                </c:pt>
                <c:pt idx="1068">
                  <c:v>0.876</c:v>
                </c:pt>
                <c:pt idx="1069">
                  <c:v>0.877</c:v>
                </c:pt>
                <c:pt idx="1070">
                  <c:v>0.878</c:v>
                </c:pt>
                <c:pt idx="1071">
                  <c:v>0.878</c:v>
                </c:pt>
                <c:pt idx="1072">
                  <c:v>0.878</c:v>
                </c:pt>
                <c:pt idx="1073">
                  <c:v>0.878</c:v>
                </c:pt>
                <c:pt idx="1074">
                  <c:v>0.879</c:v>
                </c:pt>
                <c:pt idx="1075">
                  <c:v>0.879</c:v>
                </c:pt>
                <c:pt idx="1076">
                  <c:v>0.879</c:v>
                </c:pt>
                <c:pt idx="1077">
                  <c:v>0.879</c:v>
                </c:pt>
                <c:pt idx="1078">
                  <c:v>0.879</c:v>
                </c:pt>
                <c:pt idx="1079">
                  <c:v>0.879</c:v>
                </c:pt>
                <c:pt idx="1080">
                  <c:v>0.88</c:v>
                </c:pt>
                <c:pt idx="1081">
                  <c:v>0.88</c:v>
                </c:pt>
                <c:pt idx="1082">
                  <c:v>0.88</c:v>
                </c:pt>
                <c:pt idx="1083">
                  <c:v>0.88</c:v>
                </c:pt>
                <c:pt idx="1084">
                  <c:v>0.88</c:v>
                </c:pt>
                <c:pt idx="1085">
                  <c:v>0.88</c:v>
                </c:pt>
                <c:pt idx="1086">
                  <c:v>0.88100000000000001</c:v>
                </c:pt>
                <c:pt idx="1087">
                  <c:v>0.88100000000000001</c:v>
                </c:pt>
                <c:pt idx="1088">
                  <c:v>0.88100000000000001</c:v>
                </c:pt>
                <c:pt idx="1089">
                  <c:v>0.88100000000000001</c:v>
                </c:pt>
                <c:pt idx="1090">
                  <c:v>0.88200000000000001</c:v>
                </c:pt>
                <c:pt idx="1091">
                  <c:v>0.88200000000000001</c:v>
                </c:pt>
                <c:pt idx="1092">
                  <c:v>0.88200000000000001</c:v>
                </c:pt>
                <c:pt idx="1093">
                  <c:v>0.88200000000000001</c:v>
                </c:pt>
                <c:pt idx="1094">
                  <c:v>0.88300000000000001</c:v>
                </c:pt>
                <c:pt idx="1095">
                  <c:v>0.88300000000000001</c:v>
                </c:pt>
                <c:pt idx="1096">
                  <c:v>0.88300000000000001</c:v>
                </c:pt>
                <c:pt idx="1097">
                  <c:v>0.88400000000000001</c:v>
                </c:pt>
                <c:pt idx="1098">
                  <c:v>0.88400000000000001</c:v>
                </c:pt>
                <c:pt idx="1099">
                  <c:v>0.88400000000000001</c:v>
                </c:pt>
                <c:pt idx="1100">
                  <c:v>0.88400000000000001</c:v>
                </c:pt>
                <c:pt idx="1101">
                  <c:v>0.88400000000000001</c:v>
                </c:pt>
                <c:pt idx="1102">
                  <c:v>0.88400000000000001</c:v>
                </c:pt>
                <c:pt idx="1103">
                  <c:v>0.88400000000000001</c:v>
                </c:pt>
                <c:pt idx="1104">
                  <c:v>0.88400000000000001</c:v>
                </c:pt>
                <c:pt idx="1105">
                  <c:v>0.88400000000000001</c:v>
                </c:pt>
                <c:pt idx="1106">
                  <c:v>0.88500000000000001</c:v>
                </c:pt>
                <c:pt idx="1107">
                  <c:v>0.88500000000000001</c:v>
                </c:pt>
                <c:pt idx="1108">
                  <c:v>0.88500000000000001</c:v>
                </c:pt>
                <c:pt idx="1109">
                  <c:v>0.88500000000000001</c:v>
                </c:pt>
                <c:pt idx="1110">
                  <c:v>0.88600000000000001</c:v>
                </c:pt>
                <c:pt idx="1111">
                  <c:v>0.88600000000000001</c:v>
                </c:pt>
                <c:pt idx="1112">
                  <c:v>0.88600000000000001</c:v>
                </c:pt>
                <c:pt idx="1113">
                  <c:v>0.88700000000000001</c:v>
                </c:pt>
                <c:pt idx="1114">
                  <c:v>0.88800000000000001</c:v>
                </c:pt>
                <c:pt idx="1115">
                  <c:v>0.88800000000000001</c:v>
                </c:pt>
                <c:pt idx="1116">
                  <c:v>0.88700000000000001</c:v>
                </c:pt>
                <c:pt idx="1117">
                  <c:v>0.88800000000000001</c:v>
                </c:pt>
                <c:pt idx="1118">
                  <c:v>0.88800000000000001</c:v>
                </c:pt>
                <c:pt idx="1119">
                  <c:v>0.88900000000000001</c:v>
                </c:pt>
                <c:pt idx="1120">
                  <c:v>0.88900000000000001</c:v>
                </c:pt>
                <c:pt idx="1121">
                  <c:v>0.88900000000000001</c:v>
                </c:pt>
                <c:pt idx="1122">
                  <c:v>0.88900000000000001</c:v>
                </c:pt>
                <c:pt idx="1123">
                  <c:v>0.88900000000000001</c:v>
                </c:pt>
                <c:pt idx="1124">
                  <c:v>0.89</c:v>
                </c:pt>
                <c:pt idx="1125">
                  <c:v>0.89</c:v>
                </c:pt>
                <c:pt idx="1126">
                  <c:v>0.89</c:v>
                </c:pt>
                <c:pt idx="1127">
                  <c:v>0.89</c:v>
                </c:pt>
                <c:pt idx="1128">
                  <c:v>0.89</c:v>
                </c:pt>
                <c:pt idx="1129">
                  <c:v>0.89100000000000001</c:v>
                </c:pt>
                <c:pt idx="1130">
                  <c:v>0.89100000000000001</c:v>
                </c:pt>
                <c:pt idx="1131">
                  <c:v>0.89100000000000001</c:v>
                </c:pt>
                <c:pt idx="1132">
                  <c:v>0.89100000000000001</c:v>
                </c:pt>
                <c:pt idx="1133">
                  <c:v>0.89100000000000001</c:v>
                </c:pt>
                <c:pt idx="1134">
                  <c:v>0.89100000000000001</c:v>
                </c:pt>
                <c:pt idx="1135">
                  <c:v>0.89200000000000002</c:v>
                </c:pt>
                <c:pt idx="1136">
                  <c:v>0.89200000000000002</c:v>
                </c:pt>
                <c:pt idx="1137">
                  <c:v>0.89200000000000002</c:v>
                </c:pt>
                <c:pt idx="1138">
                  <c:v>0.89200000000000002</c:v>
                </c:pt>
                <c:pt idx="1139">
                  <c:v>0.89200000000000002</c:v>
                </c:pt>
                <c:pt idx="1140">
                  <c:v>0.89200000000000002</c:v>
                </c:pt>
                <c:pt idx="1141">
                  <c:v>0.89300000000000002</c:v>
                </c:pt>
                <c:pt idx="1142">
                  <c:v>0.89300000000000002</c:v>
                </c:pt>
                <c:pt idx="1143">
                  <c:v>0.89400000000000002</c:v>
                </c:pt>
                <c:pt idx="1144">
                  <c:v>0.89400000000000002</c:v>
                </c:pt>
                <c:pt idx="1145">
                  <c:v>0.89400000000000002</c:v>
                </c:pt>
                <c:pt idx="1146">
                  <c:v>0.89500000000000002</c:v>
                </c:pt>
                <c:pt idx="1147">
                  <c:v>0.89500000000000002</c:v>
                </c:pt>
                <c:pt idx="1148">
                  <c:v>0.89500000000000002</c:v>
                </c:pt>
                <c:pt idx="1149">
                  <c:v>0.89500000000000002</c:v>
                </c:pt>
                <c:pt idx="1150">
                  <c:v>0.89500000000000002</c:v>
                </c:pt>
                <c:pt idx="1151">
                  <c:v>0.89500000000000002</c:v>
                </c:pt>
                <c:pt idx="1152">
                  <c:v>0.89600000000000002</c:v>
                </c:pt>
                <c:pt idx="1153">
                  <c:v>0.89700000000000002</c:v>
                </c:pt>
                <c:pt idx="1154">
                  <c:v>0.89700000000000002</c:v>
                </c:pt>
                <c:pt idx="1155">
                  <c:v>0.89700000000000002</c:v>
                </c:pt>
                <c:pt idx="1156">
                  <c:v>0.89700000000000002</c:v>
                </c:pt>
                <c:pt idx="1157">
                  <c:v>0.89700000000000002</c:v>
                </c:pt>
                <c:pt idx="1158">
                  <c:v>0.89700000000000002</c:v>
                </c:pt>
                <c:pt idx="1159">
                  <c:v>0.89800000000000002</c:v>
                </c:pt>
                <c:pt idx="1160">
                  <c:v>0.89800000000000002</c:v>
                </c:pt>
                <c:pt idx="1161">
                  <c:v>0.89800000000000002</c:v>
                </c:pt>
                <c:pt idx="1162">
                  <c:v>0.89800000000000002</c:v>
                </c:pt>
                <c:pt idx="1163">
                  <c:v>0.89800000000000002</c:v>
                </c:pt>
                <c:pt idx="1164">
                  <c:v>0.89900000000000002</c:v>
                </c:pt>
                <c:pt idx="1165">
                  <c:v>0.89900000000000002</c:v>
                </c:pt>
                <c:pt idx="1166">
                  <c:v>0.89900000000000002</c:v>
                </c:pt>
                <c:pt idx="1167">
                  <c:v>0.89900000000000002</c:v>
                </c:pt>
                <c:pt idx="1168">
                  <c:v>0.89900000000000002</c:v>
                </c:pt>
                <c:pt idx="1169">
                  <c:v>0.89900000000000002</c:v>
                </c:pt>
                <c:pt idx="1170">
                  <c:v>0.9</c:v>
                </c:pt>
                <c:pt idx="1171">
                  <c:v>0.9</c:v>
                </c:pt>
                <c:pt idx="1172">
                  <c:v>0.9</c:v>
                </c:pt>
                <c:pt idx="1173">
                  <c:v>0.9</c:v>
                </c:pt>
                <c:pt idx="1174">
                  <c:v>0.9</c:v>
                </c:pt>
                <c:pt idx="1175">
                  <c:v>0.90100000000000002</c:v>
                </c:pt>
                <c:pt idx="1176">
                  <c:v>0.90100000000000002</c:v>
                </c:pt>
                <c:pt idx="1177">
                  <c:v>0.90100000000000002</c:v>
                </c:pt>
                <c:pt idx="1178">
                  <c:v>0.90100000000000002</c:v>
                </c:pt>
                <c:pt idx="1179">
                  <c:v>0.90100000000000002</c:v>
                </c:pt>
                <c:pt idx="1180">
                  <c:v>0.90200000000000002</c:v>
                </c:pt>
                <c:pt idx="1181">
                  <c:v>0.90200000000000002</c:v>
                </c:pt>
                <c:pt idx="1182">
                  <c:v>0.90200000000000002</c:v>
                </c:pt>
                <c:pt idx="1183">
                  <c:v>0.90200000000000002</c:v>
                </c:pt>
                <c:pt idx="1184">
                  <c:v>0.90300000000000002</c:v>
                </c:pt>
                <c:pt idx="1185">
                  <c:v>0.90300000000000002</c:v>
                </c:pt>
                <c:pt idx="1186">
                  <c:v>0.90300000000000002</c:v>
                </c:pt>
                <c:pt idx="1187">
                  <c:v>0.90300000000000002</c:v>
                </c:pt>
                <c:pt idx="1188">
                  <c:v>0.90300000000000002</c:v>
                </c:pt>
                <c:pt idx="1189">
                  <c:v>0.90400000000000003</c:v>
                </c:pt>
                <c:pt idx="1190">
                  <c:v>0.90400000000000003</c:v>
                </c:pt>
                <c:pt idx="1191">
                  <c:v>0.90400000000000003</c:v>
                </c:pt>
                <c:pt idx="1192">
                  <c:v>0.90400000000000003</c:v>
                </c:pt>
                <c:pt idx="1193">
                  <c:v>0.90600000000000003</c:v>
                </c:pt>
                <c:pt idx="1194">
                  <c:v>0.90600000000000003</c:v>
                </c:pt>
                <c:pt idx="1195">
                  <c:v>0.90600000000000003</c:v>
                </c:pt>
                <c:pt idx="1196">
                  <c:v>0.90700000000000003</c:v>
                </c:pt>
                <c:pt idx="1197">
                  <c:v>0.90600000000000003</c:v>
                </c:pt>
                <c:pt idx="1198">
                  <c:v>0.90600000000000003</c:v>
                </c:pt>
                <c:pt idx="1199">
                  <c:v>0.90600000000000003</c:v>
                </c:pt>
                <c:pt idx="1200">
                  <c:v>0.90600000000000003</c:v>
                </c:pt>
                <c:pt idx="1201">
                  <c:v>0.90700000000000003</c:v>
                </c:pt>
                <c:pt idx="1202">
                  <c:v>0.90700000000000003</c:v>
                </c:pt>
                <c:pt idx="1203">
                  <c:v>0.90700000000000003</c:v>
                </c:pt>
                <c:pt idx="1204">
                  <c:v>0.90700000000000003</c:v>
                </c:pt>
                <c:pt idx="1205">
                  <c:v>0.90700000000000003</c:v>
                </c:pt>
                <c:pt idx="1206">
                  <c:v>0.90800000000000003</c:v>
                </c:pt>
                <c:pt idx="1207">
                  <c:v>0.90700000000000003</c:v>
                </c:pt>
                <c:pt idx="1208">
                  <c:v>0.90800000000000003</c:v>
                </c:pt>
                <c:pt idx="1209">
                  <c:v>0.90800000000000003</c:v>
                </c:pt>
                <c:pt idx="1210">
                  <c:v>0.90900000000000003</c:v>
                </c:pt>
                <c:pt idx="1211">
                  <c:v>0.90900000000000003</c:v>
                </c:pt>
                <c:pt idx="1212">
                  <c:v>0.90900000000000003</c:v>
                </c:pt>
                <c:pt idx="1213">
                  <c:v>0.90900000000000003</c:v>
                </c:pt>
                <c:pt idx="1214">
                  <c:v>0.91</c:v>
                </c:pt>
                <c:pt idx="1215">
                  <c:v>0.91</c:v>
                </c:pt>
                <c:pt idx="1216">
                  <c:v>0.91</c:v>
                </c:pt>
                <c:pt idx="1217">
                  <c:v>0.91</c:v>
                </c:pt>
                <c:pt idx="1218">
                  <c:v>0.91</c:v>
                </c:pt>
                <c:pt idx="1219">
                  <c:v>0.91100000000000003</c:v>
                </c:pt>
                <c:pt idx="1220">
                  <c:v>0.91100000000000003</c:v>
                </c:pt>
                <c:pt idx="1221">
                  <c:v>0.91100000000000003</c:v>
                </c:pt>
                <c:pt idx="1222">
                  <c:v>0.91100000000000003</c:v>
                </c:pt>
                <c:pt idx="1223">
                  <c:v>0.91100000000000003</c:v>
                </c:pt>
                <c:pt idx="1224">
                  <c:v>0.91100000000000003</c:v>
                </c:pt>
                <c:pt idx="1225">
                  <c:v>0.91100000000000003</c:v>
                </c:pt>
                <c:pt idx="1226">
                  <c:v>0.91200000000000003</c:v>
                </c:pt>
                <c:pt idx="1227">
                  <c:v>0.91200000000000003</c:v>
                </c:pt>
                <c:pt idx="1228">
                  <c:v>0.91200000000000003</c:v>
                </c:pt>
                <c:pt idx="1229">
                  <c:v>0.91200000000000003</c:v>
                </c:pt>
                <c:pt idx="1230">
                  <c:v>0.91300000000000003</c:v>
                </c:pt>
                <c:pt idx="1231">
                  <c:v>0.91300000000000003</c:v>
                </c:pt>
                <c:pt idx="1232">
                  <c:v>0.91300000000000003</c:v>
                </c:pt>
                <c:pt idx="1233">
                  <c:v>0.91300000000000003</c:v>
                </c:pt>
                <c:pt idx="1234">
                  <c:v>0.91300000000000003</c:v>
                </c:pt>
                <c:pt idx="1235">
                  <c:v>0.91300000000000003</c:v>
                </c:pt>
                <c:pt idx="1236">
                  <c:v>0.91400000000000003</c:v>
                </c:pt>
                <c:pt idx="1237">
                  <c:v>0.91400000000000003</c:v>
                </c:pt>
                <c:pt idx="1238">
                  <c:v>0.91500000000000004</c:v>
                </c:pt>
                <c:pt idx="1239">
                  <c:v>0.91400000000000003</c:v>
                </c:pt>
                <c:pt idx="1240">
                  <c:v>0.91400000000000003</c:v>
                </c:pt>
                <c:pt idx="1241">
                  <c:v>0.91500000000000004</c:v>
                </c:pt>
                <c:pt idx="1242">
                  <c:v>0.91500000000000004</c:v>
                </c:pt>
                <c:pt idx="1243">
                  <c:v>0.91500000000000004</c:v>
                </c:pt>
                <c:pt idx="1244">
                  <c:v>0.91500000000000004</c:v>
                </c:pt>
                <c:pt idx="1245">
                  <c:v>0.91500000000000004</c:v>
                </c:pt>
                <c:pt idx="1246">
                  <c:v>0.91500000000000004</c:v>
                </c:pt>
                <c:pt idx="1247">
                  <c:v>0.91500000000000004</c:v>
                </c:pt>
                <c:pt idx="1248">
                  <c:v>0.91600000000000004</c:v>
                </c:pt>
                <c:pt idx="1249">
                  <c:v>0.91700000000000004</c:v>
                </c:pt>
                <c:pt idx="1250">
                  <c:v>0.91700000000000004</c:v>
                </c:pt>
                <c:pt idx="1251">
                  <c:v>0.91600000000000004</c:v>
                </c:pt>
                <c:pt idx="1252">
                  <c:v>0.91600000000000004</c:v>
                </c:pt>
                <c:pt idx="1253">
                  <c:v>0.91600000000000004</c:v>
                </c:pt>
                <c:pt idx="1254">
                  <c:v>0.91600000000000004</c:v>
                </c:pt>
                <c:pt idx="1255">
                  <c:v>0.91700000000000004</c:v>
                </c:pt>
                <c:pt idx="1256">
                  <c:v>0.91700000000000004</c:v>
                </c:pt>
                <c:pt idx="1257">
                  <c:v>0.91700000000000004</c:v>
                </c:pt>
                <c:pt idx="1258">
                  <c:v>0.91800000000000004</c:v>
                </c:pt>
                <c:pt idx="1259">
                  <c:v>0.91800000000000004</c:v>
                </c:pt>
                <c:pt idx="1260">
                  <c:v>0.91900000000000004</c:v>
                </c:pt>
                <c:pt idx="1261">
                  <c:v>0.91900000000000004</c:v>
                </c:pt>
                <c:pt idx="1262">
                  <c:v>0.91900000000000004</c:v>
                </c:pt>
                <c:pt idx="1263">
                  <c:v>0.91800000000000004</c:v>
                </c:pt>
                <c:pt idx="1264">
                  <c:v>0.91900000000000004</c:v>
                </c:pt>
                <c:pt idx="1265">
                  <c:v>0.91900000000000004</c:v>
                </c:pt>
                <c:pt idx="1266">
                  <c:v>0.91900000000000004</c:v>
                </c:pt>
                <c:pt idx="1267">
                  <c:v>0.91900000000000004</c:v>
                </c:pt>
                <c:pt idx="1268">
                  <c:v>0.92</c:v>
                </c:pt>
                <c:pt idx="1269">
                  <c:v>0.92</c:v>
                </c:pt>
                <c:pt idx="1270">
                  <c:v>0.92</c:v>
                </c:pt>
                <c:pt idx="1271">
                  <c:v>0.92100000000000004</c:v>
                </c:pt>
                <c:pt idx="1272">
                  <c:v>0.92100000000000004</c:v>
                </c:pt>
                <c:pt idx="1273">
                  <c:v>0.92100000000000004</c:v>
                </c:pt>
                <c:pt idx="1274">
                  <c:v>0.92100000000000004</c:v>
                </c:pt>
                <c:pt idx="1275">
                  <c:v>0.92100000000000004</c:v>
                </c:pt>
                <c:pt idx="1276">
                  <c:v>0.92200000000000004</c:v>
                </c:pt>
                <c:pt idx="1277">
                  <c:v>0.92200000000000004</c:v>
                </c:pt>
                <c:pt idx="1278">
                  <c:v>0.92200000000000004</c:v>
                </c:pt>
                <c:pt idx="1279">
                  <c:v>0.92100000000000004</c:v>
                </c:pt>
                <c:pt idx="1280">
                  <c:v>0.92200000000000004</c:v>
                </c:pt>
                <c:pt idx="1281">
                  <c:v>0.92300000000000004</c:v>
                </c:pt>
                <c:pt idx="1282">
                  <c:v>0.92300000000000004</c:v>
                </c:pt>
                <c:pt idx="1283">
                  <c:v>0.92300000000000004</c:v>
                </c:pt>
                <c:pt idx="1284">
                  <c:v>0.92300000000000004</c:v>
                </c:pt>
                <c:pt idx="1285">
                  <c:v>0.92400000000000004</c:v>
                </c:pt>
                <c:pt idx="1286">
                  <c:v>0.92400000000000004</c:v>
                </c:pt>
                <c:pt idx="1287">
                  <c:v>0.92400000000000004</c:v>
                </c:pt>
                <c:pt idx="1288">
                  <c:v>0.92300000000000004</c:v>
                </c:pt>
                <c:pt idx="1289">
                  <c:v>0.92400000000000004</c:v>
                </c:pt>
                <c:pt idx="1290">
                  <c:v>0.92400000000000004</c:v>
                </c:pt>
                <c:pt idx="1291">
                  <c:v>0.92400000000000004</c:v>
                </c:pt>
                <c:pt idx="1292">
                  <c:v>0.92400000000000004</c:v>
                </c:pt>
                <c:pt idx="1293">
                  <c:v>0.92500000000000004</c:v>
                </c:pt>
                <c:pt idx="1294">
                  <c:v>0.92500000000000004</c:v>
                </c:pt>
                <c:pt idx="1295">
                  <c:v>0.92500000000000004</c:v>
                </c:pt>
                <c:pt idx="1296">
                  <c:v>0.92500000000000004</c:v>
                </c:pt>
                <c:pt idx="1297">
                  <c:v>0.92500000000000004</c:v>
                </c:pt>
                <c:pt idx="1298">
                  <c:v>0.92500000000000004</c:v>
                </c:pt>
                <c:pt idx="1299">
                  <c:v>0.92500000000000004</c:v>
                </c:pt>
                <c:pt idx="1300">
                  <c:v>0.92500000000000004</c:v>
                </c:pt>
                <c:pt idx="1301">
                  <c:v>0.92500000000000004</c:v>
                </c:pt>
                <c:pt idx="1302">
                  <c:v>0.92600000000000005</c:v>
                </c:pt>
                <c:pt idx="1303">
                  <c:v>0.92600000000000005</c:v>
                </c:pt>
                <c:pt idx="1304">
                  <c:v>0.92700000000000005</c:v>
                </c:pt>
                <c:pt idx="1305">
                  <c:v>0.92700000000000005</c:v>
                </c:pt>
                <c:pt idx="1306">
                  <c:v>0.92800000000000005</c:v>
                </c:pt>
                <c:pt idx="1307">
                  <c:v>0.92800000000000005</c:v>
                </c:pt>
                <c:pt idx="1308">
                  <c:v>0.92800000000000005</c:v>
                </c:pt>
                <c:pt idx="1309">
                  <c:v>0.92800000000000005</c:v>
                </c:pt>
                <c:pt idx="1310">
                  <c:v>0.92900000000000005</c:v>
                </c:pt>
                <c:pt idx="1311">
                  <c:v>0.92900000000000005</c:v>
                </c:pt>
                <c:pt idx="1312">
                  <c:v>0.92800000000000005</c:v>
                </c:pt>
                <c:pt idx="1313">
                  <c:v>0.92800000000000005</c:v>
                </c:pt>
                <c:pt idx="1314">
                  <c:v>0.92800000000000005</c:v>
                </c:pt>
                <c:pt idx="1315">
                  <c:v>0.92800000000000005</c:v>
                </c:pt>
                <c:pt idx="1316">
                  <c:v>0.92900000000000005</c:v>
                </c:pt>
                <c:pt idx="1317">
                  <c:v>0.92900000000000005</c:v>
                </c:pt>
                <c:pt idx="1318">
                  <c:v>0.92900000000000005</c:v>
                </c:pt>
                <c:pt idx="1319">
                  <c:v>0.92900000000000005</c:v>
                </c:pt>
                <c:pt idx="1320">
                  <c:v>0.92900000000000005</c:v>
                </c:pt>
                <c:pt idx="1321">
                  <c:v>0.93</c:v>
                </c:pt>
                <c:pt idx="1322">
                  <c:v>0.93</c:v>
                </c:pt>
                <c:pt idx="1323">
                  <c:v>0.93</c:v>
                </c:pt>
                <c:pt idx="1324">
                  <c:v>0.93100000000000005</c:v>
                </c:pt>
                <c:pt idx="1325">
                  <c:v>0.93100000000000005</c:v>
                </c:pt>
                <c:pt idx="1326">
                  <c:v>0.93</c:v>
                </c:pt>
                <c:pt idx="1327">
                  <c:v>0.93100000000000005</c:v>
                </c:pt>
                <c:pt idx="1328">
                  <c:v>0.93100000000000005</c:v>
                </c:pt>
                <c:pt idx="1329">
                  <c:v>0.93100000000000005</c:v>
                </c:pt>
                <c:pt idx="1330">
                  <c:v>0.93200000000000005</c:v>
                </c:pt>
                <c:pt idx="1331">
                  <c:v>0.93200000000000005</c:v>
                </c:pt>
                <c:pt idx="1332">
                  <c:v>0.93200000000000005</c:v>
                </c:pt>
                <c:pt idx="1333">
                  <c:v>0.93200000000000005</c:v>
                </c:pt>
                <c:pt idx="1334">
                  <c:v>0.93200000000000005</c:v>
                </c:pt>
                <c:pt idx="1335">
                  <c:v>0.93300000000000005</c:v>
                </c:pt>
                <c:pt idx="1336">
                  <c:v>0.93300000000000005</c:v>
                </c:pt>
                <c:pt idx="1337">
                  <c:v>0.93300000000000005</c:v>
                </c:pt>
                <c:pt idx="1338">
                  <c:v>0.93300000000000005</c:v>
                </c:pt>
                <c:pt idx="1339">
                  <c:v>0.93300000000000005</c:v>
                </c:pt>
                <c:pt idx="1340">
                  <c:v>0.93400000000000005</c:v>
                </c:pt>
                <c:pt idx="1341">
                  <c:v>0.93400000000000005</c:v>
                </c:pt>
                <c:pt idx="1342">
                  <c:v>0.93300000000000005</c:v>
                </c:pt>
                <c:pt idx="1343">
                  <c:v>0.93300000000000005</c:v>
                </c:pt>
                <c:pt idx="1344">
                  <c:v>0.93300000000000005</c:v>
                </c:pt>
                <c:pt idx="1345">
                  <c:v>0.93400000000000005</c:v>
                </c:pt>
                <c:pt idx="1346">
                  <c:v>0.93400000000000005</c:v>
                </c:pt>
                <c:pt idx="1347">
                  <c:v>0.93400000000000005</c:v>
                </c:pt>
                <c:pt idx="1348">
                  <c:v>0.93400000000000005</c:v>
                </c:pt>
                <c:pt idx="1349">
                  <c:v>0.93500000000000005</c:v>
                </c:pt>
                <c:pt idx="1350">
                  <c:v>0.93500000000000005</c:v>
                </c:pt>
                <c:pt idx="1351">
                  <c:v>0.93600000000000005</c:v>
                </c:pt>
                <c:pt idx="1352">
                  <c:v>0.93600000000000005</c:v>
                </c:pt>
                <c:pt idx="1353">
                  <c:v>0.93600000000000005</c:v>
                </c:pt>
                <c:pt idx="1354">
                  <c:v>0.93600000000000005</c:v>
                </c:pt>
                <c:pt idx="1355">
                  <c:v>0.93700000000000006</c:v>
                </c:pt>
                <c:pt idx="1356">
                  <c:v>0.93700000000000006</c:v>
                </c:pt>
                <c:pt idx="1357">
                  <c:v>0.93700000000000006</c:v>
                </c:pt>
                <c:pt idx="1358">
                  <c:v>0.93700000000000006</c:v>
                </c:pt>
                <c:pt idx="1359">
                  <c:v>0.93700000000000006</c:v>
                </c:pt>
                <c:pt idx="1360">
                  <c:v>0.93700000000000006</c:v>
                </c:pt>
                <c:pt idx="1361">
                  <c:v>0.93700000000000006</c:v>
                </c:pt>
                <c:pt idx="1362">
                  <c:v>0.93799999999999994</c:v>
                </c:pt>
                <c:pt idx="1363">
                  <c:v>0.94</c:v>
                </c:pt>
                <c:pt idx="1364">
                  <c:v>0.93899999999999995</c:v>
                </c:pt>
                <c:pt idx="1365">
                  <c:v>0.93799999999999994</c:v>
                </c:pt>
                <c:pt idx="1366">
                  <c:v>0.93700000000000006</c:v>
                </c:pt>
                <c:pt idx="1367">
                  <c:v>0.93799999999999994</c:v>
                </c:pt>
                <c:pt idx="1368">
                  <c:v>0.93799999999999994</c:v>
                </c:pt>
                <c:pt idx="1369">
                  <c:v>0.93799999999999994</c:v>
                </c:pt>
                <c:pt idx="1370">
                  <c:v>0.93700000000000006</c:v>
                </c:pt>
                <c:pt idx="1371">
                  <c:v>0.93799999999999994</c:v>
                </c:pt>
                <c:pt idx="1372">
                  <c:v>0.93899999999999995</c:v>
                </c:pt>
                <c:pt idx="1373">
                  <c:v>0.93899999999999995</c:v>
                </c:pt>
                <c:pt idx="1374">
                  <c:v>0.93899999999999995</c:v>
                </c:pt>
                <c:pt idx="1375">
                  <c:v>0.93899999999999995</c:v>
                </c:pt>
                <c:pt idx="1376">
                  <c:v>0.93899999999999995</c:v>
                </c:pt>
                <c:pt idx="1377">
                  <c:v>0.93899999999999995</c:v>
                </c:pt>
                <c:pt idx="1378">
                  <c:v>0.94</c:v>
                </c:pt>
                <c:pt idx="1379">
                  <c:v>0.94</c:v>
                </c:pt>
                <c:pt idx="1380">
                  <c:v>0.94</c:v>
                </c:pt>
                <c:pt idx="1381">
                  <c:v>0.94099999999999995</c:v>
                </c:pt>
                <c:pt idx="1382">
                  <c:v>0.94099999999999995</c:v>
                </c:pt>
                <c:pt idx="1383">
                  <c:v>0.94099999999999995</c:v>
                </c:pt>
                <c:pt idx="1384">
                  <c:v>0.94099999999999995</c:v>
                </c:pt>
                <c:pt idx="1385">
                  <c:v>0.94099999999999995</c:v>
                </c:pt>
                <c:pt idx="1386">
                  <c:v>0.94099999999999995</c:v>
                </c:pt>
                <c:pt idx="1387">
                  <c:v>0.94099999999999995</c:v>
                </c:pt>
                <c:pt idx="1388">
                  <c:v>0.94099999999999995</c:v>
                </c:pt>
                <c:pt idx="1389">
                  <c:v>0.94199999999999995</c:v>
                </c:pt>
                <c:pt idx="1390">
                  <c:v>0.94199999999999995</c:v>
                </c:pt>
                <c:pt idx="1391">
                  <c:v>0.94299999999999995</c:v>
                </c:pt>
                <c:pt idx="1392">
                  <c:v>0.94299999999999995</c:v>
                </c:pt>
                <c:pt idx="1393">
                  <c:v>0.94199999999999995</c:v>
                </c:pt>
                <c:pt idx="1394">
                  <c:v>0.94299999999999995</c:v>
                </c:pt>
                <c:pt idx="1395">
                  <c:v>0.94399999999999995</c:v>
                </c:pt>
                <c:pt idx="1396">
                  <c:v>0.94299999999999995</c:v>
                </c:pt>
                <c:pt idx="1397">
                  <c:v>0.94299999999999995</c:v>
                </c:pt>
                <c:pt idx="1398">
                  <c:v>0.94299999999999995</c:v>
                </c:pt>
                <c:pt idx="1399">
                  <c:v>0.94299999999999995</c:v>
                </c:pt>
                <c:pt idx="1400">
                  <c:v>0.94299999999999995</c:v>
                </c:pt>
                <c:pt idx="1401">
                  <c:v>0.94399999999999995</c:v>
                </c:pt>
                <c:pt idx="1402">
                  <c:v>0.94399999999999995</c:v>
                </c:pt>
                <c:pt idx="1403">
                  <c:v>0.94399999999999995</c:v>
                </c:pt>
                <c:pt idx="1404">
                  <c:v>0.94499999999999995</c:v>
                </c:pt>
                <c:pt idx="1405">
                  <c:v>0.94499999999999995</c:v>
                </c:pt>
                <c:pt idx="1406">
                  <c:v>0.94499999999999995</c:v>
                </c:pt>
                <c:pt idx="1407">
                  <c:v>0.94499999999999995</c:v>
                </c:pt>
                <c:pt idx="1408">
                  <c:v>0.94499999999999995</c:v>
                </c:pt>
                <c:pt idx="1409">
                  <c:v>0.94499999999999995</c:v>
                </c:pt>
                <c:pt idx="1410">
                  <c:v>0.94499999999999995</c:v>
                </c:pt>
                <c:pt idx="1411">
                  <c:v>0.94499999999999995</c:v>
                </c:pt>
                <c:pt idx="1412">
                  <c:v>0.94499999999999995</c:v>
                </c:pt>
                <c:pt idx="1413">
                  <c:v>0.94499999999999995</c:v>
                </c:pt>
                <c:pt idx="1414">
                  <c:v>0.94599999999999995</c:v>
                </c:pt>
                <c:pt idx="1415">
                  <c:v>0.94599999999999995</c:v>
                </c:pt>
                <c:pt idx="1416">
                  <c:v>0.94599999999999995</c:v>
                </c:pt>
                <c:pt idx="1417">
                  <c:v>0.94599999999999995</c:v>
                </c:pt>
                <c:pt idx="1418">
                  <c:v>0.94599999999999995</c:v>
                </c:pt>
                <c:pt idx="1419">
                  <c:v>0.94599999999999995</c:v>
                </c:pt>
                <c:pt idx="1420">
                  <c:v>0.94599999999999995</c:v>
                </c:pt>
                <c:pt idx="1421">
                  <c:v>0.94599999999999995</c:v>
                </c:pt>
                <c:pt idx="1422">
                  <c:v>0.94699999999999995</c:v>
                </c:pt>
                <c:pt idx="1423">
                  <c:v>0.94699999999999995</c:v>
                </c:pt>
                <c:pt idx="1424">
                  <c:v>0.94699999999999995</c:v>
                </c:pt>
                <c:pt idx="1425">
                  <c:v>0.94799999999999995</c:v>
                </c:pt>
                <c:pt idx="1426">
                  <c:v>0.94799999999999995</c:v>
                </c:pt>
                <c:pt idx="1427">
                  <c:v>0.94799999999999995</c:v>
                </c:pt>
                <c:pt idx="1428">
                  <c:v>0.94799999999999995</c:v>
                </c:pt>
                <c:pt idx="1429">
                  <c:v>0.94699999999999995</c:v>
                </c:pt>
                <c:pt idx="1430">
                  <c:v>0.94799999999999995</c:v>
                </c:pt>
                <c:pt idx="1431">
                  <c:v>0.94799999999999995</c:v>
                </c:pt>
                <c:pt idx="1432">
                  <c:v>0.94799999999999995</c:v>
                </c:pt>
                <c:pt idx="1433">
                  <c:v>0.94799999999999995</c:v>
                </c:pt>
                <c:pt idx="1434">
                  <c:v>0.94799999999999995</c:v>
                </c:pt>
                <c:pt idx="1435">
                  <c:v>0.94899999999999995</c:v>
                </c:pt>
                <c:pt idx="1436">
                  <c:v>0.94899999999999995</c:v>
                </c:pt>
                <c:pt idx="1437">
                  <c:v>0.95</c:v>
                </c:pt>
                <c:pt idx="1438">
                  <c:v>0.95</c:v>
                </c:pt>
                <c:pt idx="1439">
                  <c:v>0.95</c:v>
                </c:pt>
                <c:pt idx="1440">
                  <c:v>0.95099999999999996</c:v>
                </c:pt>
                <c:pt idx="1441">
                  <c:v>0.95099999999999996</c:v>
                </c:pt>
                <c:pt idx="1442">
                  <c:v>0.95099999999999996</c:v>
                </c:pt>
                <c:pt idx="1443">
                  <c:v>0.95099999999999996</c:v>
                </c:pt>
                <c:pt idx="1444">
                  <c:v>0.95199999999999996</c:v>
                </c:pt>
                <c:pt idx="1445">
                  <c:v>0.95199999999999996</c:v>
                </c:pt>
                <c:pt idx="1446">
                  <c:v>0.95199999999999996</c:v>
                </c:pt>
                <c:pt idx="1447">
                  <c:v>0.95199999999999996</c:v>
                </c:pt>
                <c:pt idx="1448">
                  <c:v>0.95299999999999996</c:v>
                </c:pt>
                <c:pt idx="1449">
                  <c:v>0.95199999999999996</c:v>
                </c:pt>
                <c:pt idx="1450">
                  <c:v>0.95199999999999996</c:v>
                </c:pt>
                <c:pt idx="1451">
                  <c:v>0.95199999999999996</c:v>
                </c:pt>
                <c:pt idx="1452">
                  <c:v>0.95299999999999996</c:v>
                </c:pt>
                <c:pt idx="1453">
                  <c:v>0.95299999999999996</c:v>
                </c:pt>
                <c:pt idx="1454">
                  <c:v>0.95299999999999996</c:v>
                </c:pt>
                <c:pt idx="1455">
                  <c:v>0.95299999999999996</c:v>
                </c:pt>
                <c:pt idx="1456">
                  <c:v>0.95299999999999996</c:v>
                </c:pt>
                <c:pt idx="1457">
                  <c:v>0.95299999999999996</c:v>
                </c:pt>
                <c:pt idx="1458">
                  <c:v>0.95399999999999996</c:v>
                </c:pt>
                <c:pt idx="1459">
                  <c:v>0.95399999999999996</c:v>
                </c:pt>
                <c:pt idx="1460">
                  <c:v>0.95399999999999996</c:v>
                </c:pt>
                <c:pt idx="1461">
                  <c:v>0.95399999999999996</c:v>
                </c:pt>
                <c:pt idx="1462">
                  <c:v>0.95399999999999996</c:v>
                </c:pt>
                <c:pt idx="1463">
                  <c:v>0.95399999999999996</c:v>
                </c:pt>
                <c:pt idx="1464">
                  <c:v>0.95499999999999996</c:v>
                </c:pt>
                <c:pt idx="1465">
                  <c:v>0.95499999999999996</c:v>
                </c:pt>
                <c:pt idx="1466">
                  <c:v>0.95499999999999996</c:v>
                </c:pt>
                <c:pt idx="1467">
                  <c:v>0.95499999999999996</c:v>
                </c:pt>
                <c:pt idx="1468">
                  <c:v>0.95499999999999996</c:v>
                </c:pt>
                <c:pt idx="1469">
                  <c:v>0.95499999999999996</c:v>
                </c:pt>
                <c:pt idx="1470">
                  <c:v>0.95499999999999996</c:v>
                </c:pt>
                <c:pt idx="1471">
                  <c:v>0.95499999999999996</c:v>
                </c:pt>
                <c:pt idx="1472">
                  <c:v>0.95499999999999996</c:v>
                </c:pt>
                <c:pt idx="1473">
                  <c:v>0.95599999999999996</c:v>
                </c:pt>
                <c:pt idx="1474">
                  <c:v>0.95599999999999996</c:v>
                </c:pt>
                <c:pt idx="1475">
                  <c:v>0.95599999999999996</c:v>
                </c:pt>
                <c:pt idx="1476">
                  <c:v>0.95599999999999996</c:v>
                </c:pt>
                <c:pt idx="1477">
                  <c:v>0.95599999999999996</c:v>
                </c:pt>
                <c:pt idx="1478">
                  <c:v>0.95599999999999996</c:v>
                </c:pt>
                <c:pt idx="1479">
                  <c:v>0.95699999999999996</c:v>
                </c:pt>
                <c:pt idx="1480">
                  <c:v>0.95699999999999996</c:v>
                </c:pt>
                <c:pt idx="1481">
                  <c:v>0.95699999999999996</c:v>
                </c:pt>
                <c:pt idx="1482">
                  <c:v>0.95699999999999996</c:v>
                </c:pt>
                <c:pt idx="1483">
                  <c:v>0.95599999999999996</c:v>
                </c:pt>
                <c:pt idx="1484">
                  <c:v>0.95599999999999996</c:v>
                </c:pt>
                <c:pt idx="1485">
                  <c:v>0.95699999999999996</c:v>
                </c:pt>
                <c:pt idx="1486">
                  <c:v>0.95799999999999996</c:v>
                </c:pt>
                <c:pt idx="1487">
                  <c:v>0.95799999999999996</c:v>
                </c:pt>
                <c:pt idx="1488">
                  <c:v>0.95799999999999996</c:v>
                </c:pt>
                <c:pt idx="1489">
                  <c:v>0.95799999999999996</c:v>
                </c:pt>
                <c:pt idx="1490">
                  <c:v>0.95799999999999996</c:v>
                </c:pt>
                <c:pt idx="1491">
                  <c:v>0.95799999999999996</c:v>
                </c:pt>
                <c:pt idx="1492">
                  <c:v>0.95899999999999996</c:v>
                </c:pt>
                <c:pt idx="1493">
                  <c:v>0.95899999999999996</c:v>
                </c:pt>
                <c:pt idx="1494">
                  <c:v>0.95899999999999996</c:v>
                </c:pt>
                <c:pt idx="1495">
                  <c:v>0.95799999999999996</c:v>
                </c:pt>
                <c:pt idx="1496">
                  <c:v>0.95799999999999996</c:v>
                </c:pt>
                <c:pt idx="1497">
                  <c:v>0.95899999999999996</c:v>
                </c:pt>
                <c:pt idx="1498">
                  <c:v>0.95899999999999996</c:v>
                </c:pt>
                <c:pt idx="1499">
                  <c:v>0.95899999999999996</c:v>
                </c:pt>
                <c:pt idx="1500">
                  <c:v>0.95899999999999996</c:v>
                </c:pt>
                <c:pt idx="1501">
                  <c:v>0.96</c:v>
                </c:pt>
                <c:pt idx="1502">
                  <c:v>0.96</c:v>
                </c:pt>
                <c:pt idx="1503">
                  <c:v>0.95899999999999996</c:v>
                </c:pt>
                <c:pt idx="1504">
                  <c:v>0.96</c:v>
                </c:pt>
                <c:pt idx="1505">
                  <c:v>0.96099999999999997</c:v>
                </c:pt>
                <c:pt idx="1506">
                  <c:v>0.96099999999999997</c:v>
                </c:pt>
                <c:pt idx="1507">
                  <c:v>0.96099999999999997</c:v>
                </c:pt>
                <c:pt idx="1508">
                  <c:v>0.96099999999999997</c:v>
                </c:pt>
                <c:pt idx="1509">
                  <c:v>0.96199999999999997</c:v>
                </c:pt>
                <c:pt idx="1510">
                  <c:v>0.96199999999999997</c:v>
                </c:pt>
                <c:pt idx="1511">
                  <c:v>0.96199999999999997</c:v>
                </c:pt>
                <c:pt idx="1512">
                  <c:v>0.96199999999999997</c:v>
                </c:pt>
                <c:pt idx="1513">
                  <c:v>0.96199999999999997</c:v>
                </c:pt>
                <c:pt idx="1514">
                  <c:v>0.96199999999999997</c:v>
                </c:pt>
                <c:pt idx="1515">
                  <c:v>0.96199999999999997</c:v>
                </c:pt>
                <c:pt idx="1516">
                  <c:v>0.96199999999999997</c:v>
                </c:pt>
                <c:pt idx="1517">
                  <c:v>0.96199999999999997</c:v>
                </c:pt>
                <c:pt idx="1518">
                  <c:v>0.96099999999999997</c:v>
                </c:pt>
                <c:pt idx="1519">
                  <c:v>0.96199999999999997</c:v>
                </c:pt>
                <c:pt idx="1520">
                  <c:v>0.96299999999999997</c:v>
                </c:pt>
                <c:pt idx="1521">
                  <c:v>0.96399999999999997</c:v>
                </c:pt>
                <c:pt idx="1522">
                  <c:v>0.96399999999999997</c:v>
                </c:pt>
                <c:pt idx="1523">
                  <c:v>0.96399999999999997</c:v>
                </c:pt>
                <c:pt idx="1524">
                  <c:v>0.96299999999999997</c:v>
                </c:pt>
                <c:pt idx="1525">
                  <c:v>0.96399999999999997</c:v>
                </c:pt>
                <c:pt idx="1526">
                  <c:v>0.96499999999999997</c:v>
                </c:pt>
                <c:pt idx="1527">
                  <c:v>0.96499999999999997</c:v>
                </c:pt>
                <c:pt idx="1528">
                  <c:v>0.96399999999999997</c:v>
                </c:pt>
                <c:pt idx="1529">
                  <c:v>0.96399999999999997</c:v>
                </c:pt>
                <c:pt idx="1530">
                  <c:v>0.96499999999999997</c:v>
                </c:pt>
                <c:pt idx="1531">
                  <c:v>0.96499999999999997</c:v>
                </c:pt>
                <c:pt idx="1532">
                  <c:v>0.96399999999999997</c:v>
                </c:pt>
                <c:pt idx="1533">
                  <c:v>0.96399999999999997</c:v>
                </c:pt>
                <c:pt idx="1534">
                  <c:v>0.96499999999999997</c:v>
                </c:pt>
                <c:pt idx="1535">
                  <c:v>0.96599999999999997</c:v>
                </c:pt>
                <c:pt idx="1536">
                  <c:v>0.96599999999999997</c:v>
                </c:pt>
                <c:pt idx="1537">
                  <c:v>0.96599999999999997</c:v>
                </c:pt>
                <c:pt idx="1538">
                  <c:v>0.96599999999999997</c:v>
                </c:pt>
                <c:pt idx="1539">
                  <c:v>0.96599999999999997</c:v>
                </c:pt>
                <c:pt idx="1540">
                  <c:v>0.96599999999999997</c:v>
                </c:pt>
                <c:pt idx="1541">
                  <c:v>0.96599999999999997</c:v>
                </c:pt>
                <c:pt idx="1542">
                  <c:v>0.96599999999999997</c:v>
                </c:pt>
                <c:pt idx="1543">
                  <c:v>0.96599999999999997</c:v>
                </c:pt>
                <c:pt idx="1544">
                  <c:v>0.96699999999999997</c:v>
                </c:pt>
                <c:pt idx="1545">
                  <c:v>0.96699999999999997</c:v>
                </c:pt>
                <c:pt idx="1546">
                  <c:v>0.96699999999999997</c:v>
                </c:pt>
                <c:pt idx="1547">
                  <c:v>0.96699999999999997</c:v>
                </c:pt>
                <c:pt idx="1548">
                  <c:v>0.96699999999999997</c:v>
                </c:pt>
                <c:pt idx="1549">
                  <c:v>0.96699999999999997</c:v>
                </c:pt>
                <c:pt idx="1550">
                  <c:v>0.96699999999999997</c:v>
                </c:pt>
                <c:pt idx="1551">
                  <c:v>0.96699999999999997</c:v>
                </c:pt>
                <c:pt idx="1552">
                  <c:v>0.96799999999999997</c:v>
                </c:pt>
                <c:pt idx="1553">
                  <c:v>0.96799999999999997</c:v>
                </c:pt>
                <c:pt idx="1554">
                  <c:v>0.96799999999999997</c:v>
                </c:pt>
                <c:pt idx="1555">
                  <c:v>0.96799999999999997</c:v>
                </c:pt>
                <c:pt idx="1556">
                  <c:v>0.96799999999999997</c:v>
                </c:pt>
                <c:pt idx="1557">
                  <c:v>0.96799999999999997</c:v>
                </c:pt>
                <c:pt idx="1558">
                  <c:v>0.96899999999999997</c:v>
                </c:pt>
                <c:pt idx="1559">
                  <c:v>0.96799999999999997</c:v>
                </c:pt>
                <c:pt idx="1560">
                  <c:v>0.96799999999999997</c:v>
                </c:pt>
                <c:pt idx="1561">
                  <c:v>0.96799999999999997</c:v>
                </c:pt>
                <c:pt idx="1562">
                  <c:v>0.96799999999999997</c:v>
                </c:pt>
                <c:pt idx="1563">
                  <c:v>0.96899999999999997</c:v>
                </c:pt>
                <c:pt idx="1564">
                  <c:v>0.96899999999999997</c:v>
                </c:pt>
                <c:pt idx="1565">
                  <c:v>0.96899999999999997</c:v>
                </c:pt>
                <c:pt idx="1566">
                  <c:v>0.96899999999999997</c:v>
                </c:pt>
                <c:pt idx="1567">
                  <c:v>0.97</c:v>
                </c:pt>
                <c:pt idx="1568">
                  <c:v>0.97</c:v>
                </c:pt>
                <c:pt idx="1569">
                  <c:v>0.96899999999999997</c:v>
                </c:pt>
                <c:pt idx="1570">
                  <c:v>0.97</c:v>
                </c:pt>
                <c:pt idx="1571">
                  <c:v>0.97</c:v>
                </c:pt>
                <c:pt idx="1572">
                  <c:v>0.97</c:v>
                </c:pt>
                <c:pt idx="1573">
                  <c:v>0.97099999999999997</c:v>
                </c:pt>
                <c:pt idx="1574">
                  <c:v>0.97099999999999997</c:v>
                </c:pt>
                <c:pt idx="1575">
                  <c:v>0.97</c:v>
                </c:pt>
                <c:pt idx="1576">
                  <c:v>0.97</c:v>
                </c:pt>
                <c:pt idx="1577">
                  <c:v>0.97</c:v>
                </c:pt>
                <c:pt idx="1578">
                  <c:v>0.97</c:v>
                </c:pt>
                <c:pt idx="1579">
                  <c:v>0.97</c:v>
                </c:pt>
                <c:pt idx="1580">
                  <c:v>0.97</c:v>
                </c:pt>
                <c:pt idx="1581">
                  <c:v>0.97</c:v>
                </c:pt>
                <c:pt idx="1582">
                  <c:v>0.97</c:v>
                </c:pt>
                <c:pt idx="1583">
                  <c:v>0.97</c:v>
                </c:pt>
                <c:pt idx="1584">
                  <c:v>0.97099999999999997</c:v>
                </c:pt>
                <c:pt idx="1585">
                  <c:v>0.97099999999999997</c:v>
                </c:pt>
                <c:pt idx="1586">
                  <c:v>0.97099999999999997</c:v>
                </c:pt>
                <c:pt idx="1587">
                  <c:v>0.97199999999999998</c:v>
                </c:pt>
                <c:pt idx="1588">
                  <c:v>0.97199999999999998</c:v>
                </c:pt>
                <c:pt idx="1589">
                  <c:v>0.97099999999999997</c:v>
                </c:pt>
                <c:pt idx="1590">
                  <c:v>0.97</c:v>
                </c:pt>
                <c:pt idx="1591">
                  <c:v>0.97</c:v>
                </c:pt>
                <c:pt idx="1592">
                  <c:v>0.97</c:v>
                </c:pt>
                <c:pt idx="1593">
                  <c:v>0.97099999999999997</c:v>
                </c:pt>
                <c:pt idx="1594">
                  <c:v>0.97099999999999997</c:v>
                </c:pt>
                <c:pt idx="1595">
                  <c:v>0.97099999999999997</c:v>
                </c:pt>
                <c:pt idx="1596">
                  <c:v>0.97099999999999997</c:v>
                </c:pt>
                <c:pt idx="1597">
                  <c:v>0.97099999999999997</c:v>
                </c:pt>
                <c:pt idx="1598">
                  <c:v>0.97</c:v>
                </c:pt>
                <c:pt idx="1599">
                  <c:v>0.97</c:v>
                </c:pt>
                <c:pt idx="1600">
                  <c:v>0.97</c:v>
                </c:pt>
                <c:pt idx="1601">
                  <c:v>0.97</c:v>
                </c:pt>
                <c:pt idx="1602">
                  <c:v>0.97099999999999997</c:v>
                </c:pt>
                <c:pt idx="1603">
                  <c:v>0.97</c:v>
                </c:pt>
                <c:pt idx="1604">
                  <c:v>0.97</c:v>
                </c:pt>
                <c:pt idx="1605">
                  <c:v>0.96899999999999997</c:v>
                </c:pt>
                <c:pt idx="1606">
                  <c:v>0.96299999999999997</c:v>
                </c:pt>
                <c:pt idx="1607">
                  <c:v>0.755</c:v>
                </c:pt>
                <c:pt idx="1608">
                  <c:v>0.29199999999999998</c:v>
                </c:pt>
                <c:pt idx="1609">
                  <c:v>1.7999999999999999E-2</c:v>
                </c:pt>
                <c:pt idx="1610">
                  <c:v>5.0000000000000001E-3</c:v>
                </c:pt>
                <c:pt idx="1611">
                  <c:v>6.0000000000000001E-3</c:v>
                </c:pt>
                <c:pt idx="1612">
                  <c:v>5.0000000000000001E-3</c:v>
                </c:pt>
                <c:pt idx="1613">
                  <c:v>5.0000000000000001E-3</c:v>
                </c:pt>
                <c:pt idx="1614">
                  <c:v>5.0000000000000001E-3</c:v>
                </c:pt>
                <c:pt idx="1615">
                  <c:v>5.0000000000000001E-3</c:v>
                </c:pt>
                <c:pt idx="1616">
                  <c:v>5.0000000000000001E-3</c:v>
                </c:pt>
                <c:pt idx="1617">
                  <c:v>4.0000000000000001E-3</c:v>
                </c:pt>
                <c:pt idx="1618">
                  <c:v>3.0000000000000001E-3</c:v>
                </c:pt>
                <c:pt idx="1619">
                  <c:v>4.0000000000000001E-3</c:v>
                </c:pt>
                <c:pt idx="1620">
                  <c:v>5.0000000000000001E-3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9C3-46F8-9E24-52F4CC406C7A}"/>
            </c:ext>
          </c:extLst>
        </c:ser>
        <c:ser>
          <c:idx val="1"/>
          <c:order val="1"/>
          <c:tx>
            <c:v>Lower side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'upper side horizontal profile'!$D$3:$D$2001</c:f>
              <c:numCache>
                <c:formatCode>General</c:formatCode>
                <c:ptCount val="1999"/>
                <c:pt idx="0">
                  <c:v>0</c:v>
                </c:pt>
                <c:pt idx="1">
                  <c:v>9.4E-2</c:v>
                </c:pt>
                <c:pt idx="2">
                  <c:v>0.189</c:v>
                </c:pt>
                <c:pt idx="3">
                  <c:v>0.28299999999999997</c:v>
                </c:pt>
                <c:pt idx="4">
                  <c:v>0.377</c:v>
                </c:pt>
                <c:pt idx="5">
                  <c:v>0.47099999999999997</c:v>
                </c:pt>
                <c:pt idx="6">
                  <c:v>0.56599999999999995</c:v>
                </c:pt>
                <c:pt idx="7">
                  <c:v>0.66</c:v>
                </c:pt>
                <c:pt idx="8">
                  <c:v>0.754</c:v>
                </c:pt>
                <c:pt idx="9">
                  <c:v>0.84899999999999998</c:v>
                </c:pt>
                <c:pt idx="10">
                  <c:v>0.94299999999999995</c:v>
                </c:pt>
                <c:pt idx="11">
                  <c:v>1.0369999999999999</c:v>
                </c:pt>
                <c:pt idx="12">
                  <c:v>1.131</c:v>
                </c:pt>
                <c:pt idx="13">
                  <c:v>1.226</c:v>
                </c:pt>
                <c:pt idx="14">
                  <c:v>1.32</c:v>
                </c:pt>
                <c:pt idx="15">
                  <c:v>1.4139999999999999</c:v>
                </c:pt>
                <c:pt idx="16">
                  <c:v>1.508</c:v>
                </c:pt>
                <c:pt idx="17">
                  <c:v>1.603</c:v>
                </c:pt>
                <c:pt idx="18">
                  <c:v>1.6970000000000001</c:v>
                </c:pt>
                <c:pt idx="19">
                  <c:v>1.7909999999999999</c:v>
                </c:pt>
                <c:pt idx="20">
                  <c:v>1.8859999999999999</c:v>
                </c:pt>
                <c:pt idx="21">
                  <c:v>1.98</c:v>
                </c:pt>
                <c:pt idx="22">
                  <c:v>2.0739999999999998</c:v>
                </c:pt>
                <c:pt idx="23">
                  <c:v>2.1680000000000001</c:v>
                </c:pt>
                <c:pt idx="24">
                  <c:v>2.2629999999999999</c:v>
                </c:pt>
                <c:pt idx="25">
                  <c:v>2.3570000000000002</c:v>
                </c:pt>
                <c:pt idx="26">
                  <c:v>2.4510000000000001</c:v>
                </c:pt>
                <c:pt idx="27">
                  <c:v>2.5459999999999998</c:v>
                </c:pt>
                <c:pt idx="28">
                  <c:v>2.64</c:v>
                </c:pt>
                <c:pt idx="29">
                  <c:v>2.734</c:v>
                </c:pt>
                <c:pt idx="30">
                  <c:v>2.8279999999999998</c:v>
                </c:pt>
                <c:pt idx="31">
                  <c:v>2.923</c:v>
                </c:pt>
                <c:pt idx="32">
                  <c:v>3.0169999999999999</c:v>
                </c:pt>
                <c:pt idx="33">
                  <c:v>3.1110000000000002</c:v>
                </c:pt>
                <c:pt idx="34">
                  <c:v>3.2050000000000001</c:v>
                </c:pt>
                <c:pt idx="35">
                  <c:v>3.3</c:v>
                </c:pt>
                <c:pt idx="36">
                  <c:v>3.3940000000000001</c:v>
                </c:pt>
                <c:pt idx="37">
                  <c:v>3.488</c:v>
                </c:pt>
                <c:pt idx="38">
                  <c:v>3.5830000000000002</c:v>
                </c:pt>
                <c:pt idx="39">
                  <c:v>3.677</c:v>
                </c:pt>
                <c:pt idx="40">
                  <c:v>3.7709999999999999</c:v>
                </c:pt>
                <c:pt idx="41">
                  <c:v>3.8650000000000002</c:v>
                </c:pt>
                <c:pt idx="42">
                  <c:v>3.96</c:v>
                </c:pt>
                <c:pt idx="43">
                  <c:v>4.0540000000000003</c:v>
                </c:pt>
                <c:pt idx="44">
                  <c:v>4.1479999999999997</c:v>
                </c:pt>
                <c:pt idx="45">
                  <c:v>4.2430000000000003</c:v>
                </c:pt>
                <c:pt idx="46">
                  <c:v>4.3369999999999997</c:v>
                </c:pt>
                <c:pt idx="47">
                  <c:v>4.431</c:v>
                </c:pt>
                <c:pt idx="48">
                  <c:v>4.5250000000000004</c:v>
                </c:pt>
                <c:pt idx="49">
                  <c:v>4.62</c:v>
                </c:pt>
                <c:pt idx="50">
                  <c:v>4.7140000000000004</c:v>
                </c:pt>
                <c:pt idx="51">
                  <c:v>4.8079999999999998</c:v>
                </c:pt>
                <c:pt idx="52">
                  <c:v>4.9029999999999996</c:v>
                </c:pt>
                <c:pt idx="53">
                  <c:v>4.9969999999999999</c:v>
                </c:pt>
                <c:pt idx="54">
                  <c:v>5.0910000000000002</c:v>
                </c:pt>
                <c:pt idx="55">
                  <c:v>5.1849999999999996</c:v>
                </c:pt>
                <c:pt idx="56">
                  <c:v>5.28</c:v>
                </c:pt>
                <c:pt idx="57">
                  <c:v>5.3739999999999997</c:v>
                </c:pt>
                <c:pt idx="58">
                  <c:v>5.468</c:v>
                </c:pt>
                <c:pt idx="59">
                  <c:v>5.5620000000000003</c:v>
                </c:pt>
                <c:pt idx="60">
                  <c:v>5.657</c:v>
                </c:pt>
                <c:pt idx="61">
                  <c:v>5.7510000000000003</c:v>
                </c:pt>
                <c:pt idx="62">
                  <c:v>5.8449999999999998</c:v>
                </c:pt>
                <c:pt idx="63">
                  <c:v>5.94</c:v>
                </c:pt>
                <c:pt idx="64">
                  <c:v>6.0339999999999998</c:v>
                </c:pt>
                <c:pt idx="65">
                  <c:v>6.1280000000000001</c:v>
                </c:pt>
                <c:pt idx="66">
                  <c:v>6.2220000000000004</c:v>
                </c:pt>
                <c:pt idx="67">
                  <c:v>6.3170000000000002</c:v>
                </c:pt>
                <c:pt idx="68">
                  <c:v>6.4109999999999996</c:v>
                </c:pt>
                <c:pt idx="69">
                  <c:v>6.5049999999999999</c:v>
                </c:pt>
                <c:pt idx="70">
                  <c:v>6.6</c:v>
                </c:pt>
                <c:pt idx="71">
                  <c:v>6.694</c:v>
                </c:pt>
                <c:pt idx="72">
                  <c:v>6.7880000000000003</c:v>
                </c:pt>
                <c:pt idx="73">
                  <c:v>6.8819999999999997</c:v>
                </c:pt>
                <c:pt idx="74">
                  <c:v>6.9770000000000003</c:v>
                </c:pt>
                <c:pt idx="75">
                  <c:v>7.0709999999999997</c:v>
                </c:pt>
                <c:pt idx="76">
                  <c:v>7.165</c:v>
                </c:pt>
                <c:pt idx="77">
                  <c:v>7.2590000000000003</c:v>
                </c:pt>
                <c:pt idx="78">
                  <c:v>7.3540000000000001</c:v>
                </c:pt>
                <c:pt idx="79">
                  <c:v>7.4480000000000004</c:v>
                </c:pt>
                <c:pt idx="80">
                  <c:v>7.5419999999999998</c:v>
                </c:pt>
                <c:pt idx="81">
                  <c:v>7.6369999999999996</c:v>
                </c:pt>
                <c:pt idx="82">
                  <c:v>7.7309999999999999</c:v>
                </c:pt>
                <c:pt idx="83">
                  <c:v>7.8250000000000002</c:v>
                </c:pt>
                <c:pt idx="84">
                  <c:v>7.9189999999999996</c:v>
                </c:pt>
                <c:pt idx="85">
                  <c:v>8.0139999999999993</c:v>
                </c:pt>
                <c:pt idx="86">
                  <c:v>8.1080000000000005</c:v>
                </c:pt>
                <c:pt idx="87">
                  <c:v>8.202</c:v>
                </c:pt>
                <c:pt idx="88">
                  <c:v>8.2970000000000006</c:v>
                </c:pt>
                <c:pt idx="89">
                  <c:v>8.391</c:v>
                </c:pt>
                <c:pt idx="90">
                  <c:v>8.4849999999999994</c:v>
                </c:pt>
                <c:pt idx="91">
                  <c:v>8.5790000000000006</c:v>
                </c:pt>
                <c:pt idx="92">
                  <c:v>8.6739999999999995</c:v>
                </c:pt>
                <c:pt idx="93">
                  <c:v>8.7680000000000007</c:v>
                </c:pt>
                <c:pt idx="94">
                  <c:v>8.8620000000000001</c:v>
                </c:pt>
                <c:pt idx="95">
                  <c:v>8.9570000000000007</c:v>
                </c:pt>
                <c:pt idx="96">
                  <c:v>9.0510000000000002</c:v>
                </c:pt>
                <c:pt idx="97">
                  <c:v>9.1449999999999996</c:v>
                </c:pt>
                <c:pt idx="98">
                  <c:v>9.2390000000000008</c:v>
                </c:pt>
                <c:pt idx="99">
                  <c:v>9.3339999999999996</c:v>
                </c:pt>
                <c:pt idx="100">
                  <c:v>9.4280000000000008</c:v>
                </c:pt>
                <c:pt idx="101">
                  <c:v>9.5220000000000002</c:v>
                </c:pt>
                <c:pt idx="102">
                  <c:v>9.6159999999999997</c:v>
                </c:pt>
                <c:pt idx="103">
                  <c:v>9.7110000000000003</c:v>
                </c:pt>
                <c:pt idx="104">
                  <c:v>9.8049999999999997</c:v>
                </c:pt>
                <c:pt idx="105">
                  <c:v>9.8989999999999991</c:v>
                </c:pt>
                <c:pt idx="106">
                  <c:v>9.9939999999999998</c:v>
                </c:pt>
                <c:pt idx="107">
                  <c:v>10.087999999999999</c:v>
                </c:pt>
                <c:pt idx="108">
                  <c:v>10.182</c:v>
                </c:pt>
                <c:pt idx="109">
                  <c:v>10.276</c:v>
                </c:pt>
                <c:pt idx="110">
                  <c:v>10.371</c:v>
                </c:pt>
                <c:pt idx="111">
                  <c:v>10.465</c:v>
                </c:pt>
                <c:pt idx="112">
                  <c:v>10.558999999999999</c:v>
                </c:pt>
                <c:pt idx="113">
                  <c:v>10.654</c:v>
                </c:pt>
                <c:pt idx="114">
                  <c:v>10.747999999999999</c:v>
                </c:pt>
                <c:pt idx="115">
                  <c:v>10.842000000000001</c:v>
                </c:pt>
                <c:pt idx="116">
                  <c:v>10.936</c:v>
                </c:pt>
                <c:pt idx="117">
                  <c:v>11.031000000000001</c:v>
                </c:pt>
                <c:pt idx="118">
                  <c:v>11.125</c:v>
                </c:pt>
                <c:pt idx="119">
                  <c:v>11.218999999999999</c:v>
                </c:pt>
                <c:pt idx="120">
                  <c:v>11.313000000000001</c:v>
                </c:pt>
                <c:pt idx="121">
                  <c:v>11.407999999999999</c:v>
                </c:pt>
                <c:pt idx="122">
                  <c:v>11.502000000000001</c:v>
                </c:pt>
                <c:pt idx="123">
                  <c:v>11.596</c:v>
                </c:pt>
                <c:pt idx="124">
                  <c:v>11.691000000000001</c:v>
                </c:pt>
                <c:pt idx="125">
                  <c:v>11.785</c:v>
                </c:pt>
                <c:pt idx="126">
                  <c:v>11.879</c:v>
                </c:pt>
                <c:pt idx="127">
                  <c:v>11.973000000000001</c:v>
                </c:pt>
                <c:pt idx="128">
                  <c:v>12.068</c:v>
                </c:pt>
                <c:pt idx="129">
                  <c:v>12.162000000000001</c:v>
                </c:pt>
                <c:pt idx="130">
                  <c:v>12.256</c:v>
                </c:pt>
                <c:pt idx="131">
                  <c:v>12.351000000000001</c:v>
                </c:pt>
                <c:pt idx="132">
                  <c:v>12.445</c:v>
                </c:pt>
                <c:pt idx="133">
                  <c:v>12.539</c:v>
                </c:pt>
                <c:pt idx="134">
                  <c:v>12.632999999999999</c:v>
                </c:pt>
                <c:pt idx="135">
                  <c:v>12.728</c:v>
                </c:pt>
                <c:pt idx="136">
                  <c:v>12.821999999999999</c:v>
                </c:pt>
                <c:pt idx="137">
                  <c:v>12.916</c:v>
                </c:pt>
                <c:pt idx="138">
                  <c:v>13.010999999999999</c:v>
                </c:pt>
                <c:pt idx="139">
                  <c:v>13.105</c:v>
                </c:pt>
                <c:pt idx="140">
                  <c:v>13.199</c:v>
                </c:pt>
                <c:pt idx="141">
                  <c:v>13.292999999999999</c:v>
                </c:pt>
                <c:pt idx="142">
                  <c:v>13.388</c:v>
                </c:pt>
                <c:pt idx="143">
                  <c:v>13.481999999999999</c:v>
                </c:pt>
                <c:pt idx="144">
                  <c:v>13.576000000000001</c:v>
                </c:pt>
                <c:pt idx="145">
                  <c:v>13.67</c:v>
                </c:pt>
                <c:pt idx="146">
                  <c:v>13.765000000000001</c:v>
                </c:pt>
                <c:pt idx="147">
                  <c:v>13.859</c:v>
                </c:pt>
                <c:pt idx="148">
                  <c:v>13.952999999999999</c:v>
                </c:pt>
                <c:pt idx="149">
                  <c:v>14.048</c:v>
                </c:pt>
                <c:pt idx="150">
                  <c:v>14.141999999999999</c:v>
                </c:pt>
                <c:pt idx="151">
                  <c:v>14.236000000000001</c:v>
                </c:pt>
                <c:pt idx="152">
                  <c:v>14.33</c:v>
                </c:pt>
                <c:pt idx="153">
                  <c:v>14.425000000000001</c:v>
                </c:pt>
                <c:pt idx="154">
                  <c:v>14.519</c:v>
                </c:pt>
                <c:pt idx="155">
                  <c:v>14.613</c:v>
                </c:pt>
                <c:pt idx="156">
                  <c:v>14.708</c:v>
                </c:pt>
                <c:pt idx="157">
                  <c:v>14.802</c:v>
                </c:pt>
                <c:pt idx="158">
                  <c:v>14.896000000000001</c:v>
                </c:pt>
                <c:pt idx="159">
                  <c:v>14.99</c:v>
                </c:pt>
                <c:pt idx="160">
                  <c:v>15.085000000000001</c:v>
                </c:pt>
                <c:pt idx="161">
                  <c:v>15.179</c:v>
                </c:pt>
                <c:pt idx="162">
                  <c:v>15.273</c:v>
                </c:pt>
                <c:pt idx="163">
                  <c:v>15.368</c:v>
                </c:pt>
                <c:pt idx="164">
                  <c:v>15.462</c:v>
                </c:pt>
                <c:pt idx="165">
                  <c:v>15.555999999999999</c:v>
                </c:pt>
                <c:pt idx="166">
                  <c:v>15.65</c:v>
                </c:pt>
                <c:pt idx="167">
                  <c:v>15.744999999999999</c:v>
                </c:pt>
                <c:pt idx="168">
                  <c:v>15.839</c:v>
                </c:pt>
                <c:pt idx="169">
                  <c:v>15.933</c:v>
                </c:pt>
                <c:pt idx="170">
                  <c:v>16.027000000000001</c:v>
                </c:pt>
                <c:pt idx="171">
                  <c:v>16.122</c:v>
                </c:pt>
                <c:pt idx="172">
                  <c:v>16.216000000000001</c:v>
                </c:pt>
                <c:pt idx="173">
                  <c:v>16.309999999999999</c:v>
                </c:pt>
                <c:pt idx="174">
                  <c:v>16.405000000000001</c:v>
                </c:pt>
                <c:pt idx="175">
                  <c:v>16.498999999999999</c:v>
                </c:pt>
                <c:pt idx="176">
                  <c:v>16.593</c:v>
                </c:pt>
                <c:pt idx="177">
                  <c:v>16.687000000000001</c:v>
                </c:pt>
                <c:pt idx="178">
                  <c:v>16.782</c:v>
                </c:pt>
                <c:pt idx="179">
                  <c:v>16.876000000000001</c:v>
                </c:pt>
                <c:pt idx="180">
                  <c:v>16.97</c:v>
                </c:pt>
                <c:pt idx="181">
                  <c:v>17.065000000000001</c:v>
                </c:pt>
                <c:pt idx="182">
                  <c:v>17.158999999999999</c:v>
                </c:pt>
                <c:pt idx="183">
                  <c:v>17.253</c:v>
                </c:pt>
                <c:pt idx="184">
                  <c:v>17.347000000000001</c:v>
                </c:pt>
                <c:pt idx="185">
                  <c:v>17.442</c:v>
                </c:pt>
                <c:pt idx="186">
                  <c:v>17.536000000000001</c:v>
                </c:pt>
                <c:pt idx="187">
                  <c:v>17.63</c:v>
                </c:pt>
                <c:pt idx="188">
                  <c:v>17.724</c:v>
                </c:pt>
                <c:pt idx="189">
                  <c:v>17.818999999999999</c:v>
                </c:pt>
                <c:pt idx="190">
                  <c:v>17.913</c:v>
                </c:pt>
                <c:pt idx="191">
                  <c:v>18.007000000000001</c:v>
                </c:pt>
                <c:pt idx="192">
                  <c:v>18.102</c:v>
                </c:pt>
                <c:pt idx="193">
                  <c:v>18.196000000000002</c:v>
                </c:pt>
                <c:pt idx="194">
                  <c:v>18.29</c:v>
                </c:pt>
                <c:pt idx="195">
                  <c:v>18.384</c:v>
                </c:pt>
                <c:pt idx="196">
                  <c:v>18.478999999999999</c:v>
                </c:pt>
                <c:pt idx="197">
                  <c:v>18.573</c:v>
                </c:pt>
                <c:pt idx="198">
                  <c:v>18.667000000000002</c:v>
                </c:pt>
                <c:pt idx="199">
                  <c:v>18.762</c:v>
                </c:pt>
                <c:pt idx="200">
                  <c:v>18.856000000000002</c:v>
                </c:pt>
                <c:pt idx="201">
                  <c:v>18.95</c:v>
                </c:pt>
                <c:pt idx="202">
                  <c:v>19.044</c:v>
                </c:pt>
                <c:pt idx="203">
                  <c:v>19.138999999999999</c:v>
                </c:pt>
                <c:pt idx="204">
                  <c:v>19.233000000000001</c:v>
                </c:pt>
                <c:pt idx="205">
                  <c:v>19.327000000000002</c:v>
                </c:pt>
                <c:pt idx="206">
                  <c:v>19.422000000000001</c:v>
                </c:pt>
                <c:pt idx="207">
                  <c:v>19.515999999999998</c:v>
                </c:pt>
                <c:pt idx="208">
                  <c:v>19.61</c:v>
                </c:pt>
                <c:pt idx="209">
                  <c:v>19.704000000000001</c:v>
                </c:pt>
                <c:pt idx="210">
                  <c:v>19.798999999999999</c:v>
                </c:pt>
                <c:pt idx="211">
                  <c:v>19.893000000000001</c:v>
                </c:pt>
                <c:pt idx="212">
                  <c:v>19.986999999999998</c:v>
                </c:pt>
                <c:pt idx="213">
                  <c:v>20.081</c:v>
                </c:pt>
                <c:pt idx="214">
                  <c:v>20.175999999999998</c:v>
                </c:pt>
                <c:pt idx="215">
                  <c:v>20.27</c:v>
                </c:pt>
                <c:pt idx="216">
                  <c:v>20.364000000000001</c:v>
                </c:pt>
                <c:pt idx="217">
                  <c:v>20.459</c:v>
                </c:pt>
                <c:pt idx="218">
                  <c:v>20.553000000000001</c:v>
                </c:pt>
                <c:pt idx="219">
                  <c:v>20.646999999999998</c:v>
                </c:pt>
                <c:pt idx="220">
                  <c:v>20.741</c:v>
                </c:pt>
                <c:pt idx="221">
                  <c:v>20.835999999999999</c:v>
                </c:pt>
                <c:pt idx="222">
                  <c:v>20.93</c:v>
                </c:pt>
                <c:pt idx="223">
                  <c:v>21.024000000000001</c:v>
                </c:pt>
                <c:pt idx="224">
                  <c:v>21.119</c:v>
                </c:pt>
                <c:pt idx="225">
                  <c:v>21.213000000000001</c:v>
                </c:pt>
                <c:pt idx="226">
                  <c:v>21.306999999999999</c:v>
                </c:pt>
                <c:pt idx="227">
                  <c:v>21.401</c:v>
                </c:pt>
                <c:pt idx="228">
                  <c:v>21.495999999999999</c:v>
                </c:pt>
                <c:pt idx="229">
                  <c:v>21.59</c:v>
                </c:pt>
                <c:pt idx="230">
                  <c:v>21.684000000000001</c:v>
                </c:pt>
                <c:pt idx="231">
                  <c:v>21.777999999999999</c:v>
                </c:pt>
                <c:pt idx="232">
                  <c:v>21.873000000000001</c:v>
                </c:pt>
                <c:pt idx="233">
                  <c:v>21.966999999999999</c:v>
                </c:pt>
                <c:pt idx="234">
                  <c:v>22.061</c:v>
                </c:pt>
                <c:pt idx="235">
                  <c:v>22.155999999999999</c:v>
                </c:pt>
                <c:pt idx="236">
                  <c:v>22.25</c:v>
                </c:pt>
                <c:pt idx="237">
                  <c:v>22.344000000000001</c:v>
                </c:pt>
                <c:pt idx="238">
                  <c:v>22.437999999999999</c:v>
                </c:pt>
                <c:pt idx="239">
                  <c:v>22.533000000000001</c:v>
                </c:pt>
                <c:pt idx="240">
                  <c:v>22.626999999999999</c:v>
                </c:pt>
                <c:pt idx="241">
                  <c:v>22.721</c:v>
                </c:pt>
                <c:pt idx="242">
                  <c:v>22.815999999999999</c:v>
                </c:pt>
                <c:pt idx="243">
                  <c:v>22.91</c:v>
                </c:pt>
                <c:pt idx="244">
                  <c:v>23.004000000000001</c:v>
                </c:pt>
                <c:pt idx="245">
                  <c:v>23.097999999999999</c:v>
                </c:pt>
                <c:pt idx="246">
                  <c:v>23.193000000000001</c:v>
                </c:pt>
                <c:pt idx="247">
                  <c:v>23.286999999999999</c:v>
                </c:pt>
                <c:pt idx="248">
                  <c:v>23.381</c:v>
                </c:pt>
                <c:pt idx="249">
                  <c:v>23.475999999999999</c:v>
                </c:pt>
                <c:pt idx="250">
                  <c:v>23.57</c:v>
                </c:pt>
                <c:pt idx="251">
                  <c:v>23.664000000000001</c:v>
                </c:pt>
                <c:pt idx="252">
                  <c:v>23.757999999999999</c:v>
                </c:pt>
                <c:pt idx="253">
                  <c:v>23.853000000000002</c:v>
                </c:pt>
                <c:pt idx="254">
                  <c:v>23.946999999999999</c:v>
                </c:pt>
                <c:pt idx="255">
                  <c:v>24.041</c:v>
                </c:pt>
                <c:pt idx="256">
                  <c:v>24.135000000000002</c:v>
                </c:pt>
                <c:pt idx="257">
                  <c:v>24.23</c:v>
                </c:pt>
                <c:pt idx="258">
                  <c:v>24.324000000000002</c:v>
                </c:pt>
                <c:pt idx="259">
                  <c:v>24.417999999999999</c:v>
                </c:pt>
                <c:pt idx="260">
                  <c:v>24.513000000000002</c:v>
                </c:pt>
                <c:pt idx="261">
                  <c:v>24.606999999999999</c:v>
                </c:pt>
                <c:pt idx="262">
                  <c:v>24.701000000000001</c:v>
                </c:pt>
                <c:pt idx="263">
                  <c:v>24.795000000000002</c:v>
                </c:pt>
                <c:pt idx="264">
                  <c:v>24.89</c:v>
                </c:pt>
                <c:pt idx="265">
                  <c:v>24.984000000000002</c:v>
                </c:pt>
                <c:pt idx="266">
                  <c:v>25.077999999999999</c:v>
                </c:pt>
                <c:pt idx="267">
                  <c:v>25.172999999999998</c:v>
                </c:pt>
                <c:pt idx="268">
                  <c:v>25.266999999999999</c:v>
                </c:pt>
                <c:pt idx="269">
                  <c:v>25.361000000000001</c:v>
                </c:pt>
                <c:pt idx="270">
                  <c:v>25.454999999999998</c:v>
                </c:pt>
                <c:pt idx="271">
                  <c:v>25.55</c:v>
                </c:pt>
                <c:pt idx="272">
                  <c:v>25.643999999999998</c:v>
                </c:pt>
                <c:pt idx="273">
                  <c:v>25.738</c:v>
                </c:pt>
                <c:pt idx="274">
                  <c:v>25.832000000000001</c:v>
                </c:pt>
                <c:pt idx="275">
                  <c:v>25.927</c:v>
                </c:pt>
                <c:pt idx="276">
                  <c:v>26.021000000000001</c:v>
                </c:pt>
                <c:pt idx="277">
                  <c:v>26.114999999999998</c:v>
                </c:pt>
                <c:pt idx="278">
                  <c:v>26.21</c:v>
                </c:pt>
                <c:pt idx="279">
                  <c:v>26.303999999999998</c:v>
                </c:pt>
                <c:pt idx="280">
                  <c:v>26.398</c:v>
                </c:pt>
                <c:pt idx="281">
                  <c:v>26.492000000000001</c:v>
                </c:pt>
                <c:pt idx="282">
                  <c:v>26.587</c:v>
                </c:pt>
                <c:pt idx="283">
                  <c:v>26.681000000000001</c:v>
                </c:pt>
                <c:pt idx="284">
                  <c:v>26.774999999999999</c:v>
                </c:pt>
                <c:pt idx="285">
                  <c:v>26.87</c:v>
                </c:pt>
                <c:pt idx="286">
                  <c:v>26.963999999999999</c:v>
                </c:pt>
                <c:pt idx="287">
                  <c:v>27.058</c:v>
                </c:pt>
                <c:pt idx="288">
                  <c:v>27.152000000000001</c:v>
                </c:pt>
                <c:pt idx="289">
                  <c:v>27.247</c:v>
                </c:pt>
                <c:pt idx="290">
                  <c:v>27.341000000000001</c:v>
                </c:pt>
                <c:pt idx="291">
                  <c:v>27.434999999999999</c:v>
                </c:pt>
                <c:pt idx="292">
                  <c:v>27.53</c:v>
                </c:pt>
                <c:pt idx="293">
                  <c:v>27.623999999999999</c:v>
                </c:pt>
                <c:pt idx="294">
                  <c:v>27.718</c:v>
                </c:pt>
                <c:pt idx="295">
                  <c:v>27.812000000000001</c:v>
                </c:pt>
                <c:pt idx="296">
                  <c:v>27.907</c:v>
                </c:pt>
                <c:pt idx="297">
                  <c:v>28.001000000000001</c:v>
                </c:pt>
                <c:pt idx="298">
                  <c:v>28.094999999999999</c:v>
                </c:pt>
                <c:pt idx="299">
                  <c:v>28.189</c:v>
                </c:pt>
                <c:pt idx="300">
                  <c:v>28.283999999999999</c:v>
                </c:pt>
                <c:pt idx="301">
                  <c:v>28.378</c:v>
                </c:pt>
                <c:pt idx="302">
                  <c:v>28.472000000000001</c:v>
                </c:pt>
                <c:pt idx="303">
                  <c:v>28.567</c:v>
                </c:pt>
                <c:pt idx="304">
                  <c:v>28.661000000000001</c:v>
                </c:pt>
                <c:pt idx="305">
                  <c:v>28.754999999999999</c:v>
                </c:pt>
                <c:pt idx="306">
                  <c:v>28.849</c:v>
                </c:pt>
                <c:pt idx="307">
                  <c:v>28.943999999999999</c:v>
                </c:pt>
                <c:pt idx="308">
                  <c:v>29.038</c:v>
                </c:pt>
                <c:pt idx="309">
                  <c:v>29.132000000000001</c:v>
                </c:pt>
                <c:pt idx="310">
                  <c:v>29.227</c:v>
                </c:pt>
                <c:pt idx="311">
                  <c:v>29.321000000000002</c:v>
                </c:pt>
                <c:pt idx="312">
                  <c:v>29.414999999999999</c:v>
                </c:pt>
                <c:pt idx="313">
                  <c:v>29.509</c:v>
                </c:pt>
                <c:pt idx="314">
                  <c:v>29.603999999999999</c:v>
                </c:pt>
                <c:pt idx="315">
                  <c:v>29.698</c:v>
                </c:pt>
                <c:pt idx="316">
                  <c:v>29.792000000000002</c:v>
                </c:pt>
                <c:pt idx="317">
                  <c:v>29.885999999999999</c:v>
                </c:pt>
                <c:pt idx="318">
                  <c:v>29.981000000000002</c:v>
                </c:pt>
                <c:pt idx="319">
                  <c:v>30.074999999999999</c:v>
                </c:pt>
                <c:pt idx="320">
                  <c:v>30.169</c:v>
                </c:pt>
                <c:pt idx="321">
                  <c:v>30.263999999999999</c:v>
                </c:pt>
                <c:pt idx="322">
                  <c:v>30.358000000000001</c:v>
                </c:pt>
                <c:pt idx="323">
                  <c:v>30.452000000000002</c:v>
                </c:pt>
                <c:pt idx="324">
                  <c:v>30.545999999999999</c:v>
                </c:pt>
                <c:pt idx="325">
                  <c:v>30.640999999999998</c:v>
                </c:pt>
                <c:pt idx="326">
                  <c:v>30.734999999999999</c:v>
                </c:pt>
                <c:pt idx="327">
                  <c:v>30.829000000000001</c:v>
                </c:pt>
                <c:pt idx="328">
                  <c:v>30.923999999999999</c:v>
                </c:pt>
                <c:pt idx="329">
                  <c:v>31.018000000000001</c:v>
                </c:pt>
                <c:pt idx="330">
                  <c:v>31.111999999999998</c:v>
                </c:pt>
                <c:pt idx="331">
                  <c:v>31.206</c:v>
                </c:pt>
                <c:pt idx="332">
                  <c:v>31.300999999999998</c:v>
                </c:pt>
                <c:pt idx="333">
                  <c:v>31.395</c:v>
                </c:pt>
                <c:pt idx="334">
                  <c:v>31.489000000000001</c:v>
                </c:pt>
                <c:pt idx="335">
                  <c:v>31.584</c:v>
                </c:pt>
                <c:pt idx="336">
                  <c:v>31.678000000000001</c:v>
                </c:pt>
                <c:pt idx="337">
                  <c:v>31.771999999999998</c:v>
                </c:pt>
                <c:pt idx="338">
                  <c:v>31.866</c:v>
                </c:pt>
                <c:pt idx="339">
                  <c:v>31.960999999999999</c:v>
                </c:pt>
                <c:pt idx="340">
                  <c:v>32.055</c:v>
                </c:pt>
                <c:pt idx="341">
                  <c:v>32.149000000000001</c:v>
                </c:pt>
                <c:pt idx="342">
                  <c:v>32.243000000000002</c:v>
                </c:pt>
                <c:pt idx="343">
                  <c:v>32.338000000000001</c:v>
                </c:pt>
                <c:pt idx="344">
                  <c:v>32.432000000000002</c:v>
                </c:pt>
                <c:pt idx="345">
                  <c:v>32.526000000000003</c:v>
                </c:pt>
                <c:pt idx="346">
                  <c:v>32.621000000000002</c:v>
                </c:pt>
                <c:pt idx="347">
                  <c:v>32.715000000000003</c:v>
                </c:pt>
                <c:pt idx="348">
                  <c:v>32.808999999999997</c:v>
                </c:pt>
                <c:pt idx="349">
                  <c:v>32.902999999999999</c:v>
                </c:pt>
                <c:pt idx="350">
                  <c:v>32.997999999999998</c:v>
                </c:pt>
                <c:pt idx="351">
                  <c:v>33.091999999999999</c:v>
                </c:pt>
                <c:pt idx="352">
                  <c:v>33.186</c:v>
                </c:pt>
                <c:pt idx="353">
                  <c:v>33.280999999999999</c:v>
                </c:pt>
                <c:pt idx="354">
                  <c:v>33.375</c:v>
                </c:pt>
                <c:pt idx="355">
                  <c:v>33.469000000000001</c:v>
                </c:pt>
                <c:pt idx="356">
                  <c:v>33.563000000000002</c:v>
                </c:pt>
                <c:pt idx="357">
                  <c:v>33.658000000000001</c:v>
                </c:pt>
                <c:pt idx="358">
                  <c:v>33.752000000000002</c:v>
                </c:pt>
                <c:pt idx="359">
                  <c:v>33.845999999999997</c:v>
                </c:pt>
                <c:pt idx="360">
                  <c:v>33.94</c:v>
                </c:pt>
                <c:pt idx="361">
                  <c:v>34.034999999999997</c:v>
                </c:pt>
                <c:pt idx="362">
                  <c:v>34.128999999999998</c:v>
                </c:pt>
                <c:pt idx="363">
                  <c:v>34.222999999999999</c:v>
                </c:pt>
                <c:pt idx="364">
                  <c:v>34.317999999999998</c:v>
                </c:pt>
                <c:pt idx="365">
                  <c:v>34.411999999999999</c:v>
                </c:pt>
                <c:pt idx="366">
                  <c:v>34.506</c:v>
                </c:pt>
                <c:pt idx="367">
                  <c:v>34.6</c:v>
                </c:pt>
                <c:pt idx="368">
                  <c:v>34.695</c:v>
                </c:pt>
                <c:pt idx="369">
                  <c:v>34.789000000000001</c:v>
                </c:pt>
                <c:pt idx="370">
                  <c:v>34.883000000000003</c:v>
                </c:pt>
                <c:pt idx="371">
                  <c:v>34.978000000000002</c:v>
                </c:pt>
                <c:pt idx="372">
                  <c:v>35.072000000000003</c:v>
                </c:pt>
                <c:pt idx="373">
                  <c:v>35.165999999999997</c:v>
                </c:pt>
                <c:pt idx="374">
                  <c:v>35.26</c:v>
                </c:pt>
                <c:pt idx="375">
                  <c:v>35.354999999999997</c:v>
                </c:pt>
                <c:pt idx="376">
                  <c:v>35.448999999999998</c:v>
                </c:pt>
                <c:pt idx="377">
                  <c:v>35.542999999999999</c:v>
                </c:pt>
                <c:pt idx="378">
                  <c:v>35.637999999999998</c:v>
                </c:pt>
                <c:pt idx="379">
                  <c:v>35.731999999999999</c:v>
                </c:pt>
                <c:pt idx="380">
                  <c:v>35.826000000000001</c:v>
                </c:pt>
                <c:pt idx="381">
                  <c:v>35.92</c:v>
                </c:pt>
                <c:pt idx="382">
                  <c:v>36.015000000000001</c:v>
                </c:pt>
                <c:pt idx="383">
                  <c:v>36.109000000000002</c:v>
                </c:pt>
                <c:pt idx="384">
                  <c:v>36.203000000000003</c:v>
                </c:pt>
                <c:pt idx="385">
                  <c:v>36.296999999999997</c:v>
                </c:pt>
                <c:pt idx="386">
                  <c:v>36.392000000000003</c:v>
                </c:pt>
                <c:pt idx="387">
                  <c:v>36.485999999999997</c:v>
                </c:pt>
                <c:pt idx="388">
                  <c:v>36.58</c:v>
                </c:pt>
                <c:pt idx="389">
                  <c:v>36.674999999999997</c:v>
                </c:pt>
                <c:pt idx="390">
                  <c:v>36.768999999999998</c:v>
                </c:pt>
                <c:pt idx="391">
                  <c:v>36.863</c:v>
                </c:pt>
                <c:pt idx="392">
                  <c:v>36.957000000000001</c:v>
                </c:pt>
                <c:pt idx="393">
                  <c:v>37.052</c:v>
                </c:pt>
                <c:pt idx="394">
                  <c:v>37.146000000000001</c:v>
                </c:pt>
                <c:pt idx="395">
                  <c:v>37.24</c:v>
                </c:pt>
                <c:pt idx="396">
                  <c:v>37.335000000000001</c:v>
                </c:pt>
                <c:pt idx="397">
                  <c:v>37.429000000000002</c:v>
                </c:pt>
                <c:pt idx="398">
                  <c:v>37.523000000000003</c:v>
                </c:pt>
                <c:pt idx="399">
                  <c:v>37.616999999999997</c:v>
                </c:pt>
                <c:pt idx="400">
                  <c:v>37.712000000000003</c:v>
                </c:pt>
                <c:pt idx="401">
                  <c:v>37.805999999999997</c:v>
                </c:pt>
                <c:pt idx="402">
                  <c:v>37.9</c:v>
                </c:pt>
                <c:pt idx="403">
                  <c:v>37.994</c:v>
                </c:pt>
                <c:pt idx="404">
                  <c:v>38.088999999999999</c:v>
                </c:pt>
                <c:pt idx="405">
                  <c:v>38.183</c:v>
                </c:pt>
                <c:pt idx="406">
                  <c:v>38.277000000000001</c:v>
                </c:pt>
                <c:pt idx="407">
                  <c:v>38.372</c:v>
                </c:pt>
                <c:pt idx="408">
                  <c:v>38.466000000000001</c:v>
                </c:pt>
                <c:pt idx="409">
                  <c:v>38.56</c:v>
                </c:pt>
                <c:pt idx="410">
                  <c:v>38.654000000000003</c:v>
                </c:pt>
                <c:pt idx="411">
                  <c:v>38.749000000000002</c:v>
                </c:pt>
                <c:pt idx="412">
                  <c:v>38.843000000000004</c:v>
                </c:pt>
                <c:pt idx="413">
                  <c:v>38.936999999999998</c:v>
                </c:pt>
                <c:pt idx="414">
                  <c:v>39.031999999999996</c:v>
                </c:pt>
                <c:pt idx="415">
                  <c:v>39.125999999999998</c:v>
                </c:pt>
                <c:pt idx="416">
                  <c:v>39.22</c:v>
                </c:pt>
                <c:pt idx="417">
                  <c:v>39.314</c:v>
                </c:pt>
                <c:pt idx="418">
                  <c:v>39.408999999999999</c:v>
                </c:pt>
                <c:pt idx="419">
                  <c:v>39.503</c:v>
                </c:pt>
                <c:pt idx="420">
                  <c:v>39.597000000000001</c:v>
                </c:pt>
                <c:pt idx="421">
                  <c:v>39.692</c:v>
                </c:pt>
                <c:pt idx="422">
                  <c:v>39.786000000000001</c:v>
                </c:pt>
                <c:pt idx="423">
                  <c:v>39.880000000000003</c:v>
                </c:pt>
                <c:pt idx="424">
                  <c:v>39.973999999999997</c:v>
                </c:pt>
                <c:pt idx="425">
                  <c:v>40.069000000000003</c:v>
                </c:pt>
                <c:pt idx="426">
                  <c:v>40.162999999999997</c:v>
                </c:pt>
                <c:pt idx="427">
                  <c:v>40.256999999999998</c:v>
                </c:pt>
                <c:pt idx="428">
                  <c:v>40.350999999999999</c:v>
                </c:pt>
                <c:pt idx="429">
                  <c:v>40.445999999999998</c:v>
                </c:pt>
                <c:pt idx="430">
                  <c:v>40.54</c:v>
                </c:pt>
                <c:pt idx="431">
                  <c:v>40.634</c:v>
                </c:pt>
                <c:pt idx="432">
                  <c:v>40.728999999999999</c:v>
                </c:pt>
                <c:pt idx="433">
                  <c:v>40.823</c:v>
                </c:pt>
                <c:pt idx="434">
                  <c:v>40.917000000000002</c:v>
                </c:pt>
                <c:pt idx="435">
                  <c:v>41.011000000000003</c:v>
                </c:pt>
                <c:pt idx="436">
                  <c:v>41.106000000000002</c:v>
                </c:pt>
                <c:pt idx="437">
                  <c:v>41.2</c:v>
                </c:pt>
                <c:pt idx="438">
                  <c:v>41.293999999999997</c:v>
                </c:pt>
                <c:pt idx="439">
                  <c:v>41.389000000000003</c:v>
                </c:pt>
                <c:pt idx="440">
                  <c:v>41.482999999999997</c:v>
                </c:pt>
                <c:pt idx="441">
                  <c:v>41.576999999999998</c:v>
                </c:pt>
                <c:pt idx="442">
                  <c:v>41.670999999999999</c:v>
                </c:pt>
                <c:pt idx="443">
                  <c:v>41.765999999999998</c:v>
                </c:pt>
                <c:pt idx="444">
                  <c:v>41.86</c:v>
                </c:pt>
                <c:pt idx="445">
                  <c:v>41.954000000000001</c:v>
                </c:pt>
                <c:pt idx="446">
                  <c:v>42.048000000000002</c:v>
                </c:pt>
                <c:pt idx="447">
                  <c:v>42.143000000000001</c:v>
                </c:pt>
                <c:pt idx="448">
                  <c:v>42.237000000000002</c:v>
                </c:pt>
                <c:pt idx="449">
                  <c:v>42.331000000000003</c:v>
                </c:pt>
                <c:pt idx="450">
                  <c:v>42.426000000000002</c:v>
                </c:pt>
                <c:pt idx="451">
                  <c:v>42.52</c:v>
                </c:pt>
                <c:pt idx="452">
                  <c:v>42.613999999999997</c:v>
                </c:pt>
                <c:pt idx="453">
                  <c:v>42.707999999999998</c:v>
                </c:pt>
                <c:pt idx="454">
                  <c:v>42.802999999999997</c:v>
                </c:pt>
                <c:pt idx="455">
                  <c:v>42.896999999999998</c:v>
                </c:pt>
                <c:pt idx="456">
                  <c:v>42.991</c:v>
                </c:pt>
                <c:pt idx="457">
                  <c:v>43.085999999999999</c:v>
                </c:pt>
                <c:pt idx="458">
                  <c:v>43.18</c:v>
                </c:pt>
                <c:pt idx="459">
                  <c:v>43.274000000000001</c:v>
                </c:pt>
                <c:pt idx="460">
                  <c:v>43.368000000000002</c:v>
                </c:pt>
                <c:pt idx="461">
                  <c:v>43.463000000000001</c:v>
                </c:pt>
                <c:pt idx="462">
                  <c:v>43.557000000000002</c:v>
                </c:pt>
                <c:pt idx="463">
                  <c:v>43.651000000000003</c:v>
                </c:pt>
                <c:pt idx="464">
                  <c:v>43.746000000000002</c:v>
                </c:pt>
                <c:pt idx="465">
                  <c:v>43.84</c:v>
                </c:pt>
                <c:pt idx="466">
                  <c:v>43.933999999999997</c:v>
                </c:pt>
                <c:pt idx="467">
                  <c:v>44.027999999999999</c:v>
                </c:pt>
                <c:pt idx="468">
                  <c:v>44.122999999999998</c:v>
                </c:pt>
                <c:pt idx="469">
                  <c:v>44.216999999999999</c:v>
                </c:pt>
                <c:pt idx="470">
                  <c:v>44.311</c:v>
                </c:pt>
                <c:pt idx="471">
                  <c:v>44.405000000000001</c:v>
                </c:pt>
                <c:pt idx="472">
                  <c:v>44.5</c:v>
                </c:pt>
                <c:pt idx="473">
                  <c:v>44.594000000000001</c:v>
                </c:pt>
                <c:pt idx="474">
                  <c:v>44.688000000000002</c:v>
                </c:pt>
                <c:pt idx="475">
                  <c:v>44.783000000000001</c:v>
                </c:pt>
                <c:pt idx="476">
                  <c:v>44.877000000000002</c:v>
                </c:pt>
                <c:pt idx="477">
                  <c:v>44.970999999999997</c:v>
                </c:pt>
                <c:pt idx="478">
                  <c:v>45.064999999999998</c:v>
                </c:pt>
                <c:pt idx="479">
                  <c:v>45.16</c:v>
                </c:pt>
                <c:pt idx="480">
                  <c:v>45.253999999999998</c:v>
                </c:pt>
                <c:pt idx="481">
                  <c:v>45.347999999999999</c:v>
                </c:pt>
                <c:pt idx="482">
                  <c:v>45.442999999999998</c:v>
                </c:pt>
                <c:pt idx="483">
                  <c:v>45.536999999999999</c:v>
                </c:pt>
                <c:pt idx="484">
                  <c:v>45.631</c:v>
                </c:pt>
                <c:pt idx="485">
                  <c:v>45.725000000000001</c:v>
                </c:pt>
                <c:pt idx="486">
                  <c:v>45.82</c:v>
                </c:pt>
                <c:pt idx="487">
                  <c:v>45.914000000000001</c:v>
                </c:pt>
                <c:pt idx="488">
                  <c:v>46.008000000000003</c:v>
                </c:pt>
                <c:pt idx="489">
                  <c:v>46.103000000000002</c:v>
                </c:pt>
                <c:pt idx="490">
                  <c:v>46.197000000000003</c:v>
                </c:pt>
                <c:pt idx="491">
                  <c:v>46.290999999999997</c:v>
                </c:pt>
                <c:pt idx="492">
                  <c:v>46.384999999999998</c:v>
                </c:pt>
                <c:pt idx="493">
                  <c:v>46.48</c:v>
                </c:pt>
                <c:pt idx="494">
                  <c:v>46.573999999999998</c:v>
                </c:pt>
                <c:pt idx="495">
                  <c:v>46.667999999999999</c:v>
                </c:pt>
                <c:pt idx="496">
                  <c:v>46.762</c:v>
                </c:pt>
                <c:pt idx="497">
                  <c:v>46.856999999999999</c:v>
                </c:pt>
                <c:pt idx="498">
                  <c:v>46.951000000000001</c:v>
                </c:pt>
                <c:pt idx="499">
                  <c:v>47.045000000000002</c:v>
                </c:pt>
                <c:pt idx="500">
                  <c:v>47.14</c:v>
                </c:pt>
                <c:pt idx="501">
                  <c:v>47.234000000000002</c:v>
                </c:pt>
                <c:pt idx="502">
                  <c:v>47.328000000000003</c:v>
                </c:pt>
                <c:pt idx="503">
                  <c:v>47.421999999999997</c:v>
                </c:pt>
                <c:pt idx="504">
                  <c:v>47.517000000000003</c:v>
                </c:pt>
                <c:pt idx="505">
                  <c:v>47.610999999999997</c:v>
                </c:pt>
                <c:pt idx="506">
                  <c:v>47.704999999999998</c:v>
                </c:pt>
                <c:pt idx="507">
                  <c:v>47.8</c:v>
                </c:pt>
                <c:pt idx="508">
                  <c:v>47.893999999999998</c:v>
                </c:pt>
                <c:pt idx="509">
                  <c:v>47.988</c:v>
                </c:pt>
                <c:pt idx="510">
                  <c:v>48.082000000000001</c:v>
                </c:pt>
                <c:pt idx="511">
                  <c:v>48.177</c:v>
                </c:pt>
                <c:pt idx="512">
                  <c:v>48.271000000000001</c:v>
                </c:pt>
                <c:pt idx="513">
                  <c:v>48.365000000000002</c:v>
                </c:pt>
                <c:pt idx="514">
                  <c:v>48.459000000000003</c:v>
                </c:pt>
                <c:pt idx="515">
                  <c:v>48.554000000000002</c:v>
                </c:pt>
                <c:pt idx="516">
                  <c:v>48.648000000000003</c:v>
                </c:pt>
                <c:pt idx="517">
                  <c:v>48.741999999999997</c:v>
                </c:pt>
                <c:pt idx="518">
                  <c:v>48.837000000000003</c:v>
                </c:pt>
                <c:pt idx="519">
                  <c:v>48.930999999999997</c:v>
                </c:pt>
                <c:pt idx="520">
                  <c:v>49.024999999999999</c:v>
                </c:pt>
                <c:pt idx="521">
                  <c:v>49.119</c:v>
                </c:pt>
                <c:pt idx="522">
                  <c:v>49.213999999999999</c:v>
                </c:pt>
                <c:pt idx="523">
                  <c:v>49.308</c:v>
                </c:pt>
                <c:pt idx="524">
                  <c:v>49.402000000000001</c:v>
                </c:pt>
                <c:pt idx="525">
                  <c:v>49.497</c:v>
                </c:pt>
                <c:pt idx="526">
                  <c:v>49.591000000000001</c:v>
                </c:pt>
                <c:pt idx="527">
                  <c:v>49.685000000000002</c:v>
                </c:pt>
                <c:pt idx="528">
                  <c:v>49.779000000000003</c:v>
                </c:pt>
                <c:pt idx="529">
                  <c:v>49.874000000000002</c:v>
                </c:pt>
                <c:pt idx="530">
                  <c:v>49.968000000000004</c:v>
                </c:pt>
                <c:pt idx="531">
                  <c:v>50.061999999999998</c:v>
                </c:pt>
                <c:pt idx="532">
                  <c:v>50.156999999999996</c:v>
                </c:pt>
                <c:pt idx="533">
                  <c:v>50.250999999999998</c:v>
                </c:pt>
                <c:pt idx="534">
                  <c:v>50.344999999999999</c:v>
                </c:pt>
                <c:pt idx="535">
                  <c:v>50.439</c:v>
                </c:pt>
                <c:pt idx="536">
                  <c:v>50.533999999999999</c:v>
                </c:pt>
                <c:pt idx="537">
                  <c:v>50.628</c:v>
                </c:pt>
                <c:pt idx="538">
                  <c:v>50.722000000000001</c:v>
                </c:pt>
                <c:pt idx="539">
                  <c:v>50.816000000000003</c:v>
                </c:pt>
                <c:pt idx="540">
                  <c:v>50.911000000000001</c:v>
                </c:pt>
                <c:pt idx="541">
                  <c:v>51.005000000000003</c:v>
                </c:pt>
                <c:pt idx="542">
                  <c:v>51.098999999999997</c:v>
                </c:pt>
                <c:pt idx="543">
                  <c:v>51.194000000000003</c:v>
                </c:pt>
                <c:pt idx="544">
                  <c:v>51.287999999999997</c:v>
                </c:pt>
                <c:pt idx="545">
                  <c:v>51.381999999999998</c:v>
                </c:pt>
                <c:pt idx="546">
                  <c:v>51.475999999999999</c:v>
                </c:pt>
                <c:pt idx="547">
                  <c:v>51.570999999999998</c:v>
                </c:pt>
                <c:pt idx="548">
                  <c:v>51.664999999999999</c:v>
                </c:pt>
                <c:pt idx="549">
                  <c:v>51.759</c:v>
                </c:pt>
                <c:pt idx="550">
                  <c:v>51.853999999999999</c:v>
                </c:pt>
                <c:pt idx="551">
                  <c:v>51.948</c:v>
                </c:pt>
                <c:pt idx="552">
                  <c:v>52.042000000000002</c:v>
                </c:pt>
                <c:pt idx="553">
                  <c:v>52.136000000000003</c:v>
                </c:pt>
                <c:pt idx="554">
                  <c:v>52.231000000000002</c:v>
                </c:pt>
                <c:pt idx="555">
                  <c:v>52.325000000000003</c:v>
                </c:pt>
                <c:pt idx="556">
                  <c:v>52.418999999999997</c:v>
                </c:pt>
                <c:pt idx="557">
                  <c:v>52.512999999999998</c:v>
                </c:pt>
                <c:pt idx="558">
                  <c:v>52.607999999999997</c:v>
                </c:pt>
                <c:pt idx="559">
                  <c:v>52.701999999999998</c:v>
                </c:pt>
                <c:pt idx="560">
                  <c:v>52.795999999999999</c:v>
                </c:pt>
                <c:pt idx="561">
                  <c:v>52.890999999999998</c:v>
                </c:pt>
                <c:pt idx="562">
                  <c:v>52.984999999999999</c:v>
                </c:pt>
                <c:pt idx="563">
                  <c:v>53.079000000000001</c:v>
                </c:pt>
                <c:pt idx="564">
                  <c:v>53.173000000000002</c:v>
                </c:pt>
                <c:pt idx="565">
                  <c:v>53.268000000000001</c:v>
                </c:pt>
                <c:pt idx="566">
                  <c:v>53.362000000000002</c:v>
                </c:pt>
                <c:pt idx="567">
                  <c:v>53.456000000000003</c:v>
                </c:pt>
                <c:pt idx="568">
                  <c:v>53.551000000000002</c:v>
                </c:pt>
                <c:pt idx="569">
                  <c:v>53.645000000000003</c:v>
                </c:pt>
                <c:pt idx="570">
                  <c:v>53.738999999999997</c:v>
                </c:pt>
                <c:pt idx="571">
                  <c:v>53.832999999999998</c:v>
                </c:pt>
                <c:pt idx="572">
                  <c:v>53.927999999999997</c:v>
                </c:pt>
                <c:pt idx="573">
                  <c:v>54.021999999999998</c:v>
                </c:pt>
                <c:pt idx="574">
                  <c:v>54.116</c:v>
                </c:pt>
                <c:pt idx="575">
                  <c:v>54.210999999999999</c:v>
                </c:pt>
                <c:pt idx="576">
                  <c:v>54.305</c:v>
                </c:pt>
                <c:pt idx="577">
                  <c:v>54.399000000000001</c:v>
                </c:pt>
                <c:pt idx="578">
                  <c:v>54.493000000000002</c:v>
                </c:pt>
                <c:pt idx="579">
                  <c:v>54.588000000000001</c:v>
                </c:pt>
                <c:pt idx="580">
                  <c:v>54.682000000000002</c:v>
                </c:pt>
                <c:pt idx="581">
                  <c:v>54.776000000000003</c:v>
                </c:pt>
                <c:pt idx="582">
                  <c:v>54.87</c:v>
                </c:pt>
                <c:pt idx="583">
                  <c:v>54.965000000000003</c:v>
                </c:pt>
                <c:pt idx="584">
                  <c:v>55.058999999999997</c:v>
                </c:pt>
                <c:pt idx="585">
                  <c:v>55.152999999999999</c:v>
                </c:pt>
                <c:pt idx="586">
                  <c:v>55.247999999999998</c:v>
                </c:pt>
                <c:pt idx="587">
                  <c:v>55.341999999999999</c:v>
                </c:pt>
                <c:pt idx="588">
                  <c:v>55.436</c:v>
                </c:pt>
                <c:pt idx="589">
                  <c:v>55.53</c:v>
                </c:pt>
                <c:pt idx="590">
                  <c:v>55.625</c:v>
                </c:pt>
                <c:pt idx="591">
                  <c:v>55.719000000000001</c:v>
                </c:pt>
                <c:pt idx="592">
                  <c:v>55.813000000000002</c:v>
                </c:pt>
                <c:pt idx="593">
                  <c:v>55.908000000000001</c:v>
                </c:pt>
                <c:pt idx="594">
                  <c:v>56.002000000000002</c:v>
                </c:pt>
                <c:pt idx="595">
                  <c:v>56.095999999999997</c:v>
                </c:pt>
                <c:pt idx="596">
                  <c:v>56.19</c:v>
                </c:pt>
                <c:pt idx="597">
                  <c:v>56.284999999999997</c:v>
                </c:pt>
                <c:pt idx="598">
                  <c:v>56.378999999999998</c:v>
                </c:pt>
                <c:pt idx="599">
                  <c:v>56.472999999999999</c:v>
                </c:pt>
                <c:pt idx="600">
                  <c:v>56.567</c:v>
                </c:pt>
                <c:pt idx="601">
                  <c:v>56.661999999999999</c:v>
                </c:pt>
                <c:pt idx="602">
                  <c:v>56.756</c:v>
                </c:pt>
                <c:pt idx="603">
                  <c:v>56.85</c:v>
                </c:pt>
                <c:pt idx="604">
                  <c:v>56.945</c:v>
                </c:pt>
                <c:pt idx="605">
                  <c:v>57.039000000000001</c:v>
                </c:pt>
                <c:pt idx="606">
                  <c:v>57.133000000000003</c:v>
                </c:pt>
                <c:pt idx="607">
                  <c:v>57.226999999999997</c:v>
                </c:pt>
                <c:pt idx="608">
                  <c:v>57.322000000000003</c:v>
                </c:pt>
                <c:pt idx="609">
                  <c:v>57.415999999999997</c:v>
                </c:pt>
                <c:pt idx="610">
                  <c:v>57.51</c:v>
                </c:pt>
                <c:pt idx="611">
                  <c:v>57.604999999999997</c:v>
                </c:pt>
                <c:pt idx="612">
                  <c:v>57.698999999999998</c:v>
                </c:pt>
                <c:pt idx="613">
                  <c:v>57.792999999999999</c:v>
                </c:pt>
                <c:pt idx="614">
                  <c:v>57.887</c:v>
                </c:pt>
                <c:pt idx="615">
                  <c:v>57.981999999999999</c:v>
                </c:pt>
                <c:pt idx="616">
                  <c:v>58.076000000000001</c:v>
                </c:pt>
                <c:pt idx="617">
                  <c:v>58.17</c:v>
                </c:pt>
                <c:pt idx="618">
                  <c:v>58.265000000000001</c:v>
                </c:pt>
                <c:pt idx="619">
                  <c:v>58.359000000000002</c:v>
                </c:pt>
                <c:pt idx="620">
                  <c:v>58.453000000000003</c:v>
                </c:pt>
                <c:pt idx="621">
                  <c:v>58.546999999999997</c:v>
                </c:pt>
                <c:pt idx="622">
                  <c:v>58.642000000000003</c:v>
                </c:pt>
                <c:pt idx="623">
                  <c:v>58.735999999999997</c:v>
                </c:pt>
                <c:pt idx="624">
                  <c:v>58.83</c:v>
                </c:pt>
                <c:pt idx="625">
                  <c:v>58.923999999999999</c:v>
                </c:pt>
                <c:pt idx="626">
                  <c:v>59.018999999999998</c:v>
                </c:pt>
                <c:pt idx="627">
                  <c:v>59.113</c:v>
                </c:pt>
                <c:pt idx="628">
                  <c:v>59.207000000000001</c:v>
                </c:pt>
                <c:pt idx="629">
                  <c:v>59.302</c:v>
                </c:pt>
                <c:pt idx="630">
                  <c:v>59.396000000000001</c:v>
                </c:pt>
                <c:pt idx="631">
                  <c:v>59.49</c:v>
                </c:pt>
                <c:pt idx="632">
                  <c:v>59.584000000000003</c:v>
                </c:pt>
                <c:pt idx="633">
                  <c:v>59.679000000000002</c:v>
                </c:pt>
                <c:pt idx="634">
                  <c:v>59.773000000000003</c:v>
                </c:pt>
                <c:pt idx="635">
                  <c:v>59.866999999999997</c:v>
                </c:pt>
                <c:pt idx="636">
                  <c:v>59.962000000000003</c:v>
                </c:pt>
                <c:pt idx="637">
                  <c:v>60.055999999999997</c:v>
                </c:pt>
                <c:pt idx="638">
                  <c:v>60.15</c:v>
                </c:pt>
                <c:pt idx="639">
                  <c:v>60.244</c:v>
                </c:pt>
                <c:pt idx="640">
                  <c:v>60.338999999999999</c:v>
                </c:pt>
                <c:pt idx="641">
                  <c:v>60.433</c:v>
                </c:pt>
                <c:pt idx="642">
                  <c:v>60.527000000000001</c:v>
                </c:pt>
                <c:pt idx="643">
                  <c:v>60.621000000000002</c:v>
                </c:pt>
                <c:pt idx="644">
                  <c:v>60.716000000000001</c:v>
                </c:pt>
                <c:pt idx="645">
                  <c:v>60.81</c:v>
                </c:pt>
                <c:pt idx="646">
                  <c:v>60.904000000000003</c:v>
                </c:pt>
                <c:pt idx="647">
                  <c:v>60.999000000000002</c:v>
                </c:pt>
                <c:pt idx="648">
                  <c:v>61.093000000000004</c:v>
                </c:pt>
                <c:pt idx="649">
                  <c:v>61.186999999999998</c:v>
                </c:pt>
                <c:pt idx="650">
                  <c:v>61.280999999999999</c:v>
                </c:pt>
                <c:pt idx="651">
                  <c:v>61.375999999999998</c:v>
                </c:pt>
                <c:pt idx="652">
                  <c:v>61.47</c:v>
                </c:pt>
                <c:pt idx="653">
                  <c:v>61.564</c:v>
                </c:pt>
                <c:pt idx="654">
                  <c:v>61.658999999999999</c:v>
                </c:pt>
                <c:pt idx="655">
                  <c:v>61.753</c:v>
                </c:pt>
                <c:pt idx="656">
                  <c:v>61.847000000000001</c:v>
                </c:pt>
                <c:pt idx="657">
                  <c:v>61.941000000000003</c:v>
                </c:pt>
                <c:pt idx="658">
                  <c:v>62.036000000000001</c:v>
                </c:pt>
                <c:pt idx="659">
                  <c:v>62.13</c:v>
                </c:pt>
                <c:pt idx="660">
                  <c:v>62.223999999999997</c:v>
                </c:pt>
                <c:pt idx="661">
                  <c:v>62.319000000000003</c:v>
                </c:pt>
                <c:pt idx="662">
                  <c:v>62.412999999999997</c:v>
                </c:pt>
                <c:pt idx="663">
                  <c:v>62.506999999999998</c:v>
                </c:pt>
                <c:pt idx="664">
                  <c:v>62.600999999999999</c:v>
                </c:pt>
                <c:pt idx="665">
                  <c:v>62.695999999999998</c:v>
                </c:pt>
                <c:pt idx="666">
                  <c:v>62.79</c:v>
                </c:pt>
                <c:pt idx="667">
                  <c:v>62.884</c:v>
                </c:pt>
                <c:pt idx="668">
                  <c:v>62.978000000000002</c:v>
                </c:pt>
                <c:pt idx="669">
                  <c:v>63.073</c:v>
                </c:pt>
                <c:pt idx="670">
                  <c:v>63.167000000000002</c:v>
                </c:pt>
                <c:pt idx="671">
                  <c:v>63.261000000000003</c:v>
                </c:pt>
                <c:pt idx="672">
                  <c:v>63.356000000000002</c:v>
                </c:pt>
                <c:pt idx="673">
                  <c:v>63.45</c:v>
                </c:pt>
                <c:pt idx="674">
                  <c:v>63.543999999999997</c:v>
                </c:pt>
                <c:pt idx="675">
                  <c:v>63.637999999999998</c:v>
                </c:pt>
                <c:pt idx="676">
                  <c:v>63.732999999999997</c:v>
                </c:pt>
                <c:pt idx="677">
                  <c:v>63.826999999999998</c:v>
                </c:pt>
                <c:pt idx="678">
                  <c:v>63.920999999999999</c:v>
                </c:pt>
                <c:pt idx="679">
                  <c:v>64.016000000000005</c:v>
                </c:pt>
                <c:pt idx="680">
                  <c:v>64.11</c:v>
                </c:pt>
                <c:pt idx="681">
                  <c:v>64.203999999999994</c:v>
                </c:pt>
                <c:pt idx="682">
                  <c:v>64.298000000000002</c:v>
                </c:pt>
                <c:pt idx="683">
                  <c:v>64.393000000000001</c:v>
                </c:pt>
                <c:pt idx="684">
                  <c:v>64.486999999999995</c:v>
                </c:pt>
                <c:pt idx="685">
                  <c:v>64.581000000000003</c:v>
                </c:pt>
                <c:pt idx="686">
                  <c:v>64.674999999999997</c:v>
                </c:pt>
                <c:pt idx="687">
                  <c:v>64.77</c:v>
                </c:pt>
                <c:pt idx="688">
                  <c:v>64.864000000000004</c:v>
                </c:pt>
                <c:pt idx="689">
                  <c:v>64.957999999999998</c:v>
                </c:pt>
                <c:pt idx="690">
                  <c:v>65.052999999999997</c:v>
                </c:pt>
                <c:pt idx="691">
                  <c:v>65.147000000000006</c:v>
                </c:pt>
                <c:pt idx="692">
                  <c:v>65.241</c:v>
                </c:pt>
                <c:pt idx="693">
                  <c:v>65.334999999999994</c:v>
                </c:pt>
                <c:pt idx="694">
                  <c:v>65.430000000000007</c:v>
                </c:pt>
                <c:pt idx="695">
                  <c:v>65.524000000000001</c:v>
                </c:pt>
                <c:pt idx="696">
                  <c:v>65.617999999999995</c:v>
                </c:pt>
                <c:pt idx="697">
                  <c:v>65.712999999999994</c:v>
                </c:pt>
                <c:pt idx="698">
                  <c:v>65.807000000000002</c:v>
                </c:pt>
                <c:pt idx="699">
                  <c:v>65.900999999999996</c:v>
                </c:pt>
                <c:pt idx="700">
                  <c:v>65.995000000000005</c:v>
                </c:pt>
                <c:pt idx="701">
                  <c:v>66.09</c:v>
                </c:pt>
                <c:pt idx="702">
                  <c:v>66.183999999999997</c:v>
                </c:pt>
                <c:pt idx="703">
                  <c:v>66.278000000000006</c:v>
                </c:pt>
                <c:pt idx="704">
                  <c:v>66.373000000000005</c:v>
                </c:pt>
                <c:pt idx="705">
                  <c:v>66.466999999999999</c:v>
                </c:pt>
                <c:pt idx="706">
                  <c:v>66.561000000000007</c:v>
                </c:pt>
                <c:pt idx="707">
                  <c:v>66.655000000000001</c:v>
                </c:pt>
                <c:pt idx="708">
                  <c:v>66.75</c:v>
                </c:pt>
                <c:pt idx="709">
                  <c:v>66.843999999999994</c:v>
                </c:pt>
                <c:pt idx="710">
                  <c:v>66.938000000000002</c:v>
                </c:pt>
                <c:pt idx="711">
                  <c:v>67.031999999999996</c:v>
                </c:pt>
                <c:pt idx="712">
                  <c:v>67.126999999999995</c:v>
                </c:pt>
                <c:pt idx="713">
                  <c:v>67.221000000000004</c:v>
                </c:pt>
                <c:pt idx="714">
                  <c:v>67.314999999999998</c:v>
                </c:pt>
                <c:pt idx="715">
                  <c:v>67.41</c:v>
                </c:pt>
                <c:pt idx="716">
                  <c:v>67.504000000000005</c:v>
                </c:pt>
                <c:pt idx="717">
                  <c:v>67.597999999999999</c:v>
                </c:pt>
                <c:pt idx="718">
                  <c:v>67.691999999999993</c:v>
                </c:pt>
                <c:pt idx="719">
                  <c:v>67.787000000000006</c:v>
                </c:pt>
                <c:pt idx="720">
                  <c:v>67.881</c:v>
                </c:pt>
                <c:pt idx="721">
                  <c:v>67.974999999999994</c:v>
                </c:pt>
                <c:pt idx="722">
                  <c:v>68.069999999999993</c:v>
                </c:pt>
                <c:pt idx="723">
                  <c:v>68.164000000000001</c:v>
                </c:pt>
                <c:pt idx="724">
                  <c:v>68.257999999999996</c:v>
                </c:pt>
                <c:pt idx="725">
                  <c:v>68.352000000000004</c:v>
                </c:pt>
                <c:pt idx="726">
                  <c:v>68.447000000000003</c:v>
                </c:pt>
                <c:pt idx="727">
                  <c:v>68.540999999999997</c:v>
                </c:pt>
                <c:pt idx="728">
                  <c:v>68.635000000000005</c:v>
                </c:pt>
                <c:pt idx="729">
                  <c:v>68.728999999999999</c:v>
                </c:pt>
                <c:pt idx="730">
                  <c:v>68.823999999999998</c:v>
                </c:pt>
                <c:pt idx="731">
                  <c:v>68.918000000000006</c:v>
                </c:pt>
                <c:pt idx="732">
                  <c:v>69.012</c:v>
                </c:pt>
                <c:pt idx="733">
                  <c:v>69.106999999999999</c:v>
                </c:pt>
                <c:pt idx="734">
                  <c:v>69.200999999999993</c:v>
                </c:pt>
                <c:pt idx="735">
                  <c:v>69.295000000000002</c:v>
                </c:pt>
                <c:pt idx="736">
                  <c:v>69.388999999999996</c:v>
                </c:pt>
                <c:pt idx="737">
                  <c:v>69.483999999999995</c:v>
                </c:pt>
                <c:pt idx="738">
                  <c:v>69.578000000000003</c:v>
                </c:pt>
                <c:pt idx="739">
                  <c:v>69.671999999999997</c:v>
                </c:pt>
                <c:pt idx="740">
                  <c:v>69.766999999999996</c:v>
                </c:pt>
                <c:pt idx="741">
                  <c:v>69.861000000000004</c:v>
                </c:pt>
                <c:pt idx="742">
                  <c:v>69.954999999999998</c:v>
                </c:pt>
                <c:pt idx="743">
                  <c:v>70.049000000000007</c:v>
                </c:pt>
                <c:pt idx="744">
                  <c:v>70.144000000000005</c:v>
                </c:pt>
                <c:pt idx="745">
                  <c:v>70.238</c:v>
                </c:pt>
                <c:pt idx="746">
                  <c:v>70.331999999999994</c:v>
                </c:pt>
                <c:pt idx="747">
                  <c:v>70.427000000000007</c:v>
                </c:pt>
                <c:pt idx="748">
                  <c:v>70.521000000000001</c:v>
                </c:pt>
                <c:pt idx="749">
                  <c:v>70.614999999999995</c:v>
                </c:pt>
                <c:pt idx="750">
                  <c:v>70.709000000000003</c:v>
                </c:pt>
                <c:pt idx="751">
                  <c:v>70.804000000000002</c:v>
                </c:pt>
                <c:pt idx="752">
                  <c:v>70.897999999999996</c:v>
                </c:pt>
                <c:pt idx="753">
                  <c:v>70.992000000000004</c:v>
                </c:pt>
                <c:pt idx="754">
                  <c:v>71.085999999999999</c:v>
                </c:pt>
                <c:pt idx="755">
                  <c:v>71.180999999999997</c:v>
                </c:pt>
                <c:pt idx="756">
                  <c:v>71.275000000000006</c:v>
                </c:pt>
                <c:pt idx="757">
                  <c:v>71.369</c:v>
                </c:pt>
                <c:pt idx="758">
                  <c:v>71.463999999999999</c:v>
                </c:pt>
                <c:pt idx="759">
                  <c:v>71.558000000000007</c:v>
                </c:pt>
                <c:pt idx="760">
                  <c:v>71.652000000000001</c:v>
                </c:pt>
                <c:pt idx="761">
                  <c:v>71.745999999999995</c:v>
                </c:pt>
                <c:pt idx="762">
                  <c:v>71.840999999999994</c:v>
                </c:pt>
                <c:pt idx="763">
                  <c:v>71.935000000000002</c:v>
                </c:pt>
                <c:pt idx="764">
                  <c:v>72.028999999999996</c:v>
                </c:pt>
                <c:pt idx="765">
                  <c:v>72.123999999999995</c:v>
                </c:pt>
                <c:pt idx="766">
                  <c:v>72.218000000000004</c:v>
                </c:pt>
                <c:pt idx="767">
                  <c:v>72.311999999999998</c:v>
                </c:pt>
                <c:pt idx="768">
                  <c:v>72.406000000000006</c:v>
                </c:pt>
                <c:pt idx="769">
                  <c:v>72.501000000000005</c:v>
                </c:pt>
                <c:pt idx="770">
                  <c:v>72.594999999999999</c:v>
                </c:pt>
                <c:pt idx="771">
                  <c:v>72.688999999999993</c:v>
                </c:pt>
                <c:pt idx="772">
                  <c:v>72.783000000000001</c:v>
                </c:pt>
                <c:pt idx="773">
                  <c:v>72.878</c:v>
                </c:pt>
                <c:pt idx="774">
                  <c:v>72.971999999999994</c:v>
                </c:pt>
                <c:pt idx="775">
                  <c:v>73.066000000000003</c:v>
                </c:pt>
                <c:pt idx="776">
                  <c:v>73.161000000000001</c:v>
                </c:pt>
                <c:pt idx="777">
                  <c:v>73.254999999999995</c:v>
                </c:pt>
                <c:pt idx="778">
                  <c:v>73.349000000000004</c:v>
                </c:pt>
                <c:pt idx="779">
                  <c:v>73.442999999999998</c:v>
                </c:pt>
                <c:pt idx="780">
                  <c:v>73.537999999999997</c:v>
                </c:pt>
                <c:pt idx="781">
                  <c:v>73.632000000000005</c:v>
                </c:pt>
                <c:pt idx="782">
                  <c:v>73.725999999999999</c:v>
                </c:pt>
                <c:pt idx="783">
                  <c:v>73.820999999999998</c:v>
                </c:pt>
                <c:pt idx="784">
                  <c:v>73.915000000000006</c:v>
                </c:pt>
                <c:pt idx="785">
                  <c:v>74.009</c:v>
                </c:pt>
                <c:pt idx="786">
                  <c:v>74.102999999999994</c:v>
                </c:pt>
                <c:pt idx="787">
                  <c:v>74.197999999999993</c:v>
                </c:pt>
                <c:pt idx="788">
                  <c:v>74.292000000000002</c:v>
                </c:pt>
                <c:pt idx="789">
                  <c:v>74.385999999999996</c:v>
                </c:pt>
                <c:pt idx="790">
                  <c:v>74.480999999999995</c:v>
                </c:pt>
                <c:pt idx="791">
                  <c:v>74.575000000000003</c:v>
                </c:pt>
                <c:pt idx="792">
                  <c:v>74.668999999999997</c:v>
                </c:pt>
                <c:pt idx="793">
                  <c:v>74.763000000000005</c:v>
                </c:pt>
                <c:pt idx="794">
                  <c:v>74.858000000000004</c:v>
                </c:pt>
                <c:pt idx="795">
                  <c:v>74.951999999999998</c:v>
                </c:pt>
                <c:pt idx="796">
                  <c:v>75.046000000000006</c:v>
                </c:pt>
                <c:pt idx="797">
                  <c:v>75.14</c:v>
                </c:pt>
                <c:pt idx="798">
                  <c:v>75.234999999999999</c:v>
                </c:pt>
                <c:pt idx="799">
                  <c:v>75.328999999999994</c:v>
                </c:pt>
                <c:pt idx="800">
                  <c:v>75.423000000000002</c:v>
                </c:pt>
                <c:pt idx="801">
                  <c:v>75.518000000000001</c:v>
                </c:pt>
                <c:pt idx="802">
                  <c:v>75.611999999999995</c:v>
                </c:pt>
                <c:pt idx="803">
                  <c:v>75.706000000000003</c:v>
                </c:pt>
                <c:pt idx="804">
                  <c:v>75.8</c:v>
                </c:pt>
                <c:pt idx="805">
                  <c:v>75.894999999999996</c:v>
                </c:pt>
                <c:pt idx="806">
                  <c:v>75.989000000000004</c:v>
                </c:pt>
                <c:pt idx="807">
                  <c:v>76.082999999999998</c:v>
                </c:pt>
                <c:pt idx="808">
                  <c:v>76.177999999999997</c:v>
                </c:pt>
                <c:pt idx="809">
                  <c:v>76.272000000000006</c:v>
                </c:pt>
                <c:pt idx="810">
                  <c:v>76.366</c:v>
                </c:pt>
                <c:pt idx="811">
                  <c:v>76.459999999999994</c:v>
                </c:pt>
                <c:pt idx="812">
                  <c:v>76.555000000000007</c:v>
                </c:pt>
                <c:pt idx="813">
                  <c:v>76.649000000000001</c:v>
                </c:pt>
                <c:pt idx="814">
                  <c:v>76.742999999999995</c:v>
                </c:pt>
                <c:pt idx="815">
                  <c:v>76.837999999999994</c:v>
                </c:pt>
                <c:pt idx="816">
                  <c:v>76.932000000000002</c:v>
                </c:pt>
                <c:pt idx="817">
                  <c:v>77.025999999999996</c:v>
                </c:pt>
                <c:pt idx="818">
                  <c:v>77.12</c:v>
                </c:pt>
                <c:pt idx="819">
                  <c:v>77.215000000000003</c:v>
                </c:pt>
                <c:pt idx="820">
                  <c:v>77.308999999999997</c:v>
                </c:pt>
                <c:pt idx="821">
                  <c:v>77.403000000000006</c:v>
                </c:pt>
                <c:pt idx="822">
                  <c:v>77.497</c:v>
                </c:pt>
                <c:pt idx="823">
                  <c:v>77.591999999999999</c:v>
                </c:pt>
                <c:pt idx="824">
                  <c:v>77.686000000000007</c:v>
                </c:pt>
                <c:pt idx="825">
                  <c:v>77.78</c:v>
                </c:pt>
                <c:pt idx="826">
                  <c:v>77.875</c:v>
                </c:pt>
                <c:pt idx="827">
                  <c:v>77.968999999999994</c:v>
                </c:pt>
                <c:pt idx="828">
                  <c:v>78.063000000000002</c:v>
                </c:pt>
                <c:pt idx="829">
                  <c:v>78.156999999999996</c:v>
                </c:pt>
                <c:pt idx="830">
                  <c:v>78.251999999999995</c:v>
                </c:pt>
                <c:pt idx="831">
                  <c:v>78.346000000000004</c:v>
                </c:pt>
                <c:pt idx="832">
                  <c:v>78.44</c:v>
                </c:pt>
                <c:pt idx="833">
                  <c:v>78.534999999999997</c:v>
                </c:pt>
                <c:pt idx="834">
                  <c:v>78.629000000000005</c:v>
                </c:pt>
                <c:pt idx="835">
                  <c:v>78.722999999999999</c:v>
                </c:pt>
                <c:pt idx="836">
                  <c:v>78.816999999999993</c:v>
                </c:pt>
                <c:pt idx="837">
                  <c:v>78.912000000000006</c:v>
                </c:pt>
                <c:pt idx="838">
                  <c:v>79.006</c:v>
                </c:pt>
                <c:pt idx="839">
                  <c:v>79.099999999999994</c:v>
                </c:pt>
                <c:pt idx="840">
                  <c:v>79.194000000000003</c:v>
                </c:pt>
                <c:pt idx="841">
                  <c:v>79.289000000000001</c:v>
                </c:pt>
                <c:pt idx="842">
                  <c:v>79.382999999999996</c:v>
                </c:pt>
                <c:pt idx="843">
                  <c:v>79.477000000000004</c:v>
                </c:pt>
                <c:pt idx="844">
                  <c:v>79.572000000000003</c:v>
                </c:pt>
                <c:pt idx="845">
                  <c:v>79.665999999999997</c:v>
                </c:pt>
                <c:pt idx="846">
                  <c:v>79.760000000000005</c:v>
                </c:pt>
                <c:pt idx="847">
                  <c:v>79.853999999999999</c:v>
                </c:pt>
                <c:pt idx="848">
                  <c:v>79.948999999999998</c:v>
                </c:pt>
                <c:pt idx="849">
                  <c:v>80.043000000000006</c:v>
                </c:pt>
                <c:pt idx="850">
                  <c:v>80.137</c:v>
                </c:pt>
                <c:pt idx="851">
                  <c:v>80.231999999999999</c:v>
                </c:pt>
                <c:pt idx="852">
                  <c:v>80.325999999999993</c:v>
                </c:pt>
                <c:pt idx="853">
                  <c:v>80.42</c:v>
                </c:pt>
                <c:pt idx="854">
                  <c:v>80.513999999999996</c:v>
                </c:pt>
                <c:pt idx="855">
                  <c:v>80.608999999999995</c:v>
                </c:pt>
                <c:pt idx="856">
                  <c:v>80.703000000000003</c:v>
                </c:pt>
                <c:pt idx="857">
                  <c:v>80.796999999999997</c:v>
                </c:pt>
                <c:pt idx="858">
                  <c:v>80.891999999999996</c:v>
                </c:pt>
                <c:pt idx="859">
                  <c:v>80.986000000000004</c:v>
                </c:pt>
                <c:pt idx="860">
                  <c:v>81.08</c:v>
                </c:pt>
                <c:pt idx="861">
                  <c:v>81.174000000000007</c:v>
                </c:pt>
                <c:pt idx="862">
                  <c:v>81.269000000000005</c:v>
                </c:pt>
                <c:pt idx="863">
                  <c:v>81.363</c:v>
                </c:pt>
                <c:pt idx="864">
                  <c:v>81.456999999999994</c:v>
                </c:pt>
                <c:pt idx="865">
                  <c:v>81.551000000000002</c:v>
                </c:pt>
                <c:pt idx="866">
                  <c:v>81.646000000000001</c:v>
                </c:pt>
                <c:pt idx="867">
                  <c:v>81.739999999999995</c:v>
                </c:pt>
                <c:pt idx="868">
                  <c:v>81.834000000000003</c:v>
                </c:pt>
                <c:pt idx="869">
                  <c:v>81.929000000000002</c:v>
                </c:pt>
                <c:pt idx="870">
                  <c:v>82.022999999999996</c:v>
                </c:pt>
                <c:pt idx="871">
                  <c:v>82.117000000000004</c:v>
                </c:pt>
                <c:pt idx="872">
                  <c:v>82.210999999999999</c:v>
                </c:pt>
                <c:pt idx="873">
                  <c:v>82.305999999999997</c:v>
                </c:pt>
                <c:pt idx="874">
                  <c:v>82.4</c:v>
                </c:pt>
                <c:pt idx="875">
                  <c:v>82.494</c:v>
                </c:pt>
                <c:pt idx="876">
                  <c:v>82.588999999999999</c:v>
                </c:pt>
                <c:pt idx="877">
                  <c:v>82.683000000000007</c:v>
                </c:pt>
                <c:pt idx="878">
                  <c:v>82.777000000000001</c:v>
                </c:pt>
                <c:pt idx="879">
                  <c:v>82.870999999999995</c:v>
                </c:pt>
                <c:pt idx="880">
                  <c:v>82.965999999999994</c:v>
                </c:pt>
                <c:pt idx="881">
                  <c:v>83.06</c:v>
                </c:pt>
                <c:pt idx="882">
                  <c:v>83.153999999999996</c:v>
                </c:pt>
                <c:pt idx="883">
                  <c:v>83.248000000000005</c:v>
                </c:pt>
                <c:pt idx="884">
                  <c:v>83.343000000000004</c:v>
                </c:pt>
                <c:pt idx="885">
                  <c:v>83.436999999999998</c:v>
                </c:pt>
                <c:pt idx="886">
                  <c:v>83.531000000000006</c:v>
                </c:pt>
                <c:pt idx="887">
                  <c:v>83.626000000000005</c:v>
                </c:pt>
                <c:pt idx="888">
                  <c:v>83.72</c:v>
                </c:pt>
                <c:pt idx="889">
                  <c:v>83.813999999999993</c:v>
                </c:pt>
                <c:pt idx="890">
                  <c:v>83.908000000000001</c:v>
                </c:pt>
                <c:pt idx="891">
                  <c:v>84.003</c:v>
                </c:pt>
                <c:pt idx="892">
                  <c:v>84.096999999999994</c:v>
                </c:pt>
                <c:pt idx="893">
                  <c:v>84.191000000000003</c:v>
                </c:pt>
                <c:pt idx="894">
                  <c:v>84.286000000000001</c:v>
                </c:pt>
                <c:pt idx="895">
                  <c:v>84.38</c:v>
                </c:pt>
                <c:pt idx="896">
                  <c:v>84.474000000000004</c:v>
                </c:pt>
                <c:pt idx="897">
                  <c:v>84.567999999999998</c:v>
                </c:pt>
                <c:pt idx="898">
                  <c:v>84.662999999999997</c:v>
                </c:pt>
                <c:pt idx="899">
                  <c:v>84.757000000000005</c:v>
                </c:pt>
                <c:pt idx="900">
                  <c:v>84.850999999999999</c:v>
                </c:pt>
                <c:pt idx="901">
                  <c:v>84.945999999999998</c:v>
                </c:pt>
                <c:pt idx="902">
                  <c:v>85.04</c:v>
                </c:pt>
                <c:pt idx="903">
                  <c:v>85.134</c:v>
                </c:pt>
                <c:pt idx="904">
                  <c:v>85.227999999999994</c:v>
                </c:pt>
                <c:pt idx="905">
                  <c:v>85.322999999999993</c:v>
                </c:pt>
                <c:pt idx="906">
                  <c:v>85.417000000000002</c:v>
                </c:pt>
                <c:pt idx="907">
                  <c:v>85.510999999999996</c:v>
                </c:pt>
                <c:pt idx="908">
                  <c:v>85.605000000000004</c:v>
                </c:pt>
                <c:pt idx="909">
                  <c:v>85.7</c:v>
                </c:pt>
                <c:pt idx="910">
                  <c:v>85.793999999999997</c:v>
                </c:pt>
                <c:pt idx="911">
                  <c:v>85.888000000000005</c:v>
                </c:pt>
                <c:pt idx="912">
                  <c:v>85.983000000000004</c:v>
                </c:pt>
                <c:pt idx="913">
                  <c:v>86.076999999999998</c:v>
                </c:pt>
                <c:pt idx="914">
                  <c:v>86.171000000000006</c:v>
                </c:pt>
                <c:pt idx="915">
                  <c:v>86.265000000000001</c:v>
                </c:pt>
                <c:pt idx="916">
                  <c:v>86.36</c:v>
                </c:pt>
                <c:pt idx="917">
                  <c:v>86.453999999999994</c:v>
                </c:pt>
                <c:pt idx="918">
                  <c:v>86.548000000000002</c:v>
                </c:pt>
                <c:pt idx="919">
                  <c:v>86.643000000000001</c:v>
                </c:pt>
                <c:pt idx="920">
                  <c:v>86.736999999999995</c:v>
                </c:pt>
                <c:pt idx="921">
                  <c:v>86.831000000000003</c:v>
                </c:pt>
                <c:pt idx="922">
                  <c:v>86.924999999999997</c:v>
                </c:pt>
                <c:pt idx="923">
                  <c:v>87.02</c:v>
                </c:pt>
                <c:pt idx="924">
                  <c:v>87.114000000000004</c:v>
                </c:pt>
                <c:pt idx="925">
                  <c:v>87.207999999999998</c:v>
                </c:pt>
                <c:pt idx="926">
                  <c:v>87.302000000000007</c:v>
                </c:pt>
                <c:pt idx="927">
                  <c:v>87.397000000000006</c:v>
                </c:pt>
                <c:pt idx="928">
                  <c:v>87.491</c:v>
                </c:pt>
                <c:pt idx="929">
                  <c:v>87.584999999999994</c:v>
                </c:pt>
                <c:pt idx="930">
                  <c:v>87.68</c:v>
                </c:pt>
                <c:pt idx="931">
                  <c:v>87.774000000000001</c:v>
                </c:pt>
                <c:pt idx="932">
                  <c:v>87.867999999999995</c:v>
                </c:pt>
                <c:pt idx="933">
                  <c:v>87.962000000000003</c:v>
                </c:pt>
                <c:pt idx="934">
                  <c:v>88.057000000000002</c:v>
                </c:pt>
                <c:pt idx="935">
                  <c:v>88.150999999999996</c:v>
                </c:pt>
                <c:pt idx="936">
                  <c:v>88.245000000000005</c:v>
                </c:pt>
                <c:pt idx="937">
                  <c:v>88.34</c:v>
                </c:pt>
                <c:pt idx="938">
                  <c:v>88.433999999999997</c:v>
                </c:pt>
                <c:pt idx="939">
                  <c:v>88.528000000000006</c:v>
                </c:pt>
                <c:pt idx="940">
                  <c:v>88.622</c:v>
                </c:pt>
                <c:pt idx="941">
                  <c:v>88.716999999999999</c:v>
                </c:pt>
                <c:pt idx="942">
                  <c:v>88.811000000000007</c:v>
                </c:pt>
                <c:pt idx="943">
                  <c:v>88.905000000000001</c:v>
                </c:pt>
                <c:pt idx="944">
                  <c:v>89</c:v>
                </c:pt>
                <c:pt idx="945">
                  <c:v>89.093999999999994</c:v>
                </c:pt>
                <c:pt idx="946">
                  <c:v>89.188000000000002</c:v>
                </c:pt>
                <c:pt idx="947">
                  <c:v>89.281999999999996</c:v>
                </c:pt>
                <c:pt idx="948">
                  <c:v>89.376999999999995</c:v>
                </c:pt>
                <c:pt idx="949">
                  <c:v>89.471000000000004</c:v>
                </c:pt>
                <c:pt idx="950">
                  <c:v>89.564999999999998</c:v>
                </c:pt>
                <c:pt idx="951">
                  <c:v>89.659000000000006</c:v>
                </c:pt>
                <c:pt idx="952">
                  <c:v>89.754000000000005</c:v>
                </c:pt>
                <c:pt idx="953">
                  <c:v>89.847999999999999</c:v>
                </c:pt>
                <c:pt idx="954">
                  <c:v>89.941999999999993</c:v>
                </c:pt>
                <c:pt idx="955">
                  <c:v>90.037000000000006</c:v>
                </c:pt>
                <c:pt idx="956">
                  <c:v>90.131</c:v>
                </c:pt>
                <c:pt idx="957">
                  <c:v>90.224999999999994</c:v>
                </c:pt>
                <c:pt idx="958">
                  <c:v>90.319000000000003</c:v>
                </c:pt>
                <c:pt idx="959">
                  <c:v>90.414000000000001</c:v>
                </c:pt>
                <c:pt idx="960">
                  <c:v>90.507999999999996</c:v>
                </c:pt>
                <c:pt idx="961">
                  <c:v>90.602000000000004</c:v>
                </c:pt>
                <c:pt idx="962">
                  <c:v>90.697000000000003</c:v>
                </c:pt>
                <c:pt idx="963">
                  <c:v>90.790999999999997</c:v>
                </c:pt>
                <c:pt idx="964">
                  <c:v>90.885000000000005</c:v>
                </c:pt>
                <c:pt idx="965">
                  <c:v>90.978999999999999</c:v>
                </c:pt>
                <c:pt idx="966">
                  <c:v>91.073999999999998</c:v>
                </c:pt>
                <c:pt idx="967">
                  <c:v>91.168000000000006</c:v>
                </c:pt>
                <c:pt idx="968">
                  <c:v>91.262</c:v>
                </c:pt>
                <c:pt idx="969">
                  <c:v>91.355999999999995</c:v>
                </c:pt>
                <c:pt idx="970">
                  <c:v>91.450999999999993</c:v>
                </c:pt>
                <c:pt idx="971">
                  <c:v>91.545000000000002</c:v>
                </c:pt>
                <c:pt idx="972">
                  <c:v>91.638999999999996</c:v>
                </c:pt>
                <c:pt idx="973">
                  <c:v>91.733999999999995</c:v>
                </c:pt>
                <c:pt idx="974">
                  <c:v>91.828000000000003</c:v>
                </c:pt>
                <c:pt idx="975">
                  <c:v>91.921999999999997</c:v>
                </c:pt>
                <c:pt idx="976">
                  <c:v>92.016000000000005</c:v>
                </c:pt>
                <c:pt idx="977">
                  <c:v>92.111000000000004</c:v>
                </c:pt>
                <c:pt idx="978">
                  <c:v>92.204999999999998</c:v>
                </c:pt>
                <c:pt idx="979">
                  <c:v>92.299000000000007</c:v>
                </c:pt>
                <c:pt idx="980">
                  <c:v>92.394000000000005</c:v>
                </c:pt>
                <c:pt idx="981">
                  <c:v>92.488</c:v>
                </c:pt>
                <c:pt idx="982">
                  <c:v>92.581999999999994</c:v>
                </c:pt>
                <c:pt idx="983">
                  <c:v>92.676000000000002</c:v>
                </c:pt>
                <c:pt idx="984">
                  <c:v>92.771000000000001</c:v>
                </c:pt>
                <c:pt idx="985">
                  <c:v>92.864999999999995</c:v>
                </c:pt>
                <c:pt idx="986">
                  <c:v>92.959000000000003</c:v>
                </c:pt>
                <c:pt idx="987">
                  <c:v>93.054000000000002</c:v>
                </c:pt>
                <c:pt idx="988">
                  <c:v>93.147999999999996</c:v>
                </c:pt>
                <c:pt idx="989">
                  <c:v>93.242000000000004</c:v>
                </c:pt>
                <c:pt idx="990">
                  <c:v>93.335999999999999</c:v>
                </c:pt>
                <c:pt idx="991">
                  <c:v>93.430999999999997</c:v>
                </c:pt>
                <c:pt idx="992">
                  <c:v>93.525000000000006</c:v>
                </c:pt>
                <c:pt idx="993">
                  <c:v>93.619</c:v>
                </c:pt>
                <c:pt idx="994">
                  <c:v>93.712999999999994</c:v>
                </c:pt>
                <c:pt idx="995">
                  <c:v>93.808000000000007</c:v>
                </c:pt>
                <c:pt idx="996">
                  <c:v>93.902000000000001</c:v>
                </c:pt>
                <c:pt idx="997">
                  <c:v>93.995999999999995</c:v>
                </c:pt>
                <c:pt idx="998">
                  <c:v>94.090999999999994</c:v>
                </c:pt>
                <c:pt idx="999">
                  <c:v>94.185000000000002</c:v>
                </c:pt>
                <c:pt idx="1000">
                  <c:v>94.278999999999996</c:v>
                </c:pt>
                <c:pt idx="1001">
                  <c:v>94.373000000000005</c:v>
                </c:pt>
                <c:pt idx="1002">
                  <c:v>94.468000000000004</c:v>
                </c:pt>
                <c:pt idx="1003">
                  <c:v>94.561999999999998</c:v>
                </c:pt>
                <c:pt idx="1004">
                  <c:v>94.656000000000006</c:v>
                </c:pt>
                <c:pt idx="1005">
                  <c:v>94.751000000000005</c:v>
                </c:pt>
                <c:pt idx="1006">
                  <c:v>94.844999999999999</c:v>
                </c:pt>
                <c:pt idx="1007">
                  <c:v>94.938999999999993</c:v>
                </c:pt>
                <c:pt idx="1008">
                  <c:v>95.033000000000001</c:v>
                </c:pt>
                <c:pt idx="1009">
                  <c:v>95.128</c:v>
                </c:pt>
                <c:pt idx="1010">
                  <c:v>95.221999999999994</c:v>
                </c:pt>
                <c:pt idx="1011">
                  <c:v>95.316000000000003</c:v>
                </c:pt>
                <c:pt idx="1012">
                  <c:v>95.41</c:v>
                </c:pt>
                <c:pt idx="1013">
                  <c:v>95.504999999999995</c:v>
                </c:pt>
                <c:pt idx="1014">
                  <c:v>95.599000000000004</c:v>
                </c:pt>
                <c:pt idx="1015">
                  <c:v>95.692999999999998</c:v>
                </c:pt>
                <c:pt idx="1016">
                  <c:v>95.787999999999997</c:v>
                </c:pt>
                <c:pt idx="1017">
                  <c:v>95.882000000000005</c:v>
                </c:pt>
                <c:pt idx="1018">
                  <c:v>95.975999999999999</c:v>
                </c:pt>
                <c:pt idx="1019">
                  <c:v>96.07</c:v>
                </c:pt>
                <c:pt idx="1020">
                  <c:v>96.165000000000006</c:v>
                </c:pt>
                <c:pt idx="1021">
                  <c:v>96.259</c:v>
                </c:pt>
                <c:pt idx="1022">
                  <c:v>96.352999999999994</c:v>
                </c:pt>
                <c:pt idx="1023">
                  <c:v>96.447999999999993</c:v>
                </c:pt>
                <c:pt idx="1024">
                  <c:v>96.542000000000002</c:v>
                </c:pt>
                <c:pt idx="1025">
                  <c:v>96.635999999999996</c:v>
                </c:pt>
                <c:pt idx="1026">
                  <c:v>96.73</c:v>
                </c:pt>
                <c:pt idx="1027">
                  <c:v>96.825000000000003</c:v>
                </c:pt>
                <c:pt idx="1028">
                  <c:v>96.918999999999997</c:v>
                </c:pt>
                <c:pt idx="1029">
                  <c:v>97.013000000000005</c:v>
                </c:pt>
                <c:pt idx="1030">
                  <c:v>97.108000000000004</c:v>
                </c:pt>
                <c:pt idx="1031">
                  <c:v>97.201999999999998</c:v>
                </c:pt>
                <c:pt idx="1032">
                  <c:v>97.296000000000006</c:v>
                </c:pt>
                <c:pt idx="1033">
                  <c:v>97.39</c:v>
                </c:pt>
                <c:pt idx="1034">
                  <c:v>97.484999999999999</c:v>
                </c:pt>
                <c:pt idx="1035">
                  <c:v>97.578999999999994</c:v>
                </c:pt>
                <c:pt idx="1036">
                  <c:v>97.673000000000002</c:v>
                </c:pt>
                <c:pt idx="1037">
                  <c:v>97.766999999999996</c:v>
                </c:pt>
                <c:pt idx="1038">
                  <c:v>97.861999999999995</c:v>
                </c:pt>
                <c:pt idx="1039">
                  <c:v>97.956000000000003</c:v>
                </c:pt>
                <c:pt idx="1040">
                  <c:v>98.05</c:v>
                </c:pt>
                <c:pt idx="1041">
                  <c:v>98.144999999999996</c:v>
                </c:pt>
                <c:pt idx="1042">
                  <c:v>98.239000000000004</c:v>
                </c:pt>
                <c:pt idx="1043">
                  <c:v>98.332999999999998</c:v>
                </c:pt>
                <c:pt idx="1044">
                  <c:v>98.427000000000007</c:v>
                </c:pt>
                <c:pt idx="1045">
                  <c:v>98.522000000000006</c:v>
                </c:pt>
                <c:pt idx="1046">
                  <c:v>98.616</c:v>
                </c:pt>
                <c:pt idx="1047">
                  <c:v>98.71</c:v>
                </c:pt>
                <c:pt idx="1048">
                  <c:v>98.805000000000007</c:v>
                </c:pt>
                <c:pt idx="1049">
                  <c:v>98.899000000000001</c:v>
                </c:pt>
                <c:pt idx="1050">
                  <c:v>98.992999999999995</c:v>
                </c:pt>
                <c:pt idx="1051">
                  <c:v>99.087000000000003</c:v>
                </c:pt>
                <c:pt idx="1052">
                  <c:v>99.182000000000002</c:v>
                </c:pt>
                <c:pt idx="1053">
                  <c:v>99.275999999999996</c:v>
                </c:pt>
                <c:pt idx="1054">
                  <c:v>99.37</c:v>
                </c:pt>
                <c:pt idx="1055">
                  <c:v>99.463999999999999</c:v>
                </c:pt>
                <c:pt idx="1056">
                  <c:v>99.558999999999997</c:v>
                </c:pt>
                <c:pt idx="1057">
                  <c:v>99.653000000000006</c:v>
                </c:pt>
                <c:pt idx="1058">
                  <c:v>99.747</c:v>
                </c:pt>
                <c:pt idx="1059">
                  <c:v>99.841999999999999</c:v>
                </c:pt>
                <c:pt idx="1060">
                  <c:v>99.936000000000007</c:v>
                </c:pt>
                <c:pt idx="1061">
                  <c:v>100.03</c:v>
                </c:pt>
                <c:pt idx="1062">
                  <c:v>100.124</c:v>
                </c:pt>
                <c:pt idx="1063">
                  <c:v>100.21899999999999</c:v>
                </c:pt>
                <c:pt idx="1064">
                  <c:v>100.313</c:v>
                </c:pt>
                <c:pt idx="1065">
                  <c:v>100.407</c:v>
                </c:pt>
                <c:pt idx="1066">
                  <c:v>100.502</c:v>
                </c:pt>
                <c:pt idx="1067">
                  <c:v>100.596</c:v>
                </c:pt>
                <c:pt idx="1068">
                  <c:v>100.69</c:v>
                </c:pt>
                <c:pt idx="1069">
                  <c:v>100.78400000000001</c:v>
                </c:pt>
                <c:pt idx="1070">
                  <c:v>100.879</c:v>
                </c:pt>
                <c:pt idx="1071">
                  <c:v>100.973</c:v>
                </c:pt>
                <c:pt idx="1072">
                  <c:v>101.06699999999999</c:v>
                </c:pt>
                <c:pt idx="1073">
                  <c:v>101.16200000000001</c:v>
                </c:pt>
                <c:pt idx="1074">
                  <c:v>101.256</c:v>
                </c:pt>
                <c:pt idx="1075">
                  <c:v>101.35</c:v>
                </c:pt>
                <c:pt idx="1076">
                  <c:v>101.444</c:v>
                </c:pt>
                <c:pt idx="1077">
                  <c:v>101.539</c:v>
                </c:pt>
                <c:pt idx="1078">
                  <c:v>101.633</c:v>
                </c:pt>
                <c:pt idx="1079">
                  <c:v>101.727</c:v>
                </c:pt>
                <c:pt idx="1080">
                  <c:v>101.821</c:v>
                </c:pt>
                <c:pt idx="1081">
                  <c:v>101.916</c:v>
                </c:pt>
                <c:pt idx="1082">
                  <c:v>102.01</c:v>
                </c:pt>
                <c:pt idx="1083">
                  <c:v>102.104</c:v>
                </c:pt>
                <c:pt idx="1084">
                  <c:v>102.199</c:v>
                </c:pt>
                <c:pt idx="1085">
                  <c:v>102.29300000000001</c:v>
                </c:pt>
                <c:pt idx="1086">
                  <c:v>102.387</c:v>
                </c:pt>
                <c:pt idx="1087">
                  <c:v>102.48099999999999</c:v>
                </c:pt>
                <c:pt idx="1088">
                  <c:v>102.57599999999999</c:v>
                </c:pt>
                <c:pt idx="1089">
                  <c:v>102.67</c:v>
                </c:pt>
                <c:pt idx="1090">
                  <c:v>102.764</c:v>
                </c:pt>
                <c:pt idx="1091">
                  <c:v>102.85899999999999</c:v>
                </c:pt>
                <c:pt idx="1092">
                  <c:v>102.953</c:v>
                </c:pt>
                <c:pt idx="1093">
                  <c:v>103.047</c:v>
                </c:pt>
                <c:pt idx="1094">
                  <c:v>103.14100000000001</c:v>
                </c:pt>
                <c:pt idx="1095">
                  <c:v>103.236</c:v>
                </c:pt>
                <c:pt idx="1096">
                  <c:v>103.33</c:v>
                </c:pt>
                <c:pt idx="1097">
                  <c:v>103.42400000000001</c:v>
                </c:pt>
                <c:pt idx="1098">
                  <c:v>103.51900000000001</c:v>
                </c:pt>
                <c:pt idx="1099">
                  <c:v>103.613</c:v>
                </c:pt>
                <c:pt idx="1100">
                  <c:v>103.70699999999999</c:v>
                </c:pt>
                <c:pt idx="1101">
                  <c:v>103.801</c:v>
                </c:pt>
                <c:pt idx="1102">
                  <c:v>103.896</c:v>
                </c:pt>
                <c:pt idx="1103">
                  <c:v>103.99</c:v>
                </c:pt>
                <c:pt idx="1104">
                  <c:v>104.084</c:v>
                </c:pt>
                <c:pt idx="1105">
                  <c:v>104.178</c:v>
                </c:pt>
                <c:pt idx="1106">
                  <c:v>104.273</c:v>
                </c:pt>
                <c:pt idx="1107">
                  <c:v>104.367</c:v>
                </c:pt>
                <c:pt idx="1108">
                  <c:v>104.461</c:v>
                </c:pt>
                <c:pt idx="1109">
                  <c:v>104.556</c:v>
                </c:pt>
                <c:pt idx="1110">
                  <c:v>104.65</c:v>
                </c:pt>
                <c:pt idx="1111">
                  <c:v>104.744</c:v>
                </c:pt>
                <c:pt idx="1112">
                  <c:v>104.83799999999999</c:v>
                </c:pt>
                <c:pt idx="1113">
                  <c:v>104.93300000000001</c:v>
                </c:pt>
                <c:pt idx="1114">
                  <c:v>105.027</c:v>
                </c:pt>
                <c:pt idx="1115">
                  <c:v>105.121</c:v>
                </c:pt>
                <c:pt idx="1116">
                  <c:v>105.21599999999999</c:v>
                </c:pt>
                <c:pt idx="1117">
                  <c:v>105.31</c:v>
                </c:pt>
                <c:pt idx="1118">
                  <c:v>105.404</c:v>
                </c:pt>
                <c:pt idx="1119">
                  <c:v>105.498</c:v>
                </c:pt>
                <c:pt idx="1120">
                  <c:v>105.593</c:v>
                </c:pt>
                <c:pt idx="1121">
                  <c:v>105.687</c:v>
                </c:pt>
                <c:pt idx="1122">
                  <c:v>105.78100000000001</c:v>
                </c:pt>
                <c:pt idx="1123">
                  <c:v>105.875</c:v>
                </c:pt>
                <c:pt idx="1124">
                  <c:v>105.97</c:v>
                </c:pt>
                <c:pt idx="1125">
                  <c:v>106.06399999999999</c:v>
                </c:pt>
                <c:pt idx="1126">
                  <c:v>106.158</c:v>
                </c:pt>
                <c:pt idx="1127">
                  <c:v>106.253</c:v>
                </c:pt>
                <c:pt idx="1128">
                  <c:v>106.34699999999999</c:v>
                </c:pt>
                <c:pt idx="1129">
                  <c:v>106.441</c:v>
                </c:pt>
                <c:pt idx="1130">
                  <c:v>106.535</c:v>
                </c:pt>
                <c:pt idx="1131">
                  <c:v>106.63</c:v>
                </c:pt>
                <c:pt idx="1132">
                  <c:v>106.724</c:v>
                </c:pt>
                <c:pt idx="1133">
                  <c:v>106.818</c:v>
                </c:pt>
                <c:pt idx="1134">
                  <c:v>106.913</c:v>
                </c:pt>
                <c:pt idx="1135">
                  <c:v>107.00700000000001</c:v>
                </c:pt>
                <c:pt idx="1136">
                  <c:v>107.101</c:v>
                </c:pt>
                <c:pt idx="1137">
                  <c:v>107.19499999999999</c:v>
                </c:pt>
                <c:pt idx="1138">
                  <c:v>107.29</c:v>
                </c:pt>
                <c:pt idx="1139">
                  <c:v>107.384</c:v>
                </c:pt>
                <c:pt idx="1140">
                  <c:v>107.47799999999999</c:v>
                </c:pt>
                <c:pt idx="1141">
                  <c:v>107.57299999999999</c:v>
                </c:pt>
                <c:pt idx="1142">
                  <c:v>107.667</c:v>
                </c:pt>
                <c:pt idx="1143">
                  <c:v>107.761</c:v>
                </c:pt>
                <c:pt idx="1144">
                  <c:v>107.855</c:v>
                </c:pt>
                <c:pt idx="1145">
                  <c:v>107.95</c:v>
                </c:pt>
                <c:pt idx="1146">
                  <c:v>108.044</c:v>
                </c:pt>
                <c:pt idx="1147">
                  <c:v>108.13800000000001</c:v>
                </c:pt>
                <c:pt idx="1148">
                  <c:v>108.232</c:v>
                </c:pt>
                <c:pt idx="1149">
                  <c:v>108.327</c:v>
                </c:pt>
                <c:pt idx="1150">
                  <c:v>108.42100000000001</c:v>
                </c:pt>
                <c:pt idx="1151">
                  <c:v>108.515</c:v>
                </c:pt>
                <c:pt idx="1152">
                  <c:v>108.61</c:v>
                </c:pt>
                <c:pt idx="1153">
                  <c:v>108.70399999999999</c:v>
                </c:pt>
                <c:pt idx="1154">
                  <c:v>108.798</c:v>
                </c:pt>
                <c:pt idx="1155">
                  <c:v>108.892</c:v>
                </c:pt>
                <c:pt idx="1156">
                  <c:v>108.98699999999999</c:v>
                </c:pt>
                <c:pt idx="1157">
                  <c:v>109.081</c:v>
                </c:pt>
                <c:pt idx="1158">
                  <c:v>109.175</c:v>
                </c:pt>
                <c:pt idx="1159">
                  <c:v>109.27</c:v>
                </c:pt>
                <c:pt idx="1160">
                  <c:v>109.364</c:v>
                </c:pt>
                <c:pt idx="1161">
                  <c:v>109.458</c:v>
                </c:pt>
                <c:pt idx="1162">
                  <c:v>109.55200000000001</c:v>
                </c:pt>
                <c:pt idx="1163">
                  <c:v>109.64700000000001</c:v>
                </c:pt>
                <c:pt idx="1164">
                  <c:v>109.741</c:v>
                </c:pt>
                <c:pt idx="1165">
                  <c:v>109.83499999999999</c:v>
                </c:pt>
                <c:pt idx="1166">
                  <c:v>109.929</c:v>
                </c:pt>
                <c:pt idx="1167">
                  <c:v>110.024</c:v>
                </c:pt>
                <c:pt idx="1168">
                  <c:v>110.11799999999999</c:v>
                </c:pt>
                <c:pt idx="1169">
                  <c:v>110.212</c:v>
                </c:pt>
                <c:pt idx="1170">
                  <c:v>110.307</c:v>
                </c:pt>
                <c:pt idx="1171">
                  <c:v>110.401</c:v>
                </c:pt>
                <c:pt idx="1172">
                  <c:v>110.495</c:v>
                </c:pt>
                <c:pt idx="1173">
                  <c:v>110.589</c:v>
                </c:pt>
                <c:pt idx="1174">
                  <c:v>110.684</c:v>
                </c:pt>
                <c:pt idx="1175">
                  <c:v>110.77800000000001</c:v>
                </c:pt>
                <c:pt idx="1176">
                  <c:v>110.872</c:v>
                </c:pt>
                <c:pt idx="1177">
                  <c:v>110.967</c:v>
                </c:pt>
                <c:pt idx="1178">
                  <c:v>111.06100000000001</c:v>
                </c:pt>
                <c:pt idx="1179">
                  <c:v>111.155</c:v>
                </c:pt>
                <c:pt idx="1180">
                  <c:v>111.249</c:v>
                </c:pt>
                <c:pt idx="1181">
                  <c:v>111.34399999999999</c:v>
                </c:pt>
                <c:pt idx="1182">
                  <c:v>111.438</c:v>
                </c:pt>
                <c:pt idx="1183">
                  <c:v>111.532</c:v>
                </c:pt>
                <c:pt idx="1184">
                  <c:v>111.627</c:v>
                </c:pt>
                <c:pt idx="1185">
                  <c:v>111.721</c:v>
                </c:pt>
                <c:pt idx="1186">
                  <c:v>111.815</c:v>
                </c:pt>
                <c:pt idx="1187">
                  <c:v>111.90900000000001</c:v>
                </c:pt>
                <c:pt idx="1188">
                  <c:v>112.004</c:v>
                </c:pt>
                <c:pt idx="1189">
                  <c:v>112.098</c:v>
                </c:pt>
                <c:pt idx="1190">
                  <c:v>112.19199999999999</c:v>
                </c:pt>
                <c:pt idx="1191">
                  <c:v>112.286</c:v>
                </c:pt>
                <c:pt idx="1192">
                  <c:v>112.381</c:v>
                </c:pt>
                <c:pt idx="1193">
                  <c:v>112.47499999999999</c:v>
                </c:pt>
                <c:pt idx="1194">
                  <c:v>112.569</c:v>
                </c:pt>
                <c:pt idx="1195">
                  <c:v>112.664</c:v>
                </c:pt>
                <c:pt idx="1196">
                  <c:v>112.758</c:v>
                </c:pt>
                <c:pt idx="1197">
                  <c:v>112.852</c:v>
                </c:pt>
                <c:pt idx="1198">
                  <c:v>112.946</c:v>
                </c:pt>
                <c:pt idx="1199">
                  <c:v>113.041</c:v>
                </c:pt>
                <c:pt idx="1200">
                  <c:v>113.13500000000001</c:v>
                </c:pt>
                <c:pt idx="1201">
                  <c:v>113.229</c:v>
                </c:pt>
                <c:pt idx="1202">
                  <c:v>113.324</c:v>
                </c:pt>
                <c:pt idx="1203">
                  <c:v>113.41800000000001</c:v>
                </c:pt>
                <c:pt idx="1204">
                  <c:v>113.512</c:v>
                </c:pt>
                <c:pt idx="1205">
                  <c:v>113.60599999999999</c:v>
                </c:pt>
                <c:pt idx="1206">
                  <c:v>113.70099999999999</c:v>
                </c:pt>
                <c:pt idx="1207">
                  <c:v>113.795</c:v>
                </c:pt>
                <c:pt idx="1208">
                  <c:v>113.889</c:v>
                </c:pt>
                <c:pt idx="1209">
                  <c:v>113.983</c:v>
                </c:pt>
                <c:pt idx="1210">
                  <c:v>114.078</c:v>
                </c:pt>
                <c:pt idx="1211">
                  <c:v>114.172</c:v>
                </c:pt>
                <c:pt idx="1212">
                  <c:v>114.26600000000001</c:v>
                </c:pt>
                <c:pt idx="1213">
                  <c:v>114.361</c:v>
                </c:pt>
                <c:pt idx="1214">
                  <c:v>114.455</c:v>
                </c:pt>
                <c:pt idx="1215">
                  <c:v>114.54900000000001</c:v>
                </c:pt>
                <c:pt idx="1216">
                  <c:v>114.643</c:v>
                </c:pt>
                <c:pt idx="1217">
                  <c:v>114.738</c:v>
                </c:pt>
                <c:pt idx="1218">
                  <c:v>114.83199999999999</c:v>
                </c:pt>
                <c:pt idx="1219">
                  <c:v>114.926</c:v>
                </c:pt>
                <c:pt idx="1220">
                  <c:v>115.021</c:v>
                </c:pt>
                <c:pt idx="1221">
                  <c:v>115.11499999999999</c:v>
                </c:pt>
                <c:pt idx="1222">
                  <c:v>115.209</c:v>
                </c:pt>
                <c:pt idx="1223">
                  <c:v>115.303</c:v>
                </c:pt>
                <c:pt idx="1224">
                  <c:v>115.398</c:v>
                </c:pt>
                <c:pt idx="1225">
                  <c:v>115.492</c:v>
                </c:pt>
                <c:pt idx="1226">
                  <c:v>115.586</c:v>
                </c:pt>
                <c:pt idx="1227">
                  <c:v>115.681</c:v>
                </c:pt>
                <c:pt idx="1228">
                  <c:v>115.77500000000001</c:v>
                </c:pt>
                <c:pt idx="1229">
                  <c:v>115.869</c:v>
                </c:pt>
                <c:pt idx="1230">
                  <c:v>115.96299999999999</c:v>
                </c:pt>
                <c:pt idx="1231">
                  <c:v>116.05800000000001</c:v>
                </c:pt>
                <c:pt idx="1232">
                  <c:v>116.152</c:v>
                </c:pt>
                <c:pt idx="1233">
                  <c:v>116.246</c:v>
                </c:pt>
                <c:pt idx="1234">
                  <c:v>116.34</c:v>
                </c:pt>
                <c:pt idx="1235">
                  <c:v>116.435</c:v>
                </c:pt>
                <c:pt idx="1236">
                  <c:v>116.529</c:v>
                </c:pt>
                <c:pt idx="1237">
                  <c:v>116.623</c:v>
                </c:pt>
                <c:pt idx="1238">
                  <c:v>116.718</c:v>
                </c:pt>
                <c:pt idx="1239">
                  <c:v>116.812</c:v>
                </c:pt>
                <c:pt idx="1240">
                  <c:v>116.90600000000001</c:v>
                </c:pt>
                <c:pt idx="1241">
                  <c:v>117</c:v>
                </c:pt>
                <c:pt idx="1242">
                  <c:v>117.095</c:v>
                </c:pt>
                <c:pt idx="1243">
                  <c:v>117.18899999999999</c:v>
                </c:pt>
                <c:pt idx="1244">
                  <c:v>117.283</c:v>
                </c:pt>
                <c:pt idx="1245">
                  <c:v>117.378</c:v>
                </c:pt>
                <c:pt idx="1246">
                  <c:v>117.47199999999999</c:v>
                </c:pt>
                <c:pt idx="1247">
                  <c:v>117.566</c:v>
                </c:pt>
                <c:pt idx="1248">
                  <c:v>117.66</c:v>
                </c:pt>
                <c:pt idx="1249">
                  <c:v>117.755</c:v>
                </c:pt>
                <c:pt idx="1250">
                  <c:v>117.849</c:v>
                </c:pt>
                <c:pt idx="1251">
                  <c:v>117.943</c:v>
                </c:pt>
                <c:pt idx="1252">
                  <c:v>118.03700000000001</c:v>
                </c:pt>
                <c:pt idx="1253">
                  <c:v>118.13200000000001</c:v>
                </c:pt>
                <c:pt idx="1254">
                  <c:v>118.226</c:v>
                </c:pt>
                <c:pt idx="1255">
                  <c:v>118.32</c:v>
                </c:pt>
                <c:pt idx="1256">
                  <c:v>118.41500000000001</c:v>
                </c:pt>
                <c:pt idx="1257">
                  <c:v>118.509</c:v>
                </c:pt>
                <c:pt idx="1258">
                  <c:v>118.60299999999999</c:v>
                </c:pt>
                <c:pt idx="1259">
                  <c:v>118.697</c:v>
                </c:pt>
                <c:pt idx="1260">
                  <c:v>118.792</c:v>
                </c:pt>
                <c:pt idx="1261">
                  <c:v>118.886</c:v>
                </c:pt>
                <c:pt idx="1262">
                  <c:v>118.98</c:v>
                </c:pt>
                <c:pt idx="1263">
                  <c:v>119.075</c:v>
                </c:pt>
                <c:pt idx="1264">
                  <c:v>119.169</c:v>
                </c:pt>
                <c:pt idx="1265">
                  <c:v>119.26300000000001</c:v>
                </c:pt>
                <c:pt idx="1266">
                  <c:v>119.357</c:v>
                </c:pt>
                <c:pt idx="1267">
                  <c:v>119.452</c:v>
                </c:pt>
                <c:pt idx="1268">
                  <c:v>119.54600000000001</c:v>
                </c:pt>
                <c:pt idx="1269">
                  <c:v>119.64</c:v>
                </c:pt>
                <c:pt idx="1270">
                  <c:v>119.735</c:v>
                </c:pt>
                <c:pt idx="1271">
                  <c:v>119.82899999999999</c:v>
                </c:pt>
                <c:pt idx="1272">
                  <c:v>119.923</c:v>
                </c:pt>
                <c:pt idx="1273">
                  <c:v>120.017</c:v>
                </c:pt>
                <c:pt idx="1274">
                  <c:v>120.11199999999999</c:v>
                </c:pt>
                <c:pt idx="1275">
                  <c:v>120.206</c:v>
                </c:pt>
                <c:pt idx="1276">
                  <c:v>120.3</c:v>
                </c:pt>
                <c:pt idx="1277">
                  <c:v>120.39400000000001</c:v>
                </c:pt>
                <c:pt idx="1278">
                  <c:v>120.489</c:v>
                </c:pt>
                <c:pt idx="1279">
                  <c:v>120.583</c:v>
                </c:pt>
                <c:pt idx="1280">
                  <c:v>120.67700000000001</c:v>
                </c:pt>
                <c:pt idx="1281">
                  <c:v>120.77200000000001</c:v>
                </c:pt>
                <c:pt idx="1282">
                  <c:v>120.866</c:v>
                </c:pt>
                <c:pt idx="1283">
                  <c:v>120.96</c:v>
                </c:pt>
                <c:pt idx="1284">
                  <c:v>121.054</c:v>
                </c:pt>
                <c:pt idx="1285">
                  <c:v>121.149</c:v>
                </c:pt>
                <c:pt idx="1286">
                  <c:v>121.24299999999999</c:v>
                </c:pt>
                <c:pt idx="1287">
                  <c:v>121.337</c:v>
                </c:pt>
                <c:pt idx="1288">
                  <c:v>121.432</c:v>
                </c:pt>
                <c:pt idx="1289">
                  <c:v>121.526</c:v>
                </c:pt>
                <c:pt idx="1290">
                  <c:v>121.62</c:v>
                </c:pt>
                <c:pt idx="1291">
                  <c:v>121.714</c:v>
                </c:pt>
                <c:pt idx="1292">
                  <c:v>121.809</c:v>
                </c:pt>
                <c:pt idx="1293">
                  <c:v>121.90300000000001</c:v>
                </c:pt>
                <c:pt idx="1294">
                  <c:v>121.997</c:v>
                </c:pt>
                <c:pt idx="1295">
                  <c:v>122.09099999999999</c:v>
                </c:pt>
                <c:pt idx="1296">
                  <c:v>122.18600000000001</c:v>
                </c:pt>
                <c:pt idx="1297">
                  <c:v>122.28</c:v>
                </c:pt>
                <c:pt idx="1298">
                  <c:v>122.374</c:v>
                </c:pt>
                <c:pt idx="1299">
                  <c:v>122.46899999999999</c:v>
                </c:pt>
                <c:pt idx="1300">
                  <c:v>122.563</c:v>
                </c:pt>
                <c:pt idx="1301">
                  <c:v>122.657</c:v>
                </c:pt>
                <c:pt idx="1302">
                  <c:v>122.751</c:v>
                </c:pt>
                <c:pt idx="1303">
                  <c:v>122.846</c:v>
                </c:pt>
                <c:pt idx="1304">
                  <c:v>122.94</c:v>
                </c:pt>
                <c:pt idx="1305">
                  <c:v>123.03400000000001</c:v>
                </c:pt>
                <c:pt idx="1306">
                  <c:v>123.129</c:v>
                </c:pt>
                <c:pt idx="1307">
                  <c:v>123.223</c:v>
                </c:pt>
                <c:pt idx="1308">
                  <c:v>123.31699999999999</c:v>
                </c:pt>
                <c:pt idx="1309">
                  <c:v>123.411</c:v>
                </c:pt>
                <c:pt idx="1310">
                  <c:v>123.506</c:v>
                </c:pt>
                <c:pt idx="1311">
                  <c:v>123.6</c:v>
                </c:pt>
                <c:pt idx="1312">
                  <c:v>123.694</c:v>
                </c:pt>
                <c:pt idx="1313">
                  <c:v>123.789</c:v>
                </c:pt>
                <c:pt idx="1314">
                  <c:v>123.883</c:v>
                </c:pt>
                <c:pt idx="1315">
                  <c:v>123.977</c:v>
                </c:pt>
                <c:pt idx="1316">
                  <c:v>124.071</c:v>
                </c:pt>
                <c:pt idx="1317">
                  <c:v>124.166</c:v>
                </c:pt>
                <c:pt idx="1318">
                  <c:v>124.26</c:v>
                </c:pt>
                <c:pt idx="1319">
                  <c:v>124.354</c:v>
                </c:pt>
                <c:pt idx="1320">
                  <c:v>124.44799999999999</c:v>
                </c:pt>
                <c:pt idx="1321">
                  <c:v>124.54300000000001</c:v>
                </c:pt>
                <c:pt idx="1322">
                  <c:v>124.637</c:v>
                </c:pt>
                <c:pt idx="1323">
                  <c:v>124.73099999999999</c:v>
                </c:pt>
                <c:pt idx="1324">
                  <c:v>124.82599999999999</c:v>
                </c:pt>
                <c:pt idx="1325">
                  <c:v>124.92</c:v>
                </c:pt>
                <c:pt idx="1326">
                  <c:v>125.014</c:v>
                </c:pt>
                <c:pt idx="1327">
                  <c:v>125.108</c:v>
                </c:pt>
                <c:pt idx="1328">
                  <c:v>125.203</c:v>
                </c:pt>
                <c:pt idx="1329">
                  <c:v>125.297</c:v>
                </c:pt>
                <c:pt idx="1330">
                  <c:v>125.39100000000001</c:v>
                </c:pt>
                <c:pt idx="1331">
                  <c:v>125.486</c:v>
                </c:pt>
                <c:pt idx="1332">
                  <c:v>125.58</c:v>
                </c:pt>
                <c:pt idx="1333">
                  <c:v>125.67400000000001</c:v>
                </c:pt>
                <c:pt idx="1334">
                  <c:v>125.768</c:v>
                </c:pt>
                <c:pt idx="1335">
                  <c:v>125.863</c:v>
                </c:pt>
                <c:pt idx="1336">
                  <c:v>125.95699999999999</c:v>
                </c:pt>
                <c:pt idx="1337">
                  <c:v>126.051</c:v>
                </c:pt>
                <c:pt idx="1338">
                  <c:v>126.145</c:v>
                </c:pt>
                <c:pt idx="1339">
                  <c:v>126.24</c:v>
                </c:pt>
                <c:pt idx="1340">
                  <c:v>126.334</c:v>
                </c:pt>
                <c:pt idx="1341">
                  <c:v>126.428</c:v>
                </c:pt>
                <c:pt idx="1342">
                  <c:v>126.523</c:v>
                </c:pt>
                <c:pt idx="1343">
                  <c:v>126.617</c:v>
                </c:pt>
                <c:pt idx="1344">
                  <c:v>126.711</c:v>
                </c:pt>
                <c:pt idx="1345">
                  <c:v>126.80500000000001</c:v>
                </c:pt>
                <c:pt idx="1346">
                  <c:v>126.9</c:v>
                </c:pt>
                <c:pt idx="1347">
                  <c:v>126.994</c:v>
                </c:pt>
                <c:pt idx="1348">
                  <c:v>127.08799999999999</c:v>
                </c:pt>
                <c:pt idx="1349">
                  <c:v>127.18300000000001</c:v>
                </c:pt>
                <c:pt idx="1350">
                  <c:v>127.277</c:v>
                </c:pt>
                <c:pt idx="1351">
                  <c:v>127.371</c:v>
                </c:pt>
                <c:pt idx="1352">
                  <c:v>127.465</c:v>
                </c:pt>
                <c:pt idx="1353">
                  <c:v>127.56</c:v>
                </c:pt>
                <c:pt idx="1354">
                  <c:v>127.654</c:v>
                </c:pt>
                <c:pt idx="1355">
                  <c:v>127.748</c:v>
                </c:pt>
                <c:pt idx="1356">
                  <c:v>127.843</c:v>
                </c:pt>
                <c:pt idx="1357">
                  <c:v>127.937</c:v>
                </c:pt>
                <c:pt idx="1358">
                  <c:v>128.03100000000001</c:v>
                </c:pt>
                <c:pt idx="1359">
                  <c:v>128.125</c:v>
                </c:pt>
                <c:pt idx="1360">
                  <c:v>128.22</c:v>
                </c:pt>
                <c:pt idx="1361">
                  <c:v>128.31399999999999</c:v>
                </c:pt>
                <c:pt idx="1362">
                  <c:v>128.40799999999999</c:v>
                </c:pt>
                <c:pt idx="1363">
                  <c:v>128.50200000000001</c:v>
                </c:pt>
                <c:pt idx="1364">
                  <c:v>128.59700000000001</c:v>
                </c:pt>
                <c:pt idx="1365">
                  <c:v>128.691</c:v>
                </c:pt>
                <c:pt idx="1366">
                  <c:v>128.785</c:v>
                </c:pt>
                <c:pt idx="1367">
                  <c:v>128.88</c:v>
                </c:pt>
                <c:pt idx="1368">
                  <c:v>128.97399999999999</c:v>
                </c:pt>
                <c:pt idx="1369">
                  <c:v>129.06800000000001</c:v>
                </c:pt>
                <c:pt idx="1370">
                  <c:v>129.16200000000001</c:v>
                </c:pt>
                <c:pt idx="1371">
                  <c:v>129.25700000000001</c:v>
                </c:pt>
                <c:pt idx="1372">
                  <c:v>129.351</c:v>
                </c:pt>
                <c:pt idx="1373">
                  <c:v>129.44499999999999</c:v>
                </c:pt>
                <c:pt idx="1374">
                  <c:v>129.54</c:v>
                </c:pt>
                <c:pt idx="1375">
                  <c:v>129.63399999999999</c:v>
                </c:pt>
                <c:pt idx="1376">
                  <c:v>129.72800000000001</c:v>
                </c:pt>
                <c:pt idx="1377">
                  <c:v>129.822</c:v>
                </c:pt>
                <c:pt idx="1378">
                  <c:v>129.917</c:v>
                </c:pt>
                <c:pt idx="1379">
                  <c:v>130.011</c:v>
                </c:pt>
                <c:pt idx="1380">
                  <c:v>130.10499999999999</c:v>
                </c:pt>
                <c:pt idx="1381">
                  <c:v>130.19900000000001</c:v>
                </c:pt>
                <c:pt idx="1382">
                  <c:v>130.29400000000001</c:v>
                </c:pt>
                <c:pt idx="1383">
                  <c:v>130.38800000000001</c:v>
                </c:pt>
                <c:pt idx="1384">
                  <c:v>130.482</c:v>
                </c:pt>
                <c:pt idx="1385">
                  <c:v>130.577</c:v>
                </c:pt>
                <c:pt idx="1386">
                  <c:v>130.67099999999999</c:v>
                </c:pt>
                <c:pt idx="1387">
                  <c:v>130.76499999999999</c:v>
                </c:pt>
                <c:pt idx="1388">
                  <c:v>130.85900000000001</c:v>
                </c:pt>
                <c:pt idx="1389">
                  <c:v>130.95400000000001</c:v>
                </c:pt>
                <c:pt idx="1390">
                  <c:v>131.048</c:v>
                </c:pt>
                <c:pt idx="1391">
                  <c:v>131.142</c:v>
                </c:pt>
                <c:pt idx="1392">
                  <c:v>131.23699999999999</c:v>
                </c:pt>
                <c:pt idx="1393">
                  <c:v>131.33099999999999</c:v>
                </c:pt>
                <c:pt idx="1394">
                  <c:v>131.42500000000001</c:v>
                </c:pt>
                <c:pt idx="1395">
                  <c:v>131.51900000000001</c:v>
                </c:pt>
                <c:pt idx="1396">
                  <c:v>131.614</c:v>
                </c:pt>
                <c:pt idx="1397">
                  <c:v>131.708</c:v>
                </c:pt>
                <c:pt idx="1398">
                  <c:v>131.80199999999999</c:v>
                </c:pt>
                <c:pt idx="1399">
                  <c:v>131.89699999999999</c:v>
                </c:pt>
                <c:pt idx="1400">
                  <c:v>131.99100000000001</c:v>
                </c:pt>
                <c:pt idx="1401">
                  <c:v>132.08500000000001</c:v>
                </c:pt>
                <c:pt idx="1402">
                  <c:v>132.179</c:v>
                </c:pt>
                <c:pt idx="1403">
                  <c:v>132.274</c:v>
                </c:pt>
                <c:pt idx="1404">
                  <c:v>132.36799999999999</c:v>
                </c:pt>
                <c:pt idx="1405">
                  <c:v>132.46199999999999</c:v>
                </c:pt>
                <c:pt idx="1406">
                  <c:v>132.55600000000001</c:v>
                </c:pt>
                <c:pt idx="1407">
                  <c:v>132.65100000000001</c:v>
                </c:pt>
                <c:pt idx="1408">
                  <c:v>132.745</c:v>
                </c:pt>
                <c:pt idx="1409">
                  <c:v>132.839</c:v>
                </c:pt>
                <c:pt idx="1410">
                  <c:v>132.934</c:v>
                </c:pt>
                <c:pt idx="1411">
                  <c:v>133.02799999999999</c:v>
                </c:pt>
                <c:pt idx="1412">
                  <c:v>133.12200000000001</c:v>
                </c:pt>
                <c:pt idx="1413">
                  <c:v>133.21600000000001</c:v>
                </c:pt>
                <c:pt idx="1414">
                  <c:v>133.31100000000001</c:v>
                </c:pt>
                <c:pt idx="1415">
                  <c:v>133.405</c:v>
                </c:pt>
                <c:pt idx="1416">
                  <c:v>133.499</c:v>
                </c:pt>
                <c:pt idx="1417">
                  <c:v>133.59399999999999</c:v>
                </c:pt>
                <c:pt idx="1418">
                  <c:v>133.68799999999999</c:v>
                </c:pt>
                <c:pt idx="1419">
                  <c:v>133.78200000000001</c:v>
                </c:pt>
                <c:pt idx="1420">
                  <c:v>133.876</c:v>
                </c:pt>
                <c:pt idx="1421">
                  <c:v>133.971</c:v>
                </c:pt>
                <c:pt idx="1422">
                  <c:v>134.065</c:v>
                </c:pt>
                <c:pt idx="1423">
                  <c:v>134.15899999999999</c:v>
                </c:pt>
                <c:pt idx="1424">
                  <c:v>134.25399999999999</c:v>
                </c:pt>
                <c:pt idx="1425">
                  <c:v>134.34800000000001</c:v>
                </c:pt>
                <c:pt idx="1426">
                  <c:v>134.44200000000001</c:v>
                </c:pt>
                <c:pt idx="1427">
                  <c:v>134.536</c:v>
                </c:pt>
                <c:pt idx="1428">
                  <c:v>134.631</c:v>
                </c:pt>
                <c:pt idx="1429">
                  <c:v>134.72499999999999</c:v>
                </c:pt>
                <c:pt idx="1430">
                  <c:v>134.81899999999999</c:v>
                </c:pt>
                <c:pt idx="1431">
                  <c:v>134.91300000000001</c:v>
                </c:pt>
                <c:pt idx="1432">
                  <c:v>135.00800000000001</c:v>
                </c:pt>
                <c:pt idx="1433">
                  <c:v>135.102</c:v>
                </c:pt>
                <c:pt idx="1434">
                  <c:v>135.196</c:v>
                </c:pt>
                <c:pt idx="1435">
                  <c:v>135.291</c:v>
                </c:pt>
                <c:pt idx="1436">
                  <c:v>135.38499999999999</c:v>
                </c:pt>
                <c:pt idx="1437">
                  <c:v>135.47900000000001</c:v>
                </c:pt>
                <c:pt idx="1438">
                  <c:v>135.57300000000001</c:v>
                </c:pt>
                <c:pt idx="1439">
                  <c:v>135.66800000000001</c:v>
                </c:pt>
                <c:pt idx="1440">
                  <c:v>135.762</c:v>
                </c:pt>
                <c:pt idx="1441">
                  <c:v>135.85599999999999</c:v>
                </c:pt>
                <c:pt idx="1442">
                  <c:v>135.95099999999999</c:v>
                </c:pt>
                <c:pt idx="1443">
                  <c:v>136.04499999999999</c:v>
                </c:pt>
                <c:pt idx="1444">
                  <c:v>136.13900000000001</c:v>
                </c:pt>
                <c:pt idx="1445">
                  <c:v>136.233</c:v>
                </c:pt>
                <c:pt idx="1446">
                  <c:v>136.328</c:v>
                </c:pt>
                <c:pt idx="1447">
                  <c:v>136.422</c:v>
                </c:pt>
                <c:pt idx="1448">
                  <c:v>136.51599999999999</c:v>
                </c:pt>
                <c:pt idx="1449">
                  <c:v>136.61000000000001</c:v>
                </c:pt>
                <c:pt idx="1450">
                  <c:v>136.70500000000001</c:v>
                </c:pt>
                <c:pt idx="1451">
                  <c:v>136.79900000000001</c:v>
                </c:pt>
                <c:pt idx="1452">
                  <c:v>136.893</c:v>
                </c:pt>
                <c:pt idx="1453">
                  <c:v>136.988</c:v>
                </c:pt>
                <c:pt idx="1454">
                  <c:v>137.08199999999999</c:v>
                </c:pt>
                <c:pt idx="1455">
                  <c:v>137.17599999999999</c:v>
                </c:pt>
                <c:pt idx="1456">
                  <c:v>137.27000000000001</c:v>
                </c:pt>
                <c:pt idx="1457">
                  <c:v>137.36500000000001</c:v>
                </c:pt>
                <c:pt idx="1458">
                  <c:v>137.459</c:v>
                </c:pt>
                <c:pt idx="1459">
                  <c:v>137.553</c:v>
                </c:pt>
                <c:pt idx="1460">
                  <c:v>137.648</c:v>
                </c:pt>
                <c:pt idx="1461">
                  <c:v>137.74199999999999</c:v>
                </c:pt>
                <c:pt idx="1462">
                  <c:v>137.83600000000001</c:v>
                </c:pt>
                <c:pt idx="1463">
                  <c:v>137.93</c:v>
                </c:pt>
                <c:pt idx="1464">
                  <c:v>138.02500000000001</c:v>
                </c:pt>
                <c:pt idx="1465">
                  <c:v>138.119</c:v>
                </c:pt>
                <c:pt idx="1466">
                  <c:v>138.21299999999999</c:v>
                </c:pt>
                <c:pt idx="1467">
                  <c:v>138.30799999999999</c:v>
                </c:pt>
                <c:pt idx="1468">
                  <c:v>138.40199999999999</c:v>
                </c:pt>
                <c:pt idx="1469">
                  <c:v>138.49600000000001</c:v>
                </c:pt>
                <c:pt idx="1470">
                  <c:v>138.59</c:v>
                </c:pt>
                <c:pt idx="1471">
                  <c:v>138.685</c:v>
                </c:pt>
                <c:pt idx="1472">
                  <c:v>138.779</c:v>
                </c:pt>
                <c:pt idx="1473">
                  <c:v>138.87299999999999</c:v>
                </c:pt>
                <c:pt idx="1474">
                  <c:v>138.96700000000001</c:v>
                </c:pt>
                <c:pt idx="1475">
                  <c:v>139.06200000000001</c:v>
                </c:pt>
                <c:pt idx="1476">
                  <c:v>139.15600000000001</c:v>
                </c:pt>
                <c:pt idx="1477">
                  <c:v>139.25</c:v>
                </c:pt>
                <c:pt idx="1478">
                  <c:v>139.345</c:v>
                </c:pt>
                <c:pt idx="1479">
                  <c:v>139.43899999999999</c:v>
                </c:pt>
                <c:pt idx="1480">
                  <c:v>139.53299999999999</c:v>
                </c:pt>
                <c:pt idx="1481">
                  <c:v>139.62700000000001</c:v>
                </c:pt>
                <c:pt idx="1482">
                  <c:v>139.72200000000001</c:v>
                </c:pt>
                <c:pt idx="1483">
                  <c:v>139.816</c:v>
                </c:pt>
                <c:pt idx="1484">
                  <c:v>139.91</c:v>
                </c:pt>
                <c:pt idx="1485">
                  <c:v>140.005</c:v>
                </c:pt>
                <c:pt idx="1486">
                  <c:v>140.09899999999999</c:v>
                </c:pt>
                <c:pt idx="1487">
                  <c:v>140.19300000000001</c:v>
                </c:pt>
                <c:pt idx="1488">
                  <c:v>140.28700000000001</c:v>
                </c:pt>
                <c:pt idx="1489">
                  <c:v>140.38200000000001</c:v>
                </c:pt>
                <c:pt idx="1490">
                  <c:v>140.476</c:v>
                </c:pt>
                <c:pt idx="1491">
                  <c:v>140.57</c:v>
                </c:pt>
                <c:pt idx="1492">
                  <c:v>140.66399999999999</c:v>
                </c:pt>
                <c:pt idx="1493">
                  <c:v>140.75899999999999</c:v>
                </c:pt>
                <c:pt idx="1494">
                  <c:v>140.85300000000001</c:v>
                </c:pt>
                <c:pt idx="1495">
                  <c:v>140.947</c:v>
                </c:pt>
                <c:pt idx="1496">
                  <c:v>141.042</c:v>
                </c:pt>
                <c:pt idx="1497">
                  <c:v>141.136</c:v>
                </c:pt>
                <c:pt idx="1498">
                  <c:v>141.22999999999999</c:v>
                </c:pt>
                <c:pt idx="1499">
                  <c:v>141.32400000000001</c:v>
                </c:pt>
                <c:pt idx="1500">
                  <c:v>141.41900000000001</c:v>
                </c:pt>
                <c:pt idx="1501">
                  <c:v>141.51300000000001</c:v>
                </c:pt>
                <c:pt idx="1502">
                  <c:v>141.607</c:v>
                </c:pt>
                <c:pt idx="1503">
                  <c:v>141.702</c:v>
                </c:pt>
                <c:pt idx="1504">
                  <c:v>141.79599999999999</c:v>
                </c:pt>
                <c:pt idx="1505">
                  <c:v>141.88999999999999</c:v>
                </c:pt>
                <c:pt idx="1506">
                  <c:v>141.98400000000001</c:v>
                </c:pt>
                <c:pt idx="1507">
                  <c:v>142.07900000000001</c:v>
                </c:pt>
                <c:pt idx="1508">
                  <c:v>142.173</c:v>
                </c:pt>
                <c:pt idx="1509">
                  <c:v>142.267</c:v>
                </c:pt>
                <c:pt idx="1510">
                  <c:v>142.36199999999999</c:v>
                </c:pt>
                <c:pt idx="1511">
                  <c:v>142.45599999999999</c:v>
                </c:pt>
                <c:pt idx="1512">
                  <c:v>142.55000000000001</c:v>
                </c:pt>
                <c:pt idx="1513">
                  <c:v>142.64400000000001</c:v>
                </c:pt>
                <c:pt idx="1514">
                  <c:v>142.739</c:v>
                </c:pt>
                <c:pt idx="1515">
                  <c:v>142.833</c:v>
                </c:pt>
                <c:pt idx="1516">
                  <c:v>142.92699999999999</c:v>
                </c:pt>
                <c:pt idx="1517">
                  <c:v>143.02099999999999</c:v>
                </c:pt>
                <c:pt idx="1518">
                  <c:v>143.11600000000001</c:v>
                </c:pt>
                <c:pt idx="1519">
                  <c:v>143.21</c:v>
                </c:pt>
                <c:pt idx="1520">
                  <c:v>143.304</c:v>
                </c:pt>
                <c:pt idx="1521">
                  <c:v>143.399</c:v>
                </c:pt>
                <c:pt idx="1522">
                  <c:v>143.49299999999999</c:v>
                </c:pt>
                <c:pt idx="1523">
                  <c:v>143.58699999999999</c:v>
                </c:pt>
                <c:pt idx="1524">
                  <c:v>143.68100000000001</c:v>
                </c:pt>
                <c:pt idx="1525">
                  <c:v>143.77600000000001</c:v>
                </c:pt>
                <c:pt idx="1526">
                  <c:v>143.87</c:v>
                </c:pt>
                <c:pt idx="1527">
                  <c:v>143.964</c:v>
                </c:pt>
                <c:pt idx="1528">
                  <c:v>144.059</c:v>
                </c:pt>
                <c:pt idx="1529">
                  <c:v>144.15299999999999</c:v>
                </c:pt>
                <c:pt idx="1530">
                  <c:v>144.24700000000001</c:v>
                </c:pt>
                <c:pt idx="1531">
                  <c:v>144.34100000000001</c:v>
                </c:pt>
                <c:pt idx="1532">
                  <c:v>144.43600000000001</c:v>
                </c:pt>
                <c:pt idx="1533">
                  <c:v>144.53</c:v>
                </c:pt>
                <c:pt idx="1534">
                  <c:v>144.624</c:v>
                </c:pt>
                <c:pt idx="1535">
                  <c:v>144.71799999999999</c:v>
                </c:pt>
                <c:pt idx="1536">
                  <c:v>144.81299999999999</c:v>
                </c:pt>
                <c:pt idx="1537">
                  <c:v>144.90700000000001</c:v>
                </c:pt>
                <c:pt idx="1538">
                  <c:v>145.001</c:v>
                </c:pt>
                <c:pt idx="1539">
                  <c:v>145.096</c:v>
                </c:pt>
                <c:pt idx="1540">
                  <c:v>145.19</c:v>
                </c:pt>
                <c:pt idx="1541">
                  <c:v>145.28399999999999</c:v>
                </c:pt>
                <c:pt idx="1542">
                  <c:v>145.37799999999999</c:v>
                </c:pt>
                <c:pt idx="1543">
                  <c:v>145.47300000000001</c:v>
                </c:pt>
                <c:pt idx="1544">
                  <c:v>145.56700000000001</c:v>
                </c:pt>
                <c:pt idx="1545">
                  <c:v>145.661</c:v>
                </c:pt>
                <c:pt idx="1546">
                  <c:v>145.756</c:v>
                </c:pt>
                <c:pt idx="1547">
                  <c:v>145.85</c:v>
                </c:pt>
                <c:pt idx="1548">
                  <c:v>145.94399999999999</c:v>
                </c:pt>
                <c:pt idx="1549">
                  <c:v>146.03800000000001</c:v>
                </c:pt>
                <c:pt idx="1550">
                  <c:v>146.13300000000001</c:v>
                </c:pt>
                <c:pt idx="1551">
                  <c:v>146.227</c:v>
                </c:pt>
                <c:pt idx="1552">
                  <c:v>146.321</c:v>
                </c:pt>
                <c:pt idx="1553">
                  <c:v>146.416</c:v>
                </c:pt>
                <c:pt idx="1554">
                  <c:v>146.51</c:v>
                </c:pt>
                <c:pt idx="1555">
                  <c:v>146.60400000000001</c:v>
                </c:pt>
                <c:pt idx="1556">
                  <c:v>146.69800000000001</c:v>
                </c:pt>
                <c:pt idx="1557">
                  <c:v>146.79300000000001</c:v>
                </c:pt>
                <c:pt idx="1558">
                  <c:v>146.887</c:v>
                </c:pt>
                <c:pt idx="1559">
                  <c:v>146.98099999999999</c:v>
                </c:pt>
                <c:pt idx="1560">
                  <c:v>147.07499999999999</c:v>
                </c:pt>
                <c:pt idx="1561">
                  <c:v>147.16999999999999</c:v>
                </c:pt>
                <c:pt idx="1562">
                  <c:v>147.26400000000001</c:v>
                </c:pt>
                <c:pt idx="1563">
                  <c:v>147.358</c:v>
                </c:pt>
                <c:pt idx="1564">
                  <c:v>147.453</c:v>
                </c:pt>
                <c:pt idx="1565">
                  <c:v>147.547</c:v>
                </c:pt>
                <c:pt idx="1566">
                  <c:v>147.64099999999999</c:v>
                </c:pt>
                <c:pt idx="1567">
                  <c:v>147.73500000000001</c:v>
                </c:pt>
                <c:pt idx="1568">
                  <c:v>147.83000000000001</c:v>
                </c:pt>
                <c:pt idx="1569">
                  <c:v>147.92400000000001</c:v>
                </c:pt>
                <c:pt idx="1570">
                  <c:v>148.018</c:v>
                </c:pt>
                <c:pt idx="1571">
                  <c:v>148.113</c:v>
                </c:pt>
                <c:pt idx="1572">
                  <c:v>148.20699999999999</c:v>
                </c:pt>
                <c:pt idx="1573">
                  <c:v>148.30099999999999</c:v>
                </c:pt>
                <c:pt idx="1574">
                  <c:v>148.39500000000001</c:v>
                </c:pt>
                <c:pt idx="1575">
                  <c:v>148.49</c:v>
                </c:pt>
                <c:pt idx="1576">
                  <c:v>148.584</c:v>
                </c:pt>
                <c:pt idx="1577">
                  <c:v>148.678</c:v>
                </c:pt>
                <c:pt idx="1578">
                  <c:v>148.77199999999999</c:v>
                </c:pt>
                <c:pt idx="1579">
                  <c:v>148.86699999999999</c:v>
                </c:pt>
                <c:pt idx="1580">
                  <c:v>148.96100000000001</c:v>
                </c:pt>
                <c:pt idx="1581">
                  <c:v>149.05500000000001</c:v>
                </c:pt>
                <c:pt idx="1582">
                  <c:v>149.15</c:v>
                </c:pt>
                <c:pt idx="1583">
                  <c:v>149.244</c:v>
                </c:pt>
                <c:pt idx="1584">
                  <c:v>149.33799999999999</c:v>
                </c:pt>
                <c:pt idx="1585">
                  <c:v>149.43199999999999</c:v>
                </c:pt>
                <c:pt idx="1586">
                  <c:v>149.52699999999999</c:v>
                </c:pt>
                <c:pt idx="1587">
                  <c:v>149.62100000000001</c:v>
                </c:pt>
                <c:pt idx="1588">
                  <c:v>149.715</c:v>
                </c:pt>
                <c:pt idx="1589">
                  <c:v>149.81</c:v>
                </c:pt>
                <c:pt idx="1590">
                  <c:v>149.904</c:v>
                </c:pt>
                <c:pt idx="1591">
                  <c:v>149.99799999999999</c:v>
                </c:pt>
                <c:pt idx="1592">
                  <c:v>150.09200000000001</c:v>
                </c:pt>
                <c:pt idx="1593">
                  <c:v>150.18700000000001</c:v>
                </c:pt>
                <c:pt idx="1594">
                  <c:v>150.28100000000001</c:v>
                </c:pt>
                <c:pt idx="1595">
                  <c:v>150.375</c:v>
                </c:pt>
                <c:pt idx="1596">
                  <c:v>150.47</c:v>
                </c:pt>
                <c:pt idx="1597">
                  <c:v>150.56399999999999</c:v>
                </c:pt>
                <c:pt idx="1598">
                  <c:v>150.65799999999999</c:v>
                </c:pt>
                <c:pt idx="1599">
                  <c:v>150.75200000000001</c:v>
                </c:pt>
                <c:pt idx="1600">
                  <c:v>150.84700000000001</c:v>
                </c:pt>
                <c:pt idx="1601">
                  <c:v>150.941</c:v>
                </c:pt>
                <c:pt idx="1602">
                  <c:v>151.035</c:v>
                </c:pt>
                <c:pt idx="1603">
                  <c:v>151.12899999999999</c:v>
                </c:pt>
                <c:pt idx="1604">
                  <c:v>151.22399999999999</c:v>
                </c:pt>
                <c:pt idx="1605">
                  <c:v>151.31800000000001</c:v>
                </c:pt>
                <c:pt idx="1606">
                  <c:v>151.41200000000001</c:v>
                </c:pt>
                <c:pt idx="1607">
                  <c:v>151.50700000000001</c:v>
                </c:pt>
                <c:pt idx="1608">
                  <c:v>151.601</c:v>
                </c:pt>
                <c:pt idx="1609">
                  <c:v>151.69499999999999</c:v>
                </c:pt>
                <c:pt idx="1610">
                  <c:v>151.78899999999999</c:v>
                </c:pt>
                <c:pt idx="1611">
                  <c:v>151.88399999999999</c:v>
                </c:pt>
                <c:pt idx="1612">
                  <c:v>151.97800000000001</c:v>
                </c:pt>
                <c:pt idx="1613">
                  <c:v>152.072</c:v>
                </c:pt>
                <c:pt idx="1614">
                  <c:v>152.167</c:v>
                </c:pt>
                <c:pt idx="1615">
                  <c:v>152.261</c:v>
                </c:pt>
                <c:pt idx="1616">
                  <c:v>152.35499999999999</c:v>
                </c:pt>
                <c:pt idx="1617">
                  <c:v>152.44900000000001</c:v>
                </c:pt>
                <c:pt idx="1618">
                  <c:v>152.54400000000001</c:v>
                </c:pt>
                <c:pt idx="1619">
                  <c:v>152.63800000000001</c:v>
                </c:pt>
              </c:numCache>
            </c:numRef>
          </c:xVal>
          <c:yVal>
            <c:numRef>
              <c:f>'upper side horizontal profile'!$F$3:$F$2001</c:f>
              <c:numCache>
                <c:formatCode>General</c:formatCode>
                <c:ptCount val="1999"/>
                <c:pt idx="0">
                  <c:v>0.95199999999999996</c:v>
                </c:pt>
                <c:pt idx="1">
                  <c:v>0.95199999999999996</c:v>
                </c:pt>
                <c:pt idx="2">
                  <c:v>0.95199999999999996</c:v>
                </c:pt>
                <c:pt idx="3">
                  <c:v>0.95199999999999996</c:v>
                </c:pt>
                <c:pt idx="4">
                  <c:v>0.95199999999999996</c:v>
                </c:pt>
                <c:pt idx="5">
                  <c:v>0.95199999999999996</c:v>
                </c:pt>
                <c:pt idx="6">
                  <c:v>0.95199999999999996</c:v>
                </c:pt>
                <c:pt idx="7">
                  <c:v>0.95199999999999996</c:v>
                </c:pt>
                <c:pt idx="8">
                  <c:v>0.95199999999999996</c:v>
                </c:pt>
                <c:pt idx="9">
                  <c:v>0.95199999999999996</c:v>
                </c:pt>
                <c:pt idx="10">
                  <c:v>0.95099999999999996</c:v>
                </c:pt>
                <c:pt idx="11">
                  <c:v>0.94699999999999995</c:v>
                </c:pt>
                <c:pt idx="12">
                  <c:v>0.91199999999999992</c:v>
                </c:pt>
                <c:pt idx="13">
                  <c:v>0.83499999999999996</c:v>
                </c:pt>
                <c:pt idx="14">
                  <c:v>0.74399999999999999</c:v>
                </c:pt>
                <c:pt idx="15">
                  <c:v>0.65399999999999991</c:v>
                </c:pt>
                <c:pt idx="16">
                  <c:v>0.56299999999999994</c:v>
                </c:pt>
                <c:pt idx="17">
                  <c:v>0.47199999999999998</c:v>
                </c:pt>
                <c:pt idx="18">
                  <c:v>0.38200000000000001</c:v>
                </c:pt>
                <c:pt idx="19">
                  <c:v>0.29099999999999993</c:v>
                </c:pt>
                <c:pt idx="20">
                  <c:v>0.20399999999999996</c:v>
                </c:pt>
                <c:pt idx="21">
                  <c:v>0.14799999999999991</c:v>
                </c:pt>
                <c:pt idx="22">
                  <c:v>0.13400000000000001</c:v>
                </c:pt>
                <c:pt idx="23">
                  <c:v>0.13400000000000001</c:v>
                </c:pt>
                <c:pt idx="24">
                  <c:v>0.13400000000000001</c:v>
                </c:pt>
                <c:pt idx="25">
                  <c:v>0.13400000000000001</c:v>
                </c:pt>
                <c:pt idx="26">
                  <c:v>0.13300000000000001</c:v>
                </c:pt>
                <c:pt idx="27">
                  <c:v>0.13300000000000001</c:v>
                </c:pt>
                <c:pt idx="28">
                  <c:v>0.13300000000000001</c:v>
                </c:pt>
                <c:pt idx="29">
                  <c:v>0.13300000000000001</c:v>
                </c:pt>
                <c:pt idx="30">
                  <c:v>0.13300000000000001</c:v>
                </c:pt>
                <c:pt idx="31">
                  <c:v>0.13200000000000001</c:v>
                </c:pt>
                <c:pt idx="32">
                  <c:v>0.13200000000000001</c:v>
                </c:pt>
                <c:pt idx="33">
                  <c:v>0.13200000000000001</c:v>
                </c:pt>
                <c:pt idx="34">
                  <c:v>0.13200000000000001</c:v>
                </c:pt>
                <c:pt idx="35">
                  <c:v>0.13200000000000001</c:v>
                </c:pt>
                <c:pt idx="36">
                  <c:v>0.13200000000000001</c:v>
                </c:pt>
                <c:pt idx="37">
                  <c:v>0.13100000000000001</c:v>
                </c:pt>
                <c:pt idx="38">
                  <c:v>0.13100000000000001</c:v>
                </c:pt>
                <c:pt idx="39">
                  <c:v>0.13100000000000001</c:v>
                </c:pt>
                <c:pt idx="40">
                  <c:v>0.13100000000000001</c:v>
                </c:pt>
                <c:pt idx="41">
                  <c:v>0.13</c:v>
                </c:pt>
                <c:pt idx="42">
                  <c:v>0.13</c:v>
                </c:pt>
                <c:pt idx="43">
                  <c:v>0.13</c:v>
                </c:pt>
                <c:pt idx="44">
                  <c:v>0.129</c:v>
                </c:pt>
                <c:pt idx="45">
                  <c:v>0.129</c:v>
                </c:pt>
                <c:pt idx="46">
                  <c:v>0.129</c:v>
                </c:pt>
                <c:pt idx="47">
                  <c:v>0.129</c:v>
                </c:pt>
                <c:pt idx="48">
                  <c:v>0.128</c:v>
                </c:pt>
                <c:pt idx="49">
                  <c:v>0.128</c:v>
                </c:pt>
                <c:pt idx="50">
                  <c:v>0.128</c:v>
                </c:pt>
                <c:pt idx="51">
                  <c:v>0.128</c:v>
                </c:pt>
                <c:pt idx="52">
                  <c:v>0.128</c:v>
                </c:pt>
                <c:pt idx="53">
                  <c:v>0.127</c:v>
                </c:pt>
                <c:pt idx="54">
                  <c:v>0.127</c:v>
                </c:pt>
                <c:pt idx="55">
                  <c:v>0.127</c:v>
                </c:pt>
                <c:pt idx="56">
                  <c:v>0.127</c:v>
                </c:pt>
                <c:pt idx="57">
                  <c:v>0.127</c:v>
                </c:pt>
                <c:pt idx="58">
                  <c:v>0.126</c:v>
                </c:pt>
                <c:pt idx="59">
                  <c:v>0.126</c:v>
                </c:pt>
                <c:pt idx="60">
                  <c:v>0.126</c:v>
                </c:pt>
                <c:pt idx="61">
                  <c:v>0.126</c:v>
                </c:pt>
                <c:pt idx="62">
                  <c:v>0.126</c:v>
                </c:pt>
                <c:pt idx="63">
                  <c:v>0.126</c:v>
                </c:pt>
                <c:pt idx="64">
                  <c:v>0.125</c:v>
                </c:pt>
                <c:pt idx="65">
                  <c:v>0.125</c:v>
                </c:pt>
                <c:pt idx="66">
                  <c:v>0.125</c:v>
                </c:pt>
                <c:pt idx="67">
                  <c:v>0.125</c:v>
                </c:pt>
                <c:pt idx="68">
                  <c:v>0.125</c:v>
                </c:pt>
                <c:pt idx="69">
                  <c:v>0.124</c:v>
                </c:pt>
                <c:pt idx="70">
                  <c:v>0.124</c:v>
                </c:pt>
                <c:pt idx="71">
                  <c:v>0.124</c:v>
                </c:pt>
                <c:pt idx="72">
                  <c:v>0.124</c:v>
                </c:pt>
                <c:pt idx="73">
                  <c:v>0.124</c:v>
                </c:pt>
                <c:pt idx="74">
                  <c:v>0.123</c:v>
                </c:pt>
                <c:pt idx="75">
                  <c:v>0.123</c:v>
                </c:pt>
                <c:pt idx="76">
                  <c:v>0.123</c:v>
                </c:pt>
                <c:pt idx="77">
                  <c:v>0.123</c:v>
                </c:pt>
                <c:pt idx="78">
                  <c:v>0.123</c:v>
                </c:pt>
                <c:pt idx="79">
                  <c:v>0.122</c:v>
                </c:pt>
                <c:pt idx="80">
                  <c:v>0.122</c:v>
                </c:pt>
                <c:pt idx="81">
                  <c:v>0.122</c:v>
                </c:pt>
                <c:pt idx="82">
                  <c:v>0.122</c:v>
                </c:pt>
                <c:pt idx="83">
                  <c:v>0.122</c:v>
                </c:pt>
                <c:pt idx="84">
                  <c:v>0.122</c:v>
                </c:pt>
                <c:pt idx="85">
                  <c:v>0.122</c:v>
                </c:pt>
                <c:pt idx="86">
                  <c:v>0.121</c:v>
                </c:pt>
                <c:pt idx="87">
                  <c:v>0.121</c:v>
                </c:pt>
                <c:pt idx="88">
                  <c:v>0.121</c:v>
                </c:pt>
                <c:pt idx="89">
                  <c:v>0.121</c:v>
                </c:pt>
                <c:pt idx="90">
                  <c:v>0.12</c:v>
                </c:pt>
                <c:pt idx="91">
                  <c:v>0.12</c:v>
                </c:pt>
                <c:pt idx="92">
                  <c:v>0.12</c:v>
                </c:pt>
                <c:pt idx="93">
                  <c:v>0.12</c:v>
                </c:pt>
                <c:pt idx="94">
                  <c:v>0.12</c:v>
                </c:pt>
                <c:pt idx="95">
                  <c:v>0.11899999999999999</c:v>
                </c:pt>
                <c:pt idx="96">
                  <c:v>0.11899999999999999</c:v>
                </c:pt>
                <c:pt idx="97">
                  <c:v>0.11899999999999999</c:v>
                </c:pt>
                <c:pt idx="98">
                  <c:v>0.11899999999999999</c:v>
                </c:pt>
                <c:pt idx="99">
                  <c:v>0.11899999999999999</c:v>
                </c:pt>
                <c:pt idx="100">
                  <c:v>0.11899999999999999</c:v>
                </c:pt>
                <c:pt idx="101">
                  <c:v>0.11799999999999999</c:v>
                </c:pt>
                <c:pt idx="102">
                  <c:v>0.11799999999999999</c:v>
                </c:pt>
                <c:pt idx="103">
                  <c:v>0.11799999999999999</c:v>
                </c:pt>
                <c:pt idx="104">
                  <c:v>0.11799999999999999</c:v>
                </c:pt>
                <c:pt idx="105">
                  <c:v>0.11799999999999999</c:v>
                </c:pt>
                <c:pt idx="106">
                  <c:v>0.11799999999999999</c:v>
                </c:pt>
                <c:pt idx="107">
                  <c:v>0.11699999999999999</c:v>
                </c:pt>
                <c:pt idx="108">
                  <c:v>0.11699999999999999</c:v>
                </c:pt>
                <c:pt idx="109">
                  <c:v>0.11699999999999999</c:v>
                </c:pt>
                <c:pt idx="110">
                  <c:v>0.11599999999999999</c:v>
                </c:pt>
                <c:pt idx="111">
                  <c:v>0.11599999999999999</c:v>
                </c:pt>
                <c:pt idx="112">
                  <c:v>0.11599999999999999</c:v>
                </c:pt>
                <c:pt idx="113">
                  <c:v>0.11599999999999999</c:v>
                </c:pt>
                <c:pt idx="114">
                  <c:v>0.11599999999999999</c:v>
                </c:pt>
                <c:pt idx="115">
                  <c:v>0.11599999999999999</c:v>
                </c:pt>
                <c:pt idx="116">
                  <c:v>0.11599999999999999</c:v>
                </c:pt>
                <c:pt idx="117">
                  <c:v>0.11499999999999999</c:v>
                </c:pt>
                <c:pt idx="118">
                  <c:v>0.11499999999999999</c:v>
                </c:pt>
                <c:pt idx="119">
                  <c:v>0.11499999999999999</c:v>
                </c:pt>
                <c:pt idx="120">
                  <c:v>0.11499999999999999</c:v>
                </c:pt>
                <c:pt idx="121">
                  <c:v>0.11399999999999999</c:v>
                </c:pt>
                <c:pt idx="122">
                  <c:v>0.11399999999999999</c:v>
                </c:pt>
                <c:pt idx="123">
                  <c:v>0.11399999999999999</c:v>
                </c:pt>
                <c:pt idx="124">
                  <c:v>0.11399999999999999</c:v>
                </c:pt>
                <c:pt idx="125">
                  <c:v>0.11399999999999999</c:v>
                </c:pt>
                <c:pt idx="126">
                  <c:v>0.11299999999999999</c:v>
                </c:pt>
                <c:pt idx="127">
                  <c:v>0.11299999999999999</c:v>
                </c:pt>
                <c:pt idx="128">
                  <c:v>0.11299999999999999</c:v>
                </c:pt>
                <c:pt idx="129">
                  <c:v>0.11299999999999999</c:v>
                </c:pt>
                <c:pt idx="130">
                  <c:v>0.11299999999999999</c:v>
                </c:pt>
                <c:pt idx="131">
                  <c:v>0.11199999999999999</c:v>
                </c:pt>
                <c:pt idx="132">
                  <c:v>0.11199999999999999</c:v>
                </c:pt>
                <c:pt idx="133">
                  <c:v>0.11199999999999999</c:v>
                </c:pt>
                <c:pt idx="134">
                  <c:v>0.11199999999999999</c:v>
                </c:pt>
                <c:pt idx="135">
                  <c:v>0.11099999999999999</c:v>
                </c:pt>
                <c:pt idx="136">
                  <c:v>0.11099999999999999</c:v>
                </c:pt>
                <c:pt idx="137">
                  <c:v>0.11099999999999999</c:v>
                </c:pt>
                <c:pt idx="138">
                  <c:v>0.10999999999999999</c:v>
                </c:pt>
                <c:pt idx="139">
                  <c:v>0.10999999999999999</c:v>
                </c:pt>
                <c:pt idx="140">
                  <c:v>0.10999999999999999</c:v>
                </c:pt>
                <c:pt idx="141">
                  <c:v>0.10999999999999999</c:v>
                </c:pt>
                <c:pt idx="142">
                  <c:v>0.10999999999999999</c:v>
                </c:pt>
                <c:pt idx="143">
                  <c:v>0.10899999999999999</c:v>
                </c:pt>
                <c:pt idx="144">
                  <c:v>0.10899999999999999</c:v>
                </c:pt>
                <c:pt idx="145">
                  <c:v>0.10899999999999999</c:v>
                </c:pt>
                <c:pt idx="146">
                  <c:v>0.10899999999999999</c:v>
                </c:pt>
                <c:pt idx="147">
                  <c:v>0.10899999999999999</c:v>
                </c:pt>
                <c:pt idx="148">
                  <c:v>0.10899999999999999</c:v>
                </c:pt>
                <c:pt idx="149">
                  <c:v>0.10899999999999999</c:v>
                </c:pt>
                <c:pt idx="150">
                  <c:v>0.10899999999999999</c:v>
                </c:pt>
                <c:pt idx="151">
                  <c:v>0.10899999999999999</c:v>
                </c:pt>
                <c:pt idx="152">
                  <c:v>0.10899999999999999</c:v>
                </c:pt>
                <c:pt idx="153">
                  <c:v>0.10899999999999999</c:v>
                </c:pt>
                <c:pt idx="154">
                  <c:v>0.10799999999999998</c:v>
                </c:pt>
                <c:pt idx="155">
                  <c:v>0.10799999999999998</c:v>
                </c:pt>
                <c:pt idx="156">
                  <c:v>0.10799999999999998</c:v>
                </c:pt>
                <c:pt idx="157">
                  <c:v>0.10799999999999998</c:v>
                </c:pt>
                <c:pt idx="158">
                  <c:v>0.10699999999999998</c:v>
                </c:pt>
                <c:pt idx="159">
                  <c:v>0.10699999999999998</c:v>
                </c:pt>
                <c:pt idx="160">
                  <c:v>0.10699999999999998</c:v>
                </c:pt>
                <c:pt idx="161">
                  <c:v>0.10699999999999998</c:v>
                </c:pt>
                <c:pt idx="162">
                  <c:v>0.10599999999999998</c:v>
                </c:pt>
                <c:pt idx="163">
                  <c:v>0.10599999999999998</c:v>
                </c:pt>
                <c:pt idx="164">
                  <c:v>0.10599999999999998</c:v>
                </c:pt>
                <c:pt idx="165">
                  <c:v>0.10599999999999998</c:v>
                </c:pt>
                <c:pt idx="166">
                  <c:v>0.10599999999999998</c:v>
                </c:pt>
                <c:pt idx="167">
                  <c:v>0.10599999999999998</c:v>
                </c:pt>
                <c:pt idx="168">
                  <c:v>0.10599999999999998</c:v>
                </c:pt>
                <c:pt idx="169">
                  <c:v>0.10499999999999998</c:v>
                </c:pt>
                <c:pt idx="170">
                  <c:v>0.10499999999999998</c:v>
                </c:pt>
                <c:pt idx="171">
                  <c:v>0.10499999999999998</c:v>
                </c:pt>
                <c:pt idx="172">
                  <c:v>0.10499999999999998</c:v>
                </c:pt>
                <c:pt idx="173">
                  <c:v>0.10399999999999998</c:v>
                </c:pt>
                <c:pt idx="174">
                  <c:v>0.10399999999999998</c:v>
                </c:pt>
                <c:pt idx="175">
                  <c:v>0.10399999999999998</c:v>
                </c:pt>
                <c:pt idx="176">
                  <c:v>0.10399999999999998</c:v>
                </c:pt>
                <c:pt idx="177">
                  <c:v>0.10299999999999998</c:v>
                </c:pt>
                <c:pt idx="178">
                  <c:v>0.10299999999999998</c:v>
                </c:pt>
                <c:pt idx="179">
                  <c:v>0.10299999999999998</c:v>
                </c:pt>
                <c:pt idx="180">
                  <c:v>0.10199999999999998</c:v>
                </c:pt>
                <c:pt idx="181">
                  <c:v>0.10199999999999998</c:v>
                </c:pt>
                <c:pt idx="182">
                  <c:v>0.10199999999999998</c:v>
                </c:pt>
                <c:pt idx="183">
                  <c:v>0.10199999999999998</c:v>
                </c:pt>
                <c:pt idx="184">
                  <c:v>0.10199999999999998</c:v>
                </c:pt>
                <c:pt idx="185">
                  <c:v>0.10199999999999998</c:v>
                </c:pt>
                <c:pt idx="186">
                  <c:v>0.10199999999999998</c:v>
                </c:pt>
                <c:pt idx="187">
                  <c:v>0.10099999999999998</c:v>
                </c:pt>
                <c:pt idx="188">
                  <c:v>0.10099999999999998</c:v>
                </c:pt>
                <c:pt idx="189">
                  <c:v>0.10099999999999998</c:v>
                </c:pt>
                <c:pt idx="190">
                  <c:v>0.10099999999999998</c:v>
                </c:pt>
                <c:pt idx="191">
                  <c:v>0.10099999999999998</c:v>
                </c:pt>
                <c:pt idx="192">
                  <c:v>0.10099999999999998</c:v>
                </c:pt>
                <c:pt idx="193">
                  <c:v>0.10099999999999998</c:v>
                </c:pt>
                <c:pt idx="194">
                  <c:v>9.9999999999999978E-2</c:v>
                </c:pt>
                <c:pt idx="195">
                  <c:v>9.9999999999999978E-2</c:v>
                </c:pt>
                <c:pt idx="196">
                  <c:v>9.9999999999999978E-2</c:v>
                </c:pt>
                <c:pt idx="197">
                  <c:v>9.9999999999999978E-2</c:v>
                </c:pt>
                <c:pt idx="198">
                  <c:v>9.9999999999999978E-2</c:v>
                </c:pt>
                <c:pt idx="199">
                  <c:v>9.8999999999999977E-2</c:v>
                </c:pt>
                <c:pt idx="200">
                  <c:v>9.8999999999999977E-2</c:v>
                </c:pt>
                <c:pt idx="201">
                  <c:v>9.8999999999999977E-2</c:v>
                </c:pt>
                <c:pt idx="202">
                  <c:v>9.8999999999999977E-2</c:v>
                </c:pt>
                <c:pt idx="203">
                  <c:v>9.8999999999999977E-2</c:v>
                </c:pt>
                <c:pt idx="204">
                  <c:v>9.7999999999999976E-2</c:v>
                </c:pt>
                <c:pt idx="205">
                  <c:v>9.7999999999999976E-2</c:v>
                </c:pt>
                <c:pt idx="206">
                  <c:v>9.7999999999999976E-2</c:v>
                </c:pt>
                <c:pt idx="207">
                  <c:v>9.6999999999999975E-2</c:v>
                </c:pt>
                <c:pt idx="208">
                  <c:v>9.6999999999999975E-2</c:v>
                </c:pt>
                <c:pt idx="209">
                  <c:v>9.6999999999999975E-2</c:v>
                </c:pt>
                <c:pt idx="210">
                  <c:v>9.6999999999999975E-2</c:v>
                </c:pt>
                <c:pt idx="211">
                  <c:v>9.5999999999999974E-2</c:v>
                </c:pt>
                <c:pt idx="212">
                  <c:v>9.5999999999999974E-2</c:v>
                </c:pt>
                <c:pt idx="213">
                  <c:v>9.5999999999999974E-2</c:v>
                </c:pt>
                <c:pt idx="214">
                  <c:v>9.4999999999999973E-2</c:v>
                </c:pt>
                <c:pt idx="215">
                  <c:v>9.4999999999999973E-2</c:v>
                </c:pt>
                <c:pt idx="216">
                  <c:v>9.4999999999999973E-2</c:v>
                </c:pt>
                <c:pt idx="217">
                  <c:v>9.4999999999999973E-2</c:v>
                </c:pt>
                <c:pt idx="218">
                  <c:v>9.3999999999999972E-2</c:v>
                </c:pt>
                <c:pt idx="219">
                  <c:v>9.3999999999999972E-2</c:v>
                </c:pt>
                <c:pt idx="220">
                  <c:v>9.3999999999999972E-2</c:v>
                </c:pt>
                <c:pt idx="221">
                  <c:v>9.3999999999999972E-2</c:v>
                </c:pt>
                <c:pt idx="222">
                  <c:v>9.3999999999999972E-2</c:v>
                </c:pt>
                <c:pt idx="223">
                  <c:v>9.2999999999999972E-2</c:v>
                </c:pt>
                <c:pt idx="224">
                  <c:v>9.2999999999999972E-2</c:v>
                </c:pt>
                <c:pt idx="225">
                  <c:v>9.2999999999999972E-2</c:v>
                </c:pt>
                <c:pt idx="226">
                  <c:v>9.2999999999999972E-2</c:v>
                </c:pt>
                <c:pt idx="227">
                  <c:v>9.2999999999999972E-2</c:v>
                </c:pt>
                <c:pt idx="228">
                  <c:v>9.1999999999999971E-2</c:v>
                </c:pt>
                <c:pt idx="229">
                  <c:v>9.1999999999999971E-2</c:v>
                </c:pt>
                <c:pt idx="230">
                  <c:v>9.1999999999999971E-2</c:v>
                </c:pt>
                <c:pt idx="231">
                  <c:v>9.1999999999999971E-2</c:v>
                </c:pt>
                <c:pt idx="232">
                  <c:v>9.1999999999999971E-2</c:v>
                </c:pt>
                <c:pt idx="233">
                  <c:v>9.1999999999999971E-2</c:v>
                </c:pt>
                <c:pt idx="234">
                  <c:v>9.1999999999999971E-2</c:v>
                </c:pt>
                <c:pt idx="235">
                  <c:v>9.099999999999997E-2</c:v>
                </c:pt>
                <c:pt idx="236">
                  <c:v>9.099999999999997E-2</c:v>
                </c:pt>
                <c:pt idx="237">
                  <c:v>9.099999999999997E-2</c:v>
                </c:pt>
                <c:pt idx="238">
                  <c:v>9.099999999999997E-2</c:v>
                </c:pt>
                <c:pt idx="239">
                  <c:v>9.099999999999997E-2</c:v>
                </c:pt>
                <c:pt idx="240">
                  <c:v>9.099999999999997E-2</c:v>
                </c:pt>
                <c:pt idx="241">
                  <c:v>9.099999999999997E-2</c:v>
                </c:pt>
                <c:pt idx="242">
                  <c:v>8.9999999999999969E-2</c:v>
                </c:pt>
                <c:pt idx="243">
                  <c:v>8.9999999999999969E-2</c:v>
                </c:pt>
                <c:pt idx="244">
                  <c:v>8.9999999999999969E-2</c:v>
                </c:pt>
                <c:pt idx="245">
                  <c:v>8.9999999999999969E-2</c:v>
                </c:pt>
                <c:pt idx="246">
                  <c:v>8.9999999999999969E-2</c:v>
                </c:pt>
                <c:pt idx="247">
                  <c:v>8.8999999999999968E-2</c:v>
                </c:pt>
                <c:pt idx="248">
                  <c:v>8.8999999999999968E-2</c:v>
                </c:pt>
                <c:pt idx="249">
                  <c:v>8.8999999999999968E-2</c:v>
                </c:pt>
                <c:pt idx="250">
                  <c:v>8.8999999999999968E-2</c:v>
                </c:pt>
                <c:pt idx="251">
                  <c:v>8.8999999999999968E-2</c:v>
                </c:pt>
                <c:pt idx="252">
                  <c:v>8.8999999999999968E-2</c:v>
                </c:pt>
                <c:pt idx="253">
                  <c:v>8.8999999999999968E-2</c:v>
                </c:pt>
                <c:pt idx="254">
                  <c:v>8.7999999999999967E-2</c:v>
                </c:pt>
                <c:pt idx="255">
                  <c:v>8.7999999999999967E-2</c:v>
                </c:pt>
                <c:pt idx="256">
                  <c:v>8.7999999999999967E-2</c:v>
                </c:pt>
                <c:pt idx="257">
                  <c:v>8.7999999999999967E-2</c:v>
                </c:pt>
                <c:pt idx="258">
                  <c:v>8.6999999999999966E-2</c:v>
                </c:pt>
                <c:pt idx="259">
                  <c:v>8.6999999999999966E-2</c:v>
                </c:pt>
                <c:pt idx="260">
                  <c:v>8.6999999999999966E-2</c:v>
                </c:pt>
                <c:pt idx="261">
                  <c:v>8.6999999999999966E-2</c:v>
                </c:pt>
                <c:pt idx="262">
                  <c:v>8.6999999999999966E-2</c:v>
                </c:pt>
                <c:pt idx="263">
                  <c:v>8.5999999999999965E-2</c:v>
                </c:pt>
                <c:pt idx="264">
                  <c:v>8.5999999999999965E-2</c:v>
                </c:pt>
                <c:pt idx="265">
                  <c:v>8.5999999999999965E-2</c:v>
                </c:pt>
                <c:pt idx="266">
                  <c:v>8.5999999999999965E-2</c:v>
                </c:pt>
                <c:pt idx="267">
                  <c:v>8.5999999999999965E-2</c:v>
                </c:pt>
                <c:pt idx="268">
                  <c:v>8.5999999999999965E-2</c:v>
                </c:pt>
                <c:pt idx="269">
                  <c:v>8.5999999999999965E-2</c:v>
                </c:pt>
                <c:pt idx="270">
                  <c:v>8.4999999999999964E-2</c:v>
                </c:pt>
                <c:pt idx="271">
                  <c:v>8.4999999999999964E-2</c:v>
                </c:pt>
                <c:pt idx="272">
                  <c:v>8.4999999999999964E-2</c:v>
                </c:pt>
                <c:pt idx="273">
                  <c:v>8.4999999999999964E-2</c:v>
                </c:pt>
                <c:pt idx="274">
                  <c:v>8.4999999999999964E-2</c:v>
                </c:pt>
                <c:pt idx="275">
                  <c:v>8.3999999999999964E-2</c:v>
                </c:pt>
                <c:pt idx="276">
                  <c:v>8.3999999999999964E-2</c:v>
                </c:pt>
                <c:pt idx="277">
                  <c:v>8.3999999999999964E-2</c:v>
                </c:pt>
                <c:pt idx="278">
                  <c:v>8.3999999999999964E-2</c:v>
                </c:pt>
                <c:pt idx="279">
                  <c:v>8.3999999999999964E-2</c:v>
                </c:pt>
                <c:pt idx="280">
                  <c:v>8.2999999999999963E-2</c:v>
                </c:pt>
                <c:pt idx="281">
                  <c:v>8.2999999999999963E-2</c:v>
                </c:pt>
                <c:pt idx="282">
                  <c:v>8.2999999999999963E-2</c:v>
                </c:pt>
                <c:pt idx="283">
                  <c:v>8.2999999999999963E-2</c:v>
                </c:pt>
                <c:pt idx="284">
                  <c:v>8.2999999999999963E-2</c:v>
                </c:pt>
                <c:pt idx="285">
                  <c:v>8.2999999999999963E-2</c:v>
                </c:pt>
                <c:pt idx="286">
                  <c:v>8.1999999999999962E-2</c:v>
                </c:pt>
                <c:pt idx="287">
                  <c:v>8.1999999999999962E-2</c:v>
                </c:pt>
                <c:pt idx="288">
                  <c:v>8.1999999999999962E-2</c:v>
                </c:pt>
                <c:pt idx="289">
                  <c:v>8.1999999999999962E-2</c:v>
                </c:pt>
                <c:pt idx="290">
                  <c:v>8.1999999999999962E-2</c:v>
                </c:pt>
                <c:pt idx="291">
                  <c:v>8.0999999999999961E-2</c:v>
                </c:pt>
                <c:pt idx="292">
                  <c:v>8.0999999999999961E-2</c:v>
                </c:pt>
                <c:pt idx="293">
                  <c:v>8.0999999999999961E-2</c:v>
                </c:pt>
                <c:pt idx="294">
                  <c:v>8.0999999999999961E-2</c:v>
                </c:pt>
                <c:pt idx="295">
                  <c:v>8.0999999999999961E-2</c:v>
                </c:pt>
                <c:pt idx="296">
                  <c:v>8.0999999999999961E-2</c:v>
                </c:pt>
                <c:pt idx="297">
                  <c:v>7.999999999999996E-2</c:v>
                </c:pt>
                <c:pt idx="298">
                  <c:v>7.999999999999996E-2</c:v>
                </c:pt>
                <c:pt idx="299">
                  <c:v>7.999999999999996E-2</c:v>
                </c:pt>
                <c:pt idx="300">
                  <c:v>7.999999999999996E-2</c:v>
                </c:pt>
                <c:pt idx="301">
                  <c:v>7.999999999999996E-2</c:v>
                </c:pt>
                <c:pt idx="302">
                  <c:v>7.999999999999996E-2</c:v>
                </c:pt>
                <c:pt idx="303">
                  <c:v>7.8999999999999959E-2</c:v>
                </c:pt>
                <c:pt idx="304">
                  <c:v>7.8999999999999959E-2</c:v>
                </c:pt>
                <c:pt idx="305">
                  <c:v>7.8999999999999959E-2</c:v>
                </c:pt>
                <c:pt idx="306">
                  <c:v>7.8999999999999959E-2</c:v>
                </c:pt>
                <c:pt idx="307">
                  <c:v>7.7999999999999958E-2</c:v>
                </c:pt>
                <c:pt idx="308">
                  <c:v>7.7999999999999958E-2</c:v>
                </c:pt>
                <c:pt idx="309">
                  <c:v>7.7999999999999958E-2</c:v>
                </c:pt>
                <c:pt idx="310">
                  <c:v>7.7999999999999958E-2</c:v>
                </c:pt>
                <c:pt idx="311">
                  <c:v>7.7999999999999958E-2</c:v>
                </c:pt>
                <c:pt idx="312">
                  <c:v>7.6999999999999957E-2</c:v>
                </c:pt>
                <c:pt idx="313">
                  <c:v>7.6999999999999957E-2</c:v>
                </c:pt>
                <c:pt idx="314">
                  <c:v>7.6999999999999957E-2</c:v>
                </c:pt>
                <c:pt idx="315">
                  <c:v>7.6999999999999957E-2</c:v>
                </c:pt>
                <c:pt idx="316">
                  <c:v>7.5999999999999956E-2</c:v>
                </c:pt>
                <c:pt idx="317">
                  <c:v>7.5999999999999956E-2</c:v>
                </c:pt>
                <c:pt idx="318">
                  <c:v>7.5999999999999956E-2</c:v>
                </c:pt>
                <c:pt idx="319">
                  <c:v>7.5999999999999956E-2</c:v>
                </c:pt>
                <c:pt idx="320">
                  <c:v>7.5999999999999956E-2</c:v>
                </c:pt>
                <c:pt idx="321">
                  <c:v>7.4999999999999956E-2</c:v>
                </c:pt>
                <c:pt idx="322">
                  <c:v>7.4999999999999956E-2</c:v>
                </c:pt>
                <c:pt idx="323">
                  <c:v>7.4999999999999956E-2</c:v>
                </c:pt>
                <c:pt idx="324">
                  <c:v>7.4999999999999956E-2</c:v>
                </c:pt>
                <c:pt idx="325">
                  <c:v>7.3999999999999955E-2</c:v>
                </c:pt>
                <c:pt idx="326">
                  <c:v>7.3999999999999955E-2</c:v>
                </c:pt>
                <c:pt idx="327">
                  <c:v>7.3999999999999955E-2</c:v>
                </c:pt>
                <c:pt idx="328">
                  <c:v>7.3999999999999955E-2</c:v>
                </c:pt>
                <c:pt idx="329">
                  <c:v>7.2999999999999954E-2</c:v>
                </c:pt>
                <c:pt idx="330">
                  <c:v>7.2999999999999954E-2</c:v>
                </c:pt>
                <c:pt idx="331">
                  <c:v>7.2999999999999954E-2</c:v>
                </c:pt>
                <c:pt idx="332">
                  <c:v>7.2999999999999954E-2</c:v>
                </c:pt>
                <c:pt idx="333">
                  <c:v>7.2999999999999954E-2</c:v>
                </c:pt>
                <c:pt idx="334">
                  <c:v>7.2999999999999954E-2</c:v>
                </c:pt>
                <c:pt idx="335">
                  <c:v>7.1999999999999953E-2</c:v>
                </c:pt>
                <c:pt idx="336">
                  <c:v>7.1999999999999953E-2</c:v>
                </c:pt>
                <c:pt idx="337">
                  <c:v>7.1999999999999953E-2</c:v>
                </c:pt>
                <c:pt idx="338">
                  <c:v>7.1999999999999953E-2</c:v>
                </c:pt>
                <c:pt idx="339">
                  <c:v>7.1999999999999953E-2</c:v>
                </c:pt>
                <c:pt idx="340">
                  <c:v>7.1999999999999953E-2</c:v>
                </c:pt>
                <c:pt idx="341">
                  <c:v>7.1999999999999953E-2</c:v>
                </c:pt>
                <c:pt idx="342">
                  <c:v>7.1999999999999953E-2</c:v>
                </c:pt>
                <c:pt idx="343">
                  <c:v>7.1999999999999953E-2</c:v>
                </c:pt>
                <c:pt idx="344">
                  <c:v>7.1999999999999953E-2</c:v>
                </c:pt>
                <c:pt idx="345">
                  <c:v>7.1999999999999953E-2</c:v>
                </c:pt>
                <c:pt idx="346">
                  <c:v>7.1999999999999953E-2</c:v>
                </c:pt>
                <c:pt idx="347">
                  <c:v>7.0999999999999952E-2</c:v>
                </c:pt>
                <c:pt idx="348">
                  <c:v>7.0999999999999952E-2</c:v>
                </c:pt>
                <c:pt idx="349">
                  <c:v>7.0999999999999952E-2</c:v>
                </c:pt>
                <c:pt idx="350">
                  <c:v>7.0999999999999952E-2</c:v>
                </c:pt>
                <c:pt idx="351">
                  <c:v>6.9999999999999951E-2</c:v>
                </c:pt>
                <c:pt idx="352">
                  <c:v>6.9999999999999951E-2</c:v>
                </c:pt>
                <c:pt idx="353">
                  <c:v>6.9999999999999951E-2</c:v>
                </c:pt>
                <c:pt idx="354">
                  <c:v>6.899999999999995E-2</c:v>
                </c:pt>
                <c:pt idx="355">
                  <c:v>6.899999999999995E-2</c:v>
                </c:pt>
                <c:pt idx="356">
                  <c:v>6.899999999999995E-2</c:v>
                </c:pt>
                <c:pt idx="357">
                  <c:v>6.899999999999995E-2</c:v>
                </c:pt>
                <c:pt idx="358">
                  <c:v>6.899999999999995E-2</c:v>
                </c:pt>
                <c:pt idx="359">
                  <c:v>6.899999999999995E-2</c:v>
                </c:pt>
                <c:pt idx="360">
                  <c:v>6.899999999999995E-2</c:v>
                </c:pt>
                <c:pt idx="361">
                  <c:v>6.7999999999999949E-2</c:v>
                </c:pt>
                <c:pt idx="362">
                  <c:v>6.7999999999999949E-2</c:v>
                </c:pt>
                <c:pt idx="363">
                  <c:v>6.7999999999999949E-2</c:v>
                </c:pt>
                <c:pt idx="364">
                  <c:v>6.6999999999999948E-2</c:v>
                </c:pt>
                <c:pt idx="365">
                  <c:v>6.6999999999999948E-2</c:v>
                </c:pt>
                <c:pt idx="366">
                  <c:v>6.6999999999999948E-2</c:v>
                </c:pt>
                <c:pt idx="367">
                  <c:v>6.6999999999999948E-2</c:v>
                </c:pt>
                <c:pt idx="368">
                  <c:v>6.6999999999999948E-2</c:v>
                </c:pt>
                <c:pt idx="369">
                  <c:v>6.5999999999999948E-2</c:v>
                </c:pt>
                <c:pt idx="370">
                  <c:v>6.5999999999999948E-2</c:v>
                </c:pt>
                <c:pt idx="371">
                  <c:v>6.5999999999999948E-2</c:v>
                </c:pt>
                <c:pt idx="372">
                  <c:v>6.5999999999999948E-2</c:v>
                </c:pt>
                <c:pt idx="373">
                  <c:v>6.5999999999999948E-2</c:v>
                </c:pt>
                <c:pt idx="374">
                  <c:v>6.5999999999999948E-2</c:v>
                </c:pt>
                <c:pt idx="375">
                  <c:v>6.4999999999999947E-2</c:v>
                </c:pt>
                <c:pt idx="376">
                  <c:v>6.4999999999999947E-2</c:v>
                </c:pt>
                <c:pt idx="377">
                  <c:v>6.4999999999999947E-2</c:v>
                </c:pt>
                <c:pt idx="378">
                  <c:v>6.4999999999999947E-2</c:v>
                </c:pt>
                <c:pt idx="379">
                  <c:v>6.4999999999999947E-2</c:v>
                </c:pt>
                <c:pt idx="380">
                  <c:v>6.3999999999999946E-2</c:v>
                </c:pt>
                <c:pt idx="381">
                  <c:v>6.3999999999999946E-2</c:v>
                </c:pt>
                <c:pt idx="382">
                  <c:v>6.3999999999999946E-2</c:v>
                </c:pt>
                <c:pt idx="383">
                  <c:v>6.3999999999999946E-2</c:v>
                </c:pt>
                <c:pt idx="384">
                  <c:v>6.3999999999999946E-2</c:v>
                </c:pt>
                <c:pt idx="385">
                  <c:v>6.2999999999999945E-2</c:v>
                </c:pt>
                <c:pt idx="386">
                  <c:v>6.2999999999999945E-2</c:v>
                </c:pt>
                <c:pt idx="387">
                  <c:v>6.2999999999999945E-2</c:v>
                </c:pt>
                <c:pt idx="388">
                  <c:v>6.1999999999999944E-2</c:v>
                </c:pt>
                <c:pt idx="389">
                  <c:v>6.1999999999999944E-2</c:v>
                </c:pt>
                <c:pt idx="390">
                  <c:v>6.1999999999999944E-2</c:v>
                </c:pt>
                <c:pt idx="391">
                  <c:v>6.1999999999999944E-2</c:v>
                </c:pt>
                <c:pt idx="392">
                  <c:v>6.0999999999999943E-2</c:v>
                </c:pt>
                <c:pt idx="393">
                  <c:v>6.0999999999999943E-2</c:v>
                </c:pt>
                <c:pt idx="394">
                  <c:v>6.0999999999999943E-2</c:v>
                </c:pt>
                <c:pt idx="395">
                  <c:v>6.0999999999999943E-2</c:v>
                </c:pt>
                <c:pt idx="396">
                  <c:v>6.0999999999999943E-2</c:v>
                </c:pt>
                <c:pt idx="397">
                  <c:v>5.9999999999999942E-2</c:v>
                </c:pt>
                <c:pt idx="398">
                  <c:v>5.9999999999999942E-2</c:v>
                </c:pt>
                <c:pt idx="399">
                  <c:v>5.9999999999999942E-2</c:v>
                </c:pt>
                <c:pt idx="400">
                  <c:v>5.9999999999999942E-2</c:v>
                </c:pt>
                <c:pt idx="401">
                  <c:v>5.9999999999999942E-2</c:v>
                </c:pt>
                <c:pt idx="402">
                  <c:v>5.8999999999999941E-2</c:v>
                </c:pt>
                <c:pt idx="403">
                  <c:v>5.8999999999999941E-2</c:v>
                </c:pt>
                <c:pt idx="404">
                  <c:v>5.8999999999999941E-2</c:v>
                </c:pt>
                <c:pt idx="405">
                  <c:v>5.799999999999994E-2</c:v>
                </c:pt>
                <c:pt idx="406">
                  <c:v>5.799999999999994E-2</c:v>
                </c:pt>
                <c:pt idx="407">
                  <c:v>5.799999999999994E-2</c:v>
                </c:pt>
                <c:pt idx="408">
                  <c:v>5.799999999999994E-2</c:v>
                </c:pt>
                <c:pt idx="409">
                  <c:v>5.799999999999994E-2</c:v>
                </c:pt>
                <c:pt idx="410">
                  <c:v>5.799999999999994E-2</c:v>
                </c:pt>
                <c:pt idx="411">
                  <c:v>5.699999999999994E-2</c:v>
                </c:pt>
                <c:pt idx="412">
                  <c:v>5.699999999999994E-2</c:v>
                </c:pt>
                <c:pt idx="413">
                  <c:v>5.699999999999994E-2</c:v>
                </c:pt>
                <c:pt idx="414">
                  <c:v>5.699999999999994E-2</c:v>
                </c:pt>
                <c:pt idx="415">
                  <c:v>5.699999999999994E-2</c:v>
                </c:pt>
                <c:pt idx="416">
                  <c:v>5.699999999999994E-2</c:v>
                </c:pt>
                <c:pt idx="417">
                  <c:v>5.5999999999999939E-2</c:v>
                </c:pt>
                <c:pt idx="418">
                  <c:v>5.5999999999999939E-2</c:v>
                </c:pt>
                <c:pt idx="419">
                  <c:v>5.5999999999999939E-2</c:v>
                </c:pt>
                <c:pt idx="420">
                  <c:v>5.4999999999999938E-2</c:v>
                </c:pt>
                <c:pt idx="421">
                  <c:v>5.4999999999999938E-2</c:v>
                </c:pt>
                <c:pt idx="422">
                  <c:v>5.4999999999999938E-2</c:v>
                </c:pt>
                <c:pt idx="423">
                  <c:v>5.4999999999999938E-2</c:v>
                </c:pt>
                <c:pt idx="424">
                  <c:v>5.3999999999999937E-2</c:v>
                </c:pt>
                <c:pt idx="425">
                  <c:v>5.3999999999999937E-2</c:v>
                </c:pt>
                <c:pt idx="426">
                  <c:v>5.3999999999999937E-2</c:v>
                </c:pt>
                <c:pt idx="427">
                  <c:v>5.3999999999999937E-2</c:v>
                </c:pt>
                <c:pt idx="428">
                  <c:v>5.3999999999999937E-2</c:v>
                </c:pt>
                <c:pt idx="429">
                  <c:v>5.3999999999999937E-2</c:v>
                </c:pt>
                <c:pt idx="430">
                  <c:v>5.3999999999999937E-2</c:v>
                </c:pt>
                <c:pt idx="431">
                  <c:v>5.3999999999999937E-2</c:v>
                </c:pt>
                <c:pt idx="432">
                  <c:v>5.3999999999999937E-2</c:v>
                </c:pt>
                <c:pt idx="433">
                  <c:v>5.2999999999999936E-2</c:v>
                </c:pt>
                <c:pt idx="434">
                  <c:v>5.2999999999999936E-2</c:v>
                </c:pt>
                <c:pt idx="435">
                  <c:v>5.2999999999999936E-2</c:v>
                </c:pt>
                <c:pt idx="436">
                  <c:v>5.1999999999999935E-2</c:v>
                </c:pt>
                <c:pt idx="437">
                  <c:v>5.1999999999999935E-2</c:v>
                </c:pt>
                <c:pt idx="438">
                  <c:v>5.1999999999999935E-2</c:v>
                </c:pt>
                <c:pt idx="439">
                  <c:v>5.1999999999999935E-2</c:v>
                </c:pt>
                <c:pt idx="440">
                  <c:v>5.1999999999999935E-2</c:v>
                </c:pt>
                <c:pt idx="441">
                  <c:v>5.1999999999999935E-2</c:v>
                </c:pt>
                <c:pt idx="442">
                  <c:v>5.0999999999999934E-2</c:v>
                </c:pt>
                <c:pt idx="443">
                  <c:v>5.0999999999999934E-2</c:v>
                </c:pt>
                <c:pt idx="444">
                  <c:v>5.0999999999999934E-2</c:v>
                </c:pt>
                <c:pt idx="445">
                  <c:v>5.0999999999999934E-2</c:v>
                </c:pt>
                <c:pt idx="446">
                  <c:v>4.9999999999999933E-2</c:v>
                </c:pt>
                <c:pt idx="447">
                  <c:v>4.9999999999999933E-2</c:v>
                </c:pt>
                <c:pt idx="448">
                  <c:v>4.9999999999999933E-2</c:v>
                </c:pt>
                <c:pt idx="449">
                  <c:v>4.9999999999999933E-2</c:v>
                </c:pt>
                <c:pt idx="450">
                  <c:v>4.8999999999999932E-2</c:v>
                </c:pt>
                <c:pt idx="451">
                  <c:v>4.8999999999999932E-2</c:v>
                </c:pt>
                <c:pt idx="452">
                  <c:v>4.8999999999999932E-2</c:v>
                </c:pt>
                <c:pt idx="453">
                  <c:v>4.8999999999999932E-2</c:v>
                </c:pt>
                <c:pt idx="454">
                  <c:v>4.8999999999999932E-2</c:v>
                </c:pt>
                <c:pt idx="455">
                  <c:v>4.8999999999999932E-2</c:v>
                </c:pt>
                <c:pt idx="456">
                  <c:v>4.8999999999999932E-2</c:v>
                </c:pt>
                <c:pt idx="457">
                  <c:v>4.8999999999999932E-2</c:v>
                </c:pt>
                <c:pt idx="458">
                  <c:v>4.8999999999999932E-2</c:v>
                </c:pt>
                <c:pt idx="459">
                  <c:v>4.7999999999999932E-2</c:v>
                </c:pt>
                <c:pt idx="460">
                  <c:v>4.7999999999999932E-2</c:v>
                </c:pt>
                <c:pt idx="461">
                  <c:v>4.7999999999999932E-2</c:v>
                </c:pt>
                <c:pt idx="462">
                  <c:v>4.6999999999999931E-2</c:v>
                </c:pt>
                <c:pt idx="463">
                  <c:v>4.6999999999999931E-2</c:v>
                </c:pt>
                <c:pt idx="464">
                  <c:v>4.6999999999999931E-2</c:v>
                </c:pt>
                <c:pt idx="465">
                  <c:v>4.6999999999999931E-2</c:v>
                </c:pt>
                <c:pt idx="466">
                  <c:v>4.6999999999999931E-2</c:v>
                </c:pt>
                <c:pt idx="467">
                  <c:v>4.599999999999993E-2</c:v>
                </c:pt>
                <c:pt idx="468">
                  <c:v>4.599999999999993E-2</c:v>
                </c:pt>
                <c:pt idx="469">
                  <c:v>4.599999999999993E-2</c:v>
                </c:pt>
                <c:pt idx="470">
                  <c:v>4.599999999999993E-2</c:v>
                </c:pt>
                <c:pt idx="471">
                  <c:v>4.4999999999999929E-2</c:v>
                </c:pt>
                <c:pt idx="472">
                  <c:v>4.4999999999999929E-2</c:v>
                </c:pt>
                <c:pt idx="473">
                  <c:v>4.4999999999999929E-2</c:v>
                </c:pt>
                <c:pt idx="474">
                  <c:v>4.3999999999999928E-2</c:v>
                </c:pt>
                <c:pt idx="475">
                  <c:v>4.3999999999999928E-2</c:v>
                </c:pt>
                <c:pt idx="476">
                  <c:v>4.3999999999999928E-2</c:v>
                </c:pt>
                <c:pt idx="477">
                  <c:v>4.3999999999999928E-2</c:v>
                </c:pt>
                <c:pt idx="478">
                  <c:v>4.2999999999999927E-2</c:v>
                </c:pt>
                <c:pt idx="479">
                  <c:v>4.2999999999999927E-2</c:v>
                </c:pt>
                <c:pt idx="480">
                  <c:v>4.2999999999999927E-2</c:v>
                </c:pt>
                <c:pt idx="481">
                  <c:v>4.2999999999999927E-2</c:v>
                </c:pt>
                <c:pt idx="482">
                  <c:v>4.2999999999999927E-2</c:v>
                </c:pt>
                <c:pt idx="483">
                  <c:v>4.2999999999999927E-2</c:v>
                </c:pt>
                <c:pt idx="484">
                  <c:v>4.2999999999999927E-2</c:v>
                </c:pt>
                <c:pt idx="485">
                  <c:v>4.2999999999999927E-2</c:v>
                </c:pt>
                <c:pt idx="486">
                  <c:v>4.2999999999999927E-2</c:v>
                </c:pt>
                <c:pt idx="487">
                  <c:v>4.2999999999999927E-2</c:v>
                </c:pt>
                <c:pt idx="488">
                  <c:v>4.2999999999999927E-2</c:v>
                </c:pt>
                <c:pt idx="489">
                  <c:v>4.2999999999999927E-2</c:v>
                </c:pt>
                <c:pt idx="490">
                  <c:v>4.2999999999999927E-2</c:v>
                </c:pt>
                <c:pt idx="491">
                  <c:v>4.1999999999999926E-2</c:v>
                </c:pt>
                <c:pt idx="492">
                  <c:v>4.1999999999999926E-2</c:v>
                </c:pt>
                <c:pt idx="493">
                  <c:v>4.1999999999999926E-2</c:v>
                </c:pt>
                <c:pt idx="494">
                  <c:v>4.0999999999999925E-2</c:v>
                </c:pt>
                <c:pt idx="495">
                  <c:v>4.0999999999999925E-2</c:v>
                </c:pt>
                <c:pt idx="496">
                  <c:v>4.0999999999999925E-2</c:v>
                </c:pt>
                <c:pt idx="497">
                  <c:v>4.0999999999999925E-2</c:v>
                </c:pt>
                <c:pt idx="498">
                  <c:v>4.0999999999999925E-2</c:v>
                </c:pt>
                <c:pt idx="499">
                  <c:v>3.9999999999999925E-2</c:v>
                </c:pt>
                <c:pt idx="500">
                  <c:v>3.9999999999999925E-2</c:v>
                </c:pt>
                <c:pt idx="501">
                  <c:v>3.9999999999999925E-2</c:v>
                </c:pt>
                <c:pt idx="502">
                  <c:v>3.9999999999999925E-2</c:v>
                </c:pt>
                <c:pt idx="503">
                  <c:v>3.8999999999999924E-2</c:v>
                </c:pt>
                <c:pt idx="504">
                  <c:v>3.8999999999999924E-2</c:v>
                </c:pt>
                <c:pt idx="505">
                  <c:v>3.8999999999999924E-2</c:v>
                </c:pt>
                <c:pt idx="506">
                  <c:v>3.8999999999999924E-2</c:v>
                </c:pt>
                <c:pt idx="507">
                  <c:v>3.7999999999999923E-2</c:v>
                </c:pt>
                <c:pt idx="508">
                  <c:v>3.7999999999999923E-2</c:v>
                </c:pt>
                <c:pt idx="509">
                  <c:v>3.7999999999999923E-2</c:v>
                </c:pt>
                <c:pt idx="510">
                  <c:v>3.7999999999999923E-2</c:v>
                </c:pt>
                <c:pt idx="511">
                  <c:v>3.6999999999999922E-2</c:v>
                </c:pt>
                <c:pt idx="512">
                  <c:v>3.6999999999999922E-2</c:v>
                </c:pt>
                <c:pt idx="513">
                  <c:v>3.6999999999999922E-2</c:v>
                </c:pt>
                <c:pt idx="514">
                  <c:v>3.5999999999999921E-2</c:v>
                </c:pt>
                <c:pt idx="515">
                  <c:v>3.5999999999999921E-2</c:v>
                </c:pt>
                <c:pt idx="516">
                  <c:v>3.5999999999999921E-2</c:v>
                </c:pt>
                <c:pt idx="517">
                  <c:v>3.5999999999999921E-2</c:v>
                </c:pt>
                <c:pt idx="518">
                  <c:v>3.499999999999992E-2</c:v>
                </c:pt>
                <c:pt idx="519">
                  <c:v>3.499999999999992E-2</c:v>
                </c:pt>
                <c:pt idx="520">
                  <c:v>3.499999999999992E-2</c:v>
                </c:pt>
                <c:pt idx="521">
                  <c:v>3.499999999999992E-2</c:v>
                </c:pt>
                <c:pt idx="522">
                  <c:v>3.499999999999992E-2</c:v>
                </c:pt>
                <c:pt idx="523">
                  <c:v>3.499999999999992E-2</c:v>
                </c:pt>
                <c:pt idx="524">
                  <c:v>3.499999999999992E-2</c:v>
                </c:pt>
                <c:pt idx="525">
                  <c:v>3.3999999999999919E-2</c:v>
                </c:pt>
                <c:pt idx="526">
                  <c:v>3.3999999999999919E-2</c:v>
                </c:pt>
                <c:pt idx="527">
                  <c:v>3.3999999999999919E-2</c:v>
                </c:pt>
                <c:pt idx="528">
                  <c:v>3.3999999999999919E-2</c:v>
                </c:pt>
                <c:pt idx="529">
                  <c:v>3.2999999999999918E-2</c:v>
                </c:pt>
                <c:pt idx="530">
                  <c:v>3.2999999999999918E-2</c:v>
                </c:pt>
                <c:pt idx="531">
                  <c:v>3.2999999999999918E-2</c:v>
                </c:pt>
                <c:pt idx="532">
                  <c:v>3.1999999999999917E-2</c:v>
                </c:pt>
                <c:pt idx="533">
                  <c:v>3.1999999999999917E-2</c:v>
                </c:pt>
                <c:pt idx="534">
                  <c:v>3.1999999999999917E-2</c:v>
                </c:pt>
                <c:pt idx="535">
                  <c:v>3.1999999999999917E-2</c:v>
                </c:pt>
                <c:pt idx="536">
                  <c:v>3.1999999999999917E-2</c:v>
                </c:pt>
                <c:pt idx="537">
                  <c:v>3.0999999999999917E-2</c:v>
                </c:pt>
                <c:pt idx="538">
                  <c:v>3.1999999999999917E-2</c:v>
                </c:pt>
                <c:pt idx="539">
                  <c:v>3.1999999999999917E-2</c:v>
                </c:pt>
                <c:pt idx="540">
                  <c:v>3.1999999999999917E-2</c:v>
                </c:pt>
                <c:pt idx="541">
                  <c:v>3.0999999999999917E-2</c:v>
                </c:pt>
                <c:pt idx="542">
                  <c:v>3.0999999999999917E-2</c:v>
                </c:pt>
                <c:pt idx="543">
                  <c:v>3.0999999999999917E-2</c:v>
                </c:pt>
                <c:pt idx="544">
                  <c:v>3.0999999999999917E-2</c:v>
                </c:pt>
                <c:pt idx="545">
                  <c:v>3.0999999999999917E-2</c:v>
                </c:pt>
                <c:pt idx="546">
                  <c:v>2.9999999999999916E-2</c:v>
                </c:pt>
                <c:pt idx="547">
                  <c:v>2.9999999999999916E-2</c:v>
                </c:pt>
                <c:pt idx="548">
                  <c:v>2.9999999999999916E-2</c:v>
                </c:pt>
                <c:pt idx="549">
                  <c:v>2.8999999999999915E-2</c:v>
                </c:pt>
                <c:pt idx="550">
                  <c:v>2.8999999999999915E-2</c:v>
                </c:pt>
                <c:pt idx="551">
                  <c:v>2.8999999999999915E-2</c:v>
                </c:pt>
                <c:pt idx="552">
                  <c:v>2.8999999999999915E-2</c:v>
                </c:pt>
                <c:pt idx="553">
                  <c:v>2.8999999999999915E-2</c:v>
                </c:pt>
                <c:pt idx="554">
                  <c:v>2.7999999999999914E-2</c:v>
                </c:pt>
                <c:pt idx="555">
                  <c:v>2.7999999999999914E-2</c:v>
                </c:pt>
                <c:pt idx="556">
                  <c:v>2.7999999999999914E-2</c:v>
                </c:pt>
                <c:pt idx="557">
                  <c:v>2.7999999999999914E-2</c:v>
                </c:pt>
                <c:pt idx="558">
                  <c:v>2.7999999999999914E-2</c:v>
                </c:pt>
                <c:pt idx="559">
                  <c:v>2.6999999999999913E-2</c:v>
                </c:pt>
                <c:pt idx="560">
                  <c:v>2.6999999999999913E-2</c:v>
                </c:pt>
                <c:pt idx="561">
                  <c:v>2.5999999999999912E-2</c:v>
                </c:pt>
                <c:pt idx="562">
                  <c:v>2.5999999999999912E-2</c:v>
                </c:pt>
                <c:pt idx="563">
                  <c:v>2.5999999999999912E-2</c:v>
                </c:pt>
                <c:pt idx="564">
                  <c:v>2.5999999999999912E-2</c:v>
                </c:pt>
                <c:pt idx="565">
                  <c:v>2.5999999999999912E-2</c:v>
                </c:pt>
                <c:pt idx="566">
                  <c:v>2.4999999999999911E-2</c:v>
                </c:pt>
                <c:pt idx="567">
                  <c:v>2.4999999999999911E-2</c:v>
                </c:pt>
                <c:pt idx="568">
                  <c:v>2.4999999999999911E-2</c:v>
                </c:pt>
                <c:pt idx="569">
                  <c:v>2.4999999999999911E-2</c:v>
                </c:pt>
                <c:pt idx="570">
                  <c:v>2.4999999999999911E-2</c:v>
                </c:pt>
                <c:pt idx="571">
                  <c:v>2.399999999999991E-2</c:v>
                </c:pt>
                <c:pt idx="572">
                  <c:v>2.399999999999991E-2</c:v>
                </c:pt>
                <c:pt idx="573">
                  <c:v>2.399999999999991E-2</c:v>
                </c:pt>
                <c:pt idx="574">
                  <c:v>2.399999999999991E-2</c:v>
                </c:pt>
                <c:pt idx="575">
                  <c:v>2.2999999999999909E-2</c:v>
                </c:pt>
                <c:pt idx="576">
                  <c:v>2.2999999999999909E-2</c:v>
                </c:pt>
                <c:pt idx="577">
                  <c:v>2.2999999999999909E-2</c:v>
                </c:pt>
                <c:pt idx="578">
                  <c:v>2.2999999999999909E-2</c:v>
                </c:pt>
                <c:pt idx="579">
                  <c:v>2.1999999999999909E-2</c:v>
                </c:pt>
                <c:pt idx="580">
                  <c:v>2.1999999999999909E-2</c:v>
                </c:pt>
                <c:pt idx="581">
                  <c:v>2.1999999999999909E-2</c:v>
                </c:pt>
                <c:pt idx="582">
                  <c:v>2.1999999999999909E-2</c:v>
                </c:pt>
                <c:pt idx="583">
                  <c:v>2.1000000000000019E-2</c:v>
                </c:pt>
                <c:pt idx="584">
                  <c:v>2.1000000000000019E-2</c:v>
                </c:pt>
                <c:pt idx="585">
                  <c:v>2.1000000000000019E-2</c:v>
                </c:pt>
                <c:pt idx="586">
                  <c:v>2.1000000000000019E-2</c:v>
                </c:pt>
                <c:pt idx="587">
                  <c:v>2.0000000000000018E-2</c:v>
                </c:pt>
                <c:pt idx="588">
                  <c:v>2.0000000000000018E-2</c:v>
                </c:pt>
                <c:pt idx="589">
                  <c:v>2.0000000000000018E-2</c:v>
                </c:pt>
                <c:pt idx="590">
                  <c:v>2.0000000000000018E-2</c:v>
                </c:pt>
                <c:pt idx="591">
                  <c:v>2.0000000000000018E-2</c:v>
                </c:pt>
                <c:pt idx="592">
                  <c:v>2.0000000000000018E-2</c:v>
                </c:pt>
                <c:pt idx="593">
                  <c:v>1.9000000000000017E-2</c:v>
                </c:pt>
                <c:pt idx="594">
                  <c:v>1.9000000000000017E-2</c:v>
                </c:pt>
                <c:pt idx="595">
                  <c:v>1.9000000000000017E-2</c:v>
                </c:pt>
                <c:pt idx="596">
                  <c:v>1.9000000000000017E-2</c:v>
                </c:pt>
                <c:pt idx="597">
                  <c:v>1.9000000000000017E-2</c:v>
                </c:pt>
                <c:pt idx="598">
                  <c:v>1.8000000000000016E-2</c:v>
                </c:pt>
                <c:pt idx="599">
                  <c:v>1.8000000000000016E-2</c:v>
                </c:pt>
                <c:pt idx="600">
                  <c:v>1.8000000000000016E-2</c:v>
                </c:pt>
                <c:pt idx="601">
                  <c:v>1.7000000000000015E-2</c:v>
                </c:pt>
                <c:pt idx="602">
                  <c:v>1.7000000000000015E-2</c:v>
                </c:pt>
                <c:pt idx="603">
                  <c:v>1.7000000000000015E-2</c:v>
                </c:pt>
                <c:pt idx="604">
                  <c:v>1.7000000000000015E-2</c:v>
                </c:pt>
                <c:pt idx="605">
                  <c:v>1.6000000000000014E-2</c:v>
                </c:pt>
                <c:pt idx="606">
                  <c:v>1.6000000000000014E-2</c:v>
                </c:pt>
                <c:pt idx="607">
                  <c:v>1.6000000000000014E-2</c:v>
                </c:pt>
                <c:pt idx="608">
                  <c:v>1.6000000000000014E-2</c:v>
                </c:pt>
                <c:pt idx="609">
                  <c:v>1.6000000000000014E-2</c:v>
                </c:pt>
                <c:pt idx="610">
                  <c:v>1.6000000000000014E-2</c:v>
                </c:pt>
                <c:pt idx="611">
                  <c:v>1.5000000000000013E-2</c:v>
                </c:pt>
                <c:pt idx="612">
                  <c:v>1.5000000000000013E-2</c:v>
                </c:pt>
                <c:pt idx="613">
                  <c:v>1.5000000000000013E-2</c:v>
                </c:pt>
                <c:pt idx="614">
                  <c:v>1.4000000000000012E-2</c:v>
                </c:pt>
                <c:pt idx="615">
                  <c:v>1.4000000000000012E-2</c:v>
                </c:pt>
                <c:pt idx="616">
                  <c:v>1.4000000000000012E-2</c:v>
                </c:pt>
                <c:pt idx="617">
                  <c:v>1.4000000000000012E-2</c:v>
                </c:pt>
                <c:pt idx="618">
                  <c:v>1.4000000000000012E-2</c:v>
                </c:pt>
                <c:pt idx="619">
                  <c:v>1.3000000000000012E-2</c:v>
                </c:pt>
                <c:pt idx="620">
                  <c:v>1.3000000000000012E-2</c:v>
                </c:pt>
                <c:pt idx="621">
                  <c:v>1.3000000000000012E-2</c:v>
                </c:pt>
                <c:pt idx="622">
                  <c:v>1.3000000000000012E-2</c:v>
                </c:pt>
                <c:pt idx="623">
                  <c:v>1.2000000000000011E-2</c:v>
                </c:pt>
                <c:pt idx="624">
                  <c:v>1.2000000000000011E-2</c:v>
                </c:pt>
                <c:pt idx="625">
                  <c:v>1.2000000000000011E-2</c:v>
                </c:pt>
                <c:pt idx="626">
                  <c:v>1.100000000000001E-2</c:v>
                </c:pt>
                <c:pt idx="627">
                  <c:v>1.100000000000001E-2</c:v>
                </c:pt>
                <c:pt idx="628">
                  <c:v>1.100000000000001E-2</c:v>
                </c:pt>
                <c:pt idx="629">
                  <c:v>1.100000000000001E-2</c:v>
                </c:pt>
                <c:pt idx="630">
                  <c:v>1.0000000000000009E-2</c:v>
                </c:pt>
                <c:pt idx="631">
                  <c:v>1.0000000000000009E-2</c:v>
                </c:pt>
                <c:pt idx="632">
                  <c:v>1.0000000000000009E-2</c:v>
                </c:pt>
                <c:pt idx="633">
                  <c:v>1.0000000000000009E-2</c:v>
                </c:pt>
                <c:pt idx="634">
                  <c:v>1.0000000000000009E-2</c:v>
                </c:pt>
                <c:pt idx="635">
                  <c:v>9.000000000000008E-3</c:v>
                </c:pt>
                <c:pt idx="636">
                  <c:v>9.000000000000008E-3</c:v>
                </c:pt>
                <c:pt idx="637">
                  <c:v>9.000000000000008E-3</c:v>
                </c:pt>
                <c:pt idx="638">
                  <c:v>9.000000000000008E-3</c:v>
                </c:pt>
                <c:pt idx="639">
                  <c:v>8.0000000000000071E-3</c:v>
                </c:pt>
                <c:pt idx="640">
                  <c:v>8.0000000000000071E-3</c:v>
                </c:pt>
                <c:pt idx="641">
                  <c:v>8.0000000000000071E-3</c:v>
                </c:pt>
                <c:pt idx="642">
                  <c:v>7.0000000000000062E-3</c:v>
                </c:pt>
                <c:pt idx="643">
                  <c:v>7.0000000000000062E-3</c:v>
                </c:pt>
                <c:pt idx="644">
                  <c:v>7.0000000000000062E-3</c:v>
                </c:pt>
                <c:pt idx="645">
                  <c:v>7.0000000000000062E-3</c:v>
                </c:pt>
                <c:pt idx="646">
                  <c:v>6.0000000000000053E-3</c:v>
                </c:pt>
                <c:pt idx="647">
                  <c:v>6.0000000000000053E-3</c:v>
                </c:pt>
                <c:pt idx="648">
                  <c:v>8.0000000000000071E-3</c:v>
                </c:pt>
                <c:pt idx="649">
                  <c:v>1.8000000000000016E-2</c:v>
                </c:pt>
                <c:pt idx="650">
                  <c:v>3.5999999999999921E-2</c:v>
                </c:pt>
                <c:pt idx="651">
                  <c:v>5.5999999999999939E-2</c:v>
                </c:pt>
                <c:pt idx="652">
                  <c:v>7.5999999999999956E-2</c:v>
                </c:pt>
                <c:pt idx="653">
                  <c:v>9.6999999999999975E-2</c:v>
                </c:pt>
                <c:pt idx="654">
                  <c:v>0.11799999999999999</c:v>
                </c:pt>
                <c:pt idx="655">
                  <c:v>0.13800000000000001</c:v>
                </c:pt>
                <c:pt idx="656">
                  <c:v>0.15899999999999992</c:v>
                </c:pt>
                <c:pt idx="657">
                  <c:v>0.17699999999999994</c:v>
                </c:pt>
                <c:pt idx="658">
                  <c:v>0.18699999999999994</c:v>
                </c:pt>
                <c:pt idx="659">
                  <c:v>0.18999999999999995</c:v>
                </c:pt>
                <c:pt idx="660">
                  <c:v>0.18999999999999995</c:v>
                </c:pt>
                <c:pt idx="661">
                  <c:v>0.18999999999999995</c:v>
                </c:pt>
                <c:pt idx="662">
                  <c:v>0.18999999999999995</c:v>
                </c:pt>
                <c:pt idx="663">
                  <c:v>0.18899999999999995</c:v>
                </c:pt>
                <c:pt idx="664">
                  <c:v>0.18899999999999995</c:v>
                </c:pt>
                <c:pt idx="665">
                  <c:v>0.18899999999999995</c:v>
                </c:pt>
                <c:pt idx="666">
                  <c:v>0.18999999999999995</c:v>
                </c:pt>
                <c:pt idx="667">
                  <c:v>0.18999999999999995</c:v>
                </c:pt>
                <c:pt idx="668">
                  <c:v>0.18999999999999995</c:v>
                </c:pt>
                <c:pt idx="669">
                  <c:v>0.18999999999999995</c:v>
                </c:pt>
                <c:pt idx="670">
                  <c:v>0.18999999999999995</c:v>
                </c:pt>
                <c:pt idx="671">
                  <c:v>0.18999999999999995</c:v>
                </c:pt>
                <c:pt idx="672">
                  <c:v>0.18999999999999995</c:v>
                </c:pt>
                <c:pt idx="673">
                  <c:v>0.18999999999999995</c:v>
                </c:pt>
                <c:pt idx="674">
                  <c:v>0.18999999999999995</c:v>
                </c:pt>
                <c:pt idx="675">
                  <c:v>0.18899999999999995</c:v>
                </c:pt>
                <c:pt idx="676">
                  <c:v>0.18899999999999995</c:v>
                </c:pt>
                <c:pt idx="677">
                  <c:v>0.18799999999999994</c:v>
                </c:pt>
                <c:pt idx="678">
                  <c:v>0.18799999999999994</c:v>
                </c:pt>
                <c:pt idx="679">
                  <c:v>0.18699999999999994</c:v>
                </c:pt>
                <c:pt idx="680">
                  <c:v>0.18699999999999994</c:v>
                </c:pt>
                <c:pt idx="681">
                  <c:v>0.18699999999999994</c:v>
                </c:pt>
                <c:pt idx="682">
                  <c:v>0.18799999999999994</c:v>
                </c:pt>
                <c:pt idx="683">
                  <c:v>0.18899999999999995</c:v>
                </c:pt>
                <c:pt idx="684">
                  <c:v>0.18899999999999995</c:v>
                </c:pt>
                <c:pt idx="685">
                  <c:v>0.18899999999999995</c:v>
                </c:pt>
                <c:pt idx="686">
                  <c:v>0.18899999999999995</c:v>
                </c:pt>
                <c:pt idx="687">
                  <c:v>0.18899999999999995</c:v>
                </c:pt>
                <c:pt idx="688">
                  <c:v>0.18899999999999995</c:v>
                </c:pt>
                <c:pt idx="689">
                  <c:v>0.18999999999999995</c:v>
                </c:pt>
                <c:pt idx="690">
                  <c:v>0.18899999999999995</c:v>
                </c:pt>
                <c:pt idx="691">
                  <c:v>0.18799999999999994</c:v>
                </c:pt>
                <c:pt idx="692">
                  <c:v>0.18799999999999994</c:v>
                </c:pt>
                <c:pt idx="693">
                  <c:v>0.18699999999999994</c:v>
                </c:pt>
                <c:pt idx="694">
                  <c:v>0.18699999999999994</c:v>
                </c:pt>
                <c:pt idx="695">
                  <c:v>0.18699999999999994</c:v>
                </c:pt>
                <c:pt idx="696">
                  <c:v>0.18699999999999994</c:v>
                </c:pt>
                <c:pt idx="697">
                  <c:v>0.18699999999999994</c:v>
                </c:pt>
                <c:pt idx="698">
                  <c:v>0.18699999999999994</c:v>
                </c:pt>
                <c:pt idx="699">
                  <c:v>0.18699999999999994</c:v>
                </c:pt>
                <c:pt idx="700">
                  <c:v>0.18699999999999994</c:v>
                </c:pt>
                <c:pt idx="701">
                  <c:v>0.18799999999999994</c:v>
                </c:pt>
                <c:pt idx="702">
                  <c:v>0.18799999999999994</c:v>
                </c:pt>
                <c:pt idx="703">
                  <c:v>0.18799999999999994</c:v>
                </c:pt>
                <c:pt idx="704">
                  <c:v>0.18799999999999994</c:v>
                </c:pt>
                <c:pt idx="705">
                  <c:v>0.18899999999999995</c:v>
                </c:pt>
                <c:pt idx="706">
                  <c:v>0.18799999999999994</c:v>
                </c:pt>
                <c:pt idx="707">
                  <c:v>0.18799999999999994</c:v>
                </c:pt>
                <c:pt idx="708">
                  <c:v>0.18699999999999994</c:v>
                </c:pt>
                <c:pt idx="709">
                  <c:v>0.18699999999999994</c:v>
                </c:pt>
                <c:pt idx="710">
                  <c:v>0.18699999999999994</c:v>
                </c:pt>
                <c:pt idx="711">
                  <c:v>0.18599999999999994</c:v>
                </c:pt>
                <c:pt idx="712">
                  <c:v>0.18599999999999994</c:v>
                </c:pt>
                <c:pt idx="713">
                  <c:v>0.18699999999999994</c:v>
                </c:pt>
                <c:pt idx="714">
                  <c:v>0.18799999999999994</c:v>
                </c:pt>
                <c:pt idx="715">
                  <c:v>0.18799999999999994</c:v>
                </c:pt>
                <c:pt idx="716">
                  <c:v>0.18799999999999994</c:v>
                </c:pt>
                <c:pt idx="717">
                  <c:v>0.18799999999999994</c:v>
                </c:pt>
                <c:pt idx="718">
                  <c:v>0.18799999999999994</c:v>
                </c:pt>
                <c:pt idx="719">
                  <c:v>0.18799999999999994</c:v>
                </c:pt>
                <c:pt idx="720">
                  <c:v>0.18699999999999994</c:v>
                </c:pt>
                <c:pt idx="721">
                  <c:v>0.18699999999999994</c:v>
                </c:pt>
                <c:pt idx="722">
                  <c:v>0.18599999999999994</c:v>
                </c:pt>
                <c:pt idx="723">
                  <c:v>0.18399999999999994</c:v>
                </c:pt>
                <c:pt idx="724">
                  <c:v>0.18299999999999994</c:v>
                </c:pt>
                <c:pt idx="725">
                  <c:v>0.18299999999999994</c:v>
                </c:pt>
                <c:pt idx="726">
                  <c:v>0.18299999999999994</c:v>
                </c:pt>
                <c:pt idx="727">
                  <c:v>0.18199999999999994</c:v>
                </c:pt>
                <c:pt idx="728">
                  <c:v>0.18199999999999994</c:v>
                </c:pt>
                <c:pt idx="729">
                  <c:v>0.18199999999999994</c:v>
                </c:pt>
                <c:pt idx="730">
                  <c:v>0.18299999999999994</c:v>
                </c:pt>
                <c:pt idx="731">
                  <c:v>0.18299999999999994</c:v>
                </c:pt>
                <c:pt idx="732">
                  <c:v>0.18299999999999994</c:v>
                </c:pt>
                <c:pt idx="733">
                  <c:v>0.18299999999999994</c:v>
                </c:pt>
                <c:pt idx="734">
                  <c:v>0.18199999999999994</c:v>
                </c:pt>
                <c:pt idx="735">
                  <c:v>0.18199999999999994</c:v>
                </c:pt>
                <c:pt idx="736">
                  <c:v>0.18199999999999994</c:v>
                </c:pt>
                <c:pt idx="737">
                  <c:v>0.18199999999999994</c:v>
                </c:pt>
                <c:pt idx="738">
                  <c:v>0.18099999999999994</c:v>
                </c:pt>
                <c:pt idx="739">
                  <c:v>0.18099999999999994</c:v>
                </c:pt>
                <c:pt idx="740">
                  <c:v>0.17999999999999994</c:v>
                </c:pt>
                <c:pt idx="741">
                  <c:v>0.17999999999999994</c:v>
                </c:pt>
                <c:pt idx="742">
                  <c:v>0.17899999999999994</c:v>
                </c:pt>
                <c:pt idx="743">
                  <c:v>0.17899999999999994</c:v>
                </c:pt>
                <c:pt idx="744">
                  <c:v>0.17899999999999994</c:v>
                </c:pt>
                <c:pt idx="745">
                  <c:v>0.17899999999999994</c:v>
                </c:pt>
                <c:pt idx="746">
                  <c:v>0.17999999999999994</c:v>
                </c:pt>
                <c:pt idx="747">
                  <c:v>0.18099999999999994</c:v>
                </c:pt>
                <c:pt idx="748">
                  <c:v>0.17999999999999994</c:v>
                </c:pt>
                <c:pt idx="749">
                  <c:v>0.17999999999999994</c:v>
                </c:pt>
                <c:pt idx="750">
                  <c:v>0.17999999999999994</c:v>
                </c:pt>
                <c:pt idx="751">
                  <c:v>0.17999999999999994</c:v>
                </c:pt>
                <c:pt idx="752">
                  <c:v>0.17999999999999994</c:v>
                </c:pt>
                <c:pt idx="753">
                  <c:v>0.17899999999999994</c:v>
                </c:pt>
                <c:pt idx="754">
                  <c:v>0.17799999999999994</c:v>
                </c:pt>
                <c:pt idx="755">
                  <c:v>0.17699999999999994</c:v>
                </c:pt>
                <c:pt idx="756">
                  <c:v>0.17599999999999993</c:v>
                </c:pt>
                <c:pt idx="757">
                  <c:v>0.17599999999999993</c:v>
                </c:pt>
                <c:pt idx="758">
                  <c:v>0.17499999999999993</c:v>
                </c:pt>
                <c:pt idx="759">
                  <c:v>0.17499999999999993</c:v>
                </c:pt>
                <c:pt idx="760">
                  <c:v>0.17499999999999993</c:v>
                </c:pt>
                <c:pt idx="761">
                  <c:v>0.17499999999999993</c:v>
                </c:pt>
                <c:pt idx="762">
                  <c:v>0.17599999999999993</c:v>
                </c:pt>
                <c:pt idx="763">
                  <c:v>0.17599999999999993</c:v>
                </c:pt>
                <c:pt idx="764">
                  <c:v>0.17599999999999993</c:v>
                </c:pt>
                <c:pt idx="765">
                  <c:v>0.17599999999999993</c:v>
                </c:pt>
                <c:pt idx="766">
                  <c:v>0.17599999999999993</c:v>
                </c:pt>
                <c:pt idx="767">
                  <c:v>0.17599999999999993</c:v>
                </c:pt>
                <c:pt idx="768">
                  <c:v>0.17599999999999993</c:v>
                </c:pt>
                <c:pt idx="769">
                  <c:v>0.17599999999999993</c:v>
                </c:pt>
                <c:pt idx="770">
                  <c:v>0.17399999999999993</c:v>
                </c:pt>
                <c:pt idx="771">
                  <c:v>0.17299999999999993</c:v>
                </c:pt>
                <c:pt idx="772">
                  <c:v>0.17299999999999993</c:v>
                </c:pt>
                <c:pt idx="773">
                  <c:v>0.17199999999999993</c:v>
                </c:pt>
                <c:pt idx="774">
                  <c:v>0.17199999999999993</c:v>
                </c:pt>
                <c:pt idx="775">
                  <c:v>0.17099999999999993</c:v>
                </c:pt>
                <c:pt idx="776">
                  <c:v>0.16999999999999993</c:v>
                </c:pt>
                <c:pt idx="777">
                  <c:v>0.16999999999999993</c:v>
                </c:pt>
                <c:pt idx="778">
                  <c:v>0.16999999999999993</c:v>
                </c:pt>
                <c:pt idx="779">
                  <c:v>0.16899999999999993</c:v>
                </c:pt>
                <c:pt idx="780">
                  <c:v>0.16899999999999993</c:v>
                </c:pt>
                <c:pt idx="781">
                  <c:v>0.16799999999999993</c:v>
                </c:pt>
                <c:pt idx="782">
                  <c:v>0.16799999999999993</c:v>
                </c:pt>
                <c:pt idx="783">
                  <c:v>0.16799999999999993</c:v>
                </c:pt>
                <c:pt idx="784">
                  <c:v>0.16799999999999993</c:v>
                </c:pt>
                <c:pt idx="785">
                  <c:v>0.16799999999999993</c:v>
                </c:pt>
                <c:pt idx="786">
                  <c:v>0.16799999999999993</c:v>
                </c:pt>
                <c:pt idx="787">
                  <c:v>0.16799999999999993</c:v>
                </c:pt>
                <c:pt idx="788">
                  <c:v>0.16799999999999993</c:v>
                </c:pt>
                <c:pt idx="789">
                  <c:v>0.16799999999999993</c:v>
                </c:pt>
                <c:pt idx="790">
                  <c:v>0.16799999999999993</c:v>
                </c:pt>
                <c:pt idx="791">
                  <c:v>0.16899999999999993</c:v>
                </c:pt>
                <c:pt idx="792">
                  <c:v>0.16899999999999993</c:v>
                </c:pt>
                <c:pt idx="793">
                  <c:v>0.16899999999999993</c:v>
                </c:pt>
                <c:pt idx="794">
                  <c:v>0.16899999999999993</c:v>
                </c:pt>
                <c:pt idx="795">
                  <c:v>0.16999999999999993</c:v>
                </c:pt>
                <c:pt idx="796">
                  <c:v>0.16899999999999993</c:v>
                </c:pt>
                <c:pt idx="797">
                  <c:v>0.16899999999999993</c:v>
                </c:pt>
                <c:pt idx="798">
                  <c:v>0.16999999999999993</c:v>
                </c:pt>
                <c:pt idx="799">
                  <c:v>0.16999999999999993</c:v>
                </c:pt>
                <c:pt idx="800">
                  <c:v>0.16999999999999993</c:v>
                </c:pt>
                <c:pt idx="801">
                  <c:v>0.16999999999999993</c:v>
                </c:pt>
                <c:pt idx="802">
                  <c:v>0.16999999999999993</c:v>
                </c:pt>
                <c:pt idx="803">
                  <c:v>0.16999999999999993</c:v>
                </c:pt>
                <c:pt idx="804">
                  <c:v>0.16999999999999993</c:v>
                </c:pt>
                <c:pt idx="805">
                  <c:v>0.16999999999999993</c:v>
                </c:pt>
                <c:pt idx="806">
                  <c:v>0.16999999999999993</c:v>
                </c:pt>
                <c:pt idx="807">
                  <c:v>0.16999999999999993</c:v>
                </c:pt>
                <c:pt idx="808">
                  <c:v>0.16999999999999993</c:v>
                </c:pt>
                <c:pt idx="809">
                  <c:v>0.16999999999999993</c:v>
                </c:pt>
                <c:pt idx="810">
                  <c:v>0.16999999999999993</c:v>
                </c:pt>
                <c:pt idx="811">
                  <c:v>0.16999999999999993</c:v>
                </c:pt>
                <c:pt idx="812">
                  <c:v>0.16999999999999993</c:v>
                </c:pt>
                <c:pt idx="813">
                  <c:v>0.16999999999999993</c:v>
                </c:pt>
                <c:pt idx="814">
                  <c:v>0.16999999999999993</c:v>
                </c:pt>
                <c:pt idx="815">
                  <c:v>0.16999999999999993</c:v>
                </c:pt>
                <c:pt idx="816">
                  <c:v>0.16999999999999993</c:v>
                </c:pt>
                <c:pt idx="817">
                  <c:v>0.17099999999999993</c:v>
                </c:pt>
                <c:pt idx="818">
                  <c:v>0.17099999999999993</c:v>
                </c:pt>
                <c:pt idx="819">
                  <c:v>0.17099999999999993</c:v>
                </c:pt>
                <c:pt idx="820">
                  <c:v>0.17099999999999993</c:v>
                </c:pt>
                <c:pt idx="821">
                  <c:v>0.17099999999999993</c:v>
                </c:pt>
                <c:pt idx="822">
                  <c:v>0.17099999999999993</c:v>
                </c:pt>
                <c:pt idx="823">
                  <c:v>0.17099999999999993</c:v>
                </c:pt>
                <c:pt idx="824">
                  <c:v>0.17099999999999993</c:v>
                </c:pt>
                <c:pt idx="825">
                  <c:v>0.16999999999999993</c:v>
                </c:pt>
                <c:pt idx="826">
                  <c:v>0.16999999999999993</c:v>
                </c:pt>
                <c:pt idx="827">
                  <c:v>0.16999999999999993</c:v>
                </c:pt>
                <c:pt idx="828">
                  <c:v>0.17099999999999993</c:v>
                </c:pt>
                <c:pt idx="829">
                  <c:v>0.17099999999999993</c:v>
                </c:pt>
                <c:pt idx="830">
                  <c:v>0.17099999999999993</c:v>
                </c:pt>
                <c:pt idx="831">
                  <c:v>0.16999999999999993</c:v>
                </c:pt>
                <c:pt idx="832">
                  <c:v>0.16999999999999993</c:v>
                </c:pt>
                <c:pt idx="833">
                  <c:v>0.17099999999999993</c:v>
                </c:pt>
                <c:pt idx="834">
                  <c:v>0.17099999999999993</c:v>
                </c:pt>
                <c:pt idx="835">
                  <c:v>0.17099999999999993</c:v>
                </c:pt>
                <c:pt idx="836">
                  <c:v>0.17099999999999993</c:v>
                </c:pt>
                <c:pt idx="837">
                  <c:v>0.17099999999999993</c:v>
                </c:pt>
                <c:pt idx="838">
                  <c:v>0.17099999999999993</c:v>
                </c:pt>
                <c:pt idx="839">
                  <c:v>0.17099999999999993</c:v>
                </c:pt>
                <c:pt idx="840">
                  <c:v>0.17099999999999993</c:v>
                </c:pt>
                <c:pt idx="841">
                  <c:v>0.17199999999999993</c:v>
                </c:pt>
                <c:pt idx="842">
                  <c:v>0.17199999999999993</c:v>
                </c:pt>
                <c:pt idx="843">
                  <c:v>0.17199999999999993</c:v>
                </c:pt>
                <c:pt idx="844">
                  <c:v>0.17199999999999993</c:v>
                </c:pt>
                <c:pt idx="845">
                  <c:v>0.17199999999999993</c:v>
                </c:pt>
                <c:pt idx="846">
                  <c:v>0.17199999999999993</c:v>
                </c:pt>
                <c:pt idx="847">
                  <c:v>0.17199999999999993</c:v>
                </c:pt>
                <c:pt idx="848">
                  <c:v>0.17299999999999993</c:v>
                </c:pt>
                <c:pt idx="849">
                  <c:v>0.17299999999999993</c:v>
                </c:pt>
                <c:pt idx="850">
                  <c:v>0.17299999999999993</c:v>
                </c:pt>
                <c:pt idx="851">
                  <c:v>0.17299999999999993</c:v>
                </c:pt>
                <c:pt idx="852">
                  <c:v>0.17399999999999993</c:v>
                </c:pt>
                <c:pt idx="853">
                  <c:v>0.17399999999999993</c:v>
                </c:pt>
                <c:pt idx="854">
                  <c:v>0.17399999999999993</c:v>
                </c:pt>
                <c:pt idx="855">
                  <c:v>0.17399999999999993</c:v>
                </c:pt>
                <c:pt idx="856">
                  <c:v>0.17499999999999993</c:v>
                </c:pt>
                <c:pt idx="857">
                  <c:v>0.17499999999999993</c:v>
                </c:pt>
                <c:pt idx="858">
                  <c:v>0.17499999999999993</c:v>
                </c:pt>
                <c:pt idx="859">
                  <c:v>0.17399999999999993</c:v>
                </c:pt>
                <c:pt idx="860">
                  <c:v>0.17399999999999993</c:v>
                </c:pt>
                <c:pt idx="861">
                  <c:v>0.17399999999999993</c:v>
                </c:pt>
                <c:pt idx="862">
                  <c:v>0.17399999999999993</c:v>
                </c:pt>
                <c:pt idx="863">
                  <c:v>0.17399999999999993</c:v>
                </c:pt>
                <c:pt idx="864">
                  <c:v>0.17399999999999993</c:v>
                </c:pt>
                <c:pt idx="865">
                  <c:v>0.17399999999999993</c:v>
                </c:pt>
                <c:pt idx="866">
                  <c:v>0.17499999999999993</c:v>
                </c:pt>
                <c:pt idx="867">
                  <c:v>0.17499999999999993</c:v>
                </c:pt>
                <c:pt idx="868">
                  <c:v>0.17599999999999993</c:v>
                </c:pt>
                <c:pt idx="869">
                  <c:v>0.17599999999999993</c:v>
                </c:pt>
                <c:pt idx="870">
                  <c:v>0.17699999999999994</c:v>
                </c:pt>
                <c:pt idx="871">
                  <c:v>0.17799999999999994</c:v>
                </c:pt>
                <c:pt idx="872">
                  <c:v>0.17799999999999994</c:v>
                </c:pt>
                <c:pt idx="873">
                  <c:v>0.17799999999999994</c:v>
                </c:pt>
                <c:pt idx="874">
                  <c:v>0.17699999999999994</c:v>
                </c:pt>
                <c:pt idx="875">
                  <c:v>0.17699999999999994</c:v>
                </c:pt>
                <c:pt idx="876">
                  <c:v>0.17699999999999994</c:v>
                </c:pt>
                <c:pt idx="877">
                  <c:v>0.17699999999999994</c:v>
                </c:pt>
                <c:pt idx="878">
                  <c:v>0.17699999999999994</c:v>
                </c:pt>
                <c:pt idx="879">
                  <c:v>0.17599999999999993</c:v>
                </c:pt>
                <c:pt idx="880">
                  <c:v>0.17499999999999993</c:v>
                </c:pt>
                <c:pt idx="881">
                  <c:v>0.17499999999999993</c:v>
                </c:pt>
                <c:pt idx="882">
                  <c:v>0.17599999999999993</c:v>
                </c:pt>
                <c:pt idx="883">
                  <c:v>0.17599999999999993</c:v>
                </c:pt>
                <c:pt idx="884">
                  <c:v>0.17599999999999993</c:v>
                </c:pt>
                <c:pt idx="885">
                  <c:v>0.17699999999999994</c:v>
                </c:pt>
                <c:pt idx="886">
                  <c:v>0.17699999999999994</c:v>
                </c:pt>
                <c:pt idx="887">
                  <c:v>0.17699999999999994</c:v>
                </c:pt>
                <c:pt idx="888">
                  <c:v>0.17699999999999994</c:v>
                </c:pt>
                <c:pt idx="889">
                  <c:v>0.17699999999999994</c:v>
                </c:pt>
                <c:pt idx="890">
                  <c:v>0.17699999999999994</c:v>
                </c:pt>
                <c:pt idx="891">
                  <c:v>0.17699999999999994</c:v>
                </c:pt>
                <c:pt idx="892">
                  <c:v>0.17699999999999994</c:v>
                </c:pt>
                <c:pt idx="893">
                  <c:v>0.17699999999999994</c:v>
                </c:pt>
                <c:pt idx="894">
                  <c:v>0.17699999999999994</c:v>
                </c:pt>
                <c:pt idx="895">
                  <c:v>0.17699999999999994</c:v>
                </c:pt>
                <c:pt idx="896">
                  <c:v>0.17699999999999994</c:v>
                </c:pt>
                <c:pt idx="897">
                  <c:v>0.17699999999999994</c:v>
                </c:pt>
                <c:pt idx="898">
                  <c:v>0.17699999999999994</c:v>
                </c:pt>
                <c:pt idx="899">
                  <c:v>0.17799999999999994</c:v>
                </c:pt>
                <c:pt idx="900">
                  <c:v>0.17799999999999994</c:v>
                </c:pt>
                <c:pt idx="901">
                  <c:v>0.17799999999999994</c:v>
                </c:pt>
                <c:pt idx="902">
                  <c:v>0.17899999999999994</c:v>
                </c:pt>
                <c:pt idx="903">
                  <c:v>0.17999999999999994</c:v>
                </c:pt>
                <c:pt idx="904">
                  <c:v>0.17999999999999994</c:v>
                </c:pt>
                <c:pt idx="905">
                  <c:v>0.17999999999999994</c:v>
                </c:pt>
                <c:pt idx="906">
                  <c:v>0.17999999999999994</c:v>
                </c:pt>
                <c:pt idx="907">
                  <c:v>0.17999999999999994</c:v>
                </c:pt>
                <c:pt idx="908">
                  <c:v>0.17999999999999994</c:v>
                </c:pt>
                <c:pt idx="909">
                  <c:v>0.17999999999999994</c:v>
                </c:pt>
                <c:pt idx="910">
                  <c:v>0.17999999999999994</c:v>
                </c:pt>
                <c:pt idx="911">
                  <c:v>0.17999999999999994</c:v>
                </c:pt>
                <c:pt idx="912">
                  <c:v>0.17899999999999994</c:v>
                </c:pt>
                <c:pt idx="913">
                  <c:v>0.17899999999999994</c:v>
                </c:pt>
                <c:pt idx="914">
                  <c:v>0.17999999999999994</c:v>
                </c:pt>
                <c:pt idx="915">
                  <c:v>0.17999999999999994</c:v>
                </c:pt>
                <c:pt idx="916">
                  <c:v>0.17999999999999994</c:v>
                </c:pt>
                <c:pt idx="917">
                  <c:v>0.17999999999999994</c:v>
                </c:pt>
                <c:pt idx="918">
                  <c:v>0.18099999999999994</c:v>
                </c:pt>
                <c:pt idx="919">
                  <c:v>0.18099999999999994</c:v>
                </c:pt>
                <c:pt idx="920">
                  <c:v>0.18099999999999994</c:v>
                </c:pt>
                <c:pt idx="921">
                  <c:v>0.18099999999999994</c:v>
                </c:pt>
                <c:pt idx="922">
                  <c:v>0.18099999999999994</c:v>
                </c:pt>
                <c:pt idx="923">
                  <c:v>0.18099999999999994</c:v>
                </c:pt>
                <c:pt idx="924">
                  <c:v>0.17999999999999994</c:v>
                </c:pt>
                <c:pt idx="925">
                  <c:v>0.17999999999999994</c:v>
                </c:pt>
                <c:pt idx="926">
                  <c:v>0.17999999999999994</c:v>
                </c:pt>
                <c:pt idx="927">
                  <c:v>0.17899999999999994</c:v>
                </c:pt>
                <c:pt idx="928">
                  <c:v>0.17899999999999994</c:v>
                </c:pt>
                <c:pt idx="929">
                  <c:v>0.17899999999999994</c:v>
                </c:pt>
                <c:pt idx="930">
                  <c:v>0.17899999999999994</c:v>
                </c:pt>
                <c:pt idx="931">
                  <c:v>0.17899999999999994</c:v>
                </c:pt>
                <c:pt idx="932">
                  <c:v>0.17899999999999994</c:v>
                </c:pt>
                <c:pt idx="933">
                  <c:v>0.17999999999999994</c:v>
                </c:pt>
                <c:pt idx="934">
                  <c:v>0.18099999999999994</c:v>
                </c:pt>
                <c:pt idx="935">
                  <c:v>0.18199999999999994</c:v>
                </c:pt>
                <c:pt idx="936">
                  <c:v>0.18199999999999994</c:v>
                </c:pt>
                <c:pt idx="937">
                  <c:v>0.18199999999999994</c:v>
                </c:pt>
                <c:pt idx="938">
                  <c:v>0.18199999999999994</c:v>
                </c:pt>
                <c:pt idx="939">
                  <c:v>0.18199999999999994</c:v>
                </c:pt>
                <c:pt idx="940">
                  <c:v>0.18199999999999994</c:v>
                </c:pt>
                <c:pt idx="941">
                  <c:v>0.18199999999999994</c:v>
                </c:pt>
                <c:pt idx="942">
                  <c:v>0.18199999999999994</c:v>
                </c:pt>
                <c:pt idx="943">
                  <c:v>0.18199999999999994</c:v>
                </c:pt>
                <c:pt idx="944">
                  <c:v>0.18099999999999994</c:v>
                </c:pt>
                <c:pt idx="945">
                  <c:v>0.18099999999999994</c:v>
                </c:pt>
                <c:pt idx="946">
                  <c:v>0.18199999999999994</c:v>
                </c:pt>
                <c:pt idx="947">
                  <c:v>0.18199999999999994</c:v>
                </c:pt>
                <c:pt idx="948">
                  <c:v>0.18299999999999994</c:v>
                </c:pt>
                <c:pt idx="949">
                  <c:v>0.18299999999999994</c:v>
                </c:pt>
                <c:pt idx="950">
                  <c:v>0.18299999999999994</c:v>
                </c:pt>
                <c:pt idx="951">
                  <c:v>0.18299999999999994</c:v>
                </c:pt>
                <c:pt idx="952">
                  <c:v>0.18299999999999994</c:v>
                </c:pt>
                <c:pt idx="953">
                  <c:v>0.18299999999999994</c:v>
                </c:pt>
                <c:pt idx="954">
                  <c:v>0.18299999999999994</c:v>
                </c:pt>
                <c:pt idx="955">
                  <c:v>0.18299999999999994</c:v>
                </c:pt>
                <c:pt idx="956">
                  <c:v>0.18299999999999994</c:v>
                </c:pt>
                <c:pt idx="957">
                  <c:v>0.18299999999999994</c:v>
                </c:pt>
                <c:pt idx="958">
                  <c:v>0.18299999999999994</c:v>
                </c:pt>
                <c:pt idx="959">
                  <c:v>0.18399999999999994</c:v>
                </c:pt>
                <c:pt idx="960">
                  <c:v>0.18399999999999994</c:v>
                </c:pt>
                <c:pt idx="961">
                  <c:v>0.18499999999999994</c:v>
                </c:pt>
                <c:pt idx="962">
                  <c:v>0.18499999999999994</c:v>
                </c:pt>
                <c:pt idx="963">
                  <c:v>0.18599999999999994</c:v>
                </c:pt>
                <c:pt idx="964">
                  <c:v>0.18599999999999994</c:v>
                </c:pt>
                <c:pt idx="965">
                  <c:v>0.18599999999999994</c:v>
                </c:pt>
                <c:pt idx="966">
                  <c:v>0.18499999999999994</c:v>
                </c:pt>
                <c:pt idx="967">
                  <c:v>0.17899999999999994</c:v>
                </c:pt>
                <c:pt idx="968">
                  <c:v>0.16299999999999992</c:v>
                </c:pt>
                <c:pt idx="969">
                  <c:v>0.14200000000000002</c:v>
                </c:pt>
                <c:pt idx="970">
                  <c:v>0.121</c:v>
                </c:pt>
                <c:pt idx="971">
                  <c:v>9.9999999999999978E-2</c:v>
                </c:pt>
                <c:pt idx="972">
                  <c:v>7.8999999999999959E-2</c:v>
                </c:pt>
                <c:pt idx="973">
                  <c:v>5.8999999999999941E-2</c:v>
                </c:pt>
                <c:pt idx="974">
                  <c:v>3.7999999999999923E-2</c:v>
                </c:pt>
                <c:pt idx="975">
                  <c:v>1.9000000000000017E-2</c:v>
                </c:pt>
                <c:pt idx="976">
                  <c:v>5.0000000000000044E-3</c:v>
                </c:pt>
                <c:pt idx="977">
                  <c:v>0</c:v>
                </c:pt>
                <c:pt idx="978">
                  <c:v>1.0000000000000009E-3</c:v>
                </c:pt>
                <c:pt idx="979">
                  <c:v>1.0000000000000009E-3</c:v>
                </c:pt>
                <c:pt idx="980">
                  <c:v>1.0000000000000009E-3</c:v>
                </c:pt>
                <c:pt idx="981">
                  <c:v>1.0000000000000009E-3</c:v>
                </c:pt>
                <c:pt idx="982">
                  <c:v>1.0000000000000009E-3</c:v>
                </c:pt>
                <c:pt idx="983">
                  <c:v>2.0000000000000018E-3</c:v>
                </c:pt>
                <c:pt idx="984">
                  <c:v>2.0000000000000018E-3</c:v>
                </c:pt>
                <c:pt idx="985">
                  <c:v>2.0000000000000018E-3</c:v>
                </c:pt>
                <c:pt idx="986">
                  <c:v>2.0000000000000018E-3</c:v>
                </c:pt>
                <c:pt idx="987">
                  <c:v>2.0000000000000018E-3</c:v>
                </c:pt>
                <c:pt idx="988">
                  <c:v>3.0000000000000027E-3</c:v>
                </c:pt>
                <c:pt idx="989">
                  <c:v>3.0000000000000027E-3</c:v>
                </c:pt>
                <c:pt idx="990">
                  <c:v>3.0000000000000027E-3</c:v>
                </c:pt>
                <c:pt idx="991">
                  <c:v>3.0000000000000027E-3</c:v>
                </c:pt>
                <c:pt idx="992">
                  <c:v>3.0000000000000027E-3</c:v>
                </c:pt>
                <c:pt idx="993">
                  <c:v>3.0000000000000027E-3</c:v>
                </c:pt>
                <c:pt idx="994">
                  <c:v>3.0000000000000027E-3</c:v>
                </c:pt>
                <c:pt idx="995">
                  <c:v>4.0000000000000036E-3</c:v>
                </c:pt>
                <c:pt idx="996">
                  <c:v>4.0000000000000036E-3</c:v>
                </c:pt>
                <c:pt idx="997">
                  <c:v>4.0000000000000036E-3</c:v>
                </c:pt>
                <c:pt idx="998">
                  <c:v>4.0000000000000036E-3</c:v>
                </c:pt>
                <c:pt idx="999">
                  <c:v>5.0000000000000044E-3</c:v>
                </c:pt>
                <c:pt idx="1000">
                  <c:v>5.0000000000000044E-3</c:v>
                </c:pt>
                <c:pt idx="1001">
                  <c:v>5.0000000000000044E-3</c:v>
                </c:pt>
                <c:pt idx="1002">
                  <c:v>5.0000000000000044E-3</c:v>
                </c:pt>
                <c:pt idx="1003">
                  <c:v>5.0000000000000044E-3</c:v>
                </c:pt>
                <c:pt idx="1004">
                  <c:v>6.0000000000000053E-3</c:v>
                </c:pt>
                <c:pt idx="1005">
                  <c:v>6.0000000000000053E-3</c:v>
                </c:pt>
                <c:pt idx="1006">
                  <c:v>6.0000000000000053E-3</c:v>
                </c:pt>
                <c:pt idx="1007">
                  <c:v>6.0000000000000053E-3</c:v>
                </c:pt>
                <c:pt idx="1008">
                  <c:v>7.0000000000000062E-3</c:v>
                </c:pt>
                <c:pt idx="1009">
                  <c:v>7.0000000000000062E-3</c:v>
                </c:pt>
                <c:pt idx="1010">
                  <c:v>8.0000000000000071E-3</c:v>
                </c:pt>
                <c:pt idx="1011">
                  <c:v>8.0000000000000071E-3</c:v>
                </c:pt>
                <c:pt idx="1012">
                  <c:v>8.0000000000000071E-3</c:v>
                </c:pt>
                <c:pt idx="1013">
                  <c:v>8.0000000000000071E-3</c:v>
                </c:pt>
                <c:pt idx="1014">
                  <c:v>9.000000000000008E-3</c:v>
                </c:pt>
                <c:pt idx="1015">
                  <c:v>9.000000000000008E-3</c:v>
                </c:pt>
                <c:pt idx="1016">
                  <c:v>9.000000000000008E-3</c:v>
                </c:pt>
                <c:pt idx="1017">
                  <c:v>9.000000000000008E-3</c:v>
                </c:pt>
                <c:pt idx="1018">
                  <c:v>1.0000000000000009E-2</c:v>
                </c:pt>
                <c:pt idx="1019">
                  <c:v>1.0000000000000009E-2</c:v>
                </c:pt>
                <c:pt idx="1020">
                  <c:v>1.0000000000000009E-2</c:v>
                </c:pt>
                <c:pt idx="1021">
                  <c:v>1.0000000000000009E-2</c:v>
                </c:pt>
                <c:pt idx="1022">
                  <c:v>1.0000000000000009E-2</c:v>
                </c:pt>
                <c:pt idx="1023">
                  <c:v>1.0000000000000009E-2</c:v>
                </c:pt>
                <c:pt idx="1024">
                  <c:v>1.100000000000001E-2</c:v>
                </c:pt>
                <c:pt idx="1025">
                  <c:v>1.100000000000001E-2</c:v>
                </c:pt>
                <c:pt idx="1026">
                  <c:v>1.100000000000001E-2</c:v>
                </c:pt>
                <c:pt idx="1027">
                  <c:v>1.100000000000001E-2</c:v>
                </c:pt>
                <c:pt idx="1028">
                  <c:v>1.100000000000001E-2</c:v>
                </c:pt>
                <c:pt idx="1029">
                  <c:v>1.100000000000001E-2</c:v>
                </c:pt>
                <c:pt idx="1030">
                  <c:v>1.2000000000000011E-2</c:v>
                </c:pt>
                <c:pt idx="1031">
                  <c:v>1.2000000000000011E-2</c:v>
                </c:pt>
                <c:pt idx="1032">
                  <c:v>1.2000000000000011E-2</c:v>
                </c:pt>
                <c:pt idx="1033">
                  <c:v>1.2000000000000011E-2</c:v>
                </c:pt>
                <c:pt idx="1034">
                  <c:v>1.3000000000000012E-2</c:v>
                </c:pt>
                <c:pt idx="1035">
                  <c:v>1.3000000000000012E-2</c:v>
                </c:pt>
                <c:pt idx="1036">
                  <c:v>1.3000000000000012E-2</c:v>
                </c:pt>
                <c:pt idx="1037">
                  <c:v>1.3000000000000012E-2</c:v>
                </c:pt>
                <c:pt idx="1038">
                  <c:v>1.4000000000000012E-2</c:v>
                </c:pt>
                <c:pt idx="1039">
                  <c:v>1.4000000000000012E-2</c:v>
                </c:pt>
                <c:pt idx="1040">
                  <c:v>1.5000000000000013E-2</c:v>
                </c:pt>
                <c:pt idx="1041">
                  <c:v>1.5000000000000013E-2</c:v>
                </c:pt>
                <c:pt idx="1042">
                  <c:v>1.5000000000000013E-2</c:v>
                </c:pt>
                <c:pt idx="1043">
                  <c:v>1.5000000000000013E-2</c:v>
                </c:pt>
                <c:pt idx="1044">
                  <c:v>1.6000000000000014E-2</c:v>
                </c:pt>
                <c:pt idx="1045">
                  <c:v>1.6000000000000014E-2</c:v>
                </c:pt>
                <c:pt idx="1046">
                  <c:v>1.6000000000000014E-2</c:v>
                </c:pt>
                <c:pt idx="1047">
                  <c:v>1.6000000000000014E-2</c:v>
                </c:pt>
                <c:pt idx="1048">
                  <c:v>1.7000000000000015E-2</c:v>
                </c:pt>
                <c:pt idx="1049">
                  <c:v>1.7000000000000015E-2</c:v>
                </c:pt>
                <c:pt idx="1050">
                  <c:v>1.7000000000000015E-2</c:v>
                </c:pt>
                <c:pt idx="1051">
                  <c:v>1.7000000000000015E-2</c:v>
                </c:pt>
                <c:pt idx="1052">
                  <c:v>1.7000000000000015E-2</c:v>
                </c:pt>
                <c:pt idx="1053">
                  <c:v>1.7000000000000015E-2</c:v>
                </c:pt>
                <c:pt idx="1054">
                  <c:v>1.8000000000000016E-2</c:v>
                </c:pt>
                <c:pt idx="1055">
                  <c:v>1.8000000000000016E-2</c:v>
                </c:pt>
                <c:pt idx="1056">
                  <c:v>1.8000000000000016E-2</c:v>
                </c:pt>
                <c:pt idx="1057">
                  <c:v>1.8000000000000016E-2</c:v>
                </c:pt>
                <c:pt idx="1058">
                  <c:v>1.8000000000000016E-2</c:v>
                </c:pt>
                <c:pt idx="1059">
                  <c:v>1.8000000000000016E-2</c:v>
                </c:pt>
                <c:pt idx="1060">
                  <c:v>1.9000000000000017E-2</c:v>
                </c:pt>
                <c:pt idx="1061">
                  <c:v>1.9000000000000017E-2</c:v>
                </c:pt>
                <c:pt idx="1062">
                  <c:v>1.9000000000000017E-2</c:v>
                </c:pt>
                <c:pt idx="1063">
                  <c:v>1.9000000000000017E-2</c:v>
                </c:pt>
                <c:pt idx="1064">
                  <c:v>1.9000000000000017E-2</c:v>
                </c:pt>
                <c:pt idx="1065">
                  <c:v>2.0000000000000018E-2</c:v>
                </c:pt>
                <c:pt idx="1066">
                  <c:v>2.0000000000000018E-2</c:v>
                </c:pt>
                <c:pt idx="1067">
                  <c:v>2.0000000000000018E-2</c:v>
                </c:pt>
                <c:pt idx="1068">
                  <c:v>2.1000000000000019E-2</c:v>
                </c:pt>
                <c:pt idx="1069">
                  <c:v>2.1000000000000019E-2</c:v>
                </c:pt>
                <c:pt idx="1070">
                  <c:v>2.1000000000000019E-2</c:v>
                </c:pt>
                <c:pt idx="1071">
                  <c:v>2.1000000000000019E-2</c:v>
                </c:pt>
                <c:pt idx="1072">
                  <c:v>2.1999999999999909E-2</c:v>
                </c:pt>
                <c:pt idx="1073">
                  <c:v>2.1999999999999909E-2</c:v>
                </c:pt>
                <c:pt idx="1074">
                  <c:v>2.1999999999999909E-2</c:v>
                </c:pt>
                <c:pt idx="1075">
                  <c:v>2.1999999999999909E-2</c:v>
                </c:pt>
                <c:pt idx="1076">
                  <c:v>2.2999999999999909E-2</c:v>
                </c:pt>
                <c:pt idx="1077">
                  <c:v>2.2999999999999909E-2</c:v>
                </c:pt>
                <c:pt idx="1078">
                  <c:v>2.2999999999999909E-2</c:v>
                </c:pt>
                <c:pt idx="1079">
                  <c:v>2.2999999999999909E-2</c:v>
                </c:pt>
                <c:pt idx="1080">
                  <c:v>2.2999999999999909E-2</c:v>
                </c:pt>
                <c:pt idx="1081">
                  <c:v>2.399999999999991E-2</c:v>
                </c:pt>
                <c:pt idx="1082">
                  <c:v>2.399999999999991E-2</c:v>
                </c:pt>
                <c:pt idx="1083">
                  <c:v>2.399999999999991E-2</c:v>
                </c:pt>
                <c:pt idx="1084">
                  <c:v>2.399999999999991E-2</c:v>
                </c:pt>
                <c:pt idx="1085">
                  <c:v>2.399999999999991E-2</c:v>
                </c:pt>
                <c:pt idx="1086">
                  <c:v>2.4999999999999911E-2</c:v>
                </c:pt>
                <c:pt idx="1087">
                  <c:v>2.4999999999999911E-2</c:v>
                </c:pt>
                <c:pt idx="1088">
                  <c:v>2.4999999999999911E-2</c:v>
                </c:pt>
                <c:pt idx="1089">
                  <c:v>2.4999999999999911E-2</c:v>
                </c:pt>
                <c:pt idx="1090">
                  <c:v>2.4999999999999911E-2</c:v>
                </c:pt>
                <c:pt idx="1091">
                  <c:v>2.5999999999999912E-2</c:v>
                </c:pt>
                <c:pt idx="1092">
                  <c:v>2.5999999999999912E-2</c:v>
                </c:pt>
                <c:pt idx="1093">
                  <c:v>2.5999999999999912E-2</c:v>
                </c:pt>
                <c:pt idx="1094">
                  <c:v>2.5999999999999912E-2</c:v>
                </c:pt>
                <c:pt idx="1095">
                  <c:v>2.5999999999999912E-2</c:v>
                </c:pt>
                <c:pt idx="1096">
                  <c:v>2.6999999999999913E-2</c:v>
                </c:pt>
                <c:pt idx="1097">
                  <c:v>2.6999999999999913E-2</c:v>
                </c:pt>
                <c:pt idx="1098">
                  <c:v>2.6999999999999913E-2</c:v>
                </c:pt>
                <c:pt idx="1099">
                  <c:v>2.6999999999999913E-2</c:v>
                </c:pt>
                <c:pt idx="1100">
                  <c:v>2.7999999999999914E-2</c:v>
                </c:pt>
                <c:pt idx="1101">
                  <c:v>2.7999999999999914E-2</c:v>
                </c:pt>
                <c:pt idx="1102">
                  <c:v>2.7999999999999914E-2</c:v>
                </c:pt>
                <c:pt idx="1103">
                  <c:v>2.7999999999999914E-2</c:v>
                </c:pt>
                <c:pt idx="1104">
                  <c:v>2.7999999999999914E-2</c:v>
                </c:pt>
                <c:pt idx="1105">
                  <c:v>2.8999999999999915E-2</c:v>
                </c:pt>
                <c:pt idx="1106">
                  <c:v>2.8999999999999915E-2</c:v>
                </c:pt>
                <c:pt idx="1107">
                  <c:v>2.8999999999999915E-2</c:v>
                </c:pt>
                <c:pt idx="1108">
                  <c:v>2.8999999999999915E-2</c:v>
                </c:pt>
                <c:pt idx="1109">
                  <c:v>2.8999999999999915E-2</c:v>
                </c:pt>
                <c:pt idx="1110">
                  <c:v>2.9999999999999916E-2</c:v>
                </c:pt>
                <c:pt idx="1111">
                  <c:v>2.9999999999999916E-2</c:v>
                </c:pt>
                <c:pt idx="1112">
                  <c:v>2.9999999999999916E-2</c:v>
                </c:pt>
                <c:pt idx="1113">
                  <c:v>3.0999999999999917E-2</c:v>
                </c:pt>
                <c:pt idx="1114">
                  <c:v>3.0999999999999917E-2</c:v>
                </c:pt>
                <c:pt idx="1115">
                  <c:v>3.0999999999999917E-2</c:v>
                </c:pt>
                <c:pt idx="1116">
                  <c:v>3.1999999999999917E-2</c:v>
                </c:pt>
                <c:pt idx="1117">
                  <c:v>3.1999999999999917E-2</c:v>
                </c:pt>
                <c:pt idx="1118">
                  <c:v>3.1999999999999917E-2</c:v>
                </c:pt>
                <c:pt idx="1119">
                  <c:v>3.1999999999999917E-2</c:v>
                </c:pt>
                <c:pt idx="1120">
                  <c:v>3.1999999999999917E-2</c:v>
                </c:pt>
                <c:pt idx="1121">
                  <c:v>3.2999999999999918E-2</c:v>
                </c:pt>
                <c:pt idx="1122">
                  <c:v>3.2999999999999918E-2</c:v>
                </c:pt>
                <c:pt idx="1123">
                  <c:v>3.2999999999999918E-2</c:v>
                </c:pt>
                <c:pt idx="1124">
                  <c:v>3.2999999999999918E-2</c:v>
                </c:pt>
                <c:pt idx="1125">
                  <c:v>3.2999999999999918E-2</c:v>
                </c:pt>
                <c:pt idx="1126">
                  <c:v>3.2999999999999918E-2</c:v>
                </c:pt>
                <c:pt idx="1127">
                  <c:v>3.3999999999999919E-2</c:v>
                </c:pt>
                <c:pt idx="1128">
                  <c:v>3.3999999999999919E-2</c:v>
                </c:pt>
                <c:pt idx="1129">
                  <c:v>3.3999999999999919E-2</c:v>
                </c:pt>
                <c:pt idx="1130">
                  <c:v>3.3999999999999919E-2</c:v>
                </c:pt>
                <c:pt idx="1131">
                  <c:v>3.3999999999999919E-2</c:v>
                </c:pt>
                <c:pt idx="1132">
                  <c:v>3.3999999999999919E-2</c:v>
                </c:pt>
                <c:pt idx="1133">
                  <c:v>3.499999999999992E-2</c:v>
                </c:pt>
                <c:pt idx="1134">
                  <c:v>3.499999999999992E-2</c:v>
                </c:pt>
                <c:pt idx="1135">
                  <c:v>3.499999999999992E-2</c:v>
                </c:pt>
                <c:pt idx="1136">
                  <c:v>3.499999999999992E-2</c:v>
                </c:pt>
                <c:pt idx="1137">
                  <c:v>3.499999999999992E-2</c:v>
                </c:pt>
                <c:pt idx="1138">
                  <c:v>3.5999999999999921E-2</c:v>
                </c:pt>
                <c:pt idx="1139">
                  <c:v>3.5999999999999921E-2</c:v>
                </c:pt>
                <c:pt idx="1140">
                  <c:v>3.5999999999999921E-2</c:v>
                </c:pt>
                <c:pt idx="1141">
                  <c:v>3.5999999999999921E-2</c:v>
                </c:pt>
                <c:pt idx="1142">
                  <c:v>3.5999999999999921E-2</c:v>
                </c:pt>
                <c:pt idx="1143">
                  <c:v>3.6999999999999922E-2</c:v>
                </c:pt>
                <c:pt idx="1144">
                  <c:v>3.6999999999999922E-2</c:v>
                </c:pt>
                <c:pt idx="1145">
                  <c:v>3.6999999999999922E-2</c:v>
                </c:pt>
                <c:pt idx="1146">
                  <c:v>3.6999999999999922E-2</c:v>
                </c:pt>
                <c:pt idx="1147">
                  <c:v>3.6999999999999922E-2</c:v>
                </c:pt>
                <c:pt idx="1148">
                  <c:v>3.7999999999999923E-2</c:v>
                </c:pt>
                <c:pt idx="1149">
                  <c:v>3.7999999999999923E-2</c:v>
                </c:pt>
                <c:pt idx="1150">
                  <c:v>3.7999999999999923E-2</c:v>
                </c:pt>
                <c:pt idx="1151">
                  <c:v>3.7999999999999923E-2</c:v>
                </c:pt>
                <c:pt idx="1152">
                  <c:v>3.8999999999999924E-2</c:v>
                </c:pt>
                <c:pt idx="1153">
                  <c:v>3.8999999999999924E-2</c:v>
                </c:pt>
                <c:pt idx="1154">
                  <c:v>3.8999999999999924E-2</c:v>
                </c:pt>
                <c:pt idx="1155">
                  <c:v>3.8999999999999924E-2</c:v>
                </c:pt>
                <c:pt idx="1156">
                  <c:v>3.9999999999999925E-2</c:v>
                </c:pt>
                <c:pt idx="1157">
                  <c:v>3.9999999999999925E-2</c:v>
                </c:pt>
                <c:pt idx="1158">
                  <c:v>3.9999999999999925E-2</c:v>
                </c:pt>
                <c:pt idx="1159">
                  <c:v>3.9999999999999925E-2</c:v>
                </c:pt>
                <c:pt idx="1160">
                  <c:v>3.9999999999999925E-2</c:v>
                </c:pt>
                <c:pt idx="1161">
                  <c:v>4.0999999999999925E-2</c:v>
                </c:pt>
                <c:pt idx="1162">
                  <c:v>4.0999999999999925E-2</c:v>
                </c:pt>
                <c:pt idx="1163">
                  <c:v>4.0999999999999925E-2</c:v>
                </c:pt>
                <c:pt idx="1164">
                  <c:v>4.0999999999999925E-2</c:v>
                </c:pt>
                <c:pt idx="1165">
                  <c:v>4.1999999999999926E-2</c:v>
                </c:pt>
                <c:pt idx="1166">
                  <c:v>4.1999999999999926E-2</c:v>
                </c:pt>
                <c:pt idx="1167">
                  <c:v>4.1999999999999926E-2</c:v>
                </c:pt>
                <c:pt idx="1168">
                  <c:v>4.2999999999999927E-2</c:v>
                </c:pt>
                <c:pt idx="1169">
                  <c:v>4.2999999999999927E-2</c:v>
                </c:pt>
                <c:pt idx="1170">
                  <c:v>4.2999999999999927E-2</c:v>
                </c:pt>
                <c:pt idx="1171">
                  <c:v>4.2999999999999927E-2</c:v>
                </c:pt>
                <c:pt idx="1172">
                  <c:v>4.2999999999999927E-2</c:v>
                </c:pt>
                <c:pt idx="1173">
                  <c:v>4.2999999999999927E-2</c:v>
                </c:pt>
                <c:pt idx="1174">
                  <c:v>4.3999999999999928E-2</c:v>
                </c:pt>
                <c:pt idx="1175">
                  <c:v>4.3999999999999928E-2</c:v>
                </c:pt>
                <c:pt idx="1176">
                  <c:v>4.3999999999999928E-2</c:v>
                </c:pt>
                <c:pt idx="1177">
                  <c:v>4.3999999999999928E-2</c:v>
                </c:pt>
                <c:pt idx="1178">
                  <c:v>4.3999999999999928E-2</c:v>
                </c:pt>
                <c:pt idx="1179">
                  <c:v>4.3999999999999928E-2</c:v>
                </c:pt>
                <c:pt idx="1180">
                  <c:v>4.4999999999999929E-2</c:v>
                </c:pt>
                <c:pt idx="1181">
                  <c:v>4.4999999999999929E-2</c:v>
                </c:pt>
                <c:pt idx="1182">
                  <c:v>4.4999999999999929E-2</c:v>
                </c:pt>
                <c:pt idx="1183">
                  <c:v>4.4999999999999929E-2</c:v>
                </c:pt>
                <c:pt idx="1184">
                  <c:v>4.4999999999999929E-2</c:v>
                </c:pt>
                <c:pt idx="1185">
                  <c:v>4.599999999999993E-2</c:v>
                </c:pt>
                <c:pt idx="1186">
                  <c:v>4.599999999999993E-2</c:v>
                </c:pt>
                <c:pt idx="1187">
                  <c:v>4.599999999999993E-2</c:v>
                </c:pt>
                <c:pt idx="1188">
                  <c:v>4.599999999999993E-2</c:v>
                </c:pt>
                <c:pt idx="1189">
                  <c:v>4.599999999999993E-2</c:v>
                </c:pt>
                <c:pt idx="1190">
                  <c:v>4.6999999999999931E-2</c:v>
                </c:pt>
                <c:pt idx="1191">
                  <c:v>4.6999999999999931E-2</c:v>
                </c:pt>
                <c:pt idx="1192">
                  <c:v>4.6999999999999931E-2</c:v>
                </c:pt>
                <c:pt idx="1193">
                  <c:v>4.6999999999999931E-2</c:v>
                </c:pt>
                <c:pt idx="1194">
                  <c:v>4.6999999999999931E-2</c:v>
                </c:pt>
                <c:pt idx="1195">
                  <c:v>4.7999999999999932E-2</c:v>
                </c:pt>
                <c:pt idx="1196">
                  <c:v>4.7999999999999932E-2</c:v>
                </c:pt>
                <c:pt idx="1197">
                  <c:v>4.7999999999999932E-2</c:v>
                </c:pt>
                <c:pt idx="1198">
                  <c:v>4.7999999999999932E-2</c:v>
                </c:pt>
                <c:pt idx="1199">
                  <c:v>4.7999999999999932E-2</c:v>
                </c:pt>
                <c:pt idx="1200">
                  <c:v>4.8999999999999932E-2</c:v>
                </c:pt>
                <c:pt idx="1201">
                  <c:v>4.8999999999999932E-2</c:v>
                </c:pt>
                <c:pt idx="1202">
                  <c:v>4.8999999999999932E-2</c:v>
                </c:pt>
                <c:pt idx="1203">
                  <c:v>4.8999999999999932E-2</c:v>
                </c:pt>
                <c:pt idx="1204">
                  <c:v>4.8999999999999932E-2</c:v>
                </c:pt>
                <c:pt idx="1205">
                  <c:v>4.9999999999999933E-2</c:v>
                </c:pt>
                <c:pt idx="1206">
                  <c:v>4.9999999999999933E-2</c:v>
                </c:pt>
                <c:pt idx="1207">
                  <c:v>4.9999999999999933E-2</c:v>
                </c:pt>
                <c:pt idx="1208">
                  <c:v>4.9999999999999933E-2</c:v>
                </c:pt>
                <c:pt idx="1209">
                  <c:v>4.9999999999999933E-2</c:v>
                </c:pt>
                <c:pt idx="1210">
                  <c:v>4.9999999999999933E-2</c:v>
                </c:pt>
                <c:pt idx="1211">
                  <c:v>5.0999999999999934E-2</c:v>
                </c:pt>
                <c:pt idx="1212">
                  <c:v>5.0999999999999934E-2</c:v>
                </c:pt>
                <c:pt idx="1213">
                  <c:v>5.0999999999999934E-2</c:v>
                </c:pt>
                <c:pt idx="1214">
                  <c:v>5.0999999999999934E-2</c:v>
                </c:pt>
                <c:pt idx="1215">
                  <c:v>5.1999999999999935E-2</c:v>
                </c:pt>
                <c:pt idx="1216">
                  <c:v>5.1999999999999935E-2</c:v>
                </c:pt>
                <c:pt idx="1217">
                  <c:v>5.1999999999999935E-2</c:v>
                </c:pt>
                <c:pt idx="1218">
                  <c:v>5.2999999999999936E-2</c:v>
                </c:pt>
                <c:pt idx="1219">
                  <c:v>5.2999999999999936E-2</c:v>
                </c:pt>
                <c:pt idx="1220">
                  <c:v>5.2999999999999936E-2</c:v>
                </c:pt>
                <c:pt idx="1221">
                  <c:v>5.2999999999999936E-2</c:v>
                </c:pt>
                <c:pt idx="1222">
                  <c:v>5.2999999999999936E-2</c:v>
                </c:pt>
                <c:pt idx="1223">
                  <c:v>5.2999999999999936E-2</c:v>
                </c:pt>
                <c:pt idx="1224">
                  <c:v>5.3999999999999937E-2</c:v>
                </c:pt>
                <c:pt idx="1225">
                  <c:v>5.3999999999999937E-2</c:v>
                </c:pt>
                <c:pt idx="1226">
                  <c:v>5.3999999999999937E-2</c:v>
                </c:pt>
                <c:pt idx="1227">
                  <c:v>5.4999999999999938E-2</c:v>
                </c:pt>
                <c:pt idx="1228">
                  <c:v>5.4999999999999938E-2</c:v>
                </c:pt>
                <c:pt idx="1229">
                  <c:v>5.4999999999999938E-2</c:v>
                </c:pt>
                <c:pt idx="1230">
                  <c:v>5.4999999999999938E-2</c:v>
                </c:pt>
                <c:pt idx="1231">
                  <c:v>5.4999999999999938E-2</c:v>
                </c:pt>
                <c:pt idx="1232">
                  <c:v>5.4999999999999938E-2</c:v>
                </c:pt>
                <c:pt idx="1233">
                  <c:v>5.4999999999999938E-2</c:v>
                </c:pt>
                <c:pt idx="1234">
                  <c:v>5.4999999999999938E-2</c:v>
                </c:pt>
                <c:pt idx="1235">
                  <c:v>5.4999999999999938E-2</c:v>
                </c:pt>
                <c:pt idx="1236">
                  <c:v>5.4999999999999938E-2</c:v>
                </c:pt>
                <c:pt idx="1237">
                  <c:v>5.5999999999999939E-2</c:v>
                </c:pt>
                <c:pt idx="1238">
                  <c:v>5.5999999999999939E-2</c:v>
                </c:pt>
                <c:pt idx="1239">
                  <c:v>5.5999999999999939E-2</c:v>
                </c:pt>
                <c:pt idx="1240">
                  <c:v>5.5999999999999939E-2</c:v>
                </c:pt>
                <c:pt idx="1241">
                  <c:v>5.5999999999999939E-2</c:v>
                </c:pt>
                <c:pt idx="1242">
                  <c:v>5.5999999999999939E-2</c:v>
                </c:pt>
                <c:pt idx="1243">
                  <c:v>5.699999999999994E-2</c:v>
                </c:pt>
                <c:pt idx="1244">
                  <c:v>5.699999999999994E-2</c:v>
                </c:pt>
                <c:pt idx="1245">
                  <c:v>5.699999999999994E-2</c:v>
                </c:pt>
                <c:pt idx="1246">
                  <c:v>5.699999999999994E-2</c:v>
                </c:pt>
                <c:pt idx="1247">
                  <c:v>5.699999999999994E-2</c:v>
                </c:pt>
                <c:pt idx="1248">
                  <c:v>5.699999999999994E-2</c:v>
                </c:pt>
                <c:pt idx="1249">
                  <c:v>5.799999999999994E-2</c:v>
                </c:pt>
                <c:pt idx="1250">
                  <c:v>5.799999999999994E-2</c:v>
                </c:pt>
                <c:pt idx="1251">
                  <c:v>5.799999999999994E-2</c:v>
                </c:pt>
                <c:pt idx="1252">
                  <c:v>5.799999999999994E-2</c:v>
                </c:pt>
                <c:pt idx="1253">
                  <c:v>5.8999999999999941E-2</c:v>
                </c:pt>
                <c:pt idx="1254">
                  <c:v>5.8999999999999941E-2</c:v>
                </c:pt>
                <c:pt idx="1255">
                  <c:v>5.8999999999999941E-2</c:v>
                </c:pt>
                <c:pt idx="1256">
                  <c:v>5.8999999999999941E-2</c:v>
                </c:pt>
                <c:pt idx="1257">
                  <c:v>5.8999999999999941E-2</c:v>
                </c:pt>
                <c:pt idx="1258">
                  <c:v>5.9999999999999942E-2</c:v>
                </c:pt>
                <c:pt idx="1259">
                  <c:v>5.9999999999999942E-2</c:v>
                </c:pt>
                <c:pt idx="1260">
                  <c:v>5.9999999999999942E-2</c:v>
                </c:pt>
                <c:pt idx="1261">
                  <c:v>5.9999999999999942E-2</c:v>
                </c:pt>
                <c:pt idx="1262">
                  <c:v>5.9999999999999942E-2</c:v>
                </c:pt>
                <c:pt idx="1263">
                  <c:v>5.9999999999999942E-2</c:v>
                </c:pt>
                <c:pt idx="1264">
                  <c:v>5.9999999999999942E-2</c:v>
                </c:pt>
                <c:pt idx="1265">
                  <c:v>6.0999999999999943E-2</c:v>
                </c:pt>
                <c:pt idx="1266">
                  <c:v>6.0999999999999943E-2</c:v>
                </c:pt>
                <c:pt idx="1267">
                  <c:v>6.0999999999999943E-2</c:v>
                </c:pt>
                <c:pt idx="1268">
                  <c:v>6.0999999999999943E-2</c:v>
                </c:pt>
                <c:pt idx="1269">
                  <c:v>6.0999999999999943E-2</c:v>
                </c:pt>
                <c:pt idx="1270">
                  <c:v>6.1999999999999944E-2</c:v>
                </c:pt>
                <c:pt idx="1271">
                  <c:v>6.1999999999999944E-2</c:v>
                </c:pt>
                <c:pt idx="1272">
                  <c:v>6.1999999999999944E-2</c:v>
                </c:pt>
                <c:pt idx="1273">
                  <c:v>6.2999999999999945E-2</c:v>
                </c:pt>
                <c:pt idx="1274">
                  <c:v>6.2999999999999945E-2</c:v>
                </c:pt>
                <c:pt idx="1275">
                  <c:v>6.2999999999999945E-2</c:v>
                </c:pt>
                <c:pt idx="1276">
                  <c:v>6.2999999999999945E-2</c:v>
                </c:pt>
                <c:pt idx="1277">
                  <c:v>6.2999999999999945E-2</c:v>
                </c:pt>
                <c:pt idx="1278">
                  <c:v>6.3999999999999946E-2</c:v>
                </c:pt>
                <c:pt idx="1279">
                  <c:v>6.3999999999999946E-2</c:v>
                </c:pt>
                <c:pt idx="1280">
                  <c:v>6.3999999999999946E-2</c:v>
                </c:pt>
                <c:pt idx="1281">
                  <c:v>6.3999999999999946E-2</c:v>
                </c:pt>
                <c:pt idx="1282">
                  <c:v>6.3999999999999946E-2</c:v>
                </c:pt>
                <c:pt idx="1283">
                  <c:v>6.3999999999999946E-2</c:v>
                </c:pt>
                <c:pt idx="1284">
                  <c:v>6.3999999999999946E-2</c:v>
                </c:pt>
                <c:pt idx="1285">
                  <c:v>6.4999999999999947E-2</c:v>
                </c:pt>
                <c:pt idx="1286">
                  <c:v>6.4999999999999947E-2</c:v>
                </c:pt>
                <c:pt idx="1287">
                  <c:v>6.4999999999999947E-2</c:v>
                </c:pt>
                <c:pt idx="1288">
                  <c:v>6.4999999999999947E-2</c:v>
                </c:pt>
                <c:pt idx="1289">
                  <c:v>6.4999999999999947E-2</c:v>
                </c:pt>
                <c:pt idx="1290">
                  <c:v>6.4999999999999947E-2</c:v>
                </c:pt>
                <c:pt idx="1291">
                  <c:v>6.5999999999999948E-2</c:v>
                </c:pt>
                <c:pt idx="1292">
                  <c:v>6.5999999999999948E-2</c:v>
                </c:pt>
                <c:pt idx="1293">
                  <c:v>6.5999999999999948E-2</c:v>
                </c:pt>
                <c:pt idx="1294">
                  <c:v>6.5999999999999948E-2</c:v>
                </c:pt>
                <c:pt idx="1295">
                  <c:v>6.5999999999999948E-2</c:v>
                </c:pt>
                <c:pt idx="1296">
                  <c:v>6.5999999999999948E-2</c:v>
                </c:pt>
                <c:pt idx="1297">
                  <c:v>6.5999999999999948E-2</c:v>
                </c:pt>
                <c:pt idx="1298">
                  <c:v>6.5999999999999948E-2</c:v>
                </c:pt>
                <c:pt idx="1299">
                  <c:v>6.5999999999999948E-2</c:v>
                </c:pt>
                <c:pt idx="1300">
                  <c:v>6.6999999999999948E-2</c:v>
                </c:pt>
                <c:pt idx="1301">
                  <c:v>6.6999999999999948E-2</c:v>
                </c:pt>
                <c:pt idx="1302">
                  <c:v>6.6999999999999948E-2</c:v>
                </c:pt>
                <c:pt idx="1303">
                  <c:v>6.7999999999999949E-2</c:v>
                </c:pt>
                <c:pt idx="1304">
                  <c:v>6.7999999999999949E-2</c:v>
                </c:pt>
                <c:pt idx="1305">
                  <c:v>6.7999999999999949E-2</c:v>
                </c:pt>
                <c:pt idx="1306">
                  <c:v>6.899999999999995E-2</c:v>
                </c:pt>
                <c:pt idx="1307">
                  <c:v>6.899999999999995E-2</c:v>
                </c:pt>
                <c:pt idx="1308">
                  <c:v>6.899999999999995E-2</c:v>
                </c:pt>
                <c:pt idx="1309">
                  <c:v>6.899999999999995E-2</c:v>
                </c:pt>
                <c:pt idx="1310">
                  <c:v>6.899999999999995E-2</c:v>
                </c:pt>
                <c:pt idx="1311">
                  <c:v>6.9999999999999951E-2</c:v>
                </c:pt>
                <c:pt idx="1312">
                  <c:v>6.9999999999999951E-2</c:v>
                </c:pt>
                <c:pt idx="1313">
                  <c:v>6.9999999999999951E-2</c:v>
                </c:pt>
                <c:pt idx="1314">
                  <c:v>6.9999999999999951E-2</c:v>
                </c:pt>
                <c:pt idx="1315">
                  <c:v>6.9999999999999951E-2</c:v>
                </c:pt>
                <c:pt idx="1316">
                  <c:v>6.9999999999999951E-2</c:v>
                </c:pt>
                <c:pt idx="1317">
                  <c:v>6.9999999999999951E-2</c:v>
                </c:pt>
                <c:pt idx="1318">
                  <c:v>6.9999999999999951E-2</c:v>
                </c:pt>
                <c:pt idx="1319">
                  <c:v>6.9999999999999951E-2</c:v>
                </c:pt>
                <c:pt idx="1320">
                  <c:v>7.0999999999999952E-2</c:v>
                </c:pt>
                <c:pt idx="1321">
                  <c:v>7.0999999999999952E-2</c:v>
                </c:pt>
                <c:pt idx="1322">
                  <c:v>7.0999999999999952E-2</c:v>
                </c:pt>
                <c:pt idx="1323">
                  <c:v>7.0999999999999952E-2</c:v>
                </c:pt>
                <c:pt idx="1324">
                  <c:v>7.0999999999999952E-2</c:v>
                </c:pt>
                <c:pt idx="1325">
                  <c:v>7.0999999999999952E-2</c:v>
                </c:pt>
                <c:pt idx="1326">
                  <c:v>7.1999999999999953E-2</c:v>
                </c:pt>
                <c:pt idx="1327">
                  <c:v>7.1999999999999953E-2</c:v>
                </c:pt>
                <c:pt idx="1328">
                  <c:v>7.1999999999999953E-2</c:v>
                </c:pt>
                <c:pt idx="1329">
                  <c:v>7.1999999999999953E-2</c:v>
                </c:pt>
                <c:pt idx="1330">
                  <c:v>7.1999999999999953E-2</c:v>
                </c:pt>
                <c:pt idx="1331">
                  <c:v>7.2999999999999954E-2</c:v>
                </c:pt>
                <c:pt idx="1332">
                  <c:v>7.2999999999999954E-2</c:v>
                </c:pt>
                <c:pt idx="1333">
                  <c:v>7.2999999999999954E-2</c:v>
                </c:pt>
                <c:pt idx="1334">
                  <c:v>7.2999999999999954E-2</c:v>
                </c:pt>
                <c:pt idx="1335">
                  <c:v>7.3999999999999955E-2</c:v>
                </c:pt>
                <c:pt idx="1336">
                  <c:v>7.3999999999999955E-2</c:v>
                </c:pt>
                <c:pt idx="1337">
                  <c:v>7.3999999999999955E-2</c:v>
                </c:pt>
                <c:pt idx="1338">
                  <c:v>7.3999999999999955E-2</c:v>
                </c:pt>
                <c:pt idx="1339">
                  <c:v>7.3999999999999955E-2</c:v>
                </c:pt>
                <c:pt idx="1340">
                  <c:v>7.3999999999999955E-2</c:v>
                </c:pt>
                <c:pt idx="1341">
                  <c:v>7.4999999999999956E-2</c:v>
                </c:pt>
                <c:pt idx="1342">
                  <c:v>7.4999999999999956E-2</c:v>
                </c:pt>
                <c:pt idx="1343">
                  <c:v>7.4999999999999956E-2</c:v>
                </c:pt>
                <c:pt idx="1344">
                  <c:v>7.4999999999999956E-2</c:v>
                </c:pt>
                <c:pt idx="1345">
                  <c:v>7.4999999999999956E-2</c:v>
                </c:pt>
                <c:pt idx="1346">
                  <c:v>7.4999999999999956E-2</c:v>
                </c:pt>
                <c:pt idx="1347">
                  <c:v>7.4999999999999956E-2</c:v>
                </c:pt>
                <c:pt idx="1348">
                  <c:v>7.5999999999999956E-2</c:v>
                </c:pt>
                <c:pt idx="1349">
                  <c:v>7.5999999999999956E-2</c:v>
                </c:pt>
                <c:pt idx="1350">
                  <c:v>7.5999999999999956E-2</c:v>
                </c:pt>
                <c:pt idx="1351">
                  <c:v>7.5999999999999956E-2</c:v>
                </c:pt>
                <c:pt idx="1352">
                  <c:v>7.5999999999999956E-2</c:v>
                </c:pt>
                <c:pt idx="1353">
                  <c:v>7.5999999999999956E-2</c:v>
                </c:pt>
                <c:pt idx="1354">
                  <c:v>7.5999999999999956E-2</c:v>
                </c:pt>
                <c:pt idx="1355">
                  <c:v>7.5999999999999956E-2</c:v>
                </c:pt>
                <c:pt idx="1356">
                  <c:v>7.5999999999999956E-2</c:v>
                </c:pt>
                <c:pt idx="1357">
                  <c:v>7.5999999999999956E-2</c:v>
                </c:pt>
                <c:pt idx="1358">
                  <c:v>7.6999999999999957E-2</c:v>
                </c:pt>
                <c:pt idx="1359">
                  <c:v>7.6999999999999957E-2</c:v>
                </c:pt>
                <c:pt idx="1360">
                  <c:v>7.6999999999999957E-2</c:v>
                </c:pt>
                <c:pt idx="1361">
                  <c:v>7.6999999999999957E-2</c:v>
                </c:pt>
                <c:pt idx="1362">
                  <c:v>7.7999999999999958E-2</c:v>
                </c:pt>
                <c:pt idx="1363">
                  <c:v>7.7999999999999958E-2</c:v>
                </c:pt>
                <c:pt idx="1364">
                  <c:v>7.7999999999999958E-2</c:v>
                </c:pt>
                <c:pt idx="1365">
                  <c:v>7.7999999999999958E-2</c:v>
                </c:pt>
                <c:pt idx="1366">
                  <c:v>7.7999999999999958E-2</c:v>
                </c:pt>
                <c:pt idx="1367">
                  <c:v>7.7999999999999958E-2</c:v>
                </c:pt>
                <c:pt idx="1368">
                  <c:v>7.7999999999999958E-2</c:v>
                </c:pt>
                <c:pt idx="1369">
                  <c:v>7.7999999999999958E-2</c:v>
                </c:pt>
                <c:pt idx="1370">
                  <c:v>7.8999999999999959E-2</c:v>
                </c:pt>
                <c:pt idx="1371">
                  <c:v>7.8999999999999959E-2</c:v>
                </c:pt>
                <c:pt idx="1372">
                  <c:v>7.8999999999999959E-2</c:v>
                </c:pt>
                <c:pt idx="1373">
                  <c:v>7.8999999999999959E-2</c:v>
                </c:pt>
                <c:pt idx="1374">
                  <c:v>7.8999999999999959E-2</c:v>
                </c:pt>
                <c:pt idx="1375">
                  <c:v>7.8999999999999959E-2</c:v>
                </c:pt>
                <c:pt idx="1376">
                  <c:v>7.999999999999996E-2</c:v>
                </c:pt>
                <c:pt idx="1377">
                  <c:v>7.999999999999996E-2</c:v>
                </c:pt>
                <c:pt idx="1378">
                  <c:v>7.999999999999996E-2</c:v>
                </c:pt>
                <c:pt idx="1379">
                  <c:v>7.999999999999996E-2</c:v>
                </c:pt>
                <c:pt idx="1380">
                  <c:v>7.999999999999996E-2</c:v>
                </c:pt>
                <c:pt idx="1381">
                  <c:v>7.999999999999996E-2</c:v>
                </c:pt>
                <c:pt idx="1382">
                  <c:v>7.999999999999996E-2</c:v>
                </c:pt>
                <c:pt idx="1383">
                  <c:v>7.999999999999996E-2</c:v>
                </c:pt>
                <c:pt idx="1384">
                  <c:v>8.0999999999999961E-2</c:v>
                </c:pt>
                <c:pt idx="1385">
                  <c:v>8.0999999999999961E-2</c:v>
                </c:pt>
                <c:pt idx="1386">
                  <c:v>8.0999999999999961E-2</c:v>
                </c:pt>
                <c:pt idx="1387">
                  <c:v>8.0999999999999961E-2</c:v>
                </c:pt>
                <c:pt idx="1388">
                  <c:v>8.1999999999999962E-2</c:v>
                </c:pt>
                <c:pt idx="1389">
                  <c:v>8.1999999999999962E-2</c:v>
                </c:pt>
                <c:pt idx="1390">
                  <c:v>8.1999999999999962E-2</c:v>
                </c:pt>
                <c:pt idx="1391">
                  <c:v>8.1999999999999962E-2</c:v>
                </c:pt>
                <c:pt idx="1392">
                  <c:v>8.1999999999999962E-2</c:v>
                </c:pt>
                <c:pt idx="1393">
                  <c:v>8.1999999999999962E-2</c:v>
                </c:pt>
                <c:pt idx="1394">
                  <c:v>8.1999999999999962E-2</c:v>
                </c:pt>
                <c:pt idx="1395">
                  <c:v>8.1999999999999962E-2</c:v>
                </c:pt>
                <c:pt idx="1396">
                  <c:v>8.1999999999999962E-2</c:v>
                </c:pt>
                <c:pt idx="1397">
                  <c:v>8.1999999999999962E-2</c:v>
                </c:pt>
                <c:pt idx="1398">
                  <c:v>8.1999999999999962E-2</c:v>
                </c:pt>
                <c:pt idx="1399">
                  <c:v>8.1999999999999962E-2</c:v>
                </c:pt>
                <c:pt idx="1400">
                  <c:v>8.1999999999999962E-2</c:v>
                </c:pt>
                <c:pt idx="1401">
                  <c:v>8.1999999999999962E-2</c:v>
                </c:pt>
                <c:pt idx="1402">
                  <c:v>8.2999999999999963E-2</c:v>
                </c:pt>
                <c:pt idx="1403">
                  <c:v>8.2999999999999963E-2</c:v>
                </c:pt>
                <c:pt idx="1404">
                  <c:v>8.2999999999999963E-2</c:v>
                </c:pt>
                <c:pt idx="1405">
                  <c:v>8.2999999999999963E-2</c:v>
                </c:pt>
                <c:pt idx="1406">
                  <c:v>8.2999999999999963E-2</c:v>
                </c:pt>
                <c:pt idx="1407">
                  <c:v>8.2999999999999963E-2</c:v>
                </c:pt>
                <c:pt idx="1408">
                  <c:v>8.3999999999999964E-2</c:v>
                </c:pt>
                <c:pt idx="1409">
                  <c:v>8.3999999999999964E-2</c:v>
                </c:pt>
                <c:pt idx="1410">
                  <c:v>8.3999999999999964E-2</c:v>
                </c:pt>
                <c:pt idx="1411">
                  <c:v>8.3999999999999964E-2</c:v>
                </c:pt>
                <c:pt idx="1412">
                  <c:v>8.4999999999999964E-2</c:v>
                </c:pt>
                <c:pt idx="1413">
                  <c:v>8.4999999999999964E-2</c:v>
                </c:pt>
                <c:pt idx="1414">
                  <c:v>8.4999999999999964E-2</c:v>
                </c:pt>
                <c:pt idx="1415">
                  <c:v>8.4999999999999964E-2</c:v>
                </c:pt>
                <c:pt idx="1416">
                  <c:v>8.4999999999999964E-2</c:v>
                </c:pt>
                <c:pt idx="1417">
                  <c:v>8.4999999999999964E-2</c:v>
                </c:pt>
                <c:pt idx="1418">
                  <c:v>8.5999999999999965E-2</c:v>
                </c:pt>
                <c:pt idx="1419">
                  <c:v>8.5999999999999965E-2</c:v>
                </c:pt>
                <c:pt idx="1420">
                  <c:v>8.5999999999999965E-2</c:v>
                </c:pt>
                <c:pt idx="1421">
                  <c:v>8.5999999999999965E-2</c:v>
                </c:pt>
                <c:pt idx="1422">
                  <c:v>8.5999999999999965E-2</c:v>
                </c:pt>
                <c:pt idx="1423">
                  <c:v>8.6999999999999966E-2</c:v>
                </c:pt>
                <c:pt idx="1424">
                  <c:v>8.6999999999999966E-2</c:v>
                </c:pt>
                <c:pt idx="1425">
                  <c:v>8.6999999999999966E-2</c:v>
                </c:pt>
                <c:pt idx="1426">
                  <c:v>8.6999999999999966E-2</c:v>
                </c:pt>
                <c:pt idx="1427">
                  <c:v>8.6999999999999966E-2</c:v>
                </c:pt>
                <c:pt idx="1428">
                  <c:v>8.6999999999999966E-2</c:v>
                </c:pt>
                <c:pt idx="1429">
                  <c:v>8.7999999999999967E-2</c:v>
                </c:pt>
                <c:pt idx="1430">
                  <c:v>8.7999999999999967E-2</c:v>
                </c:pt>
                <c:pt idx="1431">
                  <c:v>8.7999999999999967E-2</c:v>
                </c:pt>
                <c:pt idx="1432">
                  <c:v>8.7999999999999967E-2</c:v>
                </c:pt>
                <c:pt idx="1433">
                  <c:v>8.7999999999999967E-2</c:v>
                </c:pt>
                <c:pt idx="1434">
                  <c:v>8.7999999999999967E-2</c:v>
                </c:pt>
                <c:pt idx="1435">
                  <c:v>8.7999999999999967E-2</c:v>
                </c:pt>
                <c:pt idx="1436">
                  <c:v>8.8999999999999968E-2</c:v>
                </c:pt>
                <c:pt idx="1437">
                  <c:v>8.8999999999999968E-2</c:v>
                </c:pt>
                <c:pt idx="1438">
                  <c:v>8.8999999999999968E-2</c:v>
                </c:pt>
                <c:pt idx="1439">
                  <c:v>8.8999999999999968E-2</c:v>
                </c:pt>
                <c:pt idx="1440">
                  <c:v>8.8999999999999968E-2</c:v>
                </c:pt>
                <c:pt idx="1441">
                  <c:v>8.8999999999999968E-2</c:v>
                </c:pt>
                <c:pt idx="1442">
                  <c:v>8.9999999999999969E-2</c:v>
                </c:pt>
                <c:pt idx="1443">
                  <c:v>8.9999999999999969E-2</c:v>
                </c:pt>
                <c:pt idx="1444">
                  <c:v>8.9999999999999969E-2</c:v>
                </c:pt>
                <c:pt idx="1445">
                  <c:v>8.9999999999999969E-2</c:v>
                </c:pt>
                <c:pt idx="1446">
                  <c:v>8.9999999999999969E-2</c:v>
                </c:pt>
                <c:pt idx="1447">
                  <c:v>8.9999999999999969E-2</c:v>
                </c:pt>
                <c:pt idx="1448">
                  <c:v>8.9999999999999969E-2</c:v>
                </c:pt>
                <c:pt idx="1449">
                  <c:v>9.099999999999997E-2</c:v>
                </c:pt>
                <c:pt idx="1450">
                  <c:v>9.099999999999997E-2</c:v>
                </c:pt>
                <c:pt idx="1451">
                  <c:v>9.099999999999997E-2</c:v>
                </c:pt>
                <c:pt idx="1452">
                  <c:v>9.099999999999997E-2</c:v>
                </c:pt>
                <c:pt idx="1453">
                  <c:v>9.099999999999997E-2</c:v>
                </c:pt>
                <c:pt idx="1454">
                  <c:v>9.099999999999997E-2</c:v>
                </c:pt>
                <c:pt idx="1455">
                  <c:v>9.1999999999999971E-2</c:v>
                </c:pt>
                <c:pt idx="1456">
                  <c:v>9.1999999999999971E-2</c:v>
                </c:pt>
                <c:pt idx="1457">
                  <c:v>9.1999999999999971E-2</c:v>
                </c:pt>
                <c:pt idx="1458">
                  <c:v>9.1999999999999971E-2</c:v>
                </c:pt>
                <c:pt idx="1459">
                  <c:v>9.1999999999999971E-2</c:v>
                </c:pt>
                <c:pt idx="1460">
                  <c:v>9.1999999999999971E-2</c:v>
                </c:pt>
                <c:pt idx="1461">
                  <c:v>9.1999999999999971E-2</c:v>
                </c:pt>
                <c:pt idx="1462">
                  <c:v>9.1999999999999971E-2</c:v>
                </c:pt>
                <c:pt idx="1463">
                  <c:v>9.1999999999999971E-2</c:v>
                </c:pt>
                <c:pt idx="1464">
                  <c:v>9.2999999999999972E-2</c:v>
                </c:pt>
                <c:pt idx="1465">
                  <c:v>9.2999999999999972E-2</c:v>
                </c:pt>
                <c:pt idx="1466">
                  <c:v>9.2999999999999972E-2</c:v>
                </c:pt>
                <c:pt idx="1467">
                  <c:v>9.2999999999999972E-2</c:v>
                </c:pt>
                <c:pt idx="1468">
                  <c:v>9.2999999999999972E-2</c:v>
                </c:pt>
                <c:pt idx="1469">
                  <c:v>9.2999999999999972E-2</c:v>
                </c:pt>
                <c:pt idx="1470">
                  <c:v>9.2999999999999972E-2</c:v>
                </c:pt>
                <c:pt idx="1471">
                  <c:v>9.3999999999999972E-2</c:v>
                </c:pt>
                <c:pt idx="1472">
                  <c:v>9.3999999999999972E-2</c:v>
                </c:pt>
                <c:pt idx="1473">
                  <c:v>9.3999999999999972E-2</c:v>
                </c:pt>
                <c:pt idx="1474">
                  <c:v>9.3999999999999972E-2</c:v>
                </c:pt>
                <c:pt idx="1475">
                  <c:v>9.3999999999999972E-2</c:v>
                </c:pt>
                <c:pt idx="1476">
                  <c:v>9.3999999999999972E-2</c:v>
                </c:pt>
                <c:pt idx="1477">
                  <c:v>9.3999999999999972E-2</c:v>
                </c:pt>
                <c:pt idx="1478">
                  <c:v>9.3999999999999972E-2</c:v>
                </c:pt>
                <c:pt idx="1479">
                  <c:v>9.3999999999999972E-2</c:v>
                </c:pt>
                <c:pt idx="1480">
                  <c:v>9.3999999999999972E-2</c:v>
                </c:pt>
                <c:pt idx="1481">
                  <c:v>9.3999999999999972E-2</c:v>
                </c:pt>
                <c:pt idx="1482">
                  <c:v>9.4999999999999973E-2</c:v>
                </c:pt>
                <c:pt idx="1483">
                  <c:v>9.4999999999999973E-2</c:v>
                </c:pt>
                <c:pt idx="1484">
                  <c:v>9.4999999999999973E-2</c:v>
                </c:pt>
                <c:pt idx="1485">
                  <c:v>9.4999999999999973E-2</c:v>
                </c:pt>
                <c:pt idx="1486">
                  <c:v>9.4999999999999973E-2</c:v>
                </c:pt>
                <c:pt idx="1487">
                  <c:v>9.4999999999999973E-2</c:v>
                </c:pt>
                <c:pt idx="1488">
                  <c:v>9.5999999999999974E-2</c:v>
                </c:pt>
                <c:pt idx="1489">
                  <c:v>9.5999999999999974E-2</c:v>
                </c:pt>
                <c:pt idx="1490">
                  <c:v>9.5999999999999974E-2</c:v>
                </c:pt>
                <c:pt idx="1491">
                  <c:v>9.5999999999999974E-2</c:v>
                </c:pt>
                <c:pt idx="1492">
                  <c:v>9.5999999999999974E-2</c:v>
                </c:pt>
                <c:pt idx="1493">
                  <c:v>9.5999999999999974E-2</c:v>
                </c:pt>
                <c:pt idx="1494">
                  <c:v>9.5999999999999974E-2</c:v>
                </c:pt>
                <c:pt idx="1495">
                  <c:v>9.5999999999999974E-2</c:v>
                </c:pt>
                <c:pt idx="1496">
                  <c:v>9.6999999999999975E-2</c:v>
                </c:pt>
                <c:pt idx="1497">
                  <c:v>9.6999999999999975E-2</c:v>
                </c:pt>
                <c:pt idx="1498">
                  <c:v>9.6999999999999975E-2</c:v>
                </c:pt>
                <c:pt idx="1499">
                  <c:v>9.6999999999999975E-2</c:v>
                </c:pt>
                <c:pt idx="1500">
                  <c:v>9.6999999999999975E-2</c:v>
                </c:pt>
                <c:pt idx="1501">
                  <c:v>9.6999999999999975E-2</c:v>
                </c:pt>
                <c:pt idx="1502">
                  <c:v>9.6999999999999975E-2</c:v>
                </c:pt>
                <c:pt idx="1503">
                  <c:v>9.6999999999999975E-2</c:v>
                </c:pt>
                <c:pt idx="1504">
                  <c:v>9.6999999999999975E-2</c:v>
                </c:pt>
                <c:pt idx="1505">
                  <c:v>9.6999999999999975E-2</c:v>
                </c:pt>
                <c:pt idx="1506">
                  <c:v>9.7999999999999976E-2</c:v>
                </c:pt>
                <c:pt idx="1507">
                  <c:v>9.7999999999999976E-2</c:v>
                </c:pt>
                <c:pt idx="1508">
                  <c:v>9.7999999999999976E-2</c:v>
                </c:pt>
                <c:pt idx="1509">
                  <c:v>9.7999999999999976E-2</c:v>
                </c:pt>
                <c:pt idx="1510">
                  <c:v>9.7999999999999976E-2</c:v>
                </c:pt>
                <c:pt idx="1511">
                  <c:v>9.8999999999999977E-2</c:v>
                </c:pt>
                <c:pt idx="1512">
                  <c:v>9.8999999999999977E-2</c:v>
                </c:pt>
                <c:pt idx="1513">
                  <c:v>9.8999999999999977E-2</c:v>
                </c:pt>
                <c:pt idx="1514">
                  <c:v>9.8999999999999977E-2</c:v>
                </c:pt>
                <c:pt idx="1515">
                  <c:v>9.8999999999999977E-2</c:v>
                </c:pt>
                <c:pt idx="1516">
                  <c:v>9.8999999999999977E-2</c:v>
                </c:pt>
                <c:pt idx="1517">
                  <c:v>9.8999999999999977E-2</c:v>
                </c:pt>
                <c:pt idx="1518">
                  <c:v>9.8999999999999977E-2</c:v>
                </c:pt>
                <c:pt idx="1519">
                  <c:v>9.9999999999999978E-2</c:v>
                </c:pt>
                <c:pt idx="1520">
                  <c:v>9.9999999999999978E-2</c:v>
                </c:pt>
                <c:pt idx="1521">
                  <c:v>9.9999999999999978E-2</c:v>
                </c:pt>
                <c:pt idx="1522">
                  <c:v>9.9999999999999978E-2</c:v>
                </c:pt>
                <c:pt idx="1523">
                  <c:v>9.9999999999999978E-2</c:v>
                </c:pt>
                <c:pt idx="1524">
                  <c:v>9.9999999999999978E-2</c:v>
                </c:pt>
                <c:pt idx="1525">
                  <c:v>9.9999999999999978E-2</c:v>
                </c:pt>
                <c:pt idx="1526">
                  <c:v>9.9999999999999978E-2</c:v>
                </c:pt>
                <c:pt idx="1527">
                  <c:v>9.9999999999999978E-2</c:v>
                </c:pt>
                <c:pt idx="1528">
                  <c:v>9.9999999999999978E-2</c:v>
                </c:pt>
                <c:pt idx="1529">
                  <c:v>9.9999999999999978E-2</c:v>
                </c:pt>
                <c:pt idx="1530">
                  <c:v>9.9999999999999978E-2</c:v>
                </c:pt>
                <c:pt idx="1531">
                  <c:v>9.9999999999999978E-2</c:v>
                </c:pt>
                <c:pt idx="1532">
                  <c:v>0.10099999999999998</c:v>
                </c:pt>
                <c:pt idx="1533">
                  <c:v>0.10099999999999998</c:v>
                </c:pt>
                <c:pt idx="1534">
                  <c:v>0.10099999999999998</c:v>
                </c:pt>
                <c:pt idx="1535">
                  <c:v>0.10099999999999998</c:v>
                </c:pt>
                <c:pt idx="1536">
                  <c:v>0.10099999999999998</c:v>
                </c:pt>
                <c:pt idx="1537">
                  <c:v>0.10099999999999998</c:v>
                </c:pt>
                <c:pt idx="1538">
                  <c:v>0.10099999999999998</c:v>
                </c:pt>
                <c:pt idx="1539">
                  <c:v>0.10099999999999998</c:v>
                </c:pt>
                <c:pt idx="1540">
                  <c:v>0.10199999999999998</c:v>
                </c:pt>
                <c:pt idx="1541">
                  <c:v>0.10199999999999998</c:v>
                </c:pt>
                <c:pt idx="1542">
                  <c:v>0.10199999999999998</c:v>
                </c:pt>
                <c:pt idx="1543">
                  <c:v>0.10199999999999998</c:v>
                </c:pt>
                <c:pt idx="1544">
                  <c:v>0.10199999999999998</c:v>
                </c:pt>
                <c:pt idx="1545">
                  <c:v>0.10199999999999998</c:v>
                </c:pt>
                <c:pt idx="1546">
                  <c:v>0.10299999999999998</c:v>
                </c:pt>
                <c:pt idx="1547">
                  <c:v>0.10299999999999998</c:v>
                </c:pt>
                <c:pt idx="1548">
                  <c:v>0.10299999999999998</c:v>
                </c:pt>
                <c:pt idx="1549">
                  <c:v>0.10299999999999998</c:v>
                </c:pt>
                <c:pt idx="1550">
                  <c:v>0.10299999999999998</c:v>
                </c:pt>
                <c:pt idx="1551">
                  <c:v>0.10299999999999998</c:v>
                </c:pt>
                <c:pt idx="1552">
                  <c:v>0.10299999999999998</c:v>
                </c:pt>
                <c:pt idx="1553">
                  <c:v>0.10299999999999998</c:v>
                </c:pt>
                <c:pt idx="1554">
                  <c:v>0.10299999999999998</c:v>
                </c:pt>
                <c:pt idx="1555">
                  <c:v>0.10299999999999998</c:v>
                </c:pt>
                <c:pt idx="1556">
                  <c:v>0.10299999999999998</c:v>
                </c:pt>
                <c:pt idx="1557">
                  <c:v>0.10299999999999998</c:v>
                </c:pt>
                <c:pt idx="1558">
                  <c:v>0.10299999999999998</c:v>
                </c:pt>
                <c:pt idx="1559">
                  <c:v>0.10299999999999998</c:v>
                </c:pt>
                <c:pt idx="1560">
                  <c:v>0.10299999999999998</c:v>
                </c:pt>
                <c:pt idx="1561">
                  <c:v>0.10299999999999998</c:v>
                </c:pt>
                <c:pt idx="1562">
                  <c:v>0.10299999999999998</c:v>
                </c:pt>
                <c:pt idx="1563">
                  <c:v>0.10299999999999998</c:v>
                </c:pt>
                <c:pt idx="1564">
                  <c:v>0.10299999999999998</c:v>
                </c:pt>
                <c:pt idx="1565">
                  <c:v>0.10299999999999998</c:v>
                </c:pt>
                <c:pt idx="1566">
                  <c:v>0.10299999999999998</c:v>
                </c:pt>
                <c:pt idx="1567">
                  <c:v>0.10399999999999998</c:v>
                </c:pt>
                <c:pt idx="1568">
                  <c:v>0.10399999999999998</c:v>
                </c:pt>
                <c:pt idx="1569">
                  <c:v>0.10399999999999998</c:v>
                </c:pt>
                <c:pt idx="1570">
                  <c:v>0.10399999999999998</c:v>
                </c:pt>
                <c:pt idx="1571">
                  <c:v>0.10399999999999998</c:v>
                </c:pt>
                <c:pt idx="1572">
                  <c:v>0.10399999999999998</c:v>
                </c:pt>
                <c:pt idx="1573">
                  <c:v>0.10399999999999998</c:v>
                </c:pt>
                <c:pt idx="1574">
                  <c:v>0.10399999999999998</c:v>
                </c:pt>
                <c:pt idx="1575">
                  <c:v>0.10399999999999998</c:v>
                </c:pt>
                <c:pt idx="1576">
                  <c:v>0.10399999999999998</c:v>
                </c:pt>
                <c:pt idx="1577">
                  <c:v>0.10499999999999998</c:v>
                </c:pt>
                <c:pt idx="1578">
                  <c:v>0.10499999999999998</c:v>
                </c:pt>
                <c:pt idx="1579">
                  <c:v>0.10499999999999998</c:v>
                </c:pt>
                <c:pt idx="1580">
                  <c:v>0.10499999999999998</c:v>
                </c:pt>
                <c:pt idx="1581">
                  <c:v>0.10499999999999998</c:v>
                </c:pt>
                <c:pt idx="1582">
                  <c:v>0.10499999999999998</c:v>
                </c:pt>
                <c:pt idx="1583">
                  <c:v>0.10399999999999998</c:v>
                </c:pt>
                <c:pt idx="1584">
                  <c:v>0.10399999999999998</c:v>
                </c:pt>
                <c:pt idx="1585">
                  <c:v>0.10399999999999998</c:v>
                </c:pt>
                <c:pt idx="1586">
                  <c:v>0.10399999999999998</c:v>
                </c:pt>
                <c:pt idx="1587">
                  <c:v>0.10399999999999998</c:v>
                </c:pt>
                <c:pt idx="1588">
                  <c:v>0.10399999999999998</c:v>
                </c:pt>
                <c:pt idx="1589">
                  <c:v>0.10399999999999998</c:v>
                </c:pt>
                <c:pt idx="1590">
                  <c:v>0.10399999999999998</c:v>
                </c:pt>
                <c:pt idx="1591">
                  <c:v>0.10399999999999998</c:v>
                </c:pt>
                <c:pt idx="1592">
                  <c:v>0.10399999999999998</c:v>
                </c:pt>
                <c:pt idx="1593">
                  <c:v>0.10399999999999998</c:v>
                </c:pt>
                <c:pt idx="1594">
                  <c:v>0.10399999999999998</c:v>
                </c:pt>
                <c:pt idx="1595">
                  <c:v>0.10399999999999998</c:v>
                </c:pt>
                <c:pt idx="1596">
                  <c:v>0.10399999999999998</c:v>
                </c:pt>
                <c:pt idx="1597">
                  <c:v>0.10399999999999998</c:v>
                </c:pt>
                <c:pt idx="1598">
                  <c:v>0.10399999999999998</c:v>
                </c:pt>
                <c:pt idx="1599">
                  <c:v>0.10399999999999998</c:v>
                </c:pt>
                <c:pt idx="1600">
                  <c:v>0.10399999999999998</c:v>
                </c:pt>
                <c:pt idx="1601">
                  <c:v>0.10299999999999998</c:v>
                </c:pt>
                <c:pt idx="1602">
                  <c:v>0.10299999999999998</c:v>
                </c:pt>
                <c:pt idx="1603">
                  <c:v>0.11399999999999999</c:v>
                </c:pt>
                <c:pt idx="1604">
                  <c:v>0.16399999999999992</c:v>
                </c:pt>
                <c:pt idx="1605">
                  <c:v>0.251</c:v>
                </c:pt>
                <c:pt idx="1606">
                  <c:v>0.34599999999999997</c:v>
                </c:pt>
                <c:pt idx="1607">
                  <c:v>0.43999999999999995</c:v>
                </c:pt>
                <c:pt idx="1608">
                  <c:v>0.53400000000000003</c:v>
                </c:pt>
                <c:pt idx="1609">
                  <c:v>0.62799999999999989</c:v>
                </c:pt>
                <c:pt idx="1610">
                  <c:v>0.72299999999999998</c:v>
                </c:pt>
                <c:pt idx="1611">
                  <c:v>0.81699999999999995</c:v>
                </c:pt>
                <c:pt idx="1612">
                  <c:v>0.90099999999999991</c:v>
                </c:pt>
                <c:pt idx="1613">
                  <c:v>0.94499999999999995</c:v>
                </c:pt>
                <c:pt idx="1614">
                  <c:v>0.95299999999999996</c:v>
                </c:pt>
                <c:pt idx="1615">
                  <c:v>0.95399999999999996</c:v>
                </c:pt>
                <c:pt idx="1616">
                  <c:v>0.95599999999999996</c:v>
                </c:pt>
                <c:pt idx="1617">
                  <c:v>0.95899999999999996</c:v>
                </c:pt>
                <c:pt idx="1618">
                  <c:v>0.95899999999999996</c:v>
                </c:pt>
                <c:pt idx="1619">
                  <c:v>0.95899999999999996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9C3-46F8-9E24-52F4CC406C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4106576"/>
        <c:axId val="1574887696"/>
      </c:scatterChart>
      <c:valAx>
        <c:axId val="1564106576"/>
        <c:scaling>
          <c:orientation val="minMax"/>
          <c:max val="1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 (mm)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4887696"/>
        <c:crosses val="autoZero"/>
        <c:crossBetween val="midCat"/>
      </c:valAx>
      <c:valAx>
        <c:axId val="1574887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Z (mm)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41065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512075959213188"/>
          <c:y val="9.3483959940094934E-3"/>
          <c:w val="0.24191127372042201"/>
          <c:h val="0.21309066014692662"/>
        </c:manualLayout>
      </c:layout>
      <c:overlay val="1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FDD9C-BD8E-4F62-8BFD-F0CBF8A83D3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A0E41-E052-49D5-A3AD-238D9EB6A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1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14D7-DFED-0AF3-ECF4-0DCDA4055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1DEEF-15A8-724F-3739-EA4DD6A61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CCF56-373B-1FA4-5D05-C0BB383E3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0499D-9D78-41BC-A5A4-6006E2CE7D4D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E30ED-41A8-2689-EBEB-FFC83B743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A0500-B182-C29E-D4E5-A50713FD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1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4609-2B68-0871-7A5E-E570C8AF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BB382-DF85-0A38-F6C4-21F04E05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FC3E9-BA0C-817A-AFAA-8727FDCC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D789-C21E-41BC-A6BC-9B579560B6AA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E3F8E-1904-7AC1-5967-C703324CB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9D949-EB2B-4DAB-B1B2-1CE4EA3F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D2E73C-70CA-E344-F02F-9ED372A23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340D0-F0D9-3C36-51A0-60514F870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4ED2C-442F-6271-AA8E-613E303D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6C2F-2714-4915-B47B-3E64B65AF5FB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644A2-59F4-729C-4D8F-0146F1BF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D9023-58E3-1D38-94A8-F1CAF007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8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E7EB-52B0-C683-BF25-9C9F89953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089E7-93AC-E06A-38A5-89182DEEC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251A8-3DF0-81DC-F004-E04ED07E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036B-208F-43EB-A0D9-063FFFAC49BA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340B0-E9F2-84B0-4E15-186A4EA6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086F8-998D-B2AE-4422-04EE7B0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52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CC7B8-E4CD-3FE4-6690-C19985F84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C9676-D7E5-6BC3-D892-1E3F81932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10F7D-D7B9-C7B0-9AC6-4B50BE86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5BAA-12FE-4972-9C56-592B6433FE7B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D13E2-3C63-F295-D9F8-F43453CF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2F723-3F9A-24E7-B33B-673960E1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50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F1621-B7DF-DB36-E12D-BF932A9D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AA318-8679-F397-5E67-3C7E02069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6FA8B-F904-F46F-B606-F1F1F0F66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1A107-2BAC-0DF0-4D4C-DE48A2BF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E994D-1980-4E4D-94DD-D61065CA152C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CE61E-481A-8718-1563-86966FED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76766-4F2F-0523-6B59-BB4321DE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2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159F-D3EE-57DD-BFC4-D2CBF19C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E8EDF-4952-1362-9F50-779A47109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2E213-9D58-0AFB-3413-A5BBDA372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00719-8C6E-D7A2-86BE-C5AC848DC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C1D81-5E5E-57D6-0DED-34EDA5EDE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5C3941-2F68-25F0-D282-C41AE4ACE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1B6A-E454-4045-BC11-982766530925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6E0A2F-23C0-8856-B207-8B724EAD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9E5EE6-E5FB-95C2-89EF-5A1A5560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E696-486D-F1ED-9B34-FF8737FE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165BE4-CBF1-4E2E-AB90-82ECB2732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5E1E-82B5-417B-ABFC-4F81BF891173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02B32-7DF1-2C00-4F9F-D7B277AF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59AC1-6357-CAD7-6D11-86239838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62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317F54-4844-2A4D-BF30-8C7E0843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3523-22D8-44F1-86CA-88695E213066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EAE65-119F-AEC2-25D9-F76C42ED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61F7D-B2CA-F0F2-9AAA-27EAA085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6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600A-6758-864D-794F-B6657CF54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79C11-777E-5405-D9B8-4C86D4255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A0CCF-629B-A6D0-5056-FE4FE704E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8972A-2578-7B5E-38F8-8D7FA893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B6C90-6CAA-414C-A851-3786A88661BE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BF12D-6962-C2A7-39B2-90246611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9DA1D-A184-0753-72BE-F5A086D6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36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92D91-F9DE-8D4E-6588-B4018B608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5408C8-DA83-CEFD-B6A4-D3CC28A6C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0BBC3-1037-B18C-A588-332A095ED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864F5-D40D-DB7E-9C76-035545102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F667-900E-4C21-9411-EB2FCDA5771F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C8127-85C9-5AC3-56E8-DC60FD93E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96315-42F8-EE21-D76F-4D57E3B0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9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6B29D4-681C-E2DB-FDAC-AAE8D24D5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5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49A14-54B0-ECCB-30E9-6D72D1D48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71600"/>
            <a:ext cx="1051560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2D6C-9AF5-0B3C-4C87-FFDEE58C7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A2CB-90C3-4CB9-AF49-1019E14E0395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AFE8A-655D-F142-7694-4523339D0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57158-75F1-CD3E-E780-AC488FE6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19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1D2881ED-EF55-46ED-B854-F6F1B090B0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1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2.svg"/><Relationship Id="rId7" Type="http://schemas.openxmlformats.org/officeDocument/2006/relationships/image" Target="../media/image19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sv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2C2318-068F-A737-2585-C9DF4F94D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28655"/>
          </a:xfrm>
        </p:spPr>
        <p:txBody>
          <a:bodyPr>
            <a:normAutofit/>
          </a:bodyPr>
          <a:lstStyle/>
          <a:p>
            <a:r>
              <a:rPr lang="en-US" sz="4400" dirty="0"/>
              <a:t>Yield Surface Fitting of </a:t>
            </a:r>
            <a:br>
              <a:rPr lang="en-US" sz="4400" dirty="0"/>
            </a:br>
            <a:r>
              <a:rPr lang="en-US" sz="4400" dirty="0"/>
              <a:t>Raw DP980 specimens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CAD3C1-B38F-1C2B-FAFA-203440CFC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Thein Lin Aung, </a:t>
            </a:r>
            <a:r>
              <a:rPr lang="en-US" dirty="0" err="1"/>
              <a:t>Kohki</a:t>
            </a:r>
            <a:r>
              <a:rPr lang="en-US" dirty="0"/>
              <a:t> </a:t>
            </a:r>
            <a:r>
              <a:rPr lang="en-US" dirty="0" err="1"/>
              <a:t>Enomoto</a:t>
            </a:r>
            <a:r>
              <a:rPr lang="en-US" dirty="0"/>
              <a:t>, </a:t>
            </a:r>
            <a:r>
              <a:rPr lang="en-US" dirty="0" err="1"/>
              <a:t>Ninshu</a:t>
            </a:r>
            <a:r>
              <a:rPr lang="en-US" dirty="0"/>
              <a:t> Ma</a:t>
            </a:r>
          </a:p>
          <a:p>
            <a:r>
              <a:rPr lang="en-US" dirty="0"/>
              <a:t>JWRI, Osaka University</a:t>
            </a:r>
          </a:p>
          <a:p>
            <a:r>
              <a:rPr lang="en-US" dirty="0"/>
              <a:t>2023/03/08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86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4B80076-D16A-29E9-8721-EA1A0FDA5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179494" y="2604360"/>
            <a:ext cx="5626625" cy="380226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A2BE667-6E1A-FEED-21DF-9D0EB0951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85884" y="2537504"/>
            <a:ext cx="5626623" cy="380226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C3A975-836B-1438-CDF8-A12D2AE5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38130F4-8BBE-58E1-715F-992C5C3DC93A}"/>
              </a:ext>
            </a:extLst>
          </p:cNvPr>
          <p:cNvSpPr/>
          <p:nvPr/>
        </p:nvSpPr>
        <p:spPr>
          <a:xfrm>
            <a:off x="8184330" y="5601721"/>
            <a:ext cx="1495571" cy="638460"/>
          </a:xfrm>
          <a:prstGeom prst="ellipse">
            <a:avLst/>
          </a:prstGeom>
          <a:noFill/>
          <a:ln w="222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5319EF-5A5D-EA96-BE98-32C6C6F55230}"/>
              </a:ext>
            </a:extLst>
          </p:cNvPr>
          <p:cNvSpPr/>
          <p:nvPr/>
        </p:nvSpPr>
        <p:spPr>
          <a:xfrm>
            <a:off x="2486686" y="5529756"/>
            <a:ext cx="1394234" cy="595199"/>
          </a:xfrm>
          <a:prstGeom prst="ellipse">
            <a:avLst/>
          </a:prstGeom>
          <a:noFill/>
          <a:ln w="222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1E4A0F2-6B87-0709-5794-C167F5085F80}"/>
              </a:ext>
            </a:extLst>
          </p:cNvPr>
          <p:cNvSpPr txBox="1">
            <a:spLocks/>
          </p:cNvSpPr>
          <p:nvPr/>
        </p:nvSpPr>
        <p:spPr>
          <a:xfrm>
            <a:off x="439848" y="241681"/>
            <a:ext cx="11184802" cy="84511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Better fitting accuracy at small strains using optimized Swift parameters (JFE 2)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BF4E3-8D05-9842-38D4-B0C21F5E9203}"/>
              </a:ext>
            </a:extLst>
          </p:cNvPr>
          <p:cNvSpPr txBox="1"/>
          <p:nvPr/>
        </p:nvSpPr>
        <p:spPr>
          <a:xfrm>
            <a:off x="2171246" y="2213437"/>
            <a:ext cx="76655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Hill48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746091-AC5D-913E-AAB2-60702AB00D90}"/>
              </a:ext>
            </a:extLst>
          </p:cNvPr>
          <p:cNvSpPr txBox="1"/>
          <p:nvPr/>
        </p:nvSpPr>
        <p:spPr>
          <a:xfrm>
            <a:off x="7610656" y="2258702"/>
            <a:ext cx="174599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M&amp;A quadratic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E00AC-F213-525A-CE14-56BB41C8800B}"/>
              </a:ext>
            </a:extLst>
          </p:cNvPr>
          <p:cNvSpPr txBox="1"/>
          <p:nvPr/>
        </p:nvSpPr>
        <p:spPr>
          <a:xfrm>
            <a:off x="9931942" y="1246400"/>
            <a:ext cx="1844175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400" b="0">
                <a:solidFill>
                  <a:schemeClr val="lt1"/>
                </a:solidFill>
                <a:effectLst/>
                <a:latin typeface="Cascadia code" panose="020B06090200000200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R</a:t>
            </a:r>
            <a:r>
              <a:rPr lang="pl-PL" dirty="0"/>
              <a:t>x  = 1.0</a:t>
            </a:r>
          </a:p>
          <a:p>
            <a:r>
              <a:rPr lang="en-US" dirty="0"/>
              <a:t>R</a:t>
            </a:r>
            <a:r>
              <a:rPr lang="pl-PL" dirty="0"/>
              <a:t>y  = </a:t>
            </a:r>
            <a:r>
              <a:rPr lang="en-US" dirty="0"/>
              <a:t>1.029</a:t>
            </a:r>
            <a:endParaRPr lang="pl-PL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</a:t>
            </a:r>
            <a:r>
              <a:rPr lang="pl-PL" dirty="0">
                <a:solidFill>
                  <a:schemeClr val="bg2">
                    <a:lumMod val="75000"/>
                  </a:schemeClr>
                </a:solidFill>
              </a:rPr>
              <a:t>xy =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1.0</a:t>
            </a:r>
            <a:endParaRPr lang="pl-PL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/>
              <a:t>R</a:t>
            </a:r>
            <a:r>
              <a:rPr lang="pl-PL" dirty="0"/>
              <a:t>z  = 1.0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6218C0-D4A1-DADE-8B10-ABFB6593604C}"/>
                  </a:ext>
                </a:extLst>
              </p:cNvPr>
              <p:cNvSpPr txBox="1"/>
              <p:nvPr/>
            </p:nvSpPr>
            <p:spPr>
              <a:xfrm>
                <a:off x="4647442" y="5932369"/>
                <a:ext cx="1780120" cy="7386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400" b="0" dirty="0">
                    <a:effectLst/>
                    <a:latin typeface="Cascadia code" panose="020B0609020000020004" pitchFamily="49" charset="0"/>
                  </a:rPr>
                  <a:t>K = 1668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b="0" dirty="0">
                    <a:effectLst/>
                    <a:latin typeface="Cascadia code" panose="020B0609020000020004" pitchFamily="49" charset="0"/>
                  </a:rPr>
                  <a:t>= 1.374E-4</a:t>
                </a:r>
              </a:p>
              <a:p>
                <a:r>
                  <a:rPr lang="en-US" sz="1400" dirty="0">
                    <a:latin typeface="Cascadia code" panose="020B0609020000020004" pitchFamily="49" charset="0"/>
                  </a:rPr>
                  <a:t>n = 0.1388</a:t>
                </a:r>
                <a:endParaRPr lang="pl-PL" sz="1400" b="0" dirty="0">
                  <a:effectLst/>
                  <a:latin typeface="Cascadia code" panose="020B0609020000020004" pitchFamily="49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6218C0-D4A1-DADE-8B10-ABFB65936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442" y="5932369"/>
                <a:ext cx="1780120" cy="738664"/>
              </a:xfrm>
              <a:prstGeom prst="rect">
                <a:avLst/>
              </a:prstGeom>
              <a:blipFill>
                <a:blip r:embed="rId6"/>
                <a:stretch>
                  <a:fillRect l="-680" t="-813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C8B3569-522C-4897-C8DF-824FE09B71EA}"/>
              </a:ext>
            </a:extLst>
          </p:cNvPr>
          <p:cNvSpPr txBox="1"/>
          <p:nvPr/>
        </p:nvSpPr>
        <p:spPr>
          <a:xfrm>
            <a:off x="439848" y="1246400"/>
            <a:ext cx="8892151" cy="495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108000" rIns="108000" bIns="108000" rtlCol="0">
            <a:spAutoFit/>
          </a:bodyPr>
          <a:lstStyle/>
          <a:p>
            <a:r>
              <a:rPr lang="en-US" dirty="0">
                <a:latin typeface="+mj-lt"/>
              </a:rPr>
              <a:t>The optimized fitting parameters by least-squares are the same for both Hill48 and M&amp;A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BFEA87D-45B1-F1EF-6CCD-4CFCDA1FB5CE}"/>
              </a:ext>
            </a:extLst>
          </p:cNvPr>
          <p:cNvSpPr/>
          <p:nvPr/>
        </p:nvSpPr>
        <p:spPr>
          <a:xfrm>
            <a:off x="9356647" y="1354238"/>
            <a:ext cx="550647" cy="257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5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6D08-6F73-94A7-92D3-4677DD31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45B426-5903-4E68-C5FB-5EB11A8BF1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Yield surface fitting of Hill48 and M&amp;A yield functions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Uniaxial tensile tests of Raw DP980 specimens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1.6mm</a:t>
                </a:r>
                <a:r>
                  <a:rPr lang="en-US" dirty="0"/>
                  <a:t> standard uniaxial specimens from </a:t>
                </a:r>
                <a:r>
                  <a:rPr lang="en-US" dirty="0">
                    <a:solidFill>
                      <a:srgbClr val="FF0000"/>
                    </a:solidFill>
                  </a:rPr>
                  <a:t>Honda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0.8mm</a:t>
                </a:r>
                <a:r>
                  <a:rPr lang="en-US" dirty="0"/>
                  <a:t> large uniaxial specimens from </a:t>
                </a:r>
                <a:r>
                  <a:rPr lang="en-US" dirty="0">
                    <a:solidFill>
                      <a:srgbClr val="FF0000"/>
                    </a:solidFill>
                  </a:rPr>
                  <a:t>JFE Techno </a:t>
                </a:r>
                <a:r>
                  <a:rPr lang="en-US" dirty="0"/>
                  <a:t>used for </a:t>
                </a:r>
                <a:r>
                  <a:rPr lang="en-US" dirty="0" err="1"/>
                  <a:t>prestraining</a:t>
                </a: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Biaxial tensile tests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=1:1, 2:1, 1:2</m:t>
                    </m:r>
                  </m:oMath>
                </a14:m>
                <a:r>
                  <a:rPr lang="en-US" dirty="0"/>
                  <a:t> of raw 0.8mm specimens conducted in </a:t>
                </a:r>
                <a:r>
                  <a:rPr lang="en-US" dirty="0">
                    <a:solidFill>
                      <a:srgbClr val="FF0000"/>
                    </a:solidFill>
                  </a:rPr>
                  <a:t>TUAT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45B426-5903-4E68-C5FB-5EB11A8BF1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88932-9302-14D9-FD60-32FFD2F5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63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E003-BBB1-8796-ABEE-8AF3B76B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Uniaxial and Biaxial specimens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D3403-5AF5-7D95-3DBC-CE41020A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425823-FBF8-79BA-1A8C-E228B9102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61858" y="2122530"/>
            <a:ext cx="2972028" cy="164272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3FC8E3-B07D-DA04-4518-2187AD80C30E}"/>
              </a:ext>
            </a:extLst>
          </p:cNvPr>
          <p:cNvSpPr/>
          <p:nvPr/>
        </p:nvSpPr>
        <p:spPr>
          <a:xfrm>
            <a:off x="965282" y="4817903"/>
            <a:ext cx="27651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Standard uniaxial test piece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Honda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(Oct 29, 2021)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7CC807-6D5E-A33B-F895-B07DBAD3FF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964"/>
          <a:stretch/>
        </p:blipFill>
        <p:spPr>
          <a:xfrm>
            <a:off x="4454311" y="1457876"/>
            <a:ext cx="2227153" cy="327971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3B12D62-6483-349E-E1D2-BDA25C3CFFCF}"/>
              </a:ext>
            </a:extLst>
          </p:cNvPr>
          <p:cNvSpPr/>
          <p:nvPr/>
        </p:nvSpPr>
        <p:spPr>
          <a:xfrm>
            <a:off x="4252016" y="4817903"/>
            <a:ext cx="24294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Large uniaxial test piece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JFE Techno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(Dec 8, 2022)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3E6268-0B0B-DF36-23C0-B2679B127B26}"/>
              </a:ext>
            </a:extLst>
          </p:cNvPr>
          <p:cNvSpPr/>
          <p:nvPr/>
        </p:nvSpPr>
        <p:spPr>
          <a:xfrm>
            <a:off x="8688301" y="5649076"/>
            <a:ext cx="17500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Biaxial test piece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TUAT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(Dec 8, 2022)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C8327A4-50D1-99FD-B9E0-1EF96FBF4AA1}"/>
              </a:ext>
            </a:extLst>
          </p:cNvPr>
          <p:cNvGrpSpPr/>
          <p:nvPr/>
        </p:nvGrpSpPr>
        <p:grpSpPr>
          <a:xfrm>
            <a:off x="7525883" y="1582629"/>
            <a:ext cx="3930593" cy="2722179"/>
            <a:chOff x="7458845" y="1457876"/>
            <a:chExt cx="4165402" cy="288479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40D8055-B29B-4F7D-B386-953E3BE54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58845" y="1457876"/>
              <a:ext cx="4165402" cy="2884799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6C5801E-6DC6-C48A-290E-47646652A5B7}"/>
                </a:ext>
              </a:extLst>
            </p:cNvPr>
            <p:cNvSpPr/>
            <p:nvPr/>
          </p:nvSpPr>
          <p:spPr>
            <a:xfrm>
              <a:off x="8436010" y="2208495"/>
              <a:ext cx="784189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150 mm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8B170FC-4E2F-FE09-0869-F75266E80E36}"/>
                </a:ext>
              </a:extLst>
            </p:cNvPr>
            <p:cNvSpPr/>
            <p:nvPr/>
          </p:nvSpPr>
          <p:spPr>
            <a:xfrm>
              <a:off x="8866533" y="2969729"/>
              <a:ext cx="692818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30 mm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A2E6E6F-D14A-CDAD-6AAC-4515782A78CD}"/>
                </a:ext>
              </a:extLst>
            </p:cNvPr>
            <p:cNvSpPr/>
            <p:nvPr/>
          </p:nvSpPr>
          <p:spPr>
            <a:xfrm>
              <a:off x="7570806" y="2706292"/>
              <a:ext cx="787396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~0.8mm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F11DDBD-ED9E-DC38-4037-0993242B384D}"/>
                </a:ext>
              </a:extLst>
            </p:cNvPr>
            <p:cNvSpPr/>
            <p:nvPr/>
          </p:nvSpPr>
          <p:spPr>
            <a:xfrm>
              <a:off x="9215449" y="2648235"/>
              <a:ext cx="787396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~0.4mm</a:t>
              </a:r>
            </a:p>
          </p:txBody>
        </p:sp>
      </p:grp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C8812B59-0B3C-DCA7-3130-6CA4A597C4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5125116"/>
              </p:ext>
            </p:extLst>
          </p:nvPr>
        </p:nvGraphicFramePr>
        <p:xfrm>
          <a:off x="6868770" y="3976657"/>
          <a:ext cx="5049868" cy="1720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6262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7DF8-DF38-B6F2-6F06-D4F6942D2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FF8C34-955C-1497-4D62-BF95DB9BE3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3081"/>
                <a:ext cx="10515600" cy="4805363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600" dirty="0"/>
                  <a:t>Hill48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indent="0" algn="just">
                  <a:lnSpc>
                    <a:spcPct val="107000"/>
                  </a:lnSpc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游明朝" panose="02020400000000000000" pitchFamily="18" charset="-128"/>
                          <a:cs typeface="Myanmar Text" panose="020B0502040204020203" pitchFamily="34" charset="0"/>
                        </a:rPr>
                        <m:t>𝐹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游明朝" panose="02020400000000000000" pitchFamily="18" charset="-128"/>
                          <a:cs typeface="Myanmar Tex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Myanmar Tex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Myanmar Text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Myanmar Text" panose="020B0502040204020203" pitchFamily="34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Myanmar Text" panose="020B0502040204020203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Myanmar Text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Myanmar Text" panose="020B0502040204020203" pitchFamily="34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Myanmar Text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Myanmar Text" panose="020B0502040204020203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Myanmar Text" panose="020B0502040204020203" pitchFamily="34" charset="0"/>
                                    </a:rPr>
                                    <m:t>𝑦𝑦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Myanmar Text" panose="020B0502040204020203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Myanmar Text" panose="020B0502040204020203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Myanmar Text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Myanmar Text" panose="020B0502040204020203" pitchFamily="34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Myanmar Text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Myanmar Text" panose="020B0502040204020203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Myanmar Text" panose="020B0502040204020203" pitchFamily="34" charset="0"/>
                                    </a:rPr>
                                    <m:t>𝑧𝑧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Myanmar Text" panose="020B0502040204020203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Myanmar Text" panose="020B0502040204020203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Myanmar Text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Myanmar Text" panose="020B0502040204020203" pitchFamily="34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Myanmar Text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Myanmar Text" panose="020B0502040204020203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Myanmar Text" panose="020B0502040204020203" pitchFamily="34" charset="0"/>
                                    </a:rPr>
                                    <m:t>𝑥𝑥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Myanmar Text" panose="020B0502040204020203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游明朝" panose="02020400000000000000" pitchFamily="18" charset="-128"/>
                          <a:cs typeface="Myanmar Text" panose="020B0502040204020203" pitchFamily="34" charset="0"/>
                        </a:rPr>
                        <m:t>,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游明朝" panose="02020400000000000000" pitchFamily="18" charset="-128"/>
                          <a:cs typeface="Myanmar Text" panose="020B0502040204020203" pitchFamily="34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游明朝" panose="02020400000000000000" pitchFamily="18" charset="-128"/>
                          <a:cs typeface="Myanmar Text" panose="020B0502040204020203" pitchFamily="34" charset="0"/>
                        </a:rPr>
                        <m:t>𝐺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游明朝" panose="02020400000000000000" pitchFamily="18" charset="-128"/>
                          <a:cs typeface="Myanmar Tex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Myanmar Tex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Myanmar Text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Myanmar Text" panose="020B0502040204020203" pitchFamily="34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Myanmar Text" panose="020B0502040204020203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Myanmar Text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Myanmar Text" panose="020B0502040204020203" pitchFamily="34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Myanmar Text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Myanmar Text" panose="020B0502040204020203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Myanmar Text" panose="020B0502040204020203" pitchFamily="34" charset="0"/>
                                    </a:rPr>
                                    <m:t>𝑧𝑧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Myanmar Text" panose="020B0502040204020203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Myanmar Text" panose="020B0502040204020203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Myanmar Text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Myanmar Text" panose="020B0502040204020203" pitchFamily="34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Myanmar Text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Myanmar Text" panose="020B0502040204020203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Myanmar Text" panose="020B0502040204020203" pitchFamily="34" charset="0"/>
                                    </a:rPr>
                                    <m:t>𝑥𝑥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Myanmar Text" panose="020B0502040204020203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Myanmar Text" panose="020B0502040204020203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Myanmar Text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Myanmar Text" panose="020B0502040204020203" pitchFamily="34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Myanmar Text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Myanmar Text" panose="020B0502040204020203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Myanmar Text" panose="020B0502040204020203" pitchFamily="34" charset="0"/>
                                    </a:rPr>
                                    <m:t>𝑦𝑦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Myanmar Text" panose="020B0502040204020203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游明朝" panose="02020400000000000000" pitchFamily="18" charset="-128"/>
                          <a:cs typeface="Myanmar Text" panose="020B0502040204020203" pitchFamily="34" charset="0"/>
                        </a:rPr>
                        <m:t>,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游明朝" panose="02020400000000000000" pitchFamily="18" charset="-128"/>
                          <a:cs typeface="Myanmar Text" panose="020B0502040204020203" pitchFamily="34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游明朝" panose="02020400000000000000" pitchFamily="18" charset="-128"/>
                          <a:cs typeface="Myanmar Text" panose="020B0502040204020203" pitchFamily="34" charset="0"/>
                        </a:rPr>
                        <m:t>𝐻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游明朝" panose="02020400000000000000" pitchFamily="18" charset="-128"/>
                          <a:cs typeface="Myanmar Tex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Myanmar Tex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Myanmar Text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Myanmar Text" panose="020B0502040204020203" pitchFamily="34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Myanmar Text" panose="020B0502040204020203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Myanmar Text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Myanmar Text" panose="020B0502040204020203" pitchFamily="34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Myanmar Text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Myanmar Text" panose="020B0502040204020203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Myanmar Text" panose="020B0502040204020203" pitchFamily="34" charset="0"/>
                                    </a:rPr>
                                    <m:t>𝑥𝑥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Myanmar Text" panose="020B0502040204020203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Myanmar Text" panose="020B0502040204020203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Myanmar Text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Myanmar Text" panose="020B0502040204020203" pitchFamily="34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Myanmar Text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Myanmar Text" panose="020B0502040204020203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Myanmar Text" panose="020B0502040204020203" pitchFamily="34" charset="0"/>
                                    </a:rPr>
                                    <m:t>𝑦𝑦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Myanmar Text" panose="020B0502040204020203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Myanmar Text" panose="020B0502040204020203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Myanmar Text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Myanmar Text" panose="020B0502040204020203" pitchFamily="34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Myanmar Text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Myanmar Text" panose="020B0502040204020203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Myanmar Text" panose="020B0502040204020203" pitchFamily="34" charset="0"/>
                                    </a:rPr>
                                    <m:t>𝑧𝑧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Myanmar Text" panose="020B0502040204020203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游明朝" panose="02020400000000000000" pitchFamily="18" charset="-128"/>
                          <a:cs typeface="Myanmar Text" panose="020B0502040204020203" pitchFamily="34" charset="0"/>
                        </a:rPr>
                        <m:t>,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游明朝" panose="02020400000000000000" pitchFamily="18" charset="-128"/>
                          <a:cs typeface="Myanmar Text" panose="020B0502040204020203" pitchFamily="34" charset="0"/>
                        </a:rPr>
                        <m:t>𝑁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游明朝" panose="02020400000000000000" pitchFamily="18" charset="-128"/>
                          <a:cs typeface="Myanmar Tex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Myanmar Text" panose="020B0502040204020203" pitchFamily="34" charset="0"/>
                            </a:rPr>
                            <m:t>3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Myanmar Text" panose="020B0502040204020203" pitchFamily="34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Myanmar Text" panose="020B0502040204020203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Myanmar Text" panose="020B0502040204020203" pitchFamily="34" charset="0"/>
                                </a:rPr>
                                <m:t>𝑥𝑦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Myanmar Text" panose="020B0502040204020203" pitchFamily="34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M&amp;A</a:t>
                </a:r>
              </a:p>
              <a:p>
                <a:pPr marL="457200" lvl="1" indent="0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𝑥𝑦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𝑥𝑦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:endParaRPr kumimoji="0" lang="en-US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 algn="ctr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 (reference direction)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FF8C34-955C-1497-4D62-BF95DB9BE3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3081"/>
                <a:ext cx="10515600" cy="4805363"/>
              </a:xfrm>
              <a:blipFill>
                <a:blip r:embed="rId2"/>
                <a:stretch>
                  <a:fillRect l="-1623" t="-3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57F2B-3709-2D4A-4533-CC72F9A7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65E7F6E4-6462-3C66-E379-D0015E159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07911" y="2600887"/>
            <a:ext cx="5666266" cy="382905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C28D0BE-0E61-2C44-5811-49DFEFBC5A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217823" y="2600887"/>
            <a:ext cx="5666266" cy="38290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250C447-D810-2C87-8FF5-BC85CD918576}"/>
              </a:ext>
            </a:extLst>
          </p:cNvPr>
          <p:cNvSpPr txBox="1"/>
          <p:nvPr/>
        </p:nvSpPr>
        <p:spPr>
          <a:xfrm>
            <a:off x="1944914" y="2252204"/>
            <a:ext cx="76655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Hill48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35DAB6-3F47-3DBC-7A61-C7FA5399650C}"/>
              </a:ext>
            </a:extLst>
          </p:cNvPr>
          <p:cNvSpPr txBox="1"/>
          <p:nvPr/>
        </p:nvSpPr>
        <p:spPr>
          <a:xfrm>
            <a:off x="7367220" y="2252204"/>
            <a:ext cx="222323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M&amp;A quadratic (m=1)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FA0C6BE-F18F-039D-0D4D-512A044FE2B6}"/>
              </a:ext>
            </a:extLst>
          </p:cNvPr>
          <p:cNvSpPr/>
          <p:nvPr/>
        </p:nvSpPr>
        <p:spPr>
          <a:xfrm>
            <a:off x="5216010" y="3989366"/>
            <a:ext cx="758167" cy="781849"/>
          </a:xfrm>
          <a:prstGeom prst="roundRect">
            <a:avLst/>
          </a:prstGeom>
          <a:noFill/>
          <a:ln w="25400">
            <a:solidFill>
              <a:srgbClr val="C00000">
                <a:alpha val="7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CC8FFC-9B74-D5F3-25CC-1EBE72119B1A}"/>
              </a:ext>
            </a:extLst>
          </p:cNvPr>
          <p:cNvSpPr txBox="1"/>
          <p:nvPr/>
        </p:nvSpPr>
        <p:spPr>
          <a:xfrm>
            <a:off x="4196279" y="4847588"/>
            <a:ext cx="2181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Independent equivalent stress values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8642BE8-EFA1-FEA5-CDF8-AC90CCAF839B}"/>
              </a:ext>
            </a:extLst>
          </p:cNvPr>
          <p:cNvSpPr/>
          <p:nvPr/>
        </p:nvSpPr>
        <p:spPr>
          <a:xfrm>
            <a:off x="11101058" y="3998379"/>
            <a:ext cx="783031" cy="754730"/>
          </a:xfrm>
          <a:prstGeom prst="roundRect">
            <a:avLst/>
          </a:prstGeom>
          <a:noFill/>
          <a:ln w="25400">
            <a:solidFill>
              <a:srgbClr val="C00000">
                <a:alpha val="7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0577BF-A53E-CF47-5DE1-84F1816D2358}"/>
              </a:ext>
            </a:extLst>
          </p:cNvPr>
          <p:cNvSpPr txBox="1"/>
          <p:nvPr/>
        </p:nvSpPr>
        <p:spPr>
          <a:xfrm>
            <a:off x="10030849" y="4820564"/>
            <a:ext cx="2074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Independent equivalent stress values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88046425-3853-C058-0696-05FFF8779E93}"/>
              </a:ext>
            </a:extLst>
          </p:cNvPr>
          <p:cNvSpPr txBox="1">
            <a:spLocks/>
          </p:cNvSpPr>
          <p:nvPr/>
        </p:nvSpPr>
        <p:spPr>
          <a:xfrm>
            <a:off x="381027" y="253867"/>
            <a:ext cx="10003298" cy="84511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Yield curve fitting using Honda’s uniaxial and TUAT’s biaxial tensile tests (1)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C4D252B0-422C-931F-D8E7-462B8BE2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5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5A288B-8D15-ECD0-15ED-3D2E0B6C1778}"/>
              </a:ext>
            </a:extLst>
          </p:cNvPr>
          <p:cNvSpPr txBox="1"/>
          <p:nvPr/>
        </p:nvSpPr>
        <p:spPr>
          <a:xfrm>
            <a:off x="10030849" y="1251339"/>
            <a:ext cx="1745991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0" dirty="0">
                <a:effectLst/>
                <a:latin typeface="Cascadia code" panose="020B0609020000020004" pitchFamily="49" charset="0"/>
              </a:rPr>
              <a:t>R</a:t>
            </a:r>
            <a:r>
              <a:rPr lang="pl-PL" sz="1400" b="0" dirty="0">
                <a:effectLst/>
                <a:latin typeface="Cascadia code" panose="020B0609020000020004" pitchFamily="49" charset="0"/>
              </a:rPr>
              <a:t>x  = 1.0</a:t>
            </a:r>
          </a:p>
          <a:p>
            <a:r>
              <a:rPr lang="en-US" sz="1400" b="0" dirty="0">
                <a:effectLst/>
                <a:latin typeface="Cascadia code" panose="020B0609020000020004" pitchFamily="49" charset="0"/>
              </a:rPr>
              <a:t>R</a:t>
            </a:r>
            <a:r>
              <a:rPr lang="pl-PL" sz="1400" b="0" dirty="0">
                <a:effectLst/>
                <a:latin typeface="Cascadia code" panose="020B0609020000020004" pitchFamily="49" charset="0"/>
              </a:rPr>
              <a:t>y  = 0.98</a:t>
            </a:r>
          </a:p>
          <a:p>
            <a:r>
              <a:rPr lang="en-US" sz="1400" b="0" dirty="0">
                <a:solidFill>
                  <a:schemeClr val="bg1">
                    <a:lumMod val="75000"/>
                  </a:schemeClr>
                </a:solidFill>
                <a:effectLst/>
                <a:latin typeface="Cascadia code" panose="020B0609020000020004" pitchFamily="49" charset="0"/>
              </a:rPr>
              <a:t>R</a:t>
            </a:r>
            <a:r>
              <a:rPr lang="pl-PL" sz="1400" b="0" dirty="0">
                <a:solidFill>
                  <a:schemeClr val="bg1">
                    <a:lumMod val="75000"/>
                  </a:schemeClr>
                </a:solidFill>
                <a:effectLst/>
                <a:latin typeface="Cascadia code" panose="020B0609020000020004" pitchFamily="49" charset="0"/>
              </a:rPr>
              <a:t>xy = </a:t>
            </a:r>
            <a:r>
              <a:rPr lang="en-US" sz="1400" b="0" dirty="0">
                <a:solidFill>
                  <a:schemeClr val="bg1">
                    <a:lumMod val="75000"/>
                  </a:schemeClr>
                </a:solidFill>
                <a:effectLst/>
                <a:latin typeface="Cascadia code" panose="020B0609020000020004" pitchFamily="49" charset="0"/>
              </a:rPr>
              <a:t>1.0</a:t>
            </a:r>
            <a:endParaRPr lang="pl-PL" sz="1400" b="0" dirty="0">
              <a:solidFill>
                <a:schemeClr val="bg1">
                  <a:lumMod val="75000"/>
                </a:schemeClr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400" b="0" dirty="0">
                <a:effectLst/>
                <a:latin typeface="Cascadia code" panose="020B0609020000020004" pitchFamily="49" charset="0"/>
              </a:rPr>
              <a:t>R</a:t>
            </a:r>
            <a:r>
              <a:rPr lang="pl-PL" sz="1400" b="0" dirty="0">
                <a:effectLst/>
                <a:latin typeface="Cascadia code" panose="020B0609020000020004" pitchFamily="49" charset="0"/>
              </a:rPr>
              <a:t>z  = 1.0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60E088-FF0C-2D28-871D-16B879BDB329}"/>
                  </a:ext>
                </a:extLst>
              </p:cNvPr>
              <p:cNvSpPr txBox="1"/>
              <p:nvPr/>
            </p:nvSpPr>
            <p:spPr>
              <a:xfrm>
                <a:off x="415160" y="1253695"/>
                <a:ext cx="9382478" cy="7935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08000" tIns="108000" rIns="108000" bIns="108000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Firstly, each yield curve was fitted independently for each plastic strain level (no constraints)</a:t>
                </a:r>
              </a:p>
              <a:p>
                <a:r>
                  <a:rPr lang="en-US" dirty="0">
                    <a:latin typeface="+mj-lt"/>
                  </a:rPr>
                  <a:t>Isotropic hardening was assumed, so yield function parameters do not change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60E088-FF0C-2D28-871D-16B879BDB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60" y="1253695"/>
                <a:ext cx="9382478" cy="793523"/>
              </a:xfrm>
              <a:prstGeom prst="rect">
                <a:avLst/>
              </a:prstGeom>
              <a:blipFill>
                <a:blip r:embed="rId6"/>
                <a:stretch>
                  <a:fillRect l="-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800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57F90F2D-2EE7-7A7A-A117-D06F6D1E7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289088" y="2733277"/>
            <a:ext cx="5580033" cy="377077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152FF01-3D1C-033B-2833-FF2DD190D9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28601" y="2633200"/>
            <a:ext cx="5876226" cy="39709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D3BC76-9444-3DAF-06CC-A3B02E684A8D}"/>
              </a:ext>
            </a:extLst>
          </p:cNvPr>
          <p:cNvSpPr txBox="1"/>
          <p:nvPr/>
        </p:nvSpPr>
        <p:spPr>
          <a:xfrm>
            <a:off x="1845326" y="2281341"/>
            <a:ext cx="76655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Hill48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4F012E-458F-E13F-8931-7ED6E9A26A1B}"/>
              </a:ext>
            </a:extLst>
          </p:cNvPr>
          <p:cNvSpPr txBox="1"/>
          <p:nvPr/>
        </p:nvSpPr>
        <p:spPr>
          <a:xfrm>
            <a:off x="7375269" y="2281341"/>
            <a:ext cx="174599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M&amp;A quadratic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63732FD-4C09-4F8D-B2F6-815BC16F2652}"/>
              </a:ext>
            </a:extLst>
          </p:cNvPr>
          <p:cNvSpPr/>
          <p:nvPr/>
        </p:nvSpPr>
        <p:spPr>
          <a:xfrm>
            <a:off x="5278626" y="4120639"/>
            <a:ext cx="757531" cy="751414"/>
          </a:xfrm>
          <a:prstGeom prst="roundRect">
            <a:avLst/>
          </a:prstGeom>
          <a:noFill/>
          <a:ln w="25400">
            <a:solidFill>
              <a:srgbClr val="C00000">
                <a:alpha val="7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4A014-9359-0571-8DC3-B1700934AB36}"/>
              </a:ext>
            </a:extLst>
          </p:cNvPr>
          <p:cNvSpPr txBox="1"/>
          <p:nvPr/>
        </p:nvSpPr>
        <p:spPr>
          <a:xfrm>
            <a:off x="4291733" y="4910678"/>
            <a:ext cx="1997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Equivalent stress from Swift equation (Raw L)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1C2ED2-9AAE-C6DE-94FC-1A4559C743A6}"/>
              </a:ext>
            </a:extLst>
          </p:cNvPr>
          <p:cNvSpPr txBox="1"/>
          <p:nvPr/>
        </p:nvSpPr>
        <p:spPr>
          <a:xfrm>
            <a:off x="10125036" y="4875747"/>
            <a:ext cx="2010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Equivalent stress from Swift equation (Raw L)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1230D2-5A7D-8FF6-840E-EE6934F86BF7}"/>
              </a:ext>
            </a:extLst>
          </p:cNvPr>
          <p:cNvSpPr txBox="1"/>
          <p:nvPr/>
        </p:nvSpPr>
        <p:spPr>
          <a:xfrm>
            <a:off x="9750539" y="1253695"/>
            <a:ext cx="1709166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400" b="0">
                <a:solidFill>
                  <a:schemeClr val="lt1"/>
                </a:solidFill>
                <a:effectLst/>
                <a:latin typeface="Cascadia code" panose="020B06090200000200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R</a:t>
            </a:r>
            <a:r>
              <a:rPr lang="pl-PL" dirty="0"/>
              <a:t>x  = 1.0</a:t>
            </a:r>
          </a:p>
          <a:p>
            <a:r>
              <a:rPr lang="en-US" dirty="0"/>
              <a:t>R</a:t>
            </a:r>
            <a:r>
              <a:rPr lang="pl-PL" dirty="0"/>
              <a:t>y  = </a:t>
            </a:r>
            <a:r>
              <a:rPr lang="en-US" dirty="0"/>
              <a:t>1.03</a:t>
            </a:r>
            <a:endParaRPr lang="pl-PL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</a:t>
            </a:r>
            <a:r>
              <a:rPr lang="pl-PL" dirty="0">
                <a:solidFill>
                  <a:schemeClr val="bg2">
                    <a:lumMod val="75000"/>
                  </a:schemeClr>
                </a:solidFill>
              </a:rPr>
              <a:t>xy =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1.0</a:t>
            </a:r>
            <a:endParaRPr lang="pl-PL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/>
              <a:t>R</a:t>
            </a:r>
            <a:r>
              <a:rPr lang="pl-PL" dirty="0"/>
              <a:t>z  = 1.0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205C0E1-B987-74AC-EB5A-F7E66366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77634-5B18-FD6F-D2A8-29987061775C}"/>
              </a:ext>
            </a:extLst>
          </p:cNvPr>
          <p:cNvSpPr txBox="1">
            <a:spLocks/>
          </p:cNvSpPr>
          <p:nvPr/>
        </p:nvSpPr>
        <p:spPr>
          <a:xfrm>
            <a:off x="381027" y="253867"/>
            <a:ext cx="10003298" cy="84511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Yield curve fitting using Honda’s uniaxial and TUAT’s biaxial tensile tests (2)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42B7B75-72A6-210E-2A9A-7CEB3A6EB578}"/>
              </a:ext>
            </a:extLst>
          </p:cNvPr>
          <p:cNvSpPr/>
          <p:nvPr/>
        </p:nvSpPr>
        <p:spPr>
          <a:xfrm>
            <a:off x="11130474" y="4043051"/>
            <a:ext cx="757531" cy="751414"/>
          </a:xfrm>
          <a:prstGeom prst="roundRect">
            <a:avLst/>
          </a:prstGeom>
          <a:noFill/>
          <a:ln w="25400">
            <a:solidFill>
              <a:srgbClr val="C00000">
                <a:alpha val="7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AE9932-DF7C-C340-5CF2-23D2AA8121A9}"/>
                  </a:ext>
                </a:extLst>
              </p:cNvPr>
              <p:cNvSpPr txBox="1"/>
              <p:nvPr/>
            </p:nvSpPr>
            <p:spPr>
              <a:xfrm>
                <a:off x="415160" y="1253695"/>
                <a:ext cx="8678823" cy="7935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08000" tIns="108000" rIns="108000" bIns="108000" rtlCol="0">
                <a:spAutoFit/>
              </a:bodyPr>
              <a:lstStyle/>
              <a:p>
                <a:r>
                  <a:rPr lang="en-US" dirty="0"/>
                  <a:t>Equivalent stress for the yield curve was calculated from Swift equation of Raw L. </a:t>
                </a:r>
              </a:p>
              <a:p>
                <a:r>
                  <a:rPr lang="en-US" dirty="0">
                    <a:latin typeface="+mj-lt"/>
                  </a:rPr>
                  <a:t>Isotropic hardening was assumed, so yield function parameters do not change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AE9932-DF7C-C340-5CF2-23D2AA812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60" y="1253695"/>
                <a:ext cx="8678823" cy="793523"/>
              </a:xfrm>
              <a:prstGeom prst="rect">
                <a:avLst/>
              </a:prstGeom>
              <a:blipFill>
                <a:blip r:embed="rId7"/>
                <a:stretch>
                  <a:fillRect l="-351" r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5F4FC1-6105-70F4-20FB-4BC00E729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799010"/>
              </p:ext>
            </p:extLst>
          </p:nvPr>
        </p:nvGraphicFramePr>
        <p:xfrm>
          <a:off x="7230623" y="4766896"/>
          <a:ext cx="1584356" cy="7409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26373">
                  <a:extLst>
                    <a:ext uri="{9D8B030D-6E8A-4147-A177-3AD203B41FA5}">
                      <a16:colId xmlns:a16="http://schemas.microsoft.com/office/drawing/2014/main" val="1360552160"/>
                    </a:ext>
                  </a:extLst>
                </a:gridCol>
                <a:gridCol w="957983">
                  <a:extLst>
                    <a:ext uri="{9D8B030D-6E8A-4147-A177-3AD203B41FA5}">
                      <a16:colId xmlns:a16="http://schemas.microsoft.com/office/drawing/2014/main" val="1505525136"/>
                    </a:ext>
                  </a:extLst>
                </a:gridCol>
              </a:tblGrid>
              <a:tr h="24697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>
                          <a:effectLst/>
                        </a:rPr>
                        <a:t>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effectLst/>
                        </a:rPr>
                        <a:t>1447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8306155"/>
                  </a:ext>
                </a:extLst>
              </a:tr>
              <a:tr h="24697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>
                          <a:effectLst/>
                        </a:rPr>
                        <a:t>ep0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effectLst/>
                        </a:rPr>
                        <a:t>2.74E-05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9109655"/>
                  </a:ext>
                </a:extLst>
              </a:tr>
              <a:tr h="24697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>
                          <a:effectLst/>
                        </a:rPr>
                        <a:t>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effectLst/>
                        </a:rPr>
                        <a:t>0.102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3166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517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004C38D7-0F5A-1CAD-5E90-DDD2D01F1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8058" y="2176947"/>
            <a:ext cx="5983158" cy="404319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9FAF3B-56A7-8D4F-AB38-42ED2043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7</a:t>
            </a:fld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9E63C68-5197-EEB2-1D3F-CFD921DE2E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14479" y="2210044"/>
            <a:ext cx="5477521" cy="374160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FA13BCE-EB8C-8240-B3A2-5EFB98375704}"/>
              </a:ext>
            </a:extLst>
          </p:cNvPr>
          <p:cNvSpPr/>
          <p:nvPr/>
        </p:nvSpPr>
        <p:spPr>
          <a:xfrm>
            <a:off x="2767787" y="5471296"/>
            <a:ext cx="1303700" cy="556550"/>
          </a:xfrm>
          <a:prstGeom prst="ellipse">
            <a:avLst/>
          </a:prstGeom>
          <a:noFill/>
          <a:ln w="222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DA2CEA0-3459-188A-E385-D664E9FD67EA}"/>
              </a:ext>
            </a:extLst>
          </p:cNvPr>
          <p:cNvSpPr/>
          <p:nvPr/>
        </p:nvSpPr>
        <p:spPr>
          <a:xfrm rot="5400000">
            <a:off x="7191535" y="3413976"/>
            <a:ext cx="1217912" cy="351224"/>
          </a:xfrm>
          <a:prstGeom prst="ellipse">
            <a:avLst/>
          </a:prstGeom>
          <a:noFill/>
          <a:ln w="222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DAB2F7A-6569-B953-D7F0-4FAF8D35835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2673" t="23336" r="13347" b="8729"/>
          <a:stretch/>
        </p:blipFill>
        <p:spPr>
          <a:xfrm>
            <a:off x="8821308" y="2842785"/>
            <a:ext cx="2514576" cy="18238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9440BDBA-28BE-C944-9945-4AB5DD657D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2216901"/>
                  </p:ext>
                </p:extLst>
              </p:nvPr>
            </p:nvGraphicFramePr>
            <p:xfrm>
              <a:off x="10255420" y="3359024"/>
              <a:ext cx="1584356" cy="83952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626373">
                      <a:extLst>
                        <a:ext uri="{9D8B030D-6E8A-4147-A177-3AD203B41FA5}">
                          <a16:colId xmlns:a16="http://schemas.microsoft.com/office/drawing/2014/main" val="1360552160"/>
                        </a:ext>
                      </a:extLst>
                    </a:gridCol>
                    <a:gridCol w="957983">
                      <a:extLst>
                        <a:ext uri="{9D8B030D-6E8A-4147-A177-3AD203B41FA5}">
                          <a16:colId xmlns:a16="http://schemas.microsoft.com/office/drawing/2014/main" val="1505525136"/>
                        </a:ext>
                      </a:extLst>
                    </a:gridCol>
                  </a:tblGrid>
                  <a:tr h="246974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b="0" u="none" strike="noStrike" dirty="0">
                              <a:effectLst/>
                            </a:rPr>
                            <a:t>K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B0502040204020203" pitchFamily="34" charset="0"/>
                          </a:endParaRPr>
                        </a:p>
                      </a:txBody>
                      <a:tcPr marL="72000" marR="144000" marT="3600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b="0" u="none" strike="noStrike" dirty="0">
                              <a:effectLst/>
                            </a:rPr>
                            <a:t>1447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B0502040204020203" pitchFamily="34" charset="0"/>
                          </a:endParaRPr>
                        </a:p>
                      </a:txBody>
                      <a:tcPr marL="72000" marR="144000" marT="36000" marB="0" anchor="b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68306155"/>
                      </a:ext>
                    </a:extLst>
                  </a:tr>
                  <a:tr h="246974"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16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B0502040204020203" pitchFamily="34" charset="0"/>
                            </a:rPr>
                            <a:t> </a:t>
                          </a:r>
                        </a:p>
                      </a:txBody>
                      <a:tcPr marL="72000" marR="144000" marT="3600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b="0" u="none" strike="noStrike" dirty="0">
                              <a:effectLst/>
                            </a:rPr>
                            <a:t>2.74E-05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B0502040204020203" pitchFamily="34" charset="0"/>
                          </a:endParaRPr>
                        </a:p>
                      </a:txBody>
                      <a:tcPr marL="72000" marR="144000" marT="36000" marB="0" anchor="b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19109655"/>
                      </a:ext>
                    </a:extLst>
                  </a:tr>
                  <a:tr h="246974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b="0" u="none" strike="noStrike" dirty="0">
                              <a:effectLst/>
                            </a:rPr>
                            <a:t>n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B0502040204020203" pitchFamily="34" charset="0"/>
                          </a:endParaRPr>
                        </a:p>
                      </a:txBody>
                      <a:tcPr marL="72000" marR="144000" marT="3600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b="0" u="none" strike="noStrike" dirty="0">
                              <a:effectLst/>
                            </a:rPr>
                            <a:t>0.102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B0502040204020203" pitchFamily="34" charset="0"/>
                          </a:endParaRPr>
                        </a:p>
                      </a:txBody>
                      <a:tcPr marL="72000" marR="144000" marT="36000" marB="0" anchor="b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131666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9440BDBA-28BE-C944-9945-4AB5DD657D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2216901"/>
                  </p:ext>
                </p:extLst>
              </p:nvPr>
            </p:nvGraphicFramePr>
            <p:xfrm>
              <a:off x="10255420" y="3359024"/>
              <a:ext cx="1584356" cy="83952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626373">
                      <a:extLst>
                        <a:ext uri="{9D8B030D-6E8A-4147-A177-3AD203B41FA5}">
                          <a16:colId xmlns:a16="http://schemas.microsoft.com/office/drawing/2014/main" val="1360552160"/>
                        </a:ext>
                      </a:extLst>
                    </a:gridCol>
                    <a:gridCol w="957983">
                      <a:extLst>
                        <a:ext uri="{9D8B030D-6E8A-4147-A177-3AD203B41FA5}">
                          <a16:colId xmlns:a16="http://schemas.microsoft.com/office/drawing/2014/main" val="1505525136"/>
                        </a:ext>
                      </a:extLst>
                    </a:gridCol>
                  </a:tblGrid>
                  <a:tr h="2798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b="0" u="none" strike="noStrike" dirty="0">
                              <a:effectLst/>
                            </a:rPr>
                            <a:t>K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B0502040204020203" pitchFamily="34" charset="0"/>
                          </a:endParaRPr>
                        </a:p>
                      </a:txBody>
                      <a:tcPr marL="72000" marR="144000" marT="3600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b="0" u="none" strike="noStrike" dirty="0">
                              <a:effectLst/>
                            </a:rPr>
                            <a:t>1447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B0502040204020203" pitchFamily="34" charset="0"/>
                          </a:endParaRPr>
                        </a:p>
                      </a:txBody>
                      <a:tcPr marL="72000" marR="144000" marT="36000" marB="0" anchor="b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68306155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2000" marR="144000" marT="3600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971" t="-108696" r="-155340" b="-14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b="0" u="none" strike="noStrike" dirty="0">
                              <a:effectLst/>
                            </a:rPr>
                            <a:t>2.74E-05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B0502040204020203" pitchFamily="34" charset="0"/>
                          </a:endParaRPr>
                        </a:p>
                      </a:txBody>
                      <a:tcPr marL="72000" marR="144000" marT="36000" marB="0" anchor="b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19109655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b="0" u="none" strike="noStrike" dirty="0">
                              <a:effectLst/>
                            </a:rPr>
                            <a:t>n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B0502040204020203" pitchFamily="34" charset="0"/>
                          </a:endParaRPr>
                        </a:p>
                      </a:txBody>
                      <a:tcPr marL="72000" marR="144000" marT="3600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b="0" u="none" strike="noStrike" dirty="0">
                              <a:effectLst/>
                            </a:rPr>
                            <a:t>0.102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B0502040204020203" pitchFamily="34" charset="0"/>
                          </a:endParaRPr>
                        </a:p>
                      </a:txBody>
                      <a:tcPr marL="72000" marR="144000" marT="36000" marB="0" anchor="b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131666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9E0D2EC7-A55F-CB80-06F4-0939C42E536D}"/>
              </a:ext>
            </a:extLst>
          </p:cNvPr>
          <p:cNvSpPr txBox="1">
            <a:spLocks/>
          </p:cNvSpPr>
          <p:nvPr/>
        </p:nvSpPr>
        <p:spPr>
          <a:xfrm>
            <a:off x="922019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2881ED-EF55-46ED-B854-F6F1B090B0B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B8EE1E0-FE3E-9E69-0BE2-3DCF6AD0D057}"/>
              </a:ext>
            </a:extLst>
          </p:cNvPr>
          <p:cNvSpPr txBox="1">
            <a:spLocks/>
          </p:cNvSpPr>
          <p:nvPr/>
        </p:nvSpPr>
        <p:spPr>
          <a:xfrm>
            <a:off x="585457" y="260923"/>
            <a:ext cx="10515600" cy="7039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Bad Swift fitting accuracy at small strains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61829F-8496-8057-12A7-B1F5C1671D5A}"/>
                  </a:ext>
                </a:extLst>
              </p:cNvPr>
              <p:cNvSpPr txBox="1"/>
              <p:nvPr/>
            </p:nvSpPr>
            <p:spPr>
              <a:xfrm>
                <a:off x="585457" y="1246873"/>
                <a:ext cx="10682962" cy="495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08000" tIns="108000" rIns="108000" bIns="108000" rtlCol="0">
                <a:spAutoFit/>
              </a:bodyPr>
              <a:lstStyle>
                <a:defPPr>
                  <a:defRPr lang="en-US"/>
                </a:defPPr>
              </a:lstStyle>
              <a:p>
                <a:r>
                  <a:rPr lang="en-US" dirty="0">
                    <a:latin typeface="+mj-lt"/>
                  </a:rPr>
                  <a:t>Swift curve fitting accuracy is not good for small strains in this case, which cause wrong reference stress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61829F-8496-8057-12A7-B1F5C1671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57" y="1246873"/>
                <a:ext cx="10682962" cy="495108"/>
              </a:xfrm>
              <a:prstGeom prst="rect">
                <a:avLst/>
              </a:prstGeom>
              <a:blipFill>
                <a:blip r:embed="rId9"/>
                <a:stretch>
                  <a:fillRect l="-285"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09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8C632F09-8C77-4E6A-759F-FDA703B5A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932" y="1916562"/>
            <a:ext cx="5750902" cy="39048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E5ABFE-92BB-8EAC-032D-3D93B9CB5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60" y="339511"/>
            <a:ext cx="9392129" cy="845110"/>
          </a:xfrm>
        </p:spPr>
        <p:txBody>
          <a:bodyPr>
            <a:noAutofit/>
          </a:bodyPr>
          <a:lstStyle/>
          <a:p>
            <a:r>
              <a:rPr lang="en-US" sz="2800" dirty="0"/>
              <a:t>Comparison of Raw L uniaxial SS-curves from Honda with 0.8mm large tensile specimen from JFE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97B5D8-B94E-E6BB-C7D9-CE7AF017C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6560" y="2136624"/>
            <a:ext cx="5565533" cy="3801724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00D8D53-86B7-78DD-B97B-EBF6C6282C08}"/>
              </a:ext>
            </a:extLst>
          </p:cNvPr>
          <p:cNvSpPr/>
          <p:nvPr/>
        </p:nvSpPr>
        <p:spPr>
          <a:xfrm>
            <a:off x="1231273" y="2742841"/>
            <a:ext cx="1865014" cy="2589290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377F91C-ED52-0841-2734-3F91BFBB0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3B5C82C-E20C-392C-0163-702B311E871F}"/>
              </a:ext>
            </a:extLst>
          </p:cNvPr>
          <p:cNvCxnSpPr>
            <a:cxnSpLocks/>
          </p:cNvCxnSpPr>
          <p:nvPr/>
        </p:nvCxnSpPr>
        <p:spPr>
          <a:xfrm flipV="1">
            <a:off x="3102648" y="2027977"/>
            <a:ext cx="4022431" cy="714864"/>
          </a:xfrm>
          <a:prstGeom prst="line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2C8F87-743D-B1D9-5A42-7FA147785996}"/>
              </a:ext>
            </a:extLst>
          </p:cNvPr>
          <p:cNvCxnSpPr>
            <a:cxnSpLocks/>
          </p:cNvCxnSpPr>
          <p:nvPr/>
        </p:nvCxnSpPr>
        <p:spPr>
          <a:xfrm flipV="1">
            <a:off x="3096287" y="5230958"/>
            <a:ext cx="4028792" cy="129151"/>
          </a:xfrm>
          <a:prstGeom prst="line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1F1CF4E-6BCB-4345-9F59-4D10133A0AE4}"/>
              </a:ext>
            </a:extLst>
          </p:cNvPr>
          <p:cNvSpPr txBox="1"/>
          <p:nvPr/>
        </p:nvSpPr>
        <p:spPr>
          <a:xfrm>
            <a:off x="1126661" y="1529976"/>
            <a:ext cx="459513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0" dirty="0">
                <a:effectLst/>
                <a:latin typeface="Cascadia code" panose="020B0609020000020004" pitchFamily="49" charset="0"/>
              </a:rPr>
              <a:t>Two representative SS-curves are shown as JFE 1 and JFE 2</a:t>
            </a:r>
            <a:endParaRPr lang="pl-PL" sz="1400" b="0" dirty="0">
              <a:effectLst/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085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phic 39">
            <a:extLst>
              <a:ext uri="{FF2B5EF4-FFF2-40B4-BE49-F238E27FC236}">
                <a16:creationId xmlns:a16="http://schemas.microsoft.com/office/drawing/2014/main" id="{F7C387A3-73C9-5250-3D14-95606721E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6823" y="882970"/>
            <a:ext cx="4030277" cy="2844377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233E1E3B-9BFB-F497-B932-D69E9EED6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0453" y="3807038"/>
            <a:ext cx="4026648" cy="28863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043692-E552-51F6-B509-F34EBF94E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794" y="33590"/>
            <a:ext cx="10515600" cy="845110"/>
          </a:xfrm>
        </p:spPr>
        <p:txBody>
          <a:bodyPr>
            <a:noAutofit/>
          </a:bodyPr>
          <a:lstStyle/>
          <a:p>
            <a:r>
              <a:rPr lang="en-US" sz="2800" dirty="0"/>
              <a:t>Modification of Swift parameters to fit JFE specimen’s SS-curve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DFEE379-F7D2-2572-A3DB-BFBB8DE49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673702"/>
              </p:ext>
            </p:extLst>
          </p:nvPr>
        </p:nvGraphicFramePr>
        <p:xfrm>
          <a:off x="6282949" y="3986257"/>
          <a:ext cx="1584356" cy="7409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26373">
                  <a:extLst>
                    <a:ext uri="{9D8B030D-6E8A-4147-A177-3AD203B41FA5}">
                      <a16:colId xmlns:a16="http://schemas.microsoft.com/office/drawing/2014/main" val="1360552160"/>
                    </a:ext>
                  </a:extLst>
                </a:gridCol>
                <a:gridCol w="957983">
                  <a:extLst>
                    <a:ext uri="{9D8B030D-6E8A-4147-A177-3AD203B41FA5}">
                      <a16:colId xmlns:a16="http://schemas.microsoft.com/office/drawing/2014/main" val="1505525136"/>
                    </a:ext>
                  </a:extLst>
                </a:gridCol>
              </a:tblGrid>
              <a:tr h="24697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1668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8306155"/>
                  </a:ext>
                </a:extLst>
              </a:tr>
              <a:tr h="24697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ep0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1.374E-04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9109655"/>
                  </a:ext>
                </a:extLst>
              </a:tr>
              <a:tr h="24697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0.1388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3166690"/>
                  </a:ext>
                </a:extLst>
              </a:tr>
            </a:tbl>
          </a:graphicData>
        </a:graphic>
      </p:graphicFrame>
      <p:pic>
        <p:nvPicPr>
          <p:cNvPr id="33" name="Graphic 32">
            <a:extLst>
              <a:ext uri="{FF2B5EF4-FFF2-40B4-BE49-F238E27FC236}">
                <a16:creationId xmlns:a16="http://schemas.microsoft.com/office/drawing/2014/main" id="{AF4DE86F-4C1E-4EAD-9042-F8C8B8A407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55544" y="3754506"/>
            <a:ext cx="4379531" cy="3038475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185EA8C3-2FC1-49B7-01A5-15E2D04FB1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86900" y="716031"/>
            <a:ext cx="4448175" cy="3038475"/>
          </a:xfrm>
          <a:prstGeom prst="rect">
            <a:avLst/>
          </a:prstGeom>
        </p:spPr>
      </p:pic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1A044FFA-A0F1-5D1C-DA19-D17250F5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D69623-4369-2FC2-963E-9280AA535F3E}"/>
                  </a:ext>
                </a:extLst>
              </p:cNvPr>
              <p:cNvSpPr txBox="1"/>
              <p:nvPr/>
            </p:nvSpPr>
            <p:spPr>
              <a:xfrm>
                <a:off x="3295461" y="1935826"/>
                <a:ext cx="1780120" cy="7386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400" b="0" dirty="0">
                    <a:effectLst/>
                    <a:latin typeface="Cascadia code" panose="020B0609020000020004" pitchFamily="49" charset="0"/>
                  </a:rPr>
                  <a:t>K = 1578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b="0" dirty="0">
                    <a:effectLst/>
                    <a:latin typeface="Cascadia code" panose="020B0609020000020004" pitchFamily="49" charset="0"/>
                  </a:rPr>
                  <a:t>= 1.577E-4</a:t>
                </a:r>
              </a:p>
              <a:p>
                <a:r>
                  <a:rPr lang="en-US" sz="1400" dirty="0">
                    <a:latin typeface="Cascadia code" panose="020B0609020000020004" pitchFamily="49" charset="0"/>
                  </a:rPr>
                  <a:t>n = 0.102</a:t>
                </a:r>
                <a:endParaRPr lang="pl-PL" sz="1400" b="0" dirty="0">
                  <a:effectLst/>
                  <a:latin typeface="Cascadia code" panose="020B0609020000020004" pitchFamily="49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D69623-4369-2FC2-963E-9280AA535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461" y="1935826"/>
                <a:ext cx="1780120" cy="738664"/>
              </a:xfrm>
              <a:prstGeom prst="rect">
                <a:avLst/>
              </a:prstGeom>
              <a:blipFill>
                <a:blip r:embed="rId10"/>
                <a:stretch>
                  <a:fillRect l="-680" t="-813" b="-6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4A6B37-4070-C4A6-99CF-58FE63A8D53B}"/>
                  </a:ext>
                </a:extLst>
              </p:cNvPr>
              <p:cNvSpPr txBox="1"/>
              <p:nvPr/>
            </p:nvSpPr>
            <p:spPr>
              <a:xfrm>
                <a:off x="3295461" y="4904411"/>
                <a:ext cx="1780120" cy="7386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400" b="0" dirty="0">
                    <a:effectLst/>
                    <a:latin typeface="Cascadia code" panose="020B0609020000020004" pitchFamily="49" charset="0"/>
                  </a:rPr>
                  <a:t>K = 1668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b="0" dirty="0">
                    <a:effectLst/>
                    <a:latin typeface="Cascadia code" panose="020B0609020000020004" pitchFamily="49" charset="0"/>
                  </a:rPr>
                  <a:t>= 1.374E-4</a:t>
                </a:r>
              </a:p>
              <a:p>
                <a:r>
                  <a:rPr lang="en-US" sz="1400" dirty="0">
                    <a:latin typeface="Cascadia code" panose="020B0609020000020004" pitchFamily="49" charset="0"/>
                  </a:rPr>
                  <a:t>n = 0.1388</a:t>
                </a:r>
                <a:endParaRPr lang="pl-PL" sz="1400" b="0" dirty="0">
                  <a:effectLst/>
                  <a:latin typeface="Cascadia code" panose="020B0609020000020004" pitchFamily="49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4A6B37-4070-C4A6-99CF-58FE63A8D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461" y="4904411"/>
                <a:ext cx="1780120" cy="738664"/>
              </a:xfrm>
              <a:prstGeom prst="rect">
                <a:avLst/>
              </a:prstGeom>
              <a:blipFill>
                <a:blip r:embed="rId11"/>
                <a:stretch>
                  <a:fillRect l="-680" t="-813" b="-6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801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5574</TotalTime>
  <Words>514</Words>
  <Application>Microsoft Office PowerPoint</Application>
  <PresentationFormat>Widescreen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</vt:lpstr>
      <vt:lpstr>Cambria Math</vt:lpstr>
      <vt:lpstr>Cascadia code</vt:lpstr>
      <vt:lpstr>Wingdings</vt:lpstr>
      <vt:lpstr>Office Theme</vt:lpstr>
      <vt:lpstr>Yield Surface Fitting of  Raw DP980 specimens</vt:lpstr>
      <vt:lpstr>Overview</vt:lpstr>
      <vt:lpstr>Uniaxial and Biaxial specimens</vt:lpstr>
      <vt:lpstr>Yield Functions</vt:lpstr>
      <vt:lpstr>PowerPoint Presentation</vt:lpstr>
      <vt:lpstr>PowerPoint Presentation</vt:lpstr>
      <vt:lpstr>PowerPoint Presentation</vt:lpstr>
      <vt:lpstr>Comparison of Raw L uniaxial SS-curves from Honda with 0.8mm large tensile specimen from JFE</vt:lpstr>
      <vt:lpstr>Modification of Swift parameters to fit JFE specimen’s SS-curve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Nemo</dc:creator>
  <cp:lastModifiedBy>Nemo</cp:lastModifiedBy>
  <cp:revision>56</cp:revision>
  <dcterms:created xsi:type="dcterms:W3CDTF">2023-02-20T11:30:28Z</dcterms:created>
  <dcterms:modified xsi:type="dcterms:W3CDTF">2023-03-08T17:52:35Z</dcterms:modified>
</cp:coreProperties>
</file>