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0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9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914D7-DFED-0AF3-ECF4-0DCDA4055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1DEEF-15A8-724F-3739-EA4DD6A61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CCF56-373B-1FA4-5D05-C0BB383E3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8C9CB-2EAE-415E-BFF5-1EA3BEFC7B3F}" type="datetimeFigureOut">
              <a:rPr lang="en-US" smtClean="0"/>
              <a:t>2/20/2023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E30ED-41A8-2689-EBEB-FFC83B743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A0500-B182-C29E-D4E5-A50713FDA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81ED-EF55-46ED-B854-F6F1B090B0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215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44609-2B68-0871-7A5E-E570C8AFD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3BB382-DF85-0A38-F6C4-21F04E05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FC3E9-BA0C-817A-AFAA-8727FDCC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8C9CB-2EAE-415E-BFF5-1EA3BEFC7B3F}" type="datetimeFigureOut">
              <a:rPr lang="en-US" smtClean="0"/>
              <a:t>2/20/2023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E3F8E-1904-7AC1-5967-C703324CB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9D949-EB2B-4DAB-B1B2-1CE4EA3FF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81ED-EF55-46ED-B854-F6F1B090B0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1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D2E73C-70CA-E344-F02F-9ED372A23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340D0-F0D9-3C36-51A0-60514F870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4ED2C-442F-6271-AA8E-613E303D5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8C9CB-2EAE-415E-BFF5-1EA3BEFC7B3F}" type="datetimeFigureOut">
              <a:rPr lang="en-US" smtClean="0"/>
              <a:t>2/20/2023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644A2-59F4-729C-4D8F-0146F1BF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D9023-58E3-1D38-94A8-F1CAF0077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81ED-EF55-46ED-B854-F6F1B090B0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787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7E7EB-52B0-C683-BF25-9C9F89953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089E7-93AC-E06A-38A5-89182DEEC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251A8-3DF0-81DC-F004-E04ED07E3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8C9CB-2EAE-415E-BFF5-1EA3BEFC7B3F}" type="datetimeFigureOut">
              <a:rPr lang="en-US" smtClean="0"/>
              <a:t>2/20/2023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340B0-E9F2-84B0-4E15-186A4EA6A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086F8-998D-B2AE-4422-04EE7B05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81ED-EF55-46ED-B854-F6F1B090B0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521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CC7B8-E4CD-3FE4-6690-C19985F84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C9676-D7E5-6BC3-D892-1E3F81932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10F7D-D7B9-C7B0-9AC6-4B50BE86E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8C9CB-2EAE-415E-BFF5-1EA3BEFC7B3F}" type="datetimeFigureOut">
              <a:rPr lang="en-US" smtClean="0"/>
              <a:t>2/20/2023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D13E2-3C63-F295-D9F8-F43453CFB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2F723-3F9A-24E7-B33B-673960E19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81ED-EF55-46ED-B854-F6F1B090B0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502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F1621-B7DF-DB36-E12D-BF932A9D7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AA318-8679-F397-5E67-3C7E02069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6FA8B-F904-F46F-B606-F1F1F0F66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1A107-2BAC-0DF0-4D4C-DE48A2BFA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8C9CB-2EAE-415E-BFF5-1EA3BEFC7B3F}" type="datetimeFigureOut">
              <a:rPr lang="en-US" smtClean="0"/>
              <a:t>2/20/2023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CE61E-481A-8718-1563-86966FEDE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76766-4F2F-0523-6B59-BB4321DE1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81ED-EF55-46ED-B854-F6F1B090B0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22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D159F-D3EE-57DD-BFC4-D2CBF19CD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E8EDF-4952-1362-9F50-779A47109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82E213-9D58-0AFB-3413-A5BBDA372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E00719-8C6E-D7A2-86BE-C5AC848DC3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EC1D81-5E5E-57D6-0DED-34EDA5EDEE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5C3941-2F68-25F0-D282-C41AE4ACE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8C9CB-2EAE-415E-BFF5-1EA3BEFC7B3F}" type="datetimeFigureOut">
              <a:rPr lang="en-US" smtClean="0"/>
              <a:t>2/20/2023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6E0A2F-23C0-8856-B207-8B724EAD8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9E5EE6-E5FB-95C2-89EF-5A1A5560A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81ED-EF55-46ED-B854-F6F1B090B0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82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8E696-486D-F1ED-9B34-FF8737FE9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165BE4-CBF1-4E2E-AB90-82ECB2732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8C9CB-2EAE-415E-BFF5-1EA3BEFC7B3F}" type="datetimeFigureOut">
              <a:rPr lang="en-US" smtClean="0"/>
              <a:t>2/20/2023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402B32-7DF1-2C00-4F9F-D7B277AFC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59AC1-6357-CAD7-6D11-86239838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81ED-EF55-46ED-B854-F6F1B090B0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62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317F54-4844-2A4D-BF30-8C7E0843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8C9CB-2EAE-415E-BFF5-1EA3BEFC7B3F}" type="datetimeFigureOut">
              <a:rPr lang="en-US" smtClean="0"/>
              <a:t>2/20/2023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4EAE65-119F-AEC2-25D9-F76C42ED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61F7D-B2CA-F0F2-9AAA-27EAA0853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81ED-EF55-46ED-B854-F6F1B090B0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569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7600A-6758-864D-794F-B6657CF54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79C11-777E-5405-D9B8-4C86D4255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A0CCF-629B-A6D0-5056-FE4FE704E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8972A-2578-7B5E-38F8-8D7FA893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8C9CB-2EAE-415E-BFF5-1EA3BEFC7B3F}" type="datetimeFigureOut">
              <a:rPr lang="en-US" smtClean="0"/>
              <a:t>2/20/2023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BF12D-6962-C2A7-39B2-902466113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9DA1D-A184-0753-72BE-F5A086D6F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81ED-EF55-46ED-B854-F6F1B090B0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36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92D91-F9DE-8D4E-6588-B4018B608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5408C8-DA83-CEFD-B6A4-D3CC28A6C0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0BBC3-1037-B18C-A588-332A095ED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864F5-D40D-DB7E-9C76-035545102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8C9CB-2EAE-415E-BFF5-1EA3BEFC7B3F}" type="datetimeFigureOut">
              <a:rPr lang="en-US" smtClean="0"/>
              <a:t>2/20/2023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C8127-85C9-5AC3-56E8-DC60FD93E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96315-42F8-EE21-D76F-4D57E3B01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81ED-EF55-46ED-B854-F6F1B090B0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893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6B29D4-681C-E2DB-FDAC-AAE8D24D5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49A14-54B0-ECCB-30E9-6D72D1D48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82D6C-9AF5-0B3C-4C87-FFDEE58C7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8C9CB-2EAE-415E-BFF5-1EA3BEFC7B3F}" type="datetimeFigureOut">
              <a:rPr lang="en-US" smtClean="0"/>
              <a:t>2/20/2023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AFE8A-655D-F142-7694-4523339D0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57158-75F1-CD3E-E780-AC488FE6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881ED-EF55-46ED-B854-F6F1B090B0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116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65E7F6E4-6462-3C66-E379-D0015E159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494" y="1514475"/>
            <a:ext cx="5753100" cy="382905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7C28D0BE-0E61-2C44-5811-49DFEFBC5A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74406" y="1514475"/>
            <a:ext cx="5753100" cy="38290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B2C6081-46F8-985C-363B-0523FB4EE9A8}"/>
              </a:ext>
            </a:extLst>
          </p:cNvPr>
          <p:cNvSpPr txBox="1"/>
          <p:nvPr/>
        </p:nvSpPr>
        <p:spPr>
          <a:xfrm>
            <a:off x="4722978" y="5249182"/>
            <a:ext cx="1451428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l-PL" sz="1200" b="0" dirty="0">
                <a:effectLst/>
                <a:latin typeface="Cascadia code" panose="020B0609020000020004" pitchFamily="49" charset="0"/>
              </a:rPr>
              <a:t>rx  = 1.0</a:t>
            </a:r>
          </a:p>
          <a:p>
            <a:r>
              <a:rPr lang="pl-PL" sz="1200" b="0" dirty="0">
                <a:effectLst/>
                <a:latin typeface="Cascadia code" panose="020B0609020000020004" pitchFamily="49" charset="0"/>
              </a:rPr>
              <a:t>ry  = 0.98</a:t>
            </a:r>
          </a:p>
          <a:p>
            <a:r>
              <a:rPr lang="pl-PL" sz="1200" b="0" dirty="0">
                <a:solidFill>
                  <a:schemeClr val="bg1">
                    <a:lumMod val="75000"/>
                  </a:schemeClr>
                </a:solidFill>
                <a:effectLst/>
                <a:latin typeface="Cascadia code" panose="020B0609020000020004" pitchFamily="49" charset="0"/>
              </a:rPr>
              <a:t>rxy = 0.9</a:t>
            </a:r>
            <a:r>
              <a:rPr lang="en-US" sz="1200" b="0" dirty="0">
                <a:solidFill>
                  <a:schemeClr val="bg1">
                    <a:lumMod val="75000"/>
                  </a:schemeClr>
                </a:solidFill>
                <a:effectLst/>
                <a:latin typeface="Cascadia code" panose="020B0609020000020004" pitchFamily="49" charset="0"/>
              </a:rPr>
              <a:t>9</a:t>
            </a:r>
            <a:endParaRPr lang="pl-PL" sz="1200" b="0" dirty="0">
              <a:solidFill>
                <a:schemeClr val="bg1">
                  <a:lumMod val="75000"/>
                </a:schemeClr>
              </a:solidFill>
              <a:effectLst/>
              <a:latin typeface="Cascadia code" panose="020B0609020000020004" pitchFamily="49" charset="0"/>
            </a:endParaRPr>
          </a:p>
          <a:p>
            <a:r>
              <a:rPr lang="pl-PL" sz="1200" b="0" dirty="0">
                <a:effectLst/>
                <a:latin typeface="Cascadia code" panose="020B0609020000020004" pitchFamily="49" charset="0"/>
              </a:rPr>
              <a:t>rz  = 1.0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50C447-D810-2C87-8FF5-BC85CD918576}"/>
              </a:ext>
            </a:extLst>
          </p:cNvPr>
          <p:cNvSpPr txBox="1"/>
          <p:nvPr/>
        </p:nvSpPr>
        <p:spPr>
          <a:xfrm>
            <a:off x="1944914" y="1145143"/>
            <a:ext cx="766557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Hill48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35DAB6-3F47-3DBC-7A61-C7FA5399650C}"/>
              </a:ext>
            </a:extLst>
          </p:cNvPr>
          <p:cNvSpPr txBox="1"/>
          <p:nvPr/>
        </p:nvSpPr>
        <p:spPr>
          <a:xfrm>
            <a:off x="7474857" y="1145143"/>
            <a:ext cx="174599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M&amp;A quadratic</a:t>
            </a:r>
          </a:p>
        </p:txBody>
      </p:sp>
    </p:spTree>
    <p:extLst>
      <p:ext uri="{BB962C8B-B14F-4D97-AF65-F5344CB8AC3E}">
        <p14:creationId xmlns:p14="http://schemas.microsoft.com/office/powerpoint/2010/main" val="2188007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57F90F2D-2EE7-7A7A-A117-D06F6D1E7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96732" y="1525498"/>
            <a:ext cx="5665546" cy="377077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152FF01-3D1C-033B-2833-FF2DD190D9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4987" y="1525498"/>
            <a:ext cx="5966278" cy="39709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D3BC76-9444-3DAF-06CC-A3B02E684A8D}"/>
              </a:ext>
            </a:extLst>
          </p:cNvPr>
          <p:cNvSpPr txBox="1"/>
          <p:nvPr/>
        </p:nvSpPr>
        <p:spPr>
          <a:xfrm>
            <a:off x="1944914" y="1145143"/>
            <a:ext cx="766557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Hill48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4F012E-458F-E13F-8931-7ED6E9A26A1B}"/>
              </a:ext>
            </a:extLst>
          </p:cNvPr>
          <p:cNvSpPr txBox="1"/>
          <p:nvPr/>
        </p:nvSpPr>
        <p:spPr>
          <a:xfrm>
            <a:off x="7474857" y="1145143"/>
            <a:ext cx="174599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M&amp;A quadratic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EEE114-D579-A2B4-5680-BF2CF281C5D4}"/>
              </a:ext>
            </a:extLst>
          </p:cNvPr>
          <p:cNvSpPr txBox="1"/>
          <p:nvPr/>
        </p:nvSpPr>
        <p:spPr>
          <a:xfrm>
            <a:off x="567278" y="6039638"/>
            <a:ext cx="502131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Equivalent stress calculated from Swift equation</a:t>
            </a:r>
          </a:p>
        </p:txBody>
      </p:sp>
    </p:spTree>
    <p:extLst>
      <p:ext uri="{BB962C8B-B14F-4D97-AF65-F5344CB8AC3E}">
        <p14:creationId xmlns:p14="http://schemas.microsoft.com/office/powerpoint/2010/main" val="4085517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2811</TotalTime>
  <Words>29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Cascadia code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Nemo</dc:creator>
  <cp:lastModifiedBy>Nemo</cp:lastModifiedBy>
  <cp:revision>4</cp:revision>
  <dcterms:created xsi:type="dcterms:W3CDTF">2023-02-20T11:30:28Z</dcterms:created>
  <dcterms:modified xsi:type="dcterms:W3CDTF">2023-02-22T10:22:01Z</dcterms:modified>
</cp:coreProperties>
</file>