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Inside IoT - Arquitectura y Control RGB con Blynk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ESP32-S3DEVKITC-1 + Blynk App</a:t>
            </a:r>
          </a:p>
          <a:p>
            <a:r>
              <a:t>Versión: 01-06-2025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Elección de la Plataforma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✔ Se eligió Blynk por su facilidad de integración con ESP32 y su app móvil pulida.</a:t>
            </a:r>
          </a:p>
          <a:p>
            <a:r>
              <a:t>✔ Menor infraestructura requerida comparado con soluciones como Arduino Cloud.</a:t>
            </a:r>
          </a:p>
          <a:p>
            <a:r>
              <a:t>✔ Ideal para prototipos rápidos con control remoto y visual.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Limitaciones de Blynk IoT (versión gratuita)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❌ Solo 1 dispositivo activo por cuenta.</a:t>
            </a:r>
          </a:p>
          <a:p>
            <a:r>
              <a:t>❌ No permite modularizar fácilmente (callbacks como BLYNK_WRITE son globales).</a:t>
            </a:r>
          </a:p>
          <a:p>
            <a:r>
              <a:t>❌ No permite self-hosting.</a:t>
            </a:r>
          </a:p>
          <a:p>
            <a:r>
              <a:t>❌ Depende 100% de su infraestructura cloud.</a:t>
            </a:r>
          </a:p>
          <a:p>
            <a:r>
              <a:t>→ Por esto, no se separó el control en módulos.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Arquitectura y Flujo de Mensajes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📶 Flujo: App Blynk ↔ Cloud Blynk ↔ ESP32</a:t>
            </a:r>
          </a:p>
          <a:p>
            <a:r>
              <a:t>1. La app modifica un valor → llega al ESP32 vía BLYNK_WRITE.</a:t>
            </a:r>
          </a:p>
          <a:p>
            <a:r>
              <a:t>2. El ESP32 actualiza su configuración y estado.</a:t>
            </a:r>
          </a:p>
          <a:p>
            <a:r>
              <a:t>3. Se ejecuta la lógica (parpadeo, log, etc.).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Sincronización al Conectar la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🟢 Al abrir la app, el ESP32 sincroniza automáticamente los valores:</a:t>
            </a:r>
          </a:p>
          <a:p>
            <a:r>
              <a:t>→ Se actualizan color, tiempo, cantidad, modo demo, nivel de log.</a:t>
            </a:r>
          </a:p>
          <a:p>
            <a:r>
              <a:t>→ Se logra coherencia entre el estado visual y el estado interno.</a:t>
            </a:r>
          </a:p>
          <a:p>
            <a:r>
              <a:t>🛠 Esto se hace con Blynk.syncAll() o Blynk.syncVirtual(...)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Widgets de la App Inside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064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Widget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Función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Selecciona color RGB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Número de parpadeos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Intervalo entre parpadeos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Inicio 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Botón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Dispara parpadeo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Modo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Activa lógica alternativa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Mostrar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Muestra parámetros actuales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Nivel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Configura salida serial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Versión firmware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Solo informativo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