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6"/>
  </p:notesMasterIdLst>
  <p:sldSz cx="12192000" cy="6858000" type="custom"/>
  <p:notesSz cx="6858000" cy="12192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ype="http://schemas.openxmlformats.org/officeDocument/2006/relationships/presProps" Target="presProps.xml"/>  <Relationship Id="rId13" Type="http://schemas.openxmlformats.org/officeDocument/2006/relationships/viewProps" Target="viewProps.xml"/>  <Relationship Id="rId14" Type="http://schemas.openxmlformats.org/officeDocument/2006/relationships/theme" Target="theme/theme1.xml"/>  <Relationship Id="rId15" Type="http://schemas.openxmlformats.org/officeDocument/2006/relationships/tableStyles" Target="tableStyles.xml"/>  <Relationship Id="rId16" Type="http://schemas.openxmlformats.org/officeDocument/2006/relationships/notesMaster" Target="notesMasters/notesMaster1.xml"/></Relationships>
</file>

<file path=ppt/notesMasters/_rels/notesMaster1.xml.rels><?xml version="1.0" encoding="UTF-8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/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media/image1.png" Type="http://schemas.openxmlformats.org/officeDocument/2006/relationships/image"/><Relationship Id="rId2" Target="../media/image2.svg" Type="http://schemas.openxmlformats.org/officeDocument/2006/relationships/image"/><Relationship Id="rId3" Target="../media/image3.png" Type="http://schemas.openxmlformats.org/officeDocument/2006/relationships/image"/><Relationship Id="rId4" Target="../slideLayouts/slideLayout1.xml" Type="http://schemas.openxmlformats.org/officeDocument/2006/relationships/slideLayout"/><Relationship Id="rId5" Target="../notesSlides/notesSlide1.xml" Type="http://schemas.openxmlformats.org/officeDocument/2006/relationships/notesSlide"/></Relationships>
</file>

<file path=ppt/slides/_rels/slide10.xml.rels><?xml version="1.0" encoding="UTF-8" standalone="yes"?><Relationships xmlns="http://schemas.openxmlformats.org/package/2006/relationships"><Relationship Id="rId1" Target="../media/image57.png" Type="http://schemas.openxmlformats.org/officeDocument/2006/relationships/image"/><Relationship Id="rId2" Target="../media/image58.svg" Type="http://schemas.openxmlformats.org/officeDocument/2006/relationships/image"/><Relationship Id="rId3" Target="../media/image59.png" Type="http://schemas.openxmlformats.org/officeDocument/2006/relationships/image"/><Relationship Id="rId4" Target="../media/image60.svg" Type="http://schemas.openxmlformats.org/officeDocument/2006/relationships/image"/><Relationship Id="rId5" Target="../media/image61.png" Type="http://schemas.openxmlformats.org/officeDocument/2006/relationships/image"/><Relationship Id="rId6" Target="../media/image62.svg" Type="http://schemas.openxmlformats.org/officeDocument/2006/relationships/image"/><Relationship Id="rId7" Target="../media/image63.png" Type="http://schemas.openxmlformats.org/officeDocument/2006/relationships/image"/><Relationship Id="rId8" Target="../media/image64.svg" Type="http://schemas.openxmlformats.org/officeDocument/2006/relationships/image"/><Relationship Id="rId9" Target="../media/image65.png" Type="http://schemas.openxmlformats.org/officeDocument/2006/relationships/image"/><Relationship Id="rId10" Target="../media/image66.svg" Type="http://schemas.openxmlformats.org/officeDocument/2006/relationships/image"/><Relationship Id="rId11" Target="../media/image67.png" Type="http://schemas.openxmlformats.org/officeDocument/2006/relationships/image"/><Relationship Id="rId12" Target="../media/image68.svg" Type="http://schemas.openxmlformats.org/officeDocument/2006/relationships/image"/><Relationship Id="rId13" Target="../media/image69.png" Type="http://schemas.openxmlformats.org/officeDocument/2006/relationships/image"/><Relationship Id="rId14" Target="../media/image70.svg" Type="http://schemas.openxmlformats.org/officeDocument/2006/relationships/image"/><Relationship Id="rId15" Target="../media/image71.png" Type="http://schemas.openxmlformats.org/officeDocument/2006/relationships/image"/><Relationship Id="rId16" Target="../media/image72.svg" Type="http://schemas.openxmlformats.org/officeDocument/2006/relationships/image"/><Relationship Id="rId17" Target="../media/image73.png" Type="http://schemas.openxmlformats.org/officeDocument/2006/relationships/image"/><Relationship Id="rId18" Target="../media/image74.svg" Type="http://schemas.openxmlformats.org/officeDocument/2006/relationships/image"/><Relationship Id="rId19" Target="../media/image75.png" Type="http://schemas.openxmlformats.org/officeDocument/2006/relationships/image"/><Relationship Id="rId20" Target="../media/image76.svg" Type="http://schemas.openxmlformats.org/officeDocument/2006/relationships/image"/><Relationship Id="rId21" Target="../media/image77.png" Type="http://schemas.openxmlformats.org/officeDocument/2006/relationships/image"/><Relationship Id="rId22" Target="../media/image78.svg" Type="http://schemas.openxmlformats.org/officeDocument/2006/relationships/image"/><Relationship Id="rId23" Target="../media/image79.png" Type="http://schemas.openxmlformats.org/officeDocument/2006/relationships/image"/><Relationship Id="rId24" Target="../media/image80.svg" Type="http://schemas.openxmlformats.org/officeDocument/2006/relationships/image"/><Relationship Id="rId25" Target="../media/image81.png" Type="http://schemas.openxmlformats.org/officeDocument/2006/relationships/image"/><Relationship Id="rId26" Target="../media/image82.svg" Type="http://schemas.openxmlformats.org/officeDocument/2006/relationships/image"/><Relationship Id="rId27" Target="../media/image83.png" Type="http://schemas.openxmlformats.org/officeDocument/2006/relationships/image"/><Relationship Id="rId28" Target="../media/image84.svg" Type="http://schemas.openxmlformats.org/officeDocument/2006/relationships/image"/><Relationship Id="rId29" Target="../media/image85.png" Type="http://schemas.openxmlformats.org/officeDocument/2006/relationships/image"/><Relationship Id="rId30" Target="../media/image86.svg" Type="http://schemas.openxmlformats.org/officeDocument/2006/relationships/image"/><Relationship Id="rId31" Target="../media/image87.png" Type="http://schemas.openxmlformats.org/officeDocument/2006/relationships/image"/><Relationship Id="rId32" Target="../media/image88.svg" Type="http://schemas.openxmlformats.org/officeDocument/2006/relationships/image"/><Relationship Id="rId33" Target="../media/image89.png" Type="http://schemas.openxmlformats.org/officeDocument/2006/relationships/image"/><Relationship Id="rId34" Target="../media/image90.svg" Type="http://schemas.openxmlformats.org/officeDocument/2006/relationships/image"/><Relationship Id="rId35" Target="../media/image91.png" Type="http://schemas.openxmlformats.org/officeDocument/2006/relationships/image"/><Relationship Id="rId36" Target="../media/image92.svg" Type="http://schemas.openxmlformats.org/officeDocument/2006/relationships/image"/><Relationship Id="rId37" Target="../media/image93.png" Type="http://schemas.openxmlformats.org/officeDocument/2006/relationships/image"/><Relationship Id="rId38" Target="../media/image94.svg" Type="http://schemas.openxmlformats.org/officeDocument/2006/relationships/image"/><Relationship Id="rId39" Target="../media/image95.png" Type="http://schemas.openxmlformats.org/officeDocument/2006/relationships/image"/><Relationship Id="rId40" Target="../media/image96.svg" Type="http://schemas.openxmlformats.org/officeDocument/2006/relationships/image"/><Relationship Id="rId41" Target="../media/image97.png" Type="http://schemas.openxmlformats.org/officeDocument/2006/relationships/image"/><Relationship Id="rId42" Target="../media/image98.svg" Type="http://schemas.openxmlformats.org/officeDocument/2006/relationships/image"/><Relationship Id="rId43" Target="../media/image99.png" Type="http://schemas.openxmlformats.org/officeDocument/2006/relationships/image"/><Relationship Id="rId44" Target="../media/image100.svg" Type="http://schemas.openxmlformats.org/officeDocument/2006/relationships/image"/><Relationship Id="rId45" Target="../media/image101.png" Type="http://schemas.openxmlformats.org/officeDocument/2006/relationships/image"/><Relationship Id="rId46" Target="../media/image102.svg" Type="http://schemas.openxmlformats.org/officeDocument/2006/relationships/image"/><Relationship Id="rId47" Target="../media/image103.png" Type="http://schemas.openxmlformats.org/officeDocument/2006/relationships/image"/><Relationship Id="rId48" Target="../media/image104.svg" Type="http://schemas.openxmlformats.org/officeDocument/2006/relationships/image"/><Relationship Id="rId49" Target="../media/image105.png" Type="http://schemas.openxmlformats.org/officeDocument/2006/relationships/image"/><Relationship Id="rId50" Target="../media/image106.svg" Type="http://schemas.openxmlformats.org/officeDocument/2006/relationships/image"/><Relationship Id="rId51" Target="../media/image107.png" Type="http://schemas.openxmlformats.org/officeDocument/2006/relationships/image"/><Relationship Id="rId52" Target="../media/image108.svg" Type="http://schemas.openxmlformats.org/officeDocument/2006/relationships/image"/><Relationship Id="rId53" Target="../media/image109.png" Type="http://schemas.openxmlformats.org/officeDocument/2006/relationships/image"/><Relationship Id="rId54" Target="../media/image110.svg" Type="http://schemas.openxmlformats.org/officeDocument/2006/relationships/image"/><Relationship Id="rId55" Target="../media/image111.png" Type="http://schemas.openxmlformats.org/officeDocument/2006/relationships/image"/><Relationship Id="rId56" Target="../media/image112.svg" Type="http://schemas.openxmlformats.org/officeDocument/2006/relationships/image"/><Relationship Id="rId57" Target="../media/image113.png" Type="http://schemas.openxmlformats.org/officeDocument/2006/relationships/image"/><Relationship Id="rId58" Target="../media/image114.svg" Type="http://schemas.openxmlformats.org/officeDocument/2006/relationships/image"/><Relationship Id="rId59" Target="../media/image115.png" Type="http://schemas.openxmlformats.org/officeDocument/2006/relationships/image"/><Relationship Id="rId60" Target="../media/image116.svg" Type="http://schemas.openxmlformats.org/officeDocument/2006/relationships/image"/><Relationship Id="rId61" Target="../media/image117.png" Type="http://schemas.openxmlformats.org/officeDocument/2006/relationships/image"/><Relationship Id="rId62" Target="../media/image118.svg" Type="http://schemas.openxmlformats.org/officeDocument/2006/relationships/image"/><Relationship Id="rId63" Target="../media/image119.png" Type="http://schemas.openxmlformats.org/officeDocument/2006/relationships/image"/><Relationship Id="rId64" Target="../media/image120.svg" Type="http://schemas.openxmlformats.org/officeDocument/2006/relationships/image"/><Relationship Id="rId65" Target="../media/image121.png" Type="http://schemas.openxmlformats.org/officeDocument/2006/relationships/image"/><Relationship Id="rId66" Target="../media/image122.svg" Type="http://schemas.openxmlformats.org/officeDocument/2006/relationships/image"/><Relationship Id="rId67" Target="../media/image123.png" Type="http://schemas.openxmlformats.org/officeDocument/2006/relationships/image"/><Relationship Id="rId68" Target="../media/image124.svg" Type="http://schemas.openxmlformats.org/officeDocument/2006/relationships/image"/><Relationship Id="rId69" Target="../media/image125.png" Type="http://schemas.openxmlformats.org/officeDocument/2006/relationships/image"/><Relationship Id="rId70" Target="../media/image126.svg" Type="http://schemas.openxmlformats.org/officeDocument/2006/relationships/image"/><Relationship Id="rId71" Target="../media/image127.png" Type="http://schemas.openxmlformats.org/officeDocument/2006/relationships/image"/><Relationship Id="rId72" Target="../media/image128.svg" Type="http://schemas.openxmlformats.org/officeDocument/2006/relationships/image"/><Relationship Id="rId73" Target="../media/image129.png" Type="http://schemas.openxmlformats.org/officeDocument/2006/relationships/image"/><Relationship Id="rId74" Target="../media/image130.svg" Type="http://schemas.openxmlformats.org/officeDocument/2006/relationships/image"/><Relationship Id="rId75" Target="../media/image131.png" Type="http://schemas.openxmlformats.org/officeDocument/2006/relationships/image"/><Relationship Id="rId76" Target="../media/image132.svg" Type="http://schemas.openxmlformats.org/officeDocument/2006/relationships/image"/><Relationship Id="rId77" Target="../media/image133.png" Type="http://schemas.openxmlformats.org/officeDocument/2006/relationships/image"/><Relationship Id="rId78" Target="../media/image134.svg" Type="http://schemas.openxmlformats.org/officeDocument/2006/relationships/image"/><Relationship Id="rId79" Target="../media/image135.png" Type="http://schemas.openxmlformats.org/officeDocument/2006/relationships/image"/><Relationship Id="rId80" Target="../media/image136.svg" Type="http://schemas.openxmlformats.org/officeDocument/2006/relationships/image"/><Relationship Id="rId81" Target="../media/image137.png" Type="http://schemas.openxmlformats.org/officeDocument/2006/relationships/image"/><Relationship Id="rId82" Target="../media/image138.svg" Type="http://schemas.openxmlformats.org/officeDocument/2006/relationships/image"/><Relationship Id="rId83" Target="../media/image139.png" Type="http://schemas.openxmlformats.org/officeDocument/2006/relationships/image"/><Relationship Id="rId84" Target="../media/image140.svg" Type="http://schemas.openxmlformats.org/officeDocument/2006/relationships/image"/><Relationship Id="rId85" Target="../media/image141.png" Type="http://schemas.openxmlformats.org/officeDocument/2006/relationships/image"/><Relationship Id="rId86" Target="../media/image142.svg" Type="http://schemas.openxmlformats.org/officeDocument/2006/relationships/image"/><Relationship Id="rId87" Target="../media/image143.png" Type="http://schemas.openxmlformats.org/officeDocument/2006/relationships/image"/><Relationship Id="rId88" Target="../media/image144.svg" Type="http://schemas.openxmlformats.org/officeDocument/2006/relationships/image"/><Relationship Id="rId89" Target="../media/image145.png" Type="http://schemas.openxmlformats.org/officeDocument/2006/relationships/image"/><Relationship Id="rId90" Target="../media/image146.svg" Type="http://schemas.openxmlformats.org/officeDocument/2006/relationships/image"/><Relationship Id="rId91" Target="../media/image147.png" Type="http://schemas.openxmlformats.org/officeDocument/2006/relationships/image"/><Relationship Id="rId92" Target="../media/image148.svg" Type="http://schemas.openxmlformats.org/officeDocument/2006/relationships/image"/><Relationship Id="rId93" Target="../media/image149.png" Type="http://schemas.openxmlformats.org/officeDocument/2006/relationships/image"/><Relationship Id="rId94" Target="../media/image150.svg" Type="http://schemas.openxmlformats.org/officeDocument/2006/relationships/image"/><Relationship Id="rId95" Target="../media/image151.png" Type="http://schemas.openxmlformats.org/officeDocument/2006/relationships/image"/><Relationship Id="rId96" Target="../media/image152.svg" Type="http://schemas.openxmlformats.org/officeDocument/2006/relationships/image"/><Relationship Id="rId97" Target="../media/image153.png" Type="http://schemas.openxmlformats.org/officeDocument/2006/relationships/image"/><Relationship Id="rId98" Target="../media/image154.svg" Type="http://schemas.openxmlformats.org/officeDocument/2006/relationships/image"/><Relationship Id="rId99" Target="../media/image155.png" Type="http://schemas.openxmlformats.org/officeDocument/2006/relationships/image"/><Relationship Id="rId100" Target="../media/image156.svg" Type="http://schemas.openxmlformats.org/officeDocument/2006/relationships/image"/><Relationship Id="rId101" Target="../media/image157.png" Type="http://schemas.openxmlformats.org/officeDocument/2006/relationships/image"/><Relationship Id="rId102" Target="../media/image158.svg" Type="http://schemas.openxmlformats.org/officeDocument/2006/relationships/image"/><Relationship Id="rId103" Target="../media/image159.png" Type="http://schemas.openxmlformats.org/officeDocument/2006/relationships/image"/><Relationship Id="rId104" Target="../media/image160.svg" Type="http://schemas.openxmlformats.org/officeDocument/2006/relationships/image"/><Relationship Id="rId105" Target="../media/image161.png" Type="http://schemas.openxmlformats.org/officeDocument/2006/relationships/image"/><Relationship Id="rId106" Target="../media/image162.svg" Type="http://schemas.openxmlformats.org/officeDocument/2006/relationships/image"/><Relationship Id="rId107" Target="../media/image163.png" Type="http://schemas.openxmlformats.org/officeDocument/2006/relationships/image"/><Relationship Id="rId108" Target="../media/image164.svg" Type="http://schemas.openxmlformats.org/officeDocument/2006/relationships/image"/><Relationship Id="rId109" Target="../media/image165.png" Type="http://schemas.openxmlformats.org/officeDocument/2006/relationships/image"/><Relationship Id="rId110" Target="../media/image166.svg" Type="http://schemas.openxmlformats.org/officeDocument/2006/relationships/image"/><Relationship Id="rId111" Target="../media/image167.png" Type="http://schemas.openxmlformats.org/officeDocument/2006/relationships/image"/><Relationship Id="rId112" Target="../media/image168.svg" Type="http://schemas.openxmlformats.org/officeDocument/2006/relationships/image"/><Relationship Id="rId113" Target="../media/image169.png" Type="http://schemas.openxmlformats.org/officeDocument/2006/relationships/image"/><Relationship Id="rId114" Target="../media/image170.svg" Type="http://schemas.openxmlformats.org/officeDocument/2006/relationships/image"/><Relationship Id="rId115" Target="../media/image171.png" Type="http://schemas.openxmlformats.org/officeDocument/2006/relationships/image"/><Relationship Id="rId116" Target="../media/image172.svg" Type="http://schemas.openxmlformats.org/officeDocument/2006/relationships/image"/><Relationship Id="rId117" Target="../slideLayouts/slideLayout1.xml" Type="http://schemas.openxmlformats.org/officeDocument/2006/relationships/slideLayout"/><Relationship Id="rId118" Target="../notesSlides/notesSlide10.xml" Type="http://schemas.openxmlformats.org/officeDocument/2006/relationships/notesSlide"/></Relationships>
</file>

<file path=ppt/slides/_rels/slide2.xml.rels><?xml version="1.0" encoding="UTF-8" standalone="yes"?><Relationships xmlns="http://schemas.openxmlformats.org/package/2006/relationships"><Relationship Id="rId1" Target="../media/image4.pn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<Relationships xmlns="http://schemas.openxmlformats.org/package/2006/relationships"><Relationship Id="rId1" Target="../media/image5.png" Type="http://schemas.openxmlformats.org/officeDocument/2006/relationships/image"/><Relationship Id="rId2" Target="../media/image6.sv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../media/image13.png" Type="http://schemas.openxmlformats.org/officeDocument/2006/relationships/image"/><Relationship Id="rId10" Target="../media/image14.sv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3.xml" Type="http://schemas.openxmlformats.org/officeDocument/2006/relationships/notesSlide"/></Relationships>
</file>

<file path=ppt/slides/_rels/slide4.xml.rels><?xml version="1.0" encoding="UTF-8" standalone="yes"?><Relationships xmlns="http://schemas.openxmlformats.org/package/2006/relationships"><Relationship Id="rId1" Target="../media/image15.png" Type="http://schemas.openxmlformats.org/officeDocument/2006/relationships/image"/><Relationship Id="rId2" Target="../media/image16.sv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Relationship Id="rId9" Target="../media/image23.png" Type="http://schemas.openxmlformats.org/officeDocument/2006/relationships/image"/><Relationship Id="rId10" Target="../media/image24.svg" Type="http://schemas.openxmlformats.org/officeDocument/2006/relationships/image"/><Relationship Id="rId11" Target="../media/image25.png" Type="http://schemas.openxmlformats.org/officeDocument/2006/relationships/image"/><Relationship Id="rId12" Target="../media/image26.svg" Type="http://schemas.openxmlformats.org/officeDocument/2006/relationships/image"/><Relationship Id="rId13" Target="../slideLayouts/slideLayout1.xml" Type="http://schemas.openxmlformats.org/officeDocument/2006/relationships/slideLayout"/><Relationship Id="rId14" Target="../notesSlides/notesSlide4.xml" Type="http://schemas.openxmlformats.org/officeDocument/2006/relationships/notesSlide"/></Relationships>
</file>

<file path=ppt/slides/_rels/slide5.xml.rels><?xml version="1.0" encoding="UTF-8" standalone="yes"?><Relationships xmlns="http://schemas.openxmlformats.org/package/2006/relationships"><Relationship Id="rId1" Target="../media/image27.png" Type="http://schemas.openxmlformats.org/officeDocument/2006/relationships/image"/><Relationship Id="rId2" Target="../media/image28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5.xml" Type="http://schemas.openxmlformats.org/officeDocument/2006/relationships/notesSlide"/></Relationships>
</file>

<file path=ppt/slides/_rels/slide6.xml.rels><?xml version="1.0" encoding="UTF-8" standalone="yes"?><Relationships xmlns="http://schemas.openxmlformats.org/package/2006/relationships"><Relationship Id="rId1" Target="../media/image29.png" Type="http://schemas.openxmlformats.org/officeDocument/2006/relationships/image"/><Relationship Id="rId2" Target="../media/image30.sv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Relationship Id="rId5" Target="../media/image33.png" Type="http://schemas.openxmlformats.org/officeDocument/2006/relationships/image"/><Relationship Id="rId6" Target="../media/image34.png" Type="http://schemas.openxmlformats.org/officeDocument/2006/relationships/image"/><Relationship Id="rId7" Target="../slideLayouts/slideLayout1.xml" Type="http://schemas.openxmlformats.org/officeDocument/2006/relationships/slideLayout"/><Relationship Id="rId8" Target="../notesSlides/notesSlide6.xml" Type="http://schemas.openxmlformats.org/officeDocument/2006/relationships/notesSlide"/></Relationships>
</file>

<file path=ppt/slides/_rels/slide7.xml.rels><?xml version="1.0" encoding="UTF-8" standalone="yes"?><Relationships xmlns="http://schemas.openxmlformats.org/package/2006/relationships"><Relationship Id="rId1" Target="../media/image35.png" Type="http://schemas.openxmlformats.org/officeDocument/2006/relationships/image"/><Relationship Id="rId2" Target="../media/image36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7.xml" Type="http://schemas.openxmlformats.org/officeDocument/2006/relationships/notesSlide"/></Relationships>
</file>

<file path=ppt/slides/_rels/slide8.xml.rels><?xml version="1.0" encoding="UTF-8" standalone="yes"?><Relationships xmlns="http://schemas.openxmlformats.org/package/2006/relationships"><Relationship Id="rId1" Target="../media/image37.png" Type="http://schemas.openxmlformats.org/officeDocument/2006/relationships/image"/><Relationship Id="rId2" Target="../media/image38.svg" Type="http://schemas.openxmlformats.org/officeDocument/2006/relationships/image"/><Relationship Id="rId3" Target="../media/image39.png" Type="http://schemas.openxmlformats.org/officeDocument/2006/relationships/image"/><Relationship Id="rId4" Target="../media/image40.svg" Type="http://schemas.openxmlformats.org/officeDocument/2006/relationships/image"/><Relationship Id="rId5" Target="../media/image41.png" Type="http://schemas.openxmlformats.org/officeDocument/2006/relationships/image"/><Relationship Id="rId6" Target="../media/image42.svg" Type="http://schemas.openxmlformats.org/officeDocument/2006/relationships/image"/><Relationship Id="rId7" Target="../media/image43.png" Type="http://schemas.openxmlformats.org/officeDocument/2006/relationships/image"/><Relationship Id="rId8" Target="../media/image44.svg" Type="http://schemas.openxmlformats.org/officeDocument/2006/relationships/image"/><Relationship Id="rId9" Target="../media/image45.png" Type="http://schemas.openxmlformats.org/officeDocument/2006/relationships/image"/><Relationship Id="rId10" Target="../media/image46.svg" Type="http://schemas.openxmlformats.org/officeDocument/2006/relationships/image"/><Relationship Id="rId11" Target="../media/image47.png" Type="http://schemas.openxmlformats.org/officeDocument/2006/relationships/image"/><Relationship Id="rId12" Target="../media/image48.svg" Type="http://schemas.openxmlformats.org/officeDocument/2006/relationships/image"/><Relationship Id="rId13" Target="../media/image49.png" Type="http://schemas.openxmlformats.org/officeDocument/2006/relationships/image"/><Relationship Id="rId14" Target="../media/image50.svg" Type="http://schemas.openxmlformats.org/officeDocument/2006/relationships/image"/><Relationship Id="rId15" Target="../media/image51.png" Type="http://schemas.openxmlformats.org/officeDocument/2006/relationships/image"/><Relationship Id="rId16" Target="../media/image52.svg" Type="http://schemas.openxmlformats.org/officeDocument/2006/relationships/image"/><Relationship Id="rId17" Target="../media/image53.png" Type="http://schemas.openxmlformats.org/officeDocument/2006/relationships/image"/><Relationship Id="rId18" Target="../media/image54.svg" Type="http://schemas.openxmlformats.org/officeDocument/2006/relationships/image"/><Relationship Id="rId19" Target="../slideLayouts/slideLayout1.xml" Type="http://schemas.openxmlformats.org/officeDocument/2006/relationships/slideLayout"/><Relationship Id="rId20" Target="../notesSlides/notesSlide8.xml" Type="http://schemas.openxmlformats.org/officeDocument/2006/relationships/notesSlide"/></Relationships>
</file>

<file path=ppt/slides/_rels/slide9.xml.rels><?xml version="1.0" encoding="UTF-8" standalone="yes"?><Relationships xmlns="http://schemas.openxmlformats.org/package/2006/relationships"><Relationship Id="rId1" Target="../media/image55.png" Type="http://schemas.openxmlformats.org/officeDocument/2006/relationships/image"/><Relationship Id="rId2" Target="../media/image56.sv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123794" cy="6865808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6208747" y="298772"/>
            <a:ext cx="5749961" cy="5476356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lnSpc>
                <a:spcPts val="7189"/>
              </a:lnSpc>
              <a:buNone/>
            </a:pPr>
            <a:r>
              <a:rPr lang="en-US" sz="6750" dirty="0" smtClean="0">
                <a:solidFill>
                  <a:srgbClr val="181818">
                    <a:alpha val="80000"/>
                  </a:srgbClr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The Future of Freelance: Unlocking Skill Exchange Possibilities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6208747" y="5860322"/>
            <a:ext cx="6033531" cy="692345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lnSpc>
                <a:spcPts val="2726"/>
              </a:lnSpc>
              <a:spcBef>
                <a:spcPts val="658"/>
              </a:spcBef>
              <a:buNone/>
            </a:pPr>
            <a:r>
              <a:rPr lang="en-US" sz="1721" spc="52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 the evolving landscape of freelance work and the emerging possibilities for skill exchange.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4271" y="0"/>
            <a:ext cx="5713571" cy="6856286"/>
          </a:xfrm>
          <a:prstGeom prst="rect">
            <a:avLst/>
          </a:prstGeom>
          <a:solidFill>
            <a:srgbClr val="000000">
              <a:alpha val="0000"/>
            </a:srgbClr>
          </a:solidFill>
        </p:spPr>
      </p:sp>
      <p:pic>
        <p:nvPicPr>
          <p:cNvPr id="6" name="Object 5" descr="Freelance Skill Exchange Platform">    </p:cNvPr>
          <p:cNvPicPr>
            <a:picLocks noChangeAspect="1"/>
          </p:cNvPicPr>
          <p:nvPr/>
        </p:nvPicPr>
        <p:blipFill>
          <a:blip r:embed="rId3"/>
          <a:srcRect l="26562" r="26563" t="0" b="0"/>
          <a:stretch/>
        </p:blipFill>
        <p:spPr>
          <a:xfrm>
            <a:off x="114271" y="0"/>
            <a:ext cx="5713571" cy="6856286"/>
          </a:xfrm>
          <a:prstGeom prst="rect">
            <a:avLst/>
          </a:prstGeom>
        </p:spPr>
      </p:pic>
    </p:spTree>
    <p:custDataLst/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116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135721" y="3006768"/>
            <a:ext cx="1942614" cy="857036"/>
          </a:xfrm>
          <a:prstGeom prst="rect">
            <a:avLst/>
          </a:prstGeom>
        </p:spPr>
      </p:pic>
      <p:pic>
        <p:nvPicPr>
          <p:cNvPr id="3" name="Object 2" descr="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7920" y="2092596"/>
            <a:ext cx="3980455" cy="857036"/>
          </a:xfrm>
          <a:prstGeom prst="rect">
            <a:avLst/>
          </a:prstGeom>
        </p:spPr>
      </p:pic>
      <p:pic>
        <p:nvPicPr>
          <p:cNvPr id="4" name="Object 3" descr="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25643" y="3913798"/>
            <a:ext cx="3228168" cy="666583"/>
          </a:xfrm>
          <a:prstGeom prst="rect">
            <a:avLst/>
          </a:prstGeom>
        </p:spPr>
      </p:pic>
      <p:pic>
        <p:nvPicPr>
          <p:cNvPr id="5" name="Object 4" descr="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10563" y="2996294"/>
            <a:ext cx="1656936" cy="685629"/>
          </a:xfrm>
          <a:prstGeom prst="rect">
            <a:avLst/>
          </a:prstGeom>
        </p:spPr>
      </p:pic>
      <p:pic>
        <p:nvPicPr>
          <p:cNvPr id="6" name="Object 5" descr="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97731" y="3110564"/>
            <a:ext cx="2209248" cy="685629"/>
          </a:xfrm>
          <a:prstGeom prst="rect">
            <a:avLst/>
          </a:prstGeom>
        </p:spPr>
      </p:pic>
      <p:pic>
        <p:nvPicPr>
          <p:cNvPr id="7" name="Object 6" descr="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73217" y="1950709"/>
            <a:ext cx="685629" cy="2923444"/>
          </a:xfrm>
          <a:prstGeom prst="rect">
            <a:avLst/>
          </a:prstGeom>
        </p:spPr>
      </p:pic>
      <p:pic>
        <p:nvPicPr>
          <p:cNvPr id="8" name="Object 7" descr="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30642" y="4642207"/>
            <a:ext cx="1580755" cy="514221"/>
          </a:xfrm>
          <a:prstGeom prst="rect">
            <a:avLst/>
          </a:prstGeom>
        </p:spPr>
      </p:pic>
      <p:pic>
        <p:nvPicPr>
          <p:cNvPr id="9" name="Object 8" descr="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75524" y="1518787"/>
            <a:ext cx="2009273" cy="514221"/>
          </a:xfrm>
          <a:prstGeom prst="rect">
            <a:avLst/>
          </a:prstGeom>
        </p:spPr>
      </p:pic>
      <p:pic>
        <p:nvPicPr>
          <p:cNvPr id="10" name="Object 9" descr="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34051" y="2547229"/>
            <a:ext cx="1514096" cy="514221"/>
          </a:xfrm>
          <a:prstGeom prst="rect">
            <a:avLst/>
          </a:prstGeom>
        </p:spPr>
      </p:pic>
      <p:pic>
        <p:nvPicPr>
          <p:cNvPr id="11" name="Object 10" descr="">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49727" y="5213563"/>
            <a:ext cx="4151862" cy="514221"/>
          </a:xfrm>
          <a:prstGeom prst="rect">
            <a:avLst/>
          </a:prstGeom>
        </p:spPr>
      </p:pic>
      <p:pic>
        <p:nvPicPr>
          <p:cNvPr id="12" name="Object 11" descr="">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253504" y="2003583"/>
            <a:ext cx="514221" cy="2818695"/>
          </a:xfrm>
          <a:prstGeom prst="rect">
            <a:avLst/>
          </a:prstGeom>
        </p:spPr>
      </p:pic>
      <p:pic>
        <p:nvPicPr>
          <p:cNvPr id="13" name="Object 12" descr="">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491784" y="3832498"/>
            <a:ext cx="514221" cy="2323519"/>
          </a:xfrm>
          <a:prstGeom prst="rect">
            <a:avLst/>
          </a:prstGeom>
        </p:spPr>
      </p:pic>
      <p:pic>
        <p:nvPicPr>
          <p:cNvPr id="14" name="Object 13" descr="">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805097" y="4631089"/>
            <a:ext cx="1171282" cy="342814"/>
          </a:xfrm>
          <a:prstGeom prst="rect">
            <a:avLst/>
          </a:prstGeom>
        </p:spPr>
      </p:pic>
      <p:pic>
        <p:nvPicPr>
          <p:cNvPr id="15" name="Object 14" descr="">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780243" y="1698122"/>
            <a:ext cx="1380780" cy="342814"/>
          </a:xfrm>
          <a:prstGeom prst="rect">
            <a:avLst/>
          </a:prstGeom>
        </p:spPr>
      </p:pic>
      <p:pic>
        <p:nvPicPr>
          <p:cNvPr id="16" name="Object 15" descr="">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613336" y="4099487"/>
            <a:ext cx="923694" cy="342814"/>
          </a:xfrm>
          <a:prstGeom prst="rect">
            <a:avLst/>
          </a:prstGeom>
        </p:spPr>
      </p:pic>
      <p:pic>
        <p:nvPicPr>
          <p:cNvPr id="17" name="Object 16" descr="">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739413" y="2155207"/>
            <a:ext cx="1456961" cy="342814"/>
          </a:xfrm>
          <a:prstGeom prst="rect">
            <a:avLst/>
          </a:prstGeom>
        </p:spPr>
      </p:pic>
      <p:pic>
        <p:nvPicPr>
          <p:cNvPr id="18" name="Object 17" descr="">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337658" y="1583851"/>
            <a:ext cx="1476006" cy="342814"/>
          </a:xfrm>
          <a:prstGeom prst="rect">
            <a:avLst/>
          </a:prstGeom>
        </p:spPr>
      </p:pic>
      <p:pic>
        <p:nvPicPr>
          <p:cNvPr id="19" name="Object 18" descr="">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102705" y="3857377"/>
            <a:ext cx="342814" cy="1666458"/>
          </a:xfrm>
          <a:prstGeom prst="rect">
            <a:avLst/>
          </a:prstGeom>
        </p:spPr>
      </p:pic>
      <p:pic>
        <p:nvPicPr>
          <p:cNvPr id="20" name="Object 19" descr="">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2495928" y="3133370"/>
            <a:ext cx="342814" cy="1361734"/>
          </a:xfrm>
          <a:prstGeom prst="rect">
            <a:avLst/>
          </a:prstGeom>
        </p:spPr>
      </p:pic>
      <p:pic>
        <p:nvPicPr>
          <p:cNvPr id="21" name="Object 20" descr="">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5661673" y="1126764"/>
            <a:ext cx="1437915" cy="342814"/>
          </a:xfrm>
          <a:prstGeom prst="rect">
            <a:avLst/>
          </a:prstGeom>
        </p:spPr>
      </p:pic>
      <p:pic>
        <p:nvPicPr>
          <p:cNvPr id="22" name="Object 21" descr="">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102115" y="2701805"/>
            <a:ext cx="342814" cy="1799775"/>
          </a:xfrm>
          <a:prstGeom prst="rect">
            <a:avLst/>
          </a:prstGeom>
        </p:spPr>
      </p:pic>
      <p:pic>
        <p:nvPicPr>
          <p:cNvPr id="23" name="Object 22" descr="">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9768773" y="2414224"/>
            <a:ext cx="342814" cy="2228293"/>
          </a:xfrm>
          <a:prstGeom prst="rect">
            <a:avLst/>
          </a:prstGeom>
        </p:spPr>
      </p:pic>
      <p:pic>
        <p:nvPicPr>
          <p:cNvPr id="24" name="Object 23" descr="">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4817010" y="47375"/>
            <a:ext cx="342814" cy="1590277"/>
          </a:xfrm>
          <a:prstGeom prst="rect">
            <a:avLst/>
          </a:prstGeom>
        </p:spPr>
      </p:pic>
      <p:pic>
        <p:nvPicPr>
          <p:cNvPr id="25" name="Object 24" descr="">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195560" y="1317217"/>
            <a:ext cx="1609323" cy="342814"/>
          </a:xfrm>
          <a:prstGeom prst="rect">
            <a:avLst/>
          </a:prstGeom>
        </p:spPr>
      </p:pic>
      <p:pic>
        <p:nvPicPr>
          <p:cNvPr id="26" name="Object 25" descr="">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4041884" y="3843329"/>
            <a:ext cx="333292" cy="1152237"/>
          </a:xfrm>
          <a:prstGeom prst="rect">
            <a:avLst/>
          </a:prstGeom>
        </p:spPr>
      </p:pic>
      <p:pic>
        <p:nvPicPr>
          <p:cNvPr id="27" name="Object 26" descr="">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7113989" y="3706680"/>
            <a:ext cx="914171" cy="171407"/>
          </a:xfrm>
          <a:prstGeom prst="rect">
            <a:avLst/>
          </a:prstGeom>
        </p:spPr>
      </p:pic>
      <p:pic>
        <p:nvPicPr>
          <p:cNvPr id="28" name="Object 27" descr="">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6457031" y="3116254"/>
            <a:ext cx="171407" cy="514221"/>
          </a:xfrm>
          <a:prstGeom prst="rect">
            <a:avLst/>
          </a:prstGeom>
        </p:spPr>
      </p:pic>
      <p:pic>
        <p:nvPicPr>
          <p:cNvPr id="29" name="Object 28" descr="">    </p:cNvPr>
          <p:cNvPicPr>
            <a:picLocks noChangeAspect="1"/>
          </p:cNvPicPr>
          <p:nvPr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7699750" y="3896253"/>
            <a:ext cx="657061" cy="171407"/>
          </a:xfrm>
          <a:prstGeom prst="rect">
            <a:avLst/>
          </a:prstGeom>
        </p:spPr>
      </p:pic>
      <p:pic>
        <p:nvPicPr>
          <p:cNvPr id="30" name="Object 29" descr="">    </p:cNvPr>
          <p:cNvPicPr>
            <a:picLocks noChangeAspect="1"/>
          </p:cNvPicPr>
          <p:nvPr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8263707" y="2238555"/>
            <a:ext cx="171407" cy="714196"/>
          </a:xfrm>
          <a:prstGeom prst="rect">
            <a:avLst/>
          </a:prstGeom>
        </p:spPr>
      </p:pic>
      <p:pic>
        <p:nvPicPr>
          <p:cNvPr id="31" name="Object 30" descr="">    </p:cNvPr>
          <p:cNvPicPr>
            <a:picLocks noChangeAspect="1"/>
          </p:cNvPicPr>
          <p:nvPr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6609391" y="3916154"/>
            <a:ext cx="171407" cy="514221"/>
          </a:xfrm>
          <a:prstGeom prst="rect">
            <a:avLst/>
          </a:prstGeom>
        </p:spPr>
      </p:pic>
      <p:pic>
        <p:nvPicPr>
          <p:cNvPr id="32" name="Object 31" descr="">    </p:cNvPr>
          <p:cNvPicPr>
            <a:picLocks noChangeAspect="1"/>
          </p:cNvPicPr>
          <p:nvPr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4574714" y="4619971"/>
            <a:ext cx="657061" cy="171407"/>
          </a:xfrm>
          <a:prstGeom prst="rect">
            <a:avLst/>
          </a:prstGeom>
        </p:spPr>
      </p:pic>
      <p:pic>
        <p:nvPicPr>
          <p:cNvPr id="33" name="Object 32" descr="">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8228238" y="4489415"/>
            <a:ext cx="171407" cy="933217"/>
          </a:xfrm>
          <a:prstGeom prst="rect">
            <a:avLst/>
          </a:prstGeom>
        </p:spPr>
      </p:pic>
      <p:pic>
        <p:nvPicPr>
          <p:cNvPr id="34" name="Object 33" descr="">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6190420" y="2192655"/>
            <a:ext cx="171407" cy="571357"/>
          </a:xfrm>
          <a:prstGeom prst="rect">
            <a:avLst/>
          </a:prstGeom>
        </p:spPr>
      </p:pic>
      <p:pic>
        <p:nvPicPr>
          <p:cNvPr id="35" name="Object 34" descr="">    </p:cNvPr>
          <p:cNvPicPr>
            <a:picLocks noChangeAspect="1"/>
          </p:cNvPicPr>
          <p:nvPr/>
        </p:nvPicPr>
        <p:blipFill>
          <a:blip r:embed="rId67">
            <a:extLs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4687979" y="4810424"/>
            <a:ext cx="590402" cy="171407"/>
          </a:xfrm>
          <a:prstGeom prst="rect">
            <a:avLst/>
          </a:prstGeom>
        </p:spPr>
      </p:pic>
      <p:pic>
        <p:nvPicPr>
          <p:cNvPr id="36" name="Object 35" descr="">    </p:cNvPr>
          <p:cNvPicPr>
            <a:picLocks noChangeAspect="1"/>
          </p:cNvPicPr>
          <p:nvPr/>
        </p:nvPicPr>
        <p:blipFill>
          <a:blip r:embed="rId69">
            <a:extLs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2895397" y="3833974"/>
            <a:ext cx="171407" cy="980830"/>
          </a:xfrm>
          <a:prstGeom prst="rect">
            <a:avLst/>
          </a:prstGeom>
        </p:spPr>
      </p:pic>
      <p:pic>
        <p:nvPicPr>
          <p:cNvPr id="37" name="Object 36" descr="">    </p:cNvPr>
          <p:cNvPicPr>
            <a:picLocks noChangeAspect="1"/>
          </p:cNvPicPr>
          <p:nvPr/>
        </p:nvPicPr>
        <p:blipFill>
          <a:blip r:embed="rId71">
            <a:extLs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6936147" y="5000876"/>
            <a:ext cx="466608" cy="171407"/>
          </a:xfrm>
          <a:prstGeom prst="rect">
            <a:avLst/>
          </a:prstGeom>
        </p:spPr>
      </p:pic>
      <p:pic>
        <p:nvPicPr>
          <p:cNvPr id="38" name="Object 37" descr="">    </p:cNvPr>
          <p:cNvPicPr>
            <a:picLocks noChangeAspect="1"/>
          </p:cNvPicPr>
          <p:nvPr/>
        </p:nvPicPr>
        <p:blipFill>
          <a:blip r:embed="rId73">
            <a:extLs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7312893" y="1382280"/>
            <a:ext cx="1057011" cy="171407"/>
          </a:xfrm>
          <a:prstGeom prst="rect">
            <a:avLst/>
          </a:prstGeom>
        </p:spPr>
      </p:pic>
      <p:pic>
        <p:nvPicPr>
          <p:cNvPr id="39" name="Object 38" descr="">    </p:cNvPr>
          <p:cNvPicPr>
            <a:picLocks noChangeAspect="1"/>
          </p:cNvPicPr>
          <p:nvPr/>
        </p:nvPicPr>
        <p:blipFill>
          <a:blip r:embed="rId75">
            <a:extLs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8068877" y="3706680"/>
            <a:ext cx="323769" cy="171407"/>
          </a:xfrm>
          <a:prstGeom prst="rect">
            <a:avLst/>
          </a:prstGeom>
        </p:spPr>
      </p:pic>
      <p:pic>
        <p:nvPicPr>
          <p:cNvPr id="40" name="Object 39" descr="">    </p:cNvPr>
          <p:cNvPicPr>
            <a:picLocks noChangeAspect="1"/>
          </p:cNvPicPr>
          <p:nvPr/>
        </p:nvPicPr>
        <p:blipFill>
          <a:blip r:embed="rId77">
            <a:extLs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2813977" y="1953637"/>
            <a:ext cx="980830" cy="171407"/>
          </a:xfrm>
          <a:prstGeom prst="rect">
            <a:avLst/>
          </a:prstGeom>
        </p:spPr>
      </p:pic>
      <p:pic>
        <p:nvPicPr>
          <p:cNvPr id="41" name="Object 40" descr="">    </p:cNvPr>
          <p:cNvPicPr>
            <a:picLocks noChangeAspect="1"/>
          </p:cNvPicPr>
          <p:nvPr/>
        </p:nvPicPr>
        <p:blipFill>
          <a:blip r:embed="rId79">
            <a:extLs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7191134" y="1191828"/>
            <a:ext cx="1142714" cy="171407"/>
          </a:xfrm>
          <a:prstGeom prst="rect">
            <a:avLst/>
          </a:prstGeom>
        </p:spPr>
      </p:pic>
      <p:pic>
        <p:nvPicPr>
          <p:cNvPr id="42" name="Object 41" descr="">    </p:cNvPr>
          <p:cNvPicPr>
            <a:picLocks noChangeAspect="1"/>
          </p:cNvPicPr>
          <p:nvPr/>
        </p:nvPicPr>
        <p:blipFill>
          <a:blip r:embed="rId81">
            <a:extLs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4641558" y="5000876"/>
            <a:ext cx="647538" cy="171407"/>
          </a:xfrm>
          <a:prstGeom prst="rect">
            <a:avLst/>
          </a:prstGeom>
        </p:spPr>
      </p:pic>
      <p:pic>
        <p:nvPicPr>
          <p:cNvPr id="43" name="Object 42" descr="">    </p:cNvPr>
          <p:cNvPicPr>
            <a:picLocks noChangeAspect="1"/>
          </p:cNvPicPr>
          <p:nvPr/>
        </p:nvPicPr>
        <p:blipFill>
          <a:blip r:embed="rId83">
            <a:extLst>
              <a:ext uri="{96DAC541-7B7A-43D3-8B79-37D633B846F1}">
                <asvg:svgBlip xmlns:asvg="http://schemas.microsoft.com/office/drawing/2016/SVG/main" r:embed="rId84"/>
              </a:ext>
            </a:extLst>
          </a:blip>
          <a:stretch>
            <a:fillRect/>
          </a:stretch>
        </p:blipFill>
        <p:spPr>
          <a:xfrm>
            <a:off x="7457218" y="5000876"/>
            <a:ext cx="571357" cy="171407"/>
          </a:xfrm>
          <a:prstGeom prst="rect">
            <a:avLst/>
          </a:prstGeom>
        </p:spPr>
      </p:pic>
      <p:pic>
        <p:nvPicPr>
          <p:cNvPr id="44" name="Object 43" descr="">    </p:cNvPr>
          <p:cNvPicPr>
            <a:picLocks noChangeAspect="1"/>
          </p:cNvPicPr>
          <p:nvPr/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2978679" y="1763186"/>
            <a:ext cx="771332" cy="171407"/>
          </a:xfrm>
          <a:prstGeom prst="rect">
            <a:avLst/>
          </a:prstGeom>
        </p:spPr>
      </p:pic>
      <p:pic>
        <p:nvPicPr>
          <p:cNvPr id="45" name="Object 44" descr="">    </p:cNvPr>
          <p:cNvPicPr>
            <a:picLocks noChangeAspect="1"/>
          </p:cNvPicPr>
          <p:nvPr/>
        </p:nvPicPr>
        <p:blipFill>
          <a:blip r:embed="rId87">
            <a:extLst>
              <a:ext uri="{96DAC541-7B7A-43D3-8B79-37D633B846F1}">
                <asvg:svgBlip xmlns:asvg="http://schemas.microsoft.com/office/drawing/2016/SVG/main" r:embed="rId88"/>
              </a:ext>
            </a:extLst>
          </a:blip>
          <a:stretch>
            <a:fillRect/>
          </a:stretch>
        </p:blipFill>
        <p:spPr>
          <a:xfrm>
            <a:off x="2511559" y="2079646"/>
            <a:ext cx="171407" cy="990352"/>
          </a:xfrm>
          <a:prstGeom prst="rect">
            <a:avLst/>
          </a:prstGeom>
        </p:spPr>
      </p:pic>
      <p:pic>
        <p:nvPicPr>
          <p:cNvPr id="46" name="Object 45" descr="">    </p:cNvPr>
          <p:cNvPicPr>
            <a:picLocks noChangeAspect="1"/>
          </p:cNvPicPr>
          <p:nvPr/>
        </p:nvPicPr>
        <p:blipFill>
          <a:blip r:embed="rId89">
            <a:extLst>
              <a:ext uri="{96DAC541-7B7A-43D3-8B79-37D633B846F1}">
                <asvg:svgBlip xmlns:asvg="http://schemas.microsoft.com/office/drawing/2016/SVG/main" r:embed="rId90"/>
              </a:ext>
            </a:extLst>
          </a:blip>
          <a:stretch>
            <a:fillRect/>
          </a:stretch>
        </p:blipFill>
        <p:spPr>
          <a:xfrm>
            <a:off x="8456328" y="4924695"/>
            <a:ext cx="666583" cy="171407"/>
          </a:xfrm>
          <a:prstGeom prst="rect">
            <a:avLst/>
          </a:prstGeom>
        </p:spPr>
      </p:pic>
      <p:pic>
        <p:nvPicPr>
          <p:cNvPr id="47" name="Object 46" descr="">    </p:cNvPr>
          <p:cNvPicPr>
            <a:picLocks noChangeAspect="1"/>
          </p:cNvPicPr>
          <p:nvPr/>
        </p:nvPicPr>
        <p:blipFill>
          <a:blip r:embed="rId91">
            <a:extLst>
              <a:ext uri="{96DAC541-7B7A-43D3-8B79-37D633B846F1}">
                <asvg:svgBlip xmlns:asvg="http://schemas.microsoft.com/office/drawing/2016/SVG/main" r:embed="rId92"/>
              </a:ext>
            </a:extLst>
          </a:blip>
          <a:stretch>
            <a:fillRect/>
          </a:stretch>
        </p:blipFill>
        <p:spPr>
          <a:xfrm>
            <a:off x="6208856" y="925195"/>
            <a:ext cx="628493" cy="171407"/>
          </a:xfrm>
          <a:prstGeom prst="rect">
            <a:avLst/>
          </a:prstGeom>
        </p:spPr>
      </p:pic>
      <p:pic>
        <p:nvPicPr>
          <p:cNvPr id="48" name="Object 47" descr="">    </p:cNvPr>
          <p:cNvPicPr>
            <a:picLocks noChangeAspect="1"/>
          </p:cNvPicPr>
          <p:nvPr/>
        </p:nvPicPr>
        <p:blipFill>
          <a:blip r:embed="rId93">
            <a:extLst>
              <a:ext uri="{96DAC541-7B7A-43D3-8B79-37D633B846F1}">
                <asvg:svgBlip xmlns:asvg="http://schemas.microsoft.com/office/drawing/2016/SVG/main" r:embed="rId94"/>
              </a:ext>
            </a:extLst>
          </a:blip>
          <a:stretch>
            <a:fillRect/>
          </a:stretch>
        </p:blipFill>
        <p:spPr>
          <a:xfrm>
            <a:off x="5600485" y="5762686"/>
            <a:ext cx="1009398" cy="171407"/>
          </a:xfrm>
          <a:prstGeom prst="rect">
            <a:avLst/>
          </a:prstGeom>
        </p:spPr>
      </p:pic>
      <p:pic>
        <p:nvPicPr>
          <p:cNvPr id="49" name="Object 48" descr="">    </p:cNvPr>
          <p:cNvPicPr>
            <a:picLocks noChangeAspect="1"/>
          </p:cNvPicPr>
          <p:nvPr/>
        </p:nvPicPr>
        <p:blipFill>
          <a:blip r:embed="rId95">
            <a:extLst>
              <a:ext uri="{96DAC541-7B7A-43D3-8B79-37D633B846F1}">
                <asvg:svgBlip xmlns:asvg="http://schemas.microsoft.com/office/drawing/2016/SVG/main" r:embed="rId96"/>
              </a:ext>
            </a:extLst>
          </a:blip>
          <a:stretch>
            <a:fillRect/>
          </a:stretch>
        </p:blipFill>
        <p:spPr>
          <a:xfrm>
            <a:off x="5396823" y="925195"/>
            <a:ext cx="542789" cy="171407"/>
          </a:xfrm>
          <a:prstGeom prst="rect">
            <a:avLst/>
          </a:prstGeom>
        </p:spPr>
      </p:pic>
      <p:pic>
        <p:nvPicPr>
          <p:cNvPr id="50" name="Object 49" descr="">    </p:cNvPr>
          <p:cNvPicPr>
            <a:picLocks noChangeAspect="1"/>
          </p:cNvPicPr>
          <p:nvPr/>
        </p:nvPicPr>
        <p:blipFill>
          <a:blip r:embed="rId97">
            <a:extLst>
              <a:ext uri="{96DAC541-7B7A-43D3-8B79-37D633B846F1}">
                <asvg:svgBlip xmlns:asvg="http://schemas.microsoft.com/office/drawing/2016/SVG/main" r:embed="rId98"/>
              </a:ext>
            </a:extLst>
          </a:blip>
          <a:stretch>
            <a:fillRect/>
          </a:stretch>
        </p:blipFill>
        <p:spPr>
          <a:xfrm>
            <a:off x="5292232" y="1306100"/>
            <a:ext cx="323769" cy="171407"/>
          </a:xfrm>
          <a:prstGeom prst="rect">
            <a:avLst/>
          </a:prstGeom>
        </p:spPr>
      </p:pic>
      <p:pic>
        <p:nvPicPr>
          <p:cNvPr id="51" name="Object 50" descr="">    </p:cNvPr>
          <p:cNvPicPr>
            <a:picLocks noChangeAspect="1"/>
          </p:cNvPicPr>
          <p:nvPr/>
        </p:nvPicPr>
        <p:blipFill>
          <a:blip r:embed="rId99">
            <a:extLst>
              <a:ext uri="{96DAC541-7B7A-43D3-8B79-37D633B846F1}">
                <asvg:svgBlip xmlns:asvg="http://schemas.microsoft.com/office/drawing/2016/SVG/main" r:embed="rId100"/>
              </a:ext>
            </a:extLst>
          </a:blip>
          <a:stretch>
            <a:fillRect/>
          </a:stretch>
        </p:blipFill>
        <p:spPr>
          <a:xfrm>
            <a:off x="3841184" y="1115647"/>
            <a:ext cx="952262" cy="171407"/>
          </a:xfrm>
          <a:prstGeom prst="rect">
            <a:avLst/>
          </a:prstGeom>
        </p:spPr>
      </p:pic>
      <p:pic>
        <p:nvPicPr>
          <p:cNvPr id="52" name="Object 51" descr="">    </p:cNvPr>
          <p:cNvPicPr>
            <a:picLocks noChangeAspect="1"/>
          </p:cNvPicPr>
          <p:nvPr/>
        </p:nvPicPr>
        <p:blipFill>
          <a:blip r:embed="rId101">
            <a:extLs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6659167" y="5762686"/>
            <a:ext cx="1028443" cy="171407"/>
          </a:xfrm>
          <a:prstGeom prst="rect">
            <a:avLst/>
          </a:prstGeom>
        </p:spPr>
      </p:pic>
      <p:pic>
        <p:nvPicPr>
          <p:cNvPr id="53" name="Object 52" descr="">    </p:cNvPr>
          <p:cNvPicPr>
            <a:picLocks noChangeAspect="1"/>
          </p:cNvPicPr>
          <p:nvPr/>
        </p:nvPicPr>
        <p:blipFill>
          <a:blip r:embed="rId103">
            <a:extLst>
              <a:ext uri="{96DAC541-7B7A-43D3-8B79-37D633B846F1}">
                <asvg:svgBlip xmlns:asvg="http://schemas.microsoft.com/office/drawing/2016/SVG/main" r:embed="rId104"/>
              </a:ext>
            </a:extLst>
          </a:blip>
          <a:stretch>
            <a:fillRect/>
          </a:stretch>
        </p:blipFill>
        <p:spPr>
          <a:xfrm>
            <a:off x="8456653" y="5141715"/>
            <a:ext cx="171407" cy="618970"/>
          </a:xfrm>
          <a:prstGeom prst="rect">
            <a:avLst/>
          </a:prstGeom>
        </p:spPr>
      </p:pic>
      <p:pic>
        <p:nvPicPr>
          <p:cNvPr id="54" name="Object 53" descr="">    </p:cNvPr>
          <p:cNvPicPr>
            <a:picLocks noChangeAspect="1"/>
          </p:cNvPicPr>
          <p:nvPr/>
        </p:nvPicPr>
        <p:blipFill>
          <a:blip r:embed="rId105">
            <a:extLst>
              <a:ext uri="{96DAC541-7B7A-43D3-8B79-37D633B846F1}">
                <asvg:svgBlip xmlns:asvg="http://schemas.microsoft.com/office/drawing/2016/SVG/main" r:embed="rId106"/>
              </a:ext>
            </a:extLst>
          </a:blip>
          <a:stretch>
            <a:fillRect/>
          </a:stretch>
        </p:blipFill>
        <p:spPr>
          <a:xfrm>
            <a:off x="7132448" y="1001376"/>
            <a:ext cx="571357" cy="171407"/>
          </a:xfrm>
          <a:prstGeom prst="rect">
            <a:avLst/>
          </a:prstGeom>
        </p:spPr>
      </p:pic>
      <p:pic>
        <p:nvPicPr>
          <p:cNvPr id="55" name="Object 54" descr="">    </p:cNvPr>
          <p:cNvPicPr>
            <a:picLocks noChangeAspect="1"/>
          </p:cNvPicPr>
          <p:nvPr/>
        </p:nvPicPr>
        <p:blipFill>
          <a:blip r:embed="rId107">
            <a:extLst>
              <a:ext uri="{96DAC541-7B7A-43D3-8B79-37D633B846F1}">
                <asvg:svgBlip xmlns:asvg="http://schemas.microsoft.com/office/drawing/2016/SVG/main" r:embed="rId108"/>
              </a:ext>
            </a:extLst>
          </a:blip>
          <a:stretch>
            <a:fillRect/>
          </a:stretch>
        </p:blipFill>
        <p:spPr>
          <a:xfrm>
            <a:off x="8875804" y="1285150"/>
            <a:ext cx="171407" cy="638015"/>
          </a:xfrm>
          <a:prstGeom prst="rect">
            <a:avLst/>
          </a:prstGeom>
        </p:spPr>
      </p:pic>
      <p:pic>
        <p:nvPicPr>
          <p:cNvPr id="56" name="Object 55" descr="">    </p:cNvPr>
          <p:cNvPicPr>
            <a:picLocks noChangeAspect="1"/>
          </p:cNvPicPr>
          <p:nvPr/>
        </p:nvPicPr>
        <p:blipFill>
          <a:blip r:embed="rId109">
            <a:extLst>
              <a:ext uri="{96DAC541-7B7A-43D3-8B79-37D633B846F1}">
                <asvg:svgBlip xmlns:asvg="http://schemas.microsoft.com/office/drawing/2016/SVG/main" r:embed="rId110"/>
              </a:ext>
            </a:extLst>
          </a:blip>
          <a:stretch>
            <a:fillRect/>
          </a:stretch>
        </p:blipFill>
        <p:spPr>
          <a:xfrm>
            <a:off x="5093934" y="5762686"/>
            <a:ext cx="418995" cy="171407"/>
          </a:xfrm>
          <a:prstGeom prst="rect">
            <a:avLst/>
          </a:prstGeom>
        </p:spPr>
      </p:pic>
      <p:pic>
        <p:nvPicPr>
          <p:cNvPr id="57" name="Object 56" descr="">    </p:cNvPr>
          <p:cNvPicPr>
            <a:picLocks noChangeAspect="1"/>
          </p:cNvPicPr>
          <p:nvPr/>
        </p:nvPicPr>
        <p:blipFill>
          <a:blip r:embed="rId111">
            <a:extLst>
              <a:ext uri="{96DAC541-7B7A-43D3-8B79-37D633B846F1}">
                <asvg:svgBlip xmlns:asvg="http://schemas.microsoft.com/office/drawing/2016/SVG/main" r:embed="rId112"/>
              </a:ext>
            </a:extLst>
          </a:blip>
          <a:stretch>
            <a:fillRect/>
          </a:stretch>
        </p:blipFill>
        <p:spPr>
          <a:xfrm>
            <a:off x="4858932" y="3827713"/>
            <a:ext cx="171407" cy="276156"/>
          </a:xfrm>
          <a:prstGeom prst="rect">
            <a:avLst/>
          </a:prstGeom>
        </p:spPr>
      </p:pic>
      <p:pic>
        <p:nvPicPr>
          <p:cNvPr id="58" name="Object 57" descr="">    </p:cNvPr>
          <p:cNvPicPr>
            <a:picLocks noChangeAspect="1"/>
          </p:cNvPicPr>
          <p:nvPr/>
        </p:nvPicPr>
        <p:blipFill>
          <a:blip r:embed="rId113">
            <a:extLst>
              <a:ext uri="{96DAC541-7B7A-43D3-8B79-37D633B846F1}">
                <asvg:svgBlip xmlns:asvg="http://schemas.microsoft.com/office/drawing/2016/SVG/main" r:embed="rId114"/>
              </a:ext>
            </a:extLst>
          </a:blip>
          <a:stretch>
            <a:fillRect/>
          </a:stretch>
        </p:blipFill>
        <p:spPr>
          <a:xfrm>
            <a:off x="2628953" y="4519126"/>
            <a:ext cx="171407" cy="647538"/>
          </a:xfrm>
          <a:prstGeom prst="rect">
            <a:avLst/>
          </a:prstGeom>
        </p:spPr>
      </p:pic>
      <p:pic>
        <p:nvPicPr>
          <p:cNvPr id="59" name="Object 58" descr="">    </p:cNvPr>
          <p:cNvPicPr>
            <a:picLocks noChangeAspect="1"/>
          </p:cNvPicPr>
          <p:nvPr/>
        </p:nvPicPr>
        <p:blipFill>
          <a:blip r:embed="rId115">
            <a:extLst>
              <a:ext uri="{96DAC541-7B7A-43D3-8B79-37D633B846F1}">
                <asvg:svgBlip xmlns:asvg="http://schemas.microsoft.com/office/drawing/2016/SVG/main" r:embed="rId116"/>
              </a:ext>
            </a:extLst>
          </a:blip>
          <a:stretch>
            <a:fillRect/>
          </a:stretch>
        </p:blipFill>
        <p:spPr>
          <a:xfrm>
            <a:off x="2286196" y="1932021"/>
            <a:ext cx="171407" cy="714196"/>
          </a:xfrm>
          <a:prstGeom prst="rect">
            <a:avLst/>
          </a:prstGeom>
        </p:spPr>
      </p:pic>
    </p:spTree>
    <p:custDataLst/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476131" y="476131"/>
            <a:ext cx="5730712" cy="5904024"/>
          </a:xfrm>
          <a:prstGeom prst="rect">
            <a:avLst/>
          </a:prstGeom>
          <a:solidFill>
            <a:srgbClr val="004f98"/>
          </a:solidFill>
        </p:spPr>
      </p:sp>
      <p:pic>
        <p:nvPicPr>
          <p:cNvPr id="3" name="Object 2" descr="the future of freelance">    </p:cNvPr>
          <p:cNvPicPr>
            <a:picLocks noChangeAspect="1"/>
          </p:cNvPicPr>
          <p:nvPr/>
        </p:nvPicPr>
        <p:blipFill>
          <a:blip r:embed="rId1"/>
          <a:srcRect l="1468" r="1468" t="0" b="0"/>
          <a:stretch/>
        </p:blipFill>
        <p:spPr>
          <a:xfrm>
            <a:off x="476131" y="476131"/>
            <a:ext cx="5730712" cy="5904024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6836794" y="1812869"/>
            <a:ext cx="4722207" cy="101415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lnSpc>
                <a:spcPts val="3994"/>
              </a:lnSpc>
              <a:buNone/>
            </a:pPr>
            <a:r>
              <a:rPr lang="en-US" sz="3750" dirty="0" smtClean="0">
                <a:solidFill>
                  <a:srgbClr val="181818">
                    <a:alpha val="80000"/>
                  </a:srgbClr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Welcome to the Future of Freelance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6453479" y="2919150"/>
            <a:ext cx="5488837" cy="2153897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lnSpc>
                <a:spcPts val="2423"/>
              </a:lnSpc>
              <a:spcBef>
                <a:spcPts val="711"/>
              </a:spcBef>
              <a:buNone/>
            </a:pPr>
            <a:r>
              <a:rPr lang="en-US" sz="1530" spc="46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Introducing a revolutionary platform that empowers freelancers to exchange skills and collaborate like never before. This platform provides a seamless and efficient way for freelancers to connect, share their expertise, and work together on projects that drive innovation and push the boundaries of their respective fields.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116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85704" cy="1304599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22566"/>
            <a:ext cx="12188952" cy="50707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94"/>
              </a:lnSpc>
              <a:buNone/>
            </a:pPr>
            <a:r>
              <a:rPr lang="en-US" sz="3750" dirty="0" smtClean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The Freelance Landscape</a:t>
            </a:r>
            <a:endParaRPr lang="en-US" dirty="0"/>
          </a:p>
        </p:txBody>
      </p:sp>
      <p:pic>
        <p:nvPicPr>
          <p:cNvPr id="4" name="Object 3" descr="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5968" y="1944025"/>
            <a:ext cx="314246" cy="447563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999750" y="1757518"/>
            <a:ext cx="4242327" cy="21880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724"/>
              </a:lnSpc>
              <a:buNone/>
            </a:pPr>
            <a:r>
              <a:rPr lang="en-US" b="1" sz="1260" spc="126" kern="0" dirty="0" smtClean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RISE OF FREELANCING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999750" y="2045067"/>
            <a:ext cx="4242327" cy="76916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020"/>
              </a:lnSpc>
              <a:spcBef>
                <a:spcPts val="531"/>
              </a:spcBef>
              <a:buNone/>
            </a:pPr>
            <a:r>
              <a:rPr lang="en-US" sz="1275" spc="38" kern="0" dirty="0" smtClean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More individuals are opting for the flexibility and independence of freelance work, seeking to balance work-life integration.</a:t>
            </a:r>
            <a:endParaRPr lang="en-US" dirty="0"/>
          </a:p>
        </p:txBody>
      </p:sp>
      <p:pic>
        <p:nvPicPr>
          <p:cNvPr id="7" name="Object 6" descr="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4600" y="3346161"/>
            <a:ext cx="447563" cy="466608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999750" y="3176389"/>
            <a:ext cx="4242327" cy="21880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724"/>
              </a:lnSpc>
              <a:buNone/>
            </a:pPr>
            <a:r>
              <a:rPr lang="en-US" b="1" sz="1260" spc="126" kern="0" dirty="0" smtClean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SKILL-BASED COLLABORATION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1999750" y="3463938"/>
            <a:ext cx="4242327" cy="76916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020"/>
              </a:lnSpc>
              <a:spcBef>
                <a:spcPts val="531"/>
              </a:spcBef>
              <a:buNone/>
            </a:pPr>
            <a:r>
              <a:rPr lang="en-US" sz="1275" spc="38" kern="0" dirty="0" smtClean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Businesses are increasingly seeking specialized skills and expertise, leading to a growing demand for skill-based freelance collaborations.</a:t>
            </a:r>
            <a:endParaRPr lang="en-US" dirty="0"/>
          </a:p>
        </p:txBody>
      </p:sp>
      <p:pic>
        <p:nvPicPr>
          <p:cNvPr id="10" name="Object 9" descr="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72040" y="1983086"/>
            <a:ext cx="438040" cy="36186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7237190" y="1757518"/>
            <a:ext cx="4242327" cy="21880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724"/>
              </a:lnSpc>
              <a:buNone/>
            </a:pPr>
            <a:r>
              <a:rPr lang="en-US" b="1" sz="1260" spc="126" kern="0" dirty="0" smtClean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REMOTE WORK OPPORTUNITIES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7237190" y="2045067"/>
            <a:ext cx="4242327" cy="1025552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020"/>
              </a:lnSpc>
              <a:spcBef>
                <a:spcPts val="531"/>
              </a:spcBef>
              <a:buNone/>
            </a:pPr>
            <a:r>
              <a:rPr lang="en-US" sz="1275" spc="38" kern="0" dirty="0" smtClean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shift to remote work has expanded the freelance job market, allowing professionals to work from anywhere and access global opportunities.</a:t>
            </a:r>
            <a:endParaRPr lang="en-US" dirty="0"/>
          </a:p>
        </p:txBody>
      </p:sp>
      <p:pic>
        <p:nvPicPr>
          <p:cNvPr id="13" name="Object 12" descr="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66451" y="3625589"/>
            <a:ext cx="447563" cy="428518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7237190" y="3433499"/>
            <a:ext cx="4242327" cy="21880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1724"/>
              </a:lnSpc>
              <a:buNone/>
            </a:pPr>
            <a:r>
              <a:rPr lang="en-US" b="1" sz="1260" spc="126" kern="0" dirty="0" smtClean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DIVERSIFIED INCOME STREAMS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7237190" y="3721048"/>
            <a:ext cx="4242327" cy="76916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020"/>
              </a:lnSpc>
              <a:spcBef>
                <a:spcPts val="531"/>
              </a:spcBef>
              <a:buNone/>
            </a:pPr>
            <a:r>
              <a:rPr lang="en-US" sz="1275" spc="38" kern="0" dirty="0" smtClean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Freelancers can leverage multiple income streams, providing financial stability and the ability to experiment with different projects.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0" y="5123169"/>
            <a:ext cx="12188952" cy="1733117"/>
          </a:xfrm>
          <a:prstGeom prst="rect">
            <a:avLst/>
          </a:prstGeom>
          <a:solidFill>
            <a:srgbClr val="2896bb"/>
          </a:solidFill>
        </p:spPr>
      </p:sp>
      <p:sp>
        <p:nvSpPr>
          <p:cNvPr id="17" name="Object 16"/>
          <p:cNvSpPr/>
          <p:nvPr/>
        </p:nvSpPr>
        <p:spPr>
          <a:xfrm>
            <a:off x="566596" y="5445322"/>
            <a:ext cx="11055760" cy="1094251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ctr">
              <a:lnSpc>
                <a:spcPts val="2155"/>
              </a:lnSpc>
              <a:buNone/>
            </a:pPr>
            <a:r>
              <a:rPr lang="en-US" b="1" sz="1575" spc="158" kern="0" dirty="0" smtClean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FREELANCE LANDSCAPE IS RAPIDLY EVOLVING, OFFERING INDIVIDUALS THE FREEDOM TO PURSUE THEIR PASSIONS AND BUSINESSES THE OPPORTUNITY TO ACCESS SPECIALIZED SKILLS ON-DEMAND. AS THE DEMAND FOR SKILL-BASED COLLABORATION CONTINUES TO GROW, THE FUTURE OF WORK IS BECOMING INCREASINGLY FLEXIBLE AND ADAPTABLE.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85704" cy="1304599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22566"/>
            <a:ext cx="12188952" cy="50707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94"/>
              </a:lnSpc>
              <a:buNone/>
            </a:pPr>
            <a:r>
              <a:rPr lang="en-US" sz="3750" dirty="0" smtClean="0">
                <a:solidFill>
                  <a:srgbClr val="181818">
                    <a:alpha val="80000"/>
                  </a:srgbClr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Introducing the Skill Exchange Platform</a:t>
            </a:r>
            <a:endParaRPr lang="en-US" dirty="0"/>
          </a:p>
        </p:txBody>
      </p:sp>
      <p:pic>
        <p:nvPicPr>
          <p:cNvPr id="4" name="Object 3" descr="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131" y="2378743"/>
            <a:ext cx="2399700" cy="1190327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579927" y="2755489"/>
            <a:ext cx="1906428" cy="43761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724"/>
              </a:lnSpc>
              <a:buNone/>
            </a:pPr>
            <a:r>
              <a:rPr lang="en-US" b="1" sz="1260" spc="126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FREELANCER REGISTRATION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761810" y="3694487"/>
            <a:ext cx="1906428" cy="205110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020"/>
              </a:lnSpc>
              <a:buNone/>
            </a:pPr>
            <a:r>
              <a:rPr lang="en-US" sz="1275" spc="38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 a simple and intuitive process for freelancers to create their profiles, showcase their skills, and share their portfolios on the platform.</a:t>
            </a:r>
            <a:endParaRPr lang="en-US" dirty="0"/>
          </a:p>
        </p:txBody>
      </p:sp>
      <p:pic>
        <p:nvPicPr>
          <p:cNvPr id="7" name="Object 6" descr="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5378" y="2378743"/>
            <a:ext cx="2399700" cy="1190327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3089138" y="2755489"/>
            <a:ext cx="1592182" cy="43761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724"/>
              </a:lnSpc>
              <a:buNone/>
            </a:pPr>
            <a:r>
              <a:rPr lang="en-US" b="1" sz="1260" spc="126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PROJECT BIDDING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971057" y="3694487"/>
            <a:ext cx="1906428" cy="179471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020"/>
              </a:lnSpc>
              <a:buNone/>
            </a:pPr>
            <a:r>
              <a:rPr lang="en-US" sz="1275" spc="38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Enable freelancers to easily search for and bid on relevant projects, allowing them to showcase their expertise and competitiveness.</a:t>
            </a:r>
            <a:endParaRPr lang="en-US" dirty="0"/>
          </a:p>
        </p:txBody>
      </p:sp>
      <p:pic>
        <p:nvPicPr>
          <p:cNvPr id="10" name="Object 9" descr="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94632" y="2378743"/>
            <a:ext cx="2399700" cy="1190327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5298385" y="2755489"/>
            <a:ext cx="1592182" cy="43761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724"/>
              </a:lnSpc>
              <a:buNone/>
            </a:pPr>
            <a:r>
              <a:rPr lang="en-US" b="1" sz="1260" spc="126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SECURE PAYMENTS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5180305" y="3694487"/>
            <a:ext cx="1906428" cy="179471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020"/>
              </a:lnSpc>
              <a:buNone/>
            </a:pPr>
            <a:r>
              <a:rPr lang="en-US" sz="1275" spc="38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 a secure and transparent payment system that ensures timely and reliable transactions between clients and freelancers.</a:t>
            </a:r>
            <a:endParaRPr lang="en-US" dirty="0"/>
          </a:p>
        </p:txBody>
      </p:sp>
      <p:pic>
        <p:nvPicPr>
          <p:cNvPr id="13" name="Object 12" descr="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03879" y="2378743"/>
            <a:ext cx="2399700" cy="1190327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7507633" y="2645979"/>
            <a:ext cx="1592182" cy="65642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724"/>
              </a:lnSpc>
              <a:buNone/>
            </a:pPr>
            <a:r>
              <a:rPr lang="en-US" b="1" sz="1260" spc="126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FREELANCER RATINGS AND REVIEWS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7389552" y="3694487"/>
            <a:ext cx="1906428" cy="179471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020"/>
              </a:lnSpc>
              <a:buNone/>
            </a:pPr>
            <a:r>
              <a:rPr lang="en-US" sz="1275" spc="38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Allow clients to provide feedback and ratings on freelancers' work, helping other users make informed decisions when selecting talent.</a:t>
            </a:r>
            <a:endParaRPr lang="en-US" dirty="0"/>
          </a:p>
        </p:txBody>
      </p:sp>
      <p:pic>
        <p:nvPicPr>
          <p:cNvPr id="16" name="Object 15" descr="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13127" y="2378743"/>
            <a:ext cx="2399700" cy="1190327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9716880" y="2645979"/>
            <a:ext cx="1592182" cy="65642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724"/>
              </a:lnSpc>
              <a:buNone/>
            </a:pPr>
            <a:r>
              <a:rPr lang="en-US" b="1" sz="1260" spc="126" kern="0" dirty="0" smtClean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FREELANCER SUPPORT AND RESOURCES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9598800" y="3694487"/>
            <a:ext cx="1906428" cy="2051104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020"/>
              </a:lnSpc>
              <a:buNone/>
            </a:pPr>
            <a:r>
              <a:rPr lang="en-US" sz="1275" spc="38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Offer a range of support services and educational resources to help freelancers improve their skills, grow their businesses, and navigate the platform effectively.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116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85704" cy="1304599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22566"/>
            <a:ext cx="12188952" cy="50707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94"/>
              </a:lnSpc>
              <a:buNone/>
            </a:pPr>
            <a:r>
              <a:rPr lang="en-US" sz="3750" dirty="0" smtClean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Unlock Your Potential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1" y="1580755"/>
            <a:ext cx="5523119" cy="2304474"/>
          </a:xfrm>
          <a:prstGeom prst="rect">
            <a:avLst/>
          </a:prstGeom>
          <a:solidFill>
            <a:srgbClr val="004f98">
              <a:alpha val="30000"/>
            </a:srgbClr>
          </a:solidFill>
        </p:spPr>
      </p:sp>
      <p:sp>
        <p:nvSpPr>
          <p:cNvPr id="5" name="Object 4"/>
          <p:cNvSpPr/>
          <p:nvPr/>
        </p:nvSpPr>
        <p:spPr>
          <a:xfrm>
            <a:off x="761810" y="1799817"/>
            <a:ext cx="5551687" cy="30999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442"/>
              </a:lnSpc>
              <a:buNone/>
            </a:pPr>
            <a:r>
              <a:rPr lang="en-US" b="1" sz="1785" spc="179" kern="0" dirty="0" smtClean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SKILL DEVELOPMENT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761810" y="2233904"/>
            <a:ext cx="5551687" cy="96148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524"/>
              </a:lnSpc>
              <a:spcBef>
                <a:spcPts val="958"/>
              </a:spcBef>
              <a:buNone/>
            </a:pPr>
            <a:r>
              <a:rPr lang="en-US" sz="1594" spc="48" kern="0" dirty="0" smtClean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Access a vast library of online courses, tutorials, and workshops to upskill in your area of expertise or explore new domains.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189702" y="1580755"/>
            <a:ext cx="5523119" cy="2304474"/>
          </a:xfrm>
          <a:prstGeom prst="rect">
            <a:avLst/>
          </a:prstGeom>
          <a:solidFill>
            <a:srgbClr val="004f98">
              <a:alpha val="30000"/>
            </a:srgbClr>
          </a:solidFill>
        </p:spPr>
      </p:sp>
      <p:sp>
        <p:nvSpPr>
          <p:cNvPr id="8" name="Object 7"/>
          <p:cNvSpPr/>
          <p:nvPr/>
        </p:nvSpPr>
        <p:spPr>
          <a:xfrm>
            <a:off x="6475381" y="1799817"/>
            <a:ext cx="5551687" cy="30999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442"/>
              </a:lnSpc>
              <a:buNone/>
            </a:pPr>
            <a:r>
              <a:rPr lang="en-US" b="1" sz="1785" spc="179" kern="0" dirty="0" smtClean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NETWORKING OPPORTUNITIES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6475381" y="2233904"/>
            <a:ext cx="5551687" cy="128198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524"/>
              </a:lnSpc>
              <a:spcBef>
                <a:spcPts val="958"/>
              </a:spcBef>
              <a:buNone/>
            </a:pPr>
            <a:r>
              <a:rPr lang="en-US" sz="1594" spc="48" kern="0" dirty="0" smtClean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Connect with a vibrant community of like-minded freelancers, entrepreneurs, and industry professionals to expand your network and discover new opportunities.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476131" y="4075681"/>
            <a:ext cx="5523119" cy="2304474"/>
          </a:xfrm>
          <a:prstGeom prst="rect">
            <a:avLst/>
          </a:prstGeom>
          <a:solidFill>
            <a:srgbClr val="004f98">
              <a:alpha val="30000"/>
            </a:srgbClr>
          </a:solidFill>
        </p:spPr>
      </p:sp>
      <p:sp>
        <p:nvSpPr>
          <p:cNvPr id="11" name="Object 10"/>
          <p:cNvSpPr/>
          <p:nvPr/>
        </p:nvSpPr>
        <p:spPr>
          <a:xfrm>
            <a:off x="761810" y="4294744"/>
            <a:ext cx="5551687" cy="30999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442"/>
              </a:lnSpc>
              <a:buNone/>
            </a:pPr>
            <a:r>
              <a:rPr lang="en-US" b="1" sz="1785" spc="179" kern="0" dirty="0" smtClean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GOAL ACHIEVEMENT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761810" y="4728830"/>
            <a:ext cx="5551687" cy="96148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524"/>
              </a:lnSpc>
              <a:spcBef>
                <a:spcPts val="958"/>
              </a:spcBef>
              <a:buNone/>
            </a:pPr>
            <a:r>
              <a:rPr lang="en-US" sz="1594" spc="48" kern="0" dirty="0" smtClean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Set personalized goals, track your progress, and receive tailored recommendations to help you achieve your freelance ambitions.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6189702" y="4075681"/>
            <a:ext cx="5523119" cy="2304474"/>
          </a:xfrm>
          <a:prstGeom prst="rect">
            <a:avLst/>
          </a:prstGeom>
          <a:solidFill>
            <a:srgbClr val="004f98">
              <a:alpha val="30000"/>
            </a:srgbClr>
          </a:solidFill>
        </p:spPr>
      </p:sp>
      <p:sp>
        <p:nvSpPr>
          <p:cNvPr id="14" name="Object 13"/>
          <p:cNvSpPr/>
          <p:nvPr/>
        </p:nvSpPr>
        <p:spPr>
          <a:xfrm>
            <a:off x="6475381" y="4294744"/>
            <a:ext cx="5551687" cy="309995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442"/>
              </a:lnSpc>
              <a:buNone/>
            </a:pPr>
            <a:r>
              <a:rPr lang="en-US" b="1" sz="1785" spc="179" kern="0" dirty="0" smtClean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FREELANCE MARKETPLACE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6475381" y="4728830"/>
            <a:ext cx="5551687" cy="96148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524"/>
              </a:lnSpc>
              <a:spcBef>
                <a:spcPts val="958"/>
              </a:spcBef>
              <a:buNone/>
            </a:pPr>
            <a:r>
              <a:rPr lang="en-US" sz="1594" spc="48" kern="0" dirty="0" smtClean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Showcase your services, bid on projects, and build a successful freelance career by connecting with clients who value your unique skills and expertise.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85704" cy="1304599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22566"/>
            <a:ext cx="12188952" cy="50707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94"/>
              </a:lnSpc>
              <a:buNone/>
            </a:pPr>
            <a:r>
              <a:rPr lang="en-US" sz="3750" dirty="0" smtClean="0">
                <a:solidFill>
                  <a:srgbClr val="181818">
                    <a:alpha val="80000"/>
                  </a:srgbClr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Collaborative Success Stories</a:t>
            </a:r>
            <a:endParaRPr lang="en-US" dirty="0"/>
          </a:p>
        </p:txBody>
      </p:sp>
      <p:pic>
        <p:nvPicPr>
          <p:cNvPr id="4" name="Object 3" descr="Emily Thompson Small Business Owner headshot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511841" y="2420650"/>
            <a:ext cx="2380655" cy="2380655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353527" y="4944739"/>
            <a:ext cx="2697282" cy="21880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724"/>
              </a:lnSpc>
              <a:buNone/>
            </a:pPr>
            <a:r>
              <a:rPr lang="en-US" b="1" sz="1260" spc="126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EMILY THOMPSON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353527" y="5232288"/>
            <a:ext cx="2697282" cy="25638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020"/>
              </a:lnSpc>
              <a:spcBef>
                <a:spcPts val="531"/>
              </a:spcBef>
              <a:buNone/>
            </a:pPr>
            <a:r>
              <a:rPr lang="en-US" sz="1275" spc="38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Small Business Owner</a:t>
            </a:r>
            <a:endParaRPr lang="en-US" dirty="0"/>
          </a:p>
        </p:txBody>
      </p:sp>
      <p:pic>
        <p:nvPicPr>
          <p:cNvPr id="7" name="Object 6" descr="Samantha Lee Freelance Designer headshot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3440046" y="2420650"/>
            <a:ext cx="2380655" cy="2380655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3281732" y="4944739"/>
            <a:ext cx="2697282" cy="21880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724"/>
              </a:lnSpc>
              <a:buNone/>
            </a:pPr>
            <a:r>
              <a:rPr lang="en-US" b="1" sz="1260" spc="126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SAMANTHA LEE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3281732" y="5232288"/>
            <a:ext cx="2697282" cy="25638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020"/>
              </a:lnSpc>
              <a:spcBef>
                <a:spcPts val="531"/>
              </a:spcBef>
              <a:buNone/>
            </a:pPr>
            <a:r>
              <a:rPr lang="en-US" sz="1275" spc="38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Freelance Designer</a:t>
            </a:r>
            <a:endParaRPr lang="en-US" dirty="0"/>
          </a:p>
        </p:txBody>
      </p:sp>
      <p:pic>
        <p:nvPicPr>
          <p:cNvPr id="10" name="Object 9" descr="Amir Patel Software Engineer headshot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6368251" y="2420650"/>
            <a:ext cx="2380655" cy="2380655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6209938" y="4944739"/>
            <a:ext cx="2697282" cy="21880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724"/>
              </a:lnSpc>
              <a:buNone/>
            </a:pPr>
            <a:r>
              <a:rPr lang="en-US" b="1" sz="1260" spc="126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AMIR PATEL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6209938" y="5232288"/>
            <a:ext cx="2697282" cy="25638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020"/>
              </a:lnSpc>
              <a:spcBef>
                <a:spcPts val="531"/>
              </a:spcBef>
              <a:buNone/>
            </a:pPr>
            <a:r>
              <a:rPr lang="en-US" sz="1275" spc="38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Software Engineer</a:t>
            </a:r>
            <a:endParaRPr lang="en-US" dirty="0"/>
          </a:p>
        </p:txBody>
      </p:sp>
      <p:pic>
        <p:nvPicPr>
          <p:cNvPr id="13" name="Object 12" descr="Sophia Gonzalez Marketing Consultant headshot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9296457" y="2420650"/>
            <a:ext cx="2380655" cy="2380655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9138143" y="4944739"/>
            <a:ext cx="2697282" cy="21880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724"/>
              </a:lnSpc>
              <a:buNone/>
            </a:pPr>
            <a:r>
              <a:rPr lang="en-US" b="1" sz="1260" spc="126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SOPHIA GONZALEZ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9138143" y="5232288"/>
            <a:ext cx="2697282" cy="25638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2020"/>
              </a:lnSpc>
              <a:spcBef>
                <a:spcPts val="531"/>
              </a:spcBef>
              <a:buNone/>
            </a:pPr>
            <a:r>
              <a:rPr lang="en-US" sz="1275" spc="38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Marketing Consultant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116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76181" cy="1447438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22566"/>
            <a:ext cx="12188952" cy="50707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94"/>
              </a:lnSpc>
              <a:buNone/>
            </a:pPr>
            <a:r>
              <a:rPr lang="en-US" sz="3750" dirty="0" smtClean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The Power of Skill Exchange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476131" y="1018495"/>
            <a:ext cx="12188952" cy="320496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2524"/>
              </a:lnSpc>
              <a:spcBef>
                <a:spcPts val="686"/>
              </a:spcBef>
              <a:buNone/>
            </a:pPr>
            <a:r>
              <a:rPr lang="en-US" sz="1594" spc="48" kern="0" dirty="0" smtClean="0">
                <a:solidFill>
                  <a:srgbClr val="ffffff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Percentage increase in freelancer earnings from using the skill exchange platform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76131" y="3672069"/>
            <a:ext cx="2594919" cy="2393839"/>
          </a:xfrm>
          <a:prstGeom prst="rect">
            <a:avLst/>
          </a:prstGeom>
          <a:solidFill>
            <a:srgbClr val="004f98">
              <a:alpha val="30000"/>
            </a:srgbClr>
          </a:solidFill>
        </p:spPr>
      </p:sp>
      <p:sp>
        <p:nvSpPr>
          <p:cNvPr id="6" name="Object 5"/>
          <p:cNvSpPr/>
          <p:nvPr/>
        </p:nvSpPr>
        <p:spPr>
          <a:xfrm>
            <a:off x="346385" y="6209343"/>
            <a:ext cx="2854405" cy="21880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724"/>
              </a:lnSpc>
              <a:buNone/>
            </a:pPr>
            <a:r>
              <a:rPr lang="en-US" b="1" sz="1260" spc="126" kern="0" dirty="0" smtClean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GRAPHIC DESIGN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1396492" y="4688058"/>
            <a:ext cx="754191" cy="40564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3195"/>
              </a:lnSpc>
              <a:buNone/>
            </a:pPr>
            <a:r>
              <a:rPr lang="en-US" sz="3000" dirty="0" smtClean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78%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3356716" y="1723594"/>
            <a:ext cx="2594919" cy="4342314"/>
          </a:xfrm>
          <a:prstGeom prst="rect">
            <a:avLst/>
          </a:prstGeom>
          <a:solidFill>
            <a:srgbClr val="004f98">
              <a:alpha val="30000"/>
            </a:srgbClr>
          </a:solidFill>
        </p:spPr>
      </p:sp>
      <p:sp>
        <p:nvSpPr>
          <p:cNvPr id="9" name="Object 8"/>
          <p:cNvSpPr/>
          <p:nvPr/>
        </p:nvSpPr>
        <p:spPr>
          <a:xfrm>
            <a:off x="3226977" y="6209343"/>
            <a:ext cx="2854405" cy="21880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724"/>
              </a:lnSpc>
              <a:buNone/>
            </a:pPr>
            <a:r>
              <a:rPr lang="en-US" b="1" sz="1260" spc="126" kern="0" dirty="0" smtClean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WEB DEVELOPMENT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4271847" y="3713821"/>
            <a:ext cx="764666" cy="40564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3195"/>
              </a:lnSpc>
              <a:buNone/>
            </a:pPr>
            <a:r>
              <a:rPr lang="en-US" sz="3000" dirty="0" smtClean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85%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6237312" y="5342190"/>
            <a:ext cx="2594906" cy="723718"/>
          </a:xfrm>
          <a:prstGeom prst="rect">
            <a:avLst/>
          </a:prstGeom>
          <a:solidFill>
            <a:srgbClr val="004f98">
              <a:alpha val="30000"/>
            </a:srgbClr>
          </a:solidFill>
        </p:spPr>
      </p:sp>
      <p:sp>
        <p:nvSpPr>
          <p:cNvPr id="12" name="Object 11"/>
          <p:cNvSpPr/>
          <p:nvPr/>
        </p:nvSpPr>
        <p:spPr>
          <a:xfrm>
            <a:off x="6107570" y="6209343"/>
            <a:ext cx="2854405" cy="21880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724"/>
              </a:lnSpc>
              <a:buNone/>
            </a:pPr>
            <a:r>
              <a:rPr lang="en-US" b="1" sz="1260" spc="126" kern="0" dirty="0" smtClean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CONTENT WRITING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7173389" y="5523119"/>
            <a:ext cx="722767" cy="40564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3195"/>
              </a:lnSpc>
              <a:buNone/>
            </a:pPr>
            <a:r>
              <a:rPr lang="en-US" sz="3000" dirty="0" smtClean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72%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9117897" y="2837009"/>
            <a:ext cx="2594919" cy="3228900"/>
          </a:xfrm>
          <a:prstGeom prst="rect">
            <a:avLst/>
          </a:prstGeom>
          <a:solidFill>
            <a:srgbClr val="004f98">
              <a:alpha val="30000"/>
            </a:srgbClr>
          </a:solidFill>
        </p:spPr>
      </p:sp>
      <p:sp>
        <p:nvSpPr>
          <p:cNvPr id="15" name="Object 14"/>
          <p:cNvSpPr/>
          <p:nvPr/>
        </p:nvSpPr>
        <p:spPr>
          <a:xfrm>
            <a:off x="8988162" y="6209343"/>
            <a:ext cx="2854405" cy="218808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1724"/>
              </a:lnSpc>
              <a:buNone/>
            </a:pPr>
            <a:r>
              <a:rPr lang="en-US" b="1" sz="1260" spc="126" kern="0" dirty="0" smtClean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VIRTUAL ASSISTANCE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10064456" y="4270528"/>
            <a:ext cx="701817" cy="405647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ctr">
              <a:lnSpc>
                <a:spcPts val="3195"/>
              </a:lnSpc>
              <a:buNone/>
            </a:pPr>
            <a:r>
              <a:rPr lang="en-US" sz="3000" dirty="0" smtClean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81%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116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76181" cy="1304599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22566"/>
            <a:ext cx="12188952" cy="50707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94"/>
              </a:lnSpc>
              <a:buNone/>
            </a:pPr>
            <a:r>
              <a:rPr lang="en-US" sz="3750" dirty="0" smtClean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Streamlined Workflow</a:t>
            </a:r>
            <a:endParaRPr lang="en-US" dirty="0"/>
          </a:p>
        </p:txBody>
      </p:sp>
      <p:pic>
        <p:nvPicPr>
          <p:cNvPr id="4" name="Object 3" descr="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2716" y="1866434"/>
            <a:ext cx="8503699" cy="990352"/>
          </a:xfrm>
          <a:prstGeom prst="rect">
            <a:avLst/>
          </a:prstGeom>
        </p:spPr>
      </p:pic>
      <p:pic>
        <p:nvPicPr>
          <p:cNvPr id="5" name="Object 4" descr="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324120"/>
            <a:ext cx="1142714" cy="1437915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333167" y="2223489"/>
            <a:ext cx="8299099" cy="27721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lnSpc>
                <a:spcPts val="2183"/>
              </a:lnSpc>
              <a:buNone/>
            </a:pPr>
            <a:r>
              <a:rPr lang="en-US" b="1" sz="1596" spc="160" kern="0" dirty="0" smtClean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INTUITIVE INTERFACE MASTERY</a:t>
            </a:r>
            <a:endParaRPr lang="en-US" dirty="0"/>
          </a:p>
        </p:txBody>
      </p:sp>
      <p:pic>
        <p:nvPicPr>
          <p:cNvPr id="7" name="Object 6" descr="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2716" y="2947251"/>
            <a:ext cx="4351837" cy="990352"/>
          </a:xfrm>
          <a:prstGeom prst="rect">
            <a:avLst/>
          </a:prstGeom>
        </p:spPr>
      </p:pic>
      <p:pic>
        <p:nvPicPr>
          <p:cNvPr id="8" name="Object 7" descr="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2746229"/>
            <a:ext cx="1142714" cy="1095101"/>
          </a:xfrm>
          <a:prstGeom prst="rect">
            <a:avLst/>
          </a:prstGeom>
        </p:spPr>
      </p:pic>
      <p:sp>
        <p:nvSpPr>
          <p:cNvPr id="9" name="Object 8"/>
          <p:cNvSpPr/>
          <p:nvPr/>
        </p:nvSpPr>
        <p:spPr>
          <a:xfrm>
            <a:off x="1333167" y="3166228"/>
            <a:ext cx="3738130" cy="554437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lnSpc>
                <a:spcPts val="2183"/>
              </a:lnSpc>
              <a:buNone/>
            </a:pPr>
            <a:r>
              <a:rPr lang="en-US" b="1" sz="1596" spc="160" kern="0" dirty="0" smtClean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PROJECT ORGANIZATION EFFICIENCY</a:t>
            </a:r>
            <a:endParaRPr lang="en-US" dirty="0"/>
          </a:p>
        </p:txBody>
      </p:sp>
      <p:pic>
        <p:nvPicPr>
          <p:cNvPr id="10" name="Object 9" descr="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2716" y="4028068"/>
            <a:ext cx="3323394" cy="990352"/>
          </a:xfrm>
          <a:prstGeom prst="rect">
            <a:avLst/>
          </a:prstGeom>
        </p:spPr>
      </p:pic>
      <p:pic>
        <p:nvPicPr>
          <p:cNvPr id="11" name="Object 10" descr="">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4123294"/>
            <a:ext cx="1142714" cy="1095101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1333167" y="4247045"/>
            <a:ext cx="2597911" cy="554437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lnSpc>
                <a:spcPts val="2183"/>
              </a:lnSpc>
              <a:buNone/>
            </a:pPr>
            <a:r>
              <a:rPr lang="en-US" b="1" sz="1596" spc="160" kern="0" dirty="0" smtClean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COLLABORATIVE TASK MANAGEMENT</a:t>
            </a:r>
            <a:endParaRPr lang="en-US" dirty="0"/>
          </a:p>
        </p:txBody>
      </p:sp>
      <p:pic>
        <p:nvPicPr>
          <p:cNvPr id="13" name="Object 12" descr="">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2716" y="5108885"/>
            <a:ext cx="10579629" cy="990352"/>
          </a:xfrm>
          <a:prstGeom prst="rect">
            <a:avLst/>
          </a:prstGeom>
        </p:spPr>
      </p:pic>
      <p:pic>
        <p:nvPicPr>
          <p:cNvPr id="14" name="Object 13" descr="">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204113"/>
            <a:ext cx="1142714" cy="1437915"/>
          </a:xfrm>
          <a:prstGeom prst="rect">
            <a:avLst/>
          </a:prstGeom>
        </p:spPr>
      </p:pic>
      <p:sp>
        <p:nvSpPr>
          <p:cNvPr id="15" name="Object 14"/>
          <p:cNvSpPr/>
          <p:nvPr/>
        </p:nvSpPr>
        <p:spPr>
          <a:xfrm>
            <a:off x="1333167" y="5465941"/>
            <a:ext cx="10570107" cy="277219"/>
          </a:xfrm>
          <a:prstGeom prst="rect">
            <a:avLst/>
          </a:prstGeom>
          <a:noFill/>
        </p:spPr>
        <p:txBody>
          <a:bodyPr wrap="square" rtlCol="0" anchor="ctr" bIns="0" lIns="0" rIns="0" tIns="0"/>
          <a:lstStyle/>
          <a:p>
            <a:pPr algn="l">
              <a:lnSpc>
                <a:spcPts val="2183"/>
              </a:lnSpc>
              <a:buNone/>
            </a:pPr>
            <a:r>
              <a:rPr lang="en-US" b="1" sz="1596" spc="160" kern="0" dirty="0" smtClean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SEAMLESS DOCUMENT INTEGRATION</a:t>
            </a:r>
            <a:endParaRPr lang="en-US" dirty="0"/>
          </a:p>
        </p:txBody>
      </p:sp>
    </p:spTree>
    <p:custDataLst/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76181" cy="1304599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422566"/>
            <a:ext cx="12188952" cy="50707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>
              <a:lnSpc>
                <a:spcPts val="3994"/>
              </a:lnSpc>
              <a:buNone/>
            </a:pPr>
            <a:r>
              <a:rPr lang="en-US" sz="3750" dirty="0" smtClean="0">
                <a:solidFill>
                  <a:srgbClr val="181818">
                    <a:alpha val="80000"/>
                  </a:srgbClr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Join the Skill Exchange Revolution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952262" y="1929223"/>
            <a:ext cx="5446938" cy="4108203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2585"/>
              </a:lnSpc>
              <a:buSzPct val="100000"/>
              <a:buChar char="•"/>
            </a:pPr>
            <a:r>
              <a:rPr lang="en-US" b="1" sz="1890" spc="189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DISCOVER UNIQUE SKILLS</a:t>
            </a:r>
          </a:p>
          <a:p>
            <a:pPr algn="l" lvl="1">
              <a:lnSpc>
                <a:spcPts val="2323"/>
              </a:lnSpc>
              <a:spcBef>
                <a:spcPts val="237"/>
              </a:spcBef>
              <a:buNone/>
            </a:pPr>
            <a:r>
              <a:rPr lang="en-US" sz="1466" spc="44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 a diverse range of specialized skills from graphic design and web development to language tutoring and virtual assistance.</a:t>
            </a:r>
          </a:p>
          <a:p>
            <a:pPr algn="l" marL="242900" indent="-242900">
              <a:lnSpc>
                <a:spcPts val="2585"/>
              </a:lnSpc>
              <a:spcBef>
                <a:spcPts val="2467"/>
              </a:spcBef>
              <a:buSzPct val="100000"/>
              <a:buChar char="•"/>
            </a:pPr>
            <a:r>
              <a:rPr lang="en-US" b="1" sz="1890" spc="189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CONNECT WITH TALENTED INDIVIDUALS</a:t>
            </a:r>
          </a:p>
          <a:p>
            <a:pPr algn="l" lvl="1">
              <a:lnSpc>
                <a:spcPts val="2323"/>
              </a:lnSpc>
              <a:spcBef>
                <a:spcPts val="237"/>
              </a:spcBef>
              <a:buNone/>
            </a:pPr>
            <a:r>
              <a:rPr lang="en-US" sz="1466" spc="44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Join a vibrant community of freelancers, each bringing their unique expertise to the table.</a:t>
            </a:r>
          </a:p>
          <a:p>
            <a:pPr algn="l" marL="242900" indent="-242900">
              <a:lnSpc>
                <a:spcPts val="2585"/>
              </a:lnSpc>
              <a:spcBef>
                <a:spcPts val="2467"/>
              </a:spcBef>
              <a:buSzPct val="100000"/>
              <a:buChar char="•"/>
            </a:pPr>
            <a:r>
              <a:rPr lang="en-US" b="1" sz="1890" spc="189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OFFER YOUR OWN EXPERTISE</a:t>
            </a:r>
          </a:p>
          <a:p>
            <a:pPr algn="l" lvl="1">
              <a:lnSpc>
                <a:spcPts val="2323"/>
              </a:lnSpc>
              <a:spcBef>
                <a:spcPts val="237"/>
              </a:spcBef>
              <a:buNone/>
            </a:pPr>
            <a:r>
              <a:rPr lang="en-US" sz="1466" spc="44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Showcase your skills and experience, and connect with clients seeking your specialized services.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6284928" y="1929223"/>
            <a:ext cx="5446938" cy="2806579"/>
          </a:xfrm>
          <a:prstGeom prst="rect">
            <a:avLst/>
          </a:prstGeom>
          <a:noFill/>
        </p:spPr>
        <p:txBody>
          <a:bodyPr wrap="square" rtlCol="0" anchor="t" bIns="0" lIns="0" rIns="0" tIns="0"/>
          <a:lstStyle/>
          <a:p>
            <a:pPr algn="l" marL="242900" indent="-242900">
              <a:lnSpc>
                <a:spcPts val="2585"/>
              </a:lnSpc>
              <a:buSzPct val="100000"/>
              <a:buChar char="•"/>
            </a:pPr>
            <a:r>
              <a:rPr lang="en-US" b="1" sz="1890" spc="189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EARN FLEXIBLE INCOME</a:t>
            </a:r>
          </a:p>
          <a:p>
            <a:pPr algn="l" lvl="1">
              <a:lnSpc>
                <a:spcPts val="2323"/>
              </a:lnSpc>
              <a:spcBef>
                <a:spcPts val="237"/>
              </a:spcBef>
              <a:buNone/>
            </a:pPr>
            <a:r>
              <a:rPr lang="en-US" sz="1466" spc="44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Set your own rates, work on your own schedule, and enjoy the freedom and flexibility of the freelance lifestyle.</a:t>
            </a:r>
          </a:p>
          <a:p>
            <a:pPr algn="l" marL="242900" indent="-242900">
              <a:lnSpc>
                <a:spcPts val="2585"/>
              </a:lnSpc>
              <a:spcBef>
                <a:spcPts val="2467"/>
              </a:spcBef>
              <a:buSzPct val="100000"/>
              <a:buChar char="•"/>
            </a:pPr>
            <a:r>
              <a:rPr lang="en-US" b="1" sz="1890" spc="189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BUILD YOUR PORTFOLIO</a:t>
            </a:r>
          </a:p>
          <a:p>
            <a:pPr algn="l" lvl="1">
              <a:lnSpc>
                <a:spcPts val="2323"/>
              </a:lnSpc>
              <a:spcBef>
                <a:spcPts val="237"/>
              </a:spcBef>
              <a:buNone/>
            </a:pPr>
            <a:r>
              <a:rPr lang="en-US" sz="1466" spc="44" kern="0" dirty="0" smtClean="0">
                <a:solidFill>
                  <a:srgbClr val="181818">
                    <a:alpha val="80000"/>
                  </a:srgbClr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Collaborate on projects, gain valuable experience, and grow your professional reputation within the Skill Exchange community.</a:t>
            </a:r>
            <a:endParaRPr lang="en-US" dirty="0"/>
          </a:p>
        </p:txBody>
      </p:sp>
    </p:spTree>
    <p:custDataLst/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/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Beautiful.ai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Freelance Unlocking Skill Exchange Possibilities</dc:title>
  <dc:subject>The Future of Freelance Unlocking Skill Exchange Possibilities</dc:subject>
  <dc:creator>xmyqvnjq3i@fast.edu.pl</dc:creator>
  <cp:lastModifiedBy>xmyqvnjq3i@fast.edu.pl</cp:lastModifiedBy>
  <cp:revision>1</cp:revision>
  <dcterms:created xsi:type="dcterms:W3CDTF">2025-03-06T12:26:47.589Z</dcterms:created>
  <dcterms:modified xsi:type="dcterms:W3CDTF">2025-03-06T12:26:47.589Z</dcterms:modified>
</cp:coreProperties>
</file>