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D7D7-D779-6F61-E6DC-9ADC8B093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C8854-BB30-55D9-CF44-ABF15A8E5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3828-C64E-9481-A3C7-F046EE59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FF7D-1CB6-6030-0E58-399A7200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D05D-FD47-EA9A-5806-D4A9310B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6323-0F7B-F5F0-EBB9-A9801A09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51594-2F54-A4C6-F708-7F92A153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495A-3D1E-D2AE-9A34-26E88329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C716-AB09-7D85-5A4F-8D44B388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39CD-0CCA-3BE2-5DA9-E8DE1FAD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3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46B75-EAF7-B745-95B3-1178FE6A9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78125-6567-98DB-FBCA-0ACA13F2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F6BA-0E71-C71C-7AAE-282C318F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574C-9887-7680-BB45-F57C9B34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4EC7B-40B8-5694-9E38-853CE97A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5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6EEB-8EEA-AB41-7CE1-69EBC0FD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8EBF-4D0E-5D70-A09C-F18C719B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FFAB-30B7-EDC3-C99F-F7249500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69BB-AB3F-88CA-80C1-867FE64C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7624-BFD6-70A1-D964-C83D46E1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D6F4-AE1B-08D9-9EC2-8BBF0605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E0E4C-F274-EEA7-5B19-7B4EDD75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1E6B-0256-C227-4308-C60554B3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032D-6B5E-BEE2-31D6-9E52BAC4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B1A7-DE68-7A01-7D5D-ED8AA2C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D194-A0BC-8B39-8D2F-64C47EC8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C685-41AD-6F7D-9090-F5C58DF07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4FDD0-B0DC-C2B8-AD20-57F4A7168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66BD1-05F7-DAD6-DC77-7C01011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5C086-CA76-70B4-2649-98FEC4A7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2044-8131-C766-B564-56C22338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40EB-D2C2-750D-F0D6-C1A40B79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B4951-7E83-342A-DAC5-2339D7072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97BD0-D946-9A04-62EA-9B1B14A4D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129B4-1A4F-5B41-BE2C-7CC0A890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EA354-E5B9-A1DB-0CDC-6EB84566F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1E5E-FC8C-AC11-071A-BDC11124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F304B-21DD-D7FC-2F28-8D6BD68C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54B0B-4B65-4911-1A58-2C98BF50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B5D2-65D8-1A96-0AE6-68BE89A1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18029-40DC-E7CF-8C82-AF68968C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AE86E-1596-E04A-45FA-D3227B1B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10390-8213-A301-083E-EFE8D7F3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6E0BB-FFD2-A459-3A7D-6BDCF3DA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6DD93-53EC-3111-8864-FBAADF39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FCED5-97DC-49E6-310B-4A8C0319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725A-12BF-2050-5FE3-5FD891E9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8E3A-4CBF-7FB9-8021-411A9B14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2B041-7E5E-52ED-3D1E-07F0D3FE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353CC-39C5-A54E-0621-5296B0E6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B09E0-CB24-FA8E-B10F-9A4AFB63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7158D-8322-D13B-848A-29C37B40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E7EE-056A-68C7-5031-E6521C5C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94F11-40A6-4188-9288-FBB62EB7B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A5899-DA69-C4C5-2105-445DF258D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66D3B-5448-83C5-95B7-86F2D50E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6C576-1945-9CBC-E3F3-BA90655C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F674F-8232-6C9D-4074-B8BD0C5D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1E6A0-63B2-58C9-2F0C-4B963E20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8888-7ACB-64C9-9692-95A374EA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3321-A848-0F4B-69C6-9537BF0AF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8917-E3AC-6947-A1FC-6C00CD001175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CAA0-779F-F952-F086-A5E66A05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559E-BA32-642F-FFA3-5514BA6F1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868D-D7C4-6A48-8D60-62638329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D7E3E-40E2-5E39-A093-5CA2EB67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" y="2365977"/>
            <a:ext cx="2112508" cy="196609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38978C2-F5C4-FB73-C602-2FE6B2B4E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13701"/>
              </p:ext>
            </p:extLst>
          </p:nvPr>
        </p:nvGraphicFramePr>
        <p:xfrm>
          <a:off x="2083482" y="2087194"/>
          <a:ext cx="26595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42">
                  <a:extLst>
                    <a:ext uri="{9D8B030D-6E8A-4147-A177-3AD203B41FA5}">
                      <a16:colId xmlns:a16="http://schemas.microsoft.com/office/drawing/2014/main" val="955401192"/>
                    </a:ext>
                  </a:extLst>
                </a:gridCol>
                <a:gridCol w="379942">
                  <a:extLst>
                    <a:ext uri="{9D8B030D-6E8A-4147-A177-3AD203B41FA5}">
                      <a16:colId xmlns:a16="http://schemas.microsoft.com/office/drawing/2014/main" val="2575948287"/>
                    </a:ext>
                  </a:extLst>
                </a:gridCol>
                <a:gridCol w="379942">
                  <a:extLst>
                    <a:ext uri="{9D8B030D-6E8A-4147-A177-3AD203B41FA5}">
                      <a16:colId xmlns:a16="http://schemas.microsoft.com/office/drawing/2014/main" val="2177657966"/>
                    </a:ext>
                  </a:extLst>
                </a:gridCol>
                <a:gridCol w="379942">
                  <a:extLst>
                    <a:ext uri="{9D8B030D-6E8A-4147-A177-3AD203B41FA5}">
                      <a16:colId xmlns:a16="http://schemas.microsoft.com/office/drawing/2014/main" val="499883618"/>
                    </a:ext>
                  </a:extLst>
                </a:gridCol>
                <a:gridCol w="379942">
                  <a:extLst>
                    <a:ext uri="{9D8B030D-6E8A-4147-A177-3AD203B41FA5}">
                      <a16:colId xmlns:a16="http://schemas.microsoft.com/office/drawing/2014/main" val="2914495922"/>
                    </a:ext>
                  </a:extLst>
                </a:gridCol>
                <a:gridCol w="379942">
                  <a:extLst>
                    <a:ext uri="{9D8B030D-6E8A-4147-A177-3AD203B41FA5}">
                      <a16:colId xmlns:a16="http://schemas.microsoft.com/office/drawing/2014/main" val="282452757"/>
                    </a:ext>
                  </a:extLst>
                </a:gridCol>
                <a:gridCol w="379942">
                  <a:extLst>
                    <a:ext uri="{9D8B030D-6E8A-4147-A177-3AD203B41FA5}">
                      <a16:colId xmlns:a16="http://schemas.microsoft.com/office/drawing/2014/main" val="1701483865"/>
                    </a:ext>
                  </a:extLst>
                </a:gridCol>
              </a:tblGrid>
              <a:tr h="213792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431264"/>
                  </a:ext>
                </a:extLst>
              </a:tr>
              <a:tr h="213792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81846"/>
                  </a:ext>
                </a:extLst>
              </a:tr>
              <a:tr h="213792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43992"/>
                  </a:ext>
                </a:extLst>
              </a:tr>
              <a:tr h="213792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339454"/>
                  </a:ext>
                </a:extLst>
              </a:tr>
              <a:tr h="213792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920063"/>
                  </a:ext>
                </a:extLst>
              </a:tr>
              <a:tr h="213792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30349"/>
                  </a:ext>
                </a:extLst>
              </a:tr>
              <a:tr h="213792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2408"/>
                  </a:ext>
                </a:extLst>
              </a:tr>
            </a:tbl>
          </a:graphicData>
        </a:graphic>
      </p:graphicFrame>
      <p:sp>
        <p:nvSpPr>
          <p:cNvPr id="9" name="Left Bracket 8">
            <a:extLst>
              <a:ext uri="{FF2B5EF4-FFF2-40B4-BE49-F238E27FC236}">
                <a16:creationId xmlns:a16="http://schemas.microsoft.com/office/drawing/2014/main" id="{14B0B203-86CF-787F-8BF9-CCDF62693138}"/>
              </a:ext>
            </a:extLst>
          </p:cNvPr>
          <p:cNvSpPr/>
          <p:nvPr/>
        </p:nvSpPr>
        <p:spPr>
          <a:xfrm>
            <a:off x="2012198" y="2001383"/>
            <a:ext cx="256636" cy="2731942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1A7A4A83-E957-7276-27E3-33FCF0B8CC78}"/>
              </a:ext>
            </a:extLst>
          </p:cNvPr>
          <p:cNvSpPr/>
          <p:nvPr/>
        </p:nvSpPr>
        <p:spPr>
          <a:xfrm rot="10800000">
            <a:off x="4565330" y="2001383"/>
            <a:ext cx="256636" cy="2731942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919020-FD85-47BD-E381-90178ADC8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21921"/>
              </p:ext>
            </p:extLst>
          </p:nvPr>
        </p:nvGraphicFramePr>
        <p:xfrm>
          <a:off x="5020957" y="2811094"/>
          <a:ext cx="10942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53">
                  <a:extLst>
                    <a:ext uri="{9D8B030D-6E8A-4147-A177-3AD203B41FA5}">
                      <a16:colId xmlns:a16="http://schemas.microsoft.com/office/drawing/2014/main" val="2931661911"/>
                    </a:ext>
                  </a:extLst>
                </a:gridCol>
                <a:gridCol w="364753">
                  <a:extLst>
                    <a:ext uri="{9D8B030D-6E8A-4147-A177-3AD203B41FA5}">
                      <a16:colId xmlns:a16="http://schemas.microsoft.com/office/drawing/2014/main" val="3140183974"/>
                    </a:ext>
                  </a:extLst>
                </a:gridCol>
                <a:gridCol w="364753">
                  <a:extLst>
                    <a:ext uri="{9D8B030D-6E8A-4147-A177-3AD203B41FA5}">
                      <a16:colId xmlns:a16="http://schemas.microsoft.com/office/drawing/2014/main" val="182907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59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72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7590"/>
                  </a:ext>
                </a:extLst>
              </a:tr>
            </a:tbl>
          </a:graphicData>
        </a:graphic>
      </p:graphicFrame>
      <p:sp>
        <p:nvSpPr>
          <p:cNvPr id="13" name="Left Bracket 12">
            <a:extLst>
              <a:ext uri="{FF2B5EF4-FFF2-40B4-BE49-F238E27FC236}">
                <a16:creationId xmlns:a16="http://schemas.microsoft.com/office/drawing/2014/main" id="{40DD582D-CC7F-D01E-F99A-7830481090E2}"/>
              </a:ext>
            </a:extLst>
          </p:cNvPr>
          <p:cNvSpPr/>
          <p:nvPr/>
        </p:nvSpPr>
        <p:spPr>
          <a:xfrm>
            <a:off x="4949042" y="2675650"/>
            <a:ext cx="256636" cy="138340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EC1B1051-CDAD-FE38-0460-FEB4F048D191}"/>
              </a:ext>
            </a:extLst>
          </p:cNvPr>
          <p:cNvSpPr/>
          <p:nvPr/>
        </p:nvSpPr>
        <p:spPr>
          <a:xfrm rot="10800000">
            <a:off x="5930495" y="2669403"/>
            <a:ext cx="256636" cy="138340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D7A3E24-B77E-6539-F778-08494D3F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93996"/>
              </p:ext>
            </p:extLst>
          </p:nvPr>
        </p:nvGraphicFramePr>
        <p:xfrm>
          <a:off x="6307351" y="2434007"/>
          <a:ext cx="2243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88">
                  <a:extLst>
                    <a:ext uri="{9D8B030D-6E8A-4147-A177-3AD203B41FA5}">
                      <a16:colId xmlns:a16="http://schemas.microsoft.com/office/drawing/2014/main" val="2067708611"/>
                    </a:ext>
                  </a:extLst>
                </a:gridCol>
                <a:gridCol w="448688">
                  <a:extLst>
                    <a:ext uri="{9D8B030D-6E8A-4147-A177-3AD203B41FA5}">
                      <a16:colId xmlns:a16="http://schemas.microsoft.com/office/drawing/2014/main" val="1157718126"/>
                    </a:ext>
                  </a:extLst>
                </a:gridCol>
                <a:gridCol w="448688">
                  <a:extLst>
                    <a:ext uri="{9D8B030D-6E8A-4147-A177-3AD203B41FA5}">
                      <a16:colId xmlns:a16="http://schemas.microsoft.com/office/drawing/2014/main" val="2324325152"/>
                    </a:ext>
                  </a:extLst>
                </a:gridCol>
                <a:gridCol w="448688">
                  <a:extLst>
                    <a:ext uri="{9D8B030D-6E8A-4147-A177-3AD203B41FA5}">
                      <a16:colId xmlns:a16="http://schemas.microsoft.com/office/drawing/2014/main" val="3649736179"/>
                    </a:ext>
                  </a:extLst>
                </a:gridCol>
                <a:gridCol w="448688">
                  <a:extLst>
                    <a:ext uri="{9D8B030D-6E8A-4147-A177-3AD203B41FA5}">
                      <a16:colId xmlns:a16="http://schemas.microsoft.com/office/drawing/2014/main" val="2107144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06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9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09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91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885001"/>
                  </a:ext>
                </a:extLst>
              </a:tr>
            </a:tbl>
          </a:graphicData>
        </a:graphic>
      </p:graphicFrame>
      <p:sp>
        <p:nvSpPr>
          <p:cNvPr id="16" name="Left Bracket 15">
            <a:extLst>
              <a:ext uri="{FF2B5EF4-FFF2-40B4-BE49-F238E27FC236}">
                <a16:creationId xmlns:a16="http://schemas.microsoft.com/office/drawing/2014/main" id="{669F6BBD-C5E5-04A6-7936-E0D2EE6B2AB5}"/>
              </a:ext>
            </a:extLst>
          </p:cNvPr>
          <p:cNvSpPr/>
          <p:nvPr/>
        </p:nvSpPr>
        <p:spPr>
          <a:xfrm>
            <a:off x="6265532" y="2370369"/>
            <a:ext cx="256636" cy="1981475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4E1FE34-4C95-D244-D3AF-AC98A6393874}"/>
              </a:ext>
            </a:extLst>
          </p:cNvPr>
          <p:cNvSpPr/>
          <p:nvPr/>
        </p:nvSpPr>
        <p:spPr>
          <a:xfrm rot="10800000">
            <a:off x="8335974" y="2365977"/>
            <a:ext cx="256636" cy="1981475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B1F0ED7-D922-C35F-DFC5-D94719C8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34630"/>
              </p:ext>
            </p:extLst>
          </p:nvPr>
        </p:nvGraphicFramePr>
        <p:xfrm>
          <a:off x="8866552" y="2811094"/>
          <a:ext cx="1143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28">
                  <a:extLst>
                    <a:ext uri="{9D8B030D-6E8A-4147-A177-3AD203B41FA5}">
                      <a16:colId xmlns:a16="http://schemas.microsoft.com/office/drawing/2014/main" val="1314285592"/>
                    </a:ext>
                  </a:extLst>
                </a:gridCol>
                <a:gridCol w="381228">
                  <a:extLst>
                    <a:ext uri="{9D8B030D-6E8A-4147-A177-3AD203B41FA5}">
                      <a16:colId xmlns:a16="http://schemas.microsoft.com/office/drawing/2014/main" val="2162966883"/>
                    </a:ext>
                  </a:extLst>
                </a:gridCol>
                <a:gridCol w="381228">
                  <a:extLst>
                    <a:ext uri="{9D8B030D-6E8A-4147-A177-3AD203B41FA5}">
                      <a16:colId xmlns:a16="http://schemas.microsoft.com/office/drawing/2014/main" val="174975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47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39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17303"/>
                  </a:ext>
                </a:extLst>
              </a:tr>
            </a:tbl>
          </a:graphicData>
        </a:graphic>
      </p:graphicFrame>
      <p:sp>
        <p:nvSpPr>
          <p:cNvPr id="19" name="Left Bracket 18">
            <a:extLst>
              <a:ext uri="{FF2B5EF4-FFF2-40B4-BE49-F238E27FC236}">
                <a16:creationId xmlns:a16="http://schemas.microsoft.com/office/drawing/2014/main" id="{2FD4C0D0-48B9-D04F-23BC-5AD1F4C32E9C}"/>
              </a:ext>
            </a:extLst>
          </p:cNvPr>
          <p:cNvSpPr/>
          <p:nvPr/>
        </p:nvSpPr>
        <p:spPr>
          <a:xfrm>
            <a:off x="8811703" y="2681760"/>
            <a:ext cx="256636" cy="138340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20C5354-9934-83FF-C08B-27C146DBA329}"/>
              </a:ext>
            </a:extLst>
          </p:cNvPr>
          <p:cNvSpPr/>
          <p:nvPr/>
        </p:nvSpPr>
        <p:spPr>
          <a:xfrm rot="10800000">
            <a:off x="9793156" y="2675513"/>
            <a:ext cx="256636" cy="138340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0E7B8AD-BAD8-55BB-62D7-00C281D88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02028"/>
              </p:ext>
            </p:extLst>
          </p:nvPr>
        </p:nvGraphicFramePr>
        <p:xfrm>
          <a:off x="10198493" y="2816174"/>
          <a:ext cx="1773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293">
                  <a:extLst>
                    <a:ext uri="{9D8B030D-6E8A-4147-A177-3AD203B41FA5}">
                      <a16:colId xmlns:a16="http://schemas.microsoft.com/office/drawing/2014/main" val="2810672088"/>
                    </a:ext>
                  </a:extLst>
                </a:gridCol>
                <a:gridCol w="591293">
                  <a:extLst>
                    <a:ext uri="{9D8B030D-6E8A-4147-A177-3AD203B41FA5}">
                      <a16:colId xmlns:a16="http://schemas.microsoft.com/office/drawing/2014/main" val="3235098398"/>
                    </a:ext>
                  </a:extLst>
                </a:gridCol>
                <a:gridCol w="591293">
                  <a:extLst>
                    <a:ext uri="{9D8B030D-6E8A-4147-A177-3AD203B41FA5}">
                      <a16:colId xmlns:a16="http://schemas.microsoft.com/office/drawing/2014/main" val="2331471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76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1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075513"/>
                  </a:ext>
                </a:extLst>
              </a:tr>
            </a:tbl>
          </a:graphicData>
        </a:graphic>
      </p:graphicFrame>
      <p:sp>
        <p:nvSpPr>
          <p:cNvPr id="22" name="Left Bracket 21">
            <a:extLst>
              <a:ext uri="{FF2B5EF4-FFF2-40B4-BE49-F238E27FC236}">
                <a16:creationId xmlns:a16="http://schemas.microsoft.com/office/drawing/2014/main" id="{AADFFCFA-80B1-7D76-B3B7-AA8818B8212C}"/>
              </a:ext>
            </a:extLst>
          </p:cNvPr>
          <p:cNvSpPr/>
          <p:nvPr/>
        </p:nvSpPr>
        <p:spPr>
          <a:xfrm>
            <a:off x="10199783" y="2698233"/>
            <a:ext cx="256636" cy="138340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D6C041E5-1C03-EE10-4CFA-B6DE10E96308}"/>
              </a:ext>
            </a:extLst>
          </p:cNvPr>
          <p:cNvSpPr/>
          <p:nvPr/>
        </p:nvSpPr>
        <p:spPr>
          <a:xfrm rot="10800000">
            <a:off x="11678665" y="2698233"/>
            <a:ext cx="256636" cy="1383408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</Words>
  <Application>Microsoft Macintosh PowerPoint</Application>
  <PresentationFormat>Widescreen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Jialeng</dc:creator>
  <cp:lastModifiedBy>Guo, Jialeng</cp:lastModifiedBy>
  <cp:revision>1</cp:revision>
  <dcterms:created xsi:type="dcterms:W3CDTF">2022-04-19T16:29:37Z</dcterms:created>
  <dcterms:modified xsi:type="dcterms:W3CDTF">2022-04-19T16:47:11Z</dcterms:modified>
</cp:coreProperties>
</file>