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88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AF69-C2C4-4873-A9A2-C904686A531D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FE98-1931-4556-86B0-44CB9599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19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AF69-C2C4-4873-A9A2-C904686A531D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FE98-1931-4556-86B0-44CB9599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8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AF69-C2C4-4873-A9A2-C904686A531D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FE98-1931-4556-86B0-44CB9599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9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AF69-C2C4-4873-A9A2-C904686A531D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FE98-1931-4556-86B0-44CB9599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5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AF69-C2C4-4873-A9A2-C904686A531D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FE98-1931-4556-86B0-44CB9599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7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AF69-C2C4-4873-A9A2-C904686A531D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FE98-1931-4556-86B0-44CB9599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9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AF69-C2C4-4873-A9A2-C904686A531D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FE98-1931-4556-86B0-44CB9599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07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AF69-C2C4-4873-A9A2-C904686A531D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FE98-1931-4556-86B0-44CB9599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1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AF69-C2C4-4873-A9A2-C904686A531D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FE98-1931-4556-86B0-44CB9599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9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AF69-C2C4-4873-A9A2-C904686A531D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FE98-1931-4556-86B0-44CB9599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8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AF69-C2C4-4873-A9A2-C904686A531D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FE98-1931-4556-86B0-44CB9599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1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FAF69-C2C4-4873-A9A2-C904686A531D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AFE98-1931-4556-86B0-44CB9599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321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Projects In Express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MongoDB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0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MongoDB?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A NoSQL database (Non-Relational Database)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Document Database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Does not use tables and rows, but collections and documents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Documents are formatted like JSON objects (BSON)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6149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 err="1" smtClean="0"/>
              <a:t>Schemaless</a:t>
            </a:r>
            <a:r>
              <a:rPr lang="en-US" sz="3200" dirty="0" smtClean="0"/>
              <a:t> (Partially)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Scalable (Scale Out)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Less Management than RDBMS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Runs on Cheap Hardware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32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user: {</a:t>
            </a:r>
          </a:p>
          <a:p>
            <a:pPr marL="0" indent="0">
              <a:buNone/>
            </a:pPr>
            <a:r>
              <a:rPr lang="en-US" b="1" dirty="0" smtClean="0"/>
              <a:t>	name: ‘John Doe’,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age: 35,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email: ‘</a:t>
            </a:r>
            <a:r>
              <a:rPr lang="en-US" b="1" dirty="0" err="1" smtClean="0"/>
              <a:t>jdoe@yahoo.com</a:t>
            </a:r>
            <a:r>
              <a:rPr lang="en-US" b="1" dirty="0" smtClean="0"/>
              <a:t>’,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phones: [‘555-555-5555’, ‘666-666-6666’],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address: {</a:t>
            </a:r>
          </a:p>
          <a:p>
            <a:pPr marL="0" indent="0">
              <a:buNone/>
            </a:pPr>
            <a:r>
              <a:rPr lang="en-US" b="1" dirty="0" smtClean="0"/>
              <a:t>		street:’101 Main </a:t>
            </a:r>
            <a:r>
              <a:rPr lang="en-US" b="1" dirty="0" err="1" smtClean="0"/>
              <a:t>st</a:t>
            </a:r>
            <a:r>
              <a:rPr lang="en-US" b="1" dirty="0" smtClean="0"/>
              <a:t>’,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city: ‘Portland’,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state: ‘Maine’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	}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1243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db.createCollection</a:t>
            </a:r>
            <a:r>
              <a:rPr lang="en-US" dirty="0" smtClean="0"/>
              <a:t>(‘users’)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/>
              <a:t>d</a:t>
            </a:r>
            <a:r>
              <a:rPr lang="en-US" dirty="0" err="1" smtClean="0"/>
              <a:t>b.users.insert</a:t>
            </a:r>
            <a:r>
              <a:rPr lang="en-US" dirty="0" smtClean="0"/>
              <a:t>({</a:t>
            </a:r>
            <a:r>
              <a:rPr lang="en-US" dirty="0" err="1" smtClean="0"/>
              <a:t>name:’John</a:t>
            </a:r>
            <a:r>
              <a:rPr lang="en-US" dirty="0" smtClean="0"/>
              <a:t> Doe’, email:’</a:t>
            </a:r>
            <a:r>
              <a:rPr lang="en-US" dirty="0" err="1" smtClean="0"/>
              <a:t>jdoe@yahoo.com</a:t>
            </a:r>
            <a:r>
              <a:rPr lang="en-US" dirty="0" smtClean="0"/>
              <a:t>’})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db.users.find</a:t>
            </a:r>
            <a:r>
              <a:rPr lang="en-US" dirty="0" smtClean="0"/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db.users.update</a:t>
            </a:r>
            <a:r>
              <a:rPr lang="en-US" dirty="0" smtClean="0"/>
              <a:t>({_id:1}, {$set:{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</a:t>
            </a:r>
            <a:r>
              <a:rPr lang="en-US" dirty="0" err="1" smtClean="0"/>
              <a:t>name:’Bob</a:t>
            </a:r>
            <a:r>
              <a:rPr lang="en-US" dirty="0" smtClean="0"/>
              <a:t>’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}})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/>
              <a:t>d</a:t>
            </a:r>
            <a:r>
              <a:rPr lang="en-US" dirty="0" err="1" smtClean="0"/>
              <a:t>b.users.remove</a:t>
            </a:r>
            <a:r>
              <a:rPr lang="en-US" dirty="0" smtClean="0"/>
              <a:t>({_id:1})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267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MongoDB driver that provides interaction with MongoDB </a:t>
            </a:r>
          </a:p>
          <a:p>
            <a:r>
              <a:rPr lang="en-US" dirty="0" smtClean="0"/>
              <a:t>Interaction through callbacks and promises</a:t>
            </a:r>
          </a:p>
          <a:p>
            <a:r>
              <a:rPr lang="en-US" dirty="0" smtClean="0"/>
              <a:t>Can take advantage of new ES6 features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Installation</a:t>
            </a:r>
          </a:p>
          <a:p>
            <a:pPr marL="0" indent="0">
              <a:buNone/>
            </a:pPr>
            <a:r>
              <a:rPr lang="en-US" dirty="0"/>
              <a:t>npm install </a:t>
            </a:r>
            <a:r>
              <a:rPr lang="en-US" dirty="0" err="1"/>
              <a:t>mongodb</a:t>
            </a:r>
            <a:r>
              <a:rPr lang="en-US" dirty="0"/>
              <a:t> --save</a:t>
            </a:r>
          </a:p>
        </p:txBody>
      </p:sp>
    </p:spTree>
    <p:extLst>
      <p:ext uri="{BB962C8B-B14F-4D97-AF65-F5344CB8AC3E}">
        <p14:creationId xmlns:p14="http://schemas.microsoft.com/office/powerpoint/2010/main" val="3132472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var </a:t>
            </a:r>
            <a:r>
              <a:rPr lang="en-US" dirty="0" err="1"/>
              <a:t>MongoClient</a:t>
            </a:r>
            <a:r>
              <a:rPr lang="en-US" dirty="0"/>
              <a:t> = require('</a:t>
            </a:r>
            <a:r>
              <a:rPr lang="en-US" dirty="0" err="1"/>
              <a:t>mongodb</a:t>
            </a:r>
            <a:r>
              <a:rPr lang="en-US" dirty="0"/>
              <a:t>').</a:t>
            </a:r>
            <a:r>
              <a:rPr lang="en-US" dirty="0" err="1"/>
              <a:t>MongoClient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var </a:t>
            </a:r>
            <a:r>
              <a:rPr lang="en-US" dirty="0"/>
              <a:t>url = '</a:t>
            </a:r>
            <a:r>
              <a:rPr lang="en-US" dirty="0" err="1"/>
              <a:t>mongodb</a:t>
            </a:r>
            <a:r>
              <a:rPr lang="en-US" dirty="0"/>
              <a:t>://localhost:27017/</a:t>
            </a:r>
            <a:r>
              <a:rPr lang="en-US" dirty="0" err="1"/>
              <a:t>myproject</a:t>
            </a:r>
            <a:r>
              <a:rPr lang="en-US" dirty="0"/>
              <a:t>'; 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MongoClient.connect</a:t>
            </a:r>
            <a:r>
              <a:rPr lang="en-US" dirty="0" smtClean="0"/>
              <a:t>(url</a:t>
            </a:r>
            <a:r>
              <a:rPr lang="en-US" dirty="0"/>
              <a:t>, function(err, </a:t>
            </a:r>
            <a:r>
              <a:rPr lang="en-US" dirty="0" err="1"/>
              <a:t>db</a:t>
            </a:r>
            <a:r>
              <a:rPr lang="en-US" dirty="0"/>
              <a:t>) { 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console.log</a:t>
            </a:r>
            <a:r>
              <a:rPr lang="en-US" dirty="0"/>
              <a:t>("Connected successfully to server"); 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833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var</a:t>
            </a:r>
            <a:r>
              <a:rPr lang="en-US" dirty="0"/>
              <a:t> </a:t>
            </a:r>
            <a:r>
              <a:rPr lang="en-US" dirty="0" err="1"/>
              <a:t>findDocuments</a:t>
            </a:r>
            <a:r>
              <a:rPr lang="en-US" dirty="0"/>
              <a:t> = </a:t>
            </a:r>
            <a:r>
              <a:rPr lang="en-US" b="1" dirty="0"/>
              <a:t>function</a:t>
            </a:r>
            <a:r>
              <a:rPr lang="en-US" dirty="0"/>
              <a:t>(</a:t>
            </a:r>
            <a:r>
              <a:rPr lang="en-US" dirty="0" err="1"/>
              <a:t>db</a:t>
            </a:r>
            <a:r>
              <a:rPr lang="en-US" dirty="0"/>
              <a:t>, callback) {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var</a:t>
            </a:r>
            <a:r>
              <a:rPr lang="en-US" dirty="0" smtClean="0"/>
              <a:t> </a:t>
            </a:r>
            <a:r>
              <a:rPr lang="en-US" dirty="0"/>
              <a:t>collection = </a:t>
            </a:r>
            <a:r>
              <a:rPr lang="en-US" dirty="0" err="1"/>
              <a:t>db.collection</a:t>
            </a:r>
            <a:r>
              <a:rPr lang="en-US" dirty="0"/>
              <a:t>(</a:t>
            </a:r>
            <a:r>
              <a:rPr lang="en-US" b="1" dirty="0"/>
              <a:t>'documents'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collection.find</a:t>
            </a:r>
            <a:r>
              <a:rPr lang="en-US" dirty="0"/>
              <a:t>({}).</a:t>
            </a:r>
            <a:r>
              <a:rPr lang="en-US" dirty="0" err="1"/>
              <a:t>toArray</a:t>
            </a:r>
            <a:r>
              <a:rPr lang="en-US" dirty="0"/>
              <a:t>(</a:t>
            </a:r>
            <a:r>
              <a:rPr lang="en-US" b="1" dirty="0"/>
              <a:t>function</a:t>
            </a:r>
            <a:r>
              <a:rPr lang="en-US" dirty="0"/>
              <a:t>(err, docs) 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console.log</a:t>
            </a:r>
            <a:r>
              <a:rPr lang="en-US" dirty="0"/>
              <a:t>(</a:t>
            </a:r>
            <a:r>
              <a:rPr lang="en-US" b="1" dirty="0"/>
              <a:t>"Found the following records"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console.log</a:t>
            </a:r>
            <a:r>
              <a:rPr lang="en-US" dirty="0" smtClean="0"/>
              <a:t>(docs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callback(docs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});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827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168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Projects In Express</vt:lpstr>
      <vt:lpstr>What is MongoDB?</vt:lpstr>
      <vt:lpstr>Advantages of NoSQL</vt:lpstr>
      <vt:lpstr>Example Of A Document</vt:lpstr>
      <vt:lpstr>Common Syntax</vt:lpstr>
      <vt:lpstr>MongoDB Driver</vt:lpstr>
      <vt:lpstr>Connecting To MongoDB</vt:lpstr>
      <vt:lpstr>Finding Documents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 In Express</dc:title>
  <dc:creator>Brad Traversy</dc:creator>
  <cp:lastModifiedBy>Irfan Ullah</cp:lastModifiedBy>
  <cp:revision>8</cp:revision>
  <dcterms:created xsi:type="dcterms:W3CDTF">2017-01-10T15:28:12Z</dcterms:created>
  <dcterms:modified xsi:type="dcterms:W3CDTF">2018-02-18T15:54:56Z</dcterms:modified>
</cp:coreProperties>
</file>