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88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3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5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3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7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9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9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9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4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8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6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63351-8F6D-420B-BE00-44872E9FEBC1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90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Projects In Express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Pug / Jade &amp; Template Engines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1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Template Engine?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Enables you to use use static template files in your app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Variables are replaced at runtime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Most template engines allow variables, conditionals and loops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Popular engines include Pug/Jade, EJS, Handlebars and Mustache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4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Template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</a:t>
            </a:r>
            <a:r>
              <a:rPr lang="en-US" dirty="0" err="1" smtClean="0"/>
              <a:t>pp.js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	</a:t>
            </a:r>
            <a:r>
              <a:rPr lang="en-US" dirty="0" err="1" smtClean="0"/>
              <a:t>app.set</a:t>
            </a:r>
            <a:r>
              <a:rPr lang="en-US" dirty="0" smtClean="0"/>
              <a:t>(‘views’, </a:t>
            </a:r>
            <a:r>
              <a:rPr lang="en-US" dirty="0" err="1" smtClean="0"/>
              <a:t>path.join</a:t>
            </a:r>
            <a:r>
              <a:rPr lang="en-US" dirty="0" smtClean="0"/>
              <a:t>(__</a:t>
            </a:r>
            <a:r>
              <a:rPr lang="en-US" dirty="0" err="1" smtClean="0"/>
              <a:t>dirname</a:t>
            </a:r>
            <a:r>
              <a:rPr lang="en-US" dirty="0" smtClean="0"/>
              <a:t>, ‘views’));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app.set</a:t>
            </a:r>
            <a:r>
              <a:rPr lang="en-US" dirty="0" smtClean="0"/>
              <a:t>(‘view engine’, ‘pug’);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Route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res.render(‘index’, {title: ‘Express’});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9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Pug/Jade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Formerly known as Jade but was renamed to Pug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Pug will still occupy the the “Jade” package name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Some small changes in syntax and API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316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Pug Syntax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50" y="2499560"/>
            <a:ext cx="5859654" cy="341205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851" y="2499561"/>
            <a:ext cx="6016866" cy="341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8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</TotalTime>
  <Words>86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Projects In Express</vt:lpstr>
      <vt:lpstr>What Is a Template Engine?</vt:lpstr>
      <vt:lpstr>Implementing a Template Engine</vt:lpstr>
      <vt:lpstr>Pug/Jade</vt:lpstr>
      <vt:lpstr>Pug Syntax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In Express</dc:title>
  <dc:creator>Brad Traversy</dc:creator>
  <cp:lastModifiedBy>Irfan Ullah</cp:lastModifiedBy>
  <cp:revision>11</cp:revision>
  <dcterms:created xsi:type="dcterms:W3CDTF">2017-01-09T12:46:40Z</dcterms:created>
  <dcterms:modified xsi:type="dcterms:W3CDTF">2018-02-18T15:46:45Z</dcterms:modified>
</cp:coreProperties>
</file>