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03E0-8FD1-4313-9A87-CB2683900D4B}" type="datetimeFigureOut">
              <a:rPr lang="es-CO" smtClean="0"/>
              <a:t>26/08/2015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3F35D-C99B-4774-9254-A6D178C36518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Imagen" descr="untitled-presentation_1440604073517_block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40375"/>
            <a:ext cx="9144000" cy="689837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7029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untitled-presentation_1440604073517_block_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Joc</dc:creator>
  <cp:lastModifiedBy>Joc</cp:lastModifiedBy>
  <cp:revision>1</cp:revision>
  <dcterms:created xsi:type="dcterms:W3CDTF">2015-08-26T15:52:36Z</dcterms:created>
  <dcterms:modified xsi:type="dcterms:W3CDTF">2015-08-26T16:01:06Z</dcterms:modified>
</cp:coreProperties>
</file>