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oboto"/>
      <p:regular r:id="rId20"/>
      <p:bold r:id="rId21"/>
      <p:italic r:id="rId22"/>
      <p:boldItalic r:id="rId23"/>
    </p:embeddedFont>
    <p:embeddedFont>
      <p:font typeface="Proxima Nova"/>
      <p:regular r:id="rId24"/>
      <p:bold r:id="rId25"/>
      <p:italic r:id="rId26"/>
      <p:boldItalic r:id="rId27"/>
    </p:embeddedFont>
    <p:embeddedFont>
      <p:font typeface="Playfair Display"/>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5CA848-2B64-443E-B5D0-6910213F8B28}">
  <a:tblStyle styleId="{225CA848-2B64-443E-B5D0-6910213F8B28}"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6FC"/>
          </a:solidFill>
        </a:fill>
      </a:tcStyle>
    </a:wholeTbl>
    <a:band1H>
      <a:tcTxStyle/>
      <a:tcStyle>
        <a:fill>
          <a:solidFill>
            <a:srgbClr val="D1ECF9"/>
          </a:solidFill>
        </a:fill>
      </a:tcStyle>
    </a:band1H>
    <a:band2H>
      <a:tcTxStyle/>
    </a:band2H>
    <a:band1V>
      <a:tcTxStyle/>
      <a:tcStyle>
        <a:fill>
          <a:solidFill>
            <a:srgbClr val="D1ECF9"/>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font" Target="fonts/Roboto-regular.fntdata"/><Relationship Id="rId41" Type="http://schemas.openxmlformats.org/officeDocument/2006/relationships/font" Target="fonts/Oswald-bold.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roximaNova-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layfairDisplay-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85a5b6b1c_6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85a5b6b1c_6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085a5b6b1c_6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85a5b6b1c_5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85a5b6b1c_5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085a5b6b1c_5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5a5b6b1c_5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85a5b6b1c_5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085a5b6b1c_5_2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5715000" y="0"/>
            <a:ext cx="963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a:off x="5811300" y="0"/>
            <a:ext cx="51375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9100"/>
              <a:buFont typeface="Playfair Display"/>
              <a:buNone/>
              <a:defRPr b="1" sz="9100">
                <a:latin typeface="Playfair Display"/>
                <a:ea typeface="Playfair Display"/>
                <a:cs typeface="Playfair Display"/>
                <a:sym typeface="Playfair Display"/>
              </a:defRPr>
            </a:lvl1pPr>
            <a:lvl2pPr lvl="1" algn="ctr">
              <a:spcBef>
                <a:spcPts val="0"/>
              </a:spcBef>
              <a:spcAft>
                <a:spcPts val="0"/>
              </a:spcAft>
              <a:buSzPts val="9100"/>
              <a:buFont typeface="Playfair Display"/>
              <a:buNone/>
              <a:defRPr b="1" sz="9100">
                <a:latin typeface="Playfair Display"/>
                <a:ea typeface="Playfair Display"/>
                <a:cs typeface="Playfair Display"/>
                <a:sym typeface="Playfair Display"/>
              </a:defRPr>
            </a:lvl2pPr>
            <a:lvl3pPr lvl="2" algn="ctr">
              <a:spcBef>
                <a:spcPts val="0"/>
              </a:spcBef>
              <a:spcAft>
                <a:spcPts val="0"/>
              </a:spcAft>
              <a:buSzPts val="9100"/>
              <a:buFont typeface="Playfair Display"/>
              <a:buNone/>
              <a:defRPr b="1" sz="9100">
                <a:latin typeface="Playfair Display"/>
                <a:ea typeface="Playfair Display"/>
                <a:cs typeface="Playfair Display"/>
                <a:sym typeface="Playfair Display"/>
              </a:defRPr>
            </a:lvl3pPr>
            <a:lvl4pPr lvl="3" algn="ctr">
              <a:spcBef>
                <a:spcPts val="0"/>
              </a:spcBef>
              <a:spcAft>
                <a:spcPts val="0"/>
              </a:spcAft>
              <a:buSzPts val="9100"/>
              <a:buFont typeface="Playfair Display"/>
              <a:buNone/>
              <a:defRPr b="1" sz="9100">
                <a:latin typeface="Playfair Display"/>
                <a:ea typeface="Playfair Display"/>
                <a:cs typeface="Playfair Display"/>
                <a:sym typeface="Playfair Display"/>
              </a:defRPr>
            </a:lvl4pPr>
            <a:lvl5pPr lvl="4" algn="ctr">
              <a:spcBef>
                <a:spcPts val="0"/>
              </a:spcBef>
              <a:spcAft>
                <a:spcPts val="0"/>
              </a:spcAft>
              <a:buSzPts val="9100"/>
              <a:buFont typeface="Playfair Display"/>
              <a:buNone/>
              <a:defRPr b="1" sz="9100">
                <a:latin typeface="Playfair Display"/>
                <a:ea typeface="Playfair Display"/>
                <a:cs typeface="Playfair Display"/>
                <a:sym typeface="Playfair Display"/>
              </a:defRPr>
            </a:lvl5pPr>
            <a:lvl6pPr lvl="5" algn="ctr">
              <a:spcBef>
                <a:spcPts val="0"/>
              </a:spcBef>
              <a:spcAft>
                <a:spcPts val="0"/>
              </a:spcAft>
              <a:buSzPts val="9100"/>
              <a:buFont typeface="Playfair Display"/>
              <a:buNone/>
              <a:defRPr b="1" sz="9100">
                <a:latin typeface="Playfair Display"/>
                <a:ea typeface="Playfair Display"/>
                <a:cs typeface="Playfair Display"/>
                <a:sym typeface="Playfair Display"/>
              </a:defRPr>
            </a:lvl6pPr>
            <a:lvl7pPr lvl="6" algn="ctr">
              <a:spcBef>
                <a:spcPts val="0"/>
              </a:spcBef>
              <a:spcAft>
                <a:spcPts val="0"/>
              </a:spcAft>
              <a:buSzPts val="9100"/>
              <a:buFont typeface="Playfair Display"/>
              <a:buNone/>
              <a:defRPr b="1" sz="9100">
                <a:latin typeface="Playfair Display"/>
                <a:ea typeface="Playfair Display"/>
                <a:cs typeface="Playfair Display"/>
                <a:sym typeface="Playfair Display"/>
              </a:defRPr>
            </a:lvl7pPr>
            <a:lvl8pPr lvl="7" algn="ctr">
              <a:spcBef>
                <a:spcPts val="0"/>
              </a:spcBef>
              <a:spcAft>
                <a:spcPts val="0"/>
              </a:spcAft>
              <a:buSzPts val="9100"/>
              <a:buFont typeface="Playfair Display"/>
              <a:buNone/>
              <a:defRPr b="1" sz="9100">
                <a:latin typeface="Playfair Display"/>
                <a:ea typeface="Playfair Display"/>
                <a:cs typeface="Playfair Display"/>
                <a:sym typeface="Playfair Display"/>
              </a:defRPr>
            </a:lvl8pPr>
            <a:lvl9pPr lvl="8" algn="ctr">
              <a:spcBef>
                <a:spcPts val="0"/>
              </a:spcBef>
              <a:spcAft>
                <a:spcPts val="0"/>
              </a:spcAft>
              <a:buSzPts val="9100"/>
              <a:buFont typeface="Playfair Display"/>
              <a:buNone/>
              <a:defRPr b="1" sz="9100">
                <a:latin typeface="Playfair Display"/>
                <a:ea typeface="Playfair Display"/>
                <a:cs typeface="Playfair Display"/>
                <a:sym typeface="Playfair Display"/>
              </a:defRPr>
            </a:lvl9pPr>
          </a:lstStyle>
          <a:p/>
        </p:txBody>
      </p:sp>
      <p:sp>
        <p:nvSpPr>
          <p:cNvPr id="17" name="Google Shape;17;p2"/>
          <p:cNvSpPr txBox="1"/>
          <p:nvPr>
            <p:ph idx="1" type="subTitle"/>
          </p:nvPr>
        </p:nvSpPr>
        <p:spPr>
          <a:xfrm>
            <a:off x="459000" y="4734200"/>
            <a:ext cx="6546900" cy="770400"/>
          </a:xfrm>
          <a:prstGeom prst="rect">
            <a:avLst/>
          </a:prstGeom>
          <a:solidFill>
            <a:schemeClr val="dk2"/>
          </a:solidFill>
        </p:spPr>
        <p:txBody>
          <a:bodyPr anchorCtr="0" anchor="ctr" bIns="121900" lIns="121900" spcFirstLastPara="1" rIns="121900" wrap="square" tIns="121900">
            <a:normAutofit/>
          </a:bodyPr>
          <a:lstStyle>
            <a:lvl1pPr lvl="0">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18" name="Google Shape;18;p2"/>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415600" y="1333233"/>
            <a:ext cx="11360700" cy="2861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Font typeface="Montserrat"/>
              <a:buNone/>
              <a:defRPr sz="18700">
                <a:latin typeface="Montserrat"/>
                <a:ea typeface="Montserrat"/>
                <a:cs typeface="Montserrat"/>
                <a:sym typeface="Montserrat"/>
              </a:defRPr>
            </a:lvl1pPr>
            <a:lvl2pPr lvl="1" algn="ctr">
              <a:spcBef>
                <a:spcPts val="0"/>
              </a:spcBef>
              <a:spcAft>
                <a:spcPts val="0"/>
              </a:spcAft>
              <a:buSzPts val="18700"/>
              <a:buFont typeface="Montserrat"/>
              <a:buNone/>
              <a:defRPr sz="18700">
                <a:latin typeface="Montserrat"/>
                <a:ea typeface="Montserrat"/>
                <a:cs typeface="Montserrat"/>
                <a:sym typeface="Montserrat"/>
              </a:defRPr>
            </a:lvl2pPr>
            <a:lvl3pPr lvl="2" algn="ctr">
              <a:spcBef>
                <a:spcPts val="0"/>
              </a:spcBef>
              <a:spcAft>
                <a:spcPts val="0"/>
              </a:spcAft>
              <a:buSzPts val="18700"/>
              <a:buFont typeface="Montserrat"/>
              <a:buNone/>
              <a:defRPr sz="18700">
                <a:latin typeface="Montserrat"/>
                <a:ea typeface="Montserrat"/>
                <a:cs typeface="Montserrat"/>
                <a:sym typeface="Montserrat"/>
              </a:defRPr>
            </a:lvl3pPr>
            <a:lvl4pPr lvl="3" algn="ctr">
              <a:spcBef>
                <a:spcPts val="0"/>
              </a:spcBef>
              <a:spcAft>
                <a:spcPts val="0"/>
              </a:spcAft>
              <a:buSzPts val="18700"/>
              <a:buFont typeface="Montserrat"/>
              <a:buNone/>
              <a:defRPr sz="18700">
                <a:latin typeface="Montserrat"/>
                <a:ea typeface="Montserrat"/>
                <a:cs typeface="Montserrat"/>
                <a:sym typeface="Montserrat"/>
              </a:defRPr>
            </a:lvl4pPr>
            <a:lvl5pPr lvl="4" algn="ctr">
              <a:spcBef>
                <a:spcPts val="0"/>
              </a:spcBef>
              <a:spcAft>
                <a:spcPts val="0"/>
              </a:spcAft>
              <a:buSzPts val="18700"/>
              <a:buFont typeface="Montserrat"/>
              <a:buNone/>
              <a:defRPr sz="18700">
                <a:latin typeface="Montserrat"/>
                <a:ea typeface="Montserrat"/>
                <a:cs typeface="Montserrat"/>
                <a:sym typeface="Montserrat"/>
              </a:defRPr>
            </a:lvl5pPr>
            <a:lvl6pPr lvl="5" algn="ctr">
              <a:spcBef>
                <a:spcPts val="0"/>
              </a:spcBef>
              <a:spcAft>
                <a:spcPts val="0"/>
              </a:spcAft>
              <a:buSzPts val="18700"/>
              <a:buFont typeface="Montserrat"/>
              <a:buNone/>
              <a:defRPr sz="18700">
                <a:latin typeface="Montserrat"/>
                <a:ea typeface="Montserrat"/>
                <a:cs typeface="Montserrat"/>
                <a:sym typeface="Montserrat"/>
              </a:defRPr>
            </a:lvl6pPr>
            <a:lvl7pPr lvl="6" algn="ctr">
              <a:spcBef>
                <a:spcPts val="0"/>
              </a:spcBef>
              <a:spcAft>
                <a:spcPts val="0"/>
              </a:spcAft>
              <a:buSzPts val="18700"/>
              <a:buFont typeface="Montserrat"/>
              <a:buNone/>
              <a:defRPr sz="18700">
                <a:latin typeface="Montserrat"/>
                <a:ea typeface="Montserrat"/>
                <a:cs typeface="Montserrat"/>
                <a:sym typeface="Montserrat"/>
              </a:defRPr>
            </a:lvl7pPr>
            <a:lvl8pPr lvl="7" algn="ctr">
              <a:spcBef>
                <a:spcPts val="0"/>
              </a:spcBef>
              <a:spcAft>
                <a:spcPts val="0"/>
              </a:spcAft>
              <a:buSzPts val="18700"/>
              <a:buFont typeface="Montserrat"/>
              <a:buNone/>
              <a:defRPr sz="18700">
                <a:latin typeface="Montserrat"/>
                <a:ea typeface="Montserrat"/>
                <a:cs typeface="Montserrat"/>
                <a:sym typeface="Montserrat"/>
              </a:defRPr>
            </a:lvl8pPr>
            <a:lvl9pPr lvl="8" algn="ctr">
              <a:spcBef>
                <a:spcPts val="0"/>
              </a:spcBef>
              <a:spcAft>
                <a:spcPts val="0"/>
              </a:spcAft>
              <a:buSzPts val="18700"/>
              <a:buFont typeface="Montserrat"/>
              <a:buNone/>
              <a:defRPr sz="18700">
                <a:latin typeface="Montserrat"/>
                <a:ea typeface="Montserrat"/>
                <a:cs typeface="Montserrat"/>
                <a:sym typeface="Montserrat"/>
              </a:defRPr>
            </a:lvl9pPr>
          </a:lstStyle>
          <a:p>
            <a:r>
              <a:t>xx%</a:t>
            </a:r>
          </a:p>
        </p:txBody>
      </p:sp>
      <p:sp>
        <p:nvSpPr>
          <p:cNvPr id="54" name="Google Shape;54;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highlight>
                  <a:schemeClr val="dk1"/>
                </a:highlight>
              </a:defRPr>
            </a:lvl1pPr>
            <a:lvl2pPr indent="-349250" lvl="1" marL="914400" algn="ctr">
              <a:spcBef>
                <a:spcPts val="0"/>
              </a:spcBef>
              <a:spcAft>
                <a:spcPts val="0"/>
              </a:spcAft>
              <a:buSzPts val="1900"/>
              <a:buChar char="○"/>
              <a:defRPr>
                <a:highlight>
                  <a:schemeClr val="dk1"/>
                </a:highlight>
              </a:defRPr>
            </a:lvl2pPr>
            <a:lvl3pPr indent="-349250" lvl="2" marL="1371600" algn="ctr">
              <a:spcBef>
                <a:spcPts val="0"/>
              </a:spcBef>
              <a:spcAft>
                <a:spcPts val="0"/>
              </a:spcAft>
              <a:buSzPts val="1900"/>
              <a:buChar char="■"/>
              <a:defRPr>
                <a:highlight>
                  <a:schemeClr val="dk1"/>
                </a:highlight>
              </a:defRPr>
            </a:lvl3pPr>
            <a:lvl4pPr indent="-349250" lvl="3" marL="1828800" algn="ctr">
              <a:spcBef>
                <a:spcPts val="0"/>
              </a:spcBef>
              <a:spcAft>
                <a:spcPts val="0"/>
              </a:spcAft>
              <a:buSzPts val="1900"/>
              <a:buChar char="●"/>
              <a:defRPr>
                <a:highlight>
                  <a:schemeClr val="dk1"/>
                </a:highlight>
              </a:defRPr>
            </a:lvl4pPr>
            <a:lvl5pPr indent="-349250" lvl="4" marL="2286000" algn="ctr">
              <a:spcBef>
                <a:spcPts val="0"/>
              </a:spcBef>
              <a:spcAft>
                <a:spcPts val="0"/>
              </a:spcAft>
              <a:buSzPts val="1900"/>
              <a:buChar char="○"/>
              <a:defRPr>
                <a:highlight>
                  <a:schemeClr val="dk1"/>
                </a:highlight>
              </a:defRPr>
            </a:lvl5pPr>
            <a:lvl6pPr indent="-349250" lvl="5" marL="2743200" algn="ctr">
              <a:spcBef>
                <a:spcPts val="0"/>
              </a:spcBef>
              <a:spcAft>
                <a:spcPts val="0"/>
              </a:spcAft>
              <a:buSzPts val="1900"/>
              <a:buChar char="■"/>
              <a:defRPr>
                <a:highlight>
                  <a:schemeClr val="dk1"/>
                </a:highlight>
              </a:defRPr>
            </a:lvl6pPr>
            <a:lvl7pPr indent="-349250" lvl="6" marL="3200400" algn="ctr">
              <a:spcBef>
                <a:spcPts val="0"/>
              </a:spcBef>
              <a:spcAft>
                <a:spcPts val="0"/>
              </a:spcAft>
              <a:buSzPts val="1900"/>
              <a:buChar char="●"/>
              <a:defRPr>
                <a:highlight>
                  <a:schemeClr val="dk1"/>
                </a:highlight>
              </a:defRPr>
            </a:lvl7pPr>
            <a:lvl8pPr indent="-349250" lvl="7" marL="3657600" algn="ctr">
              <a:spcBef>
                <a:spcPts val="0"/>
              </a:spcBef>
              <a:spcAft>
                <a:spcPts val="0"/>
              </a:spcAft>
              <a:buSzPts val="1900"/>
              <a:buChar char="○"/>
              <a:defRPr>
                <a:highlight>
                  <a:schemeClr val="dk1"/>
                </a:highlight>
              </a:defRPr>
            </a:lvl8pPr>
            <a:lvl9pPr indent="-349250" lvl="8" marL="4114800" algn="ctr">
              <a:spcBef>
                <a:spcPts val="0"/>
              </a:spcBef>
              <a:spcAft>
                <a:spcPts val="0"/>
              </a:spcAft>
              <a:buSzPts val="1900"/>
              <a:buChar char="■"/>
              <a:defRPr>
                <a:highlight>
                  <a:schemeClr val="dk1"/>
                </a:highlight>
              </a:defRPr>
            </a:lvl9pPr>
          </a:lstStyle>
          <a:p/>
        </p:txBody>
      </p:sp>
      <p:sp>
        <p:nvSpPr>
          <p:cNvPr id="55" name="Google Shape;55;p11"/>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13"/>
          <p:cNvSpPr txBox="1"/>
          <p:nvPr>
            <p:ph idx="1" type="body"/>
          </p:nvPr>
        </p:nvSpPr>
        <p:spPr>
          <a:xfrm>
            <a:off x="6312871" y="4141999"/>
            <a:ext cx="4220700" cy="8616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rtl="0" algn="l">
              <a:spcBef>
                <a:spcPts val="1000"/>
              </a:spcBef>
              <a:spcAft>
                <a:spcPts val="0"/>
              </a:spcAft>
              <a:buSzPts val="1600"/>
              <a:buNone/>
              <a:defRPr sz="2000"/>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0" name="Google Shape;60;p13"/>
          <p:cNvSpPr/>
          <p:nvPr/>
        </p:nvSpPr>
        <p:spPr>
          <a:xfrm>
            <a:off x="740309" y="1382809"/>
            <a:ext cx="1229700" cy="10599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1" name="Google Shape;61;p13"/>
          <p:cNvSpPr/>
          <p:nvPr/>
        </p:nvSpPr>
        <p:spPr>
          <a:xfrm>
            <a:off x="3755031" y="1194620"/>
            <a:ext cx="1666200" cy="1436400"/>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2" name="Google Shape;62;p13"/>
          <p:cNvSpPr/>
          <p:nvPr/>
        </p:nvSpPr>
        <p:spPr>
          <a:xfrm>
            <a:off x="3804994" y="5233183"/>
            <a:ext cx="718200" cy="619200"/>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3" name="Google Shape;63;p13"/>
          <p:cNvSpPr/>
          <p:nvPr/>
        </p:nvSpPr>
        <p:spPr>
          <a:xfrm>
            <a:off x="1837838" y="1101306"/>
            <a:ext cx="651600" cy="561600"/>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4" name="Google Shape;64;p13"/>
          <p:cNvSpPr/>
          <p:nvPr>
            <p:ph idx="2" type="pic"/>
          </p:nvPr>
        </p:nvSpPr>
        <p:spPr>
          <a:xfrm>
            <a:off x="1571515" y="1914044"/>
            <a:ext cx="3993600" cy="3617700"/>
          </a:xfrm>
          <a:prstGeom prst="rect">
            <a:avLst/>
          </a:prstGeom>
          <a:noFill/>
          <a:ln>
            <a:noFill/>
          </a:ln>
        </p:spPr>
      </p:sp>
      <p:sp>
        <p:nvSpPr>
          <p:cNvPr id="65" name="Google Shape;65;p13"/>
          <p:cNvSpPr txBox="1"/>
          <p:nvPr>
            <p:ph type="title"/>
          </p:nvPr>
        </p:nvSpPr>
        <p:spPr>
          <a:xfrm>
            <a:off x="6312871" y="2050552"/>
            <a:ext cx="4998600" cy="1749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6" name="Shape 66"/>
        <p:cNvGrpSpPr/>
        <p:nvPr/>
      </p:nvGrpSpPr>
      <p:grpSpPr>
        <a:xfrm>
          <a:off x="0" y="0"/>
          <a:ext cx="0" cy="0"/>
          <a:chOff x="0" y="0"/>
          <a:chExt cx="0" cy="0"/>
        </a:xfrm>
      </p:grpSpPr>
      <p:sp>
        <p:nvSpPr>
          <p:cNvPr id="67" name="Google Shape;67;p14"/>
          <p:cNvSpPr txBox="1"/>
          <p:nvPr>
            <p:ph idx="1" type="body"/>
          </p:nvPr>
        </p:nvSpPr>
        <p:spPr>
          <a:xfrm>
            <a:off x="660400" y="2044700"/>
            <a:ext cx="4275000" cy="3560700"/>
          </a:xfrm>
          <a:prstGeom prst="rect">
            <a:avLst/>
          </a:prstGeom>
          <a:noFill/>
          <a:ln>
            <a:noFill/>
          </a:ln>
        </p:spPr>
        <p:txBody>
          <a:bodyPr anchorCtr="0" anchor="t" bIns="45700" lIns="91425" spcFirstLastPara="1" rIns="91425" wrap="square" tIns="45700">
            <a:normAutofit/>
          </a:bodyPr>
          <a:lstStyle>
            <a:lvl1pPr indent="-330200" lvl="0" marL="457200" rtl="0" algn="l">
              <a:spcBef>
                <a:spcPts val="1000"/>
              </a:spcBef>
              <a:spcAft>
                <a:spcPts val="0"/>
              </a:spcAft>
              <a:buClr>
                <a:schemeClr val="accent4"/>
              </a:buClr>
              <a:buSzPts val="1600"/>
              <a:buFont typeface="Noto Sans Symbols"/>
              <a:buChar char="▪"/>
              <a:defRPr sz="2000"/>
            </a:lvl1pPr>
            <a:lvl2pPr indent="-320040" lvl="1" marL="914400" rtl="0" algn="l">
              <a:spcBef>
                <a:spcPts val="1000"/>
              </a:spcBef>
              <a:spcAft>
                <a:spcPts val="0"/>
              </a:spcAft>
              <a:buClr>
                <a:schemeClr val="accent4"/>
              </a:buClr>
              <a:buSzPts val="1440"/>
              <a:buFont typeface="Noto Sans Symbols"/>
              <a:buChar char="▪"/>
              <a:defRPr sz="1800"/>
            </a:lvl2pPr>
            <a:lvl3pPr indent="-309880" lvl="2" marL="1371600" rtl="0" algn="l">
              <a:spcBef>
                <a:spcPts val="1000"/>
              </a:spcBef>
              <a:spcAft>
                <a:spcPts val="0"/>
              </a:spcAft>
              <a:buClr>
                <a:schemeClr val="accent4"/>
              </a:buClr>
              <a:buSzPts val="1280"/>
              <a:buFont typeface="Noto Sans Symbols"/>
              <a:buChar char="▪"/>
              <a:defRPr sz="1600"/>
            </a:lvl3pPr>
            <a:lvl4pPr indent="-309880" lvl="3" marL="1828800" rtl="0" algn="l">
              <a:spcBef>
                <a:spcPts val="1000"/>
              </a:spcBef>
              <a:spcAft>
                <a:spcPts val="0"/>
              </a:spcAft>
              <a:buClr>
                <a:schemeClr val="accent4"/>
              </a:buClr>
              <a:buSzPts val="1280"/>
              <a:buFont typeface="Noto Sans Symbols"/>
              <a:buChar char="▪"/>
              <a:defRPr sz="1600"/>
            </a:lvl4pPr>
            <a:lvl5pPr indent="-309879" lvl="4" marL="2286000" rtl="0" algn="l">
              <a:spcBef>
                <a:spcPts val="1000"/>
              </a:spcBef>
              <a:spcAft>
                <a:spcPts val="0"/>
              </a:spcAft>
              <a:buClr>
                <a:schemeClr val="accent4"/>
              </a:buClr>
              <a:buSzPts val="1280"/>
              <a:buFont typeface="Noto Sans Symbols"/>
              <a:buChar char="▪"/>
              <a:defRPr sz="1600"/>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8" name="Google Shape;68;p14"/>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9" name="Google Shape;69;p14"/>
          <p:cNvSpPr/>
          <p:nvPr/>
        </p:nvSpPr>
        <p:spPr>
          <a:xfrm>
            <a:off x="6692791" y="1699889"/>
            <a:ext cx="319800" cy="31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0" name="Google Shape;70;p14"/>
          <p:cNvSpPr/>
          <p:nvPr/>
        </p:nvSpPr>
        <p:spPr>
          <a:xfrm>
            <a:off x="9354457" y="5897738"/>
            <a:ext cx="180000" cy="18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1" name="Google Shape;71;p14"/>
          <p:cNvSpPr/>
          <p:nvPr>
            <p:ph idx="2" type="pic"/>
          </p:nvPr>
        </p:nvSpPr>
        <p:spPr>
          <a:xfrm>
            <a:off x="7090227" y="786181"/>
            <a:ext cx="4441500" cy="5393100"/>
          </a:xfrm>
          <a:prstGeom prst="rect">
            <a:avLst/>
          </a:prstGeom>
          <a:noFill/>
          <a:ln>
            <a:noFill/>
          </a:ln>
        </p:spPr>
      </p:sp>
      <p:sp>
        <p:nvSpPr>
          <p:cNvPr id="72" name="Google Shape;72;p14"/>
          <p:cNvSpPr txBox="1"/>
          <p:nvPr>
            <p:ph type="title"/>
          </p:nvPr>
        </p:nvSpPr>
        <p:spPr>
          <a:xfrm>
            <a:off x="660400" y="805213"/>
            <a:ext cx="4275000" cy="83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800"/>
              <a:buFont typeface="Trebuchet MS"/>
              <a:buNone/>
              <a:defRPr b="1" sz="4800">
                <a:solidFill>
                  <a:schemeClr val="dk1"/>
                </a:solidFill>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73" name="Shape 73"/>
        <p:cNvGrpSpPr/>
        <p:nvPr/>
      </p:nvGrpSpPr>
      <p:grpSpPr>
        <a:xfrm>
          <a:off x="0" y="0"/>
          <a:ext cx="0" cy="0"/>
          <a:chOff x="0" y="0"/>
          <a:chExt cx="0" cy="0"/>
        </a:xfrm>
      </p:grpSpPr>
      <p:sp>
        <p:nvSpPr>
          <p:cNvPr id="74" name="Google Shape;74;p15"/>
          <p:cNvSpPr/>
          <p:nvPr>
            <p:ph idx="2" type="pic"/>
          </p:nvPr>
        </p:nvSpPr>
        <p:spPr>
          <a:xfrm>
            <a:off x="5353508" y="2555551"/>
            <a:ext cx="1485000" cy="1280100"/>
          </a:xfrm>
          <a:prstGeom prst="rect">
            <a:avLst/>
          </a:prstGeom>
          <a:noFill/>
          <a:ln>
            <a:noFill/>
          </a:ln>
        </p:spPr>
      </p:sp>
      <p:sp>
        <p:nvSpPr>
          <p:cNvPr id="75" name="Google Shape;75;p15"/>
          <p:cNvSpPr/>
          <p:nvPr>
            <p:ph idx="3" type="pic"/>
          </p:nvPr>
        </p:nvSpPr>
        <p:spPr>
          <a:xfrm>
            <a:off x="3115921" y="2555551"/>
            <a:ext cx="1485000" cy="1280100"/>
          </a:xfrm>
          <a:prstGeom prst="rect">
            <a:avLst/>
          </a:prstGeom>
          <a:noFill/>
          <a:ln>
            <a:noFill/>
          </a:ln>
        </p:spPr>
      </p:sp>
      <p:sp>
        <p:nvSpPr>
          <p:cNvPr id="76" name="Google Shape;76;p15"/>
          <p:cNvSpPr/>
          <p:nvPr>
            <p:ph idx="4" type="pic"/>
          </p:nvPr>
        </p:nvSpPr>
        <p:spPr>
          <a:xfrm>
            <a:off x="7602465" y="2555551"/>
            <a:ext cx="1485000" cy="1280100"/>
          </a:xfrm>
          <a:prstGeom prst="rect">
            <a:avLst/>
          </a:prstGeom>
          <a:noFill/>
          <a:ln>
            <a:noFill/>
          </a:ln>
        </p:spPr>
      </p:sp>
      <p:sp>
        <p:nvSpPr>
          <p:cNvPr id="77" name="Google Shape;77;p15"/>
          <p:cNvSpPr/>
          <p:nvPr>
            <p:ph idx="5" type="pic"/>
          </p:nvPr>
        </p:nvSpPr>
        <p:spPr>
          <a:xfrm>
            <a:off x="9840051" y="2555551"/>
            <a:ext cx="1485000" cy="1280100"/>
          </a:xfrm>
          <a:prstGeom prst="rect">
            <a:avLst/>
          </a:prstGeom>
          <a:noFill/>
          <a:ln>
            <a:noFill/>
          </a:ln>
        </p:spPr>
      </p:sp>
      <p:sp>
        <p:nvSpPr>
          <p:cNvPr id="78" name="Google Shape;78;p15"/>
          <p:cNvSpPr txBox="1"/>
          <p:nvPr>
            <p:ph type="title"/>
          </p:nvPr>
        </p:nvSpPr>
        <p:spPr>
          <a:xfrm>
            <a:off x="432000" y="647700"/>
            <a:ext cx="11340000" cy="700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79" name="Google Shape;79;p15"/>
          <p:cNvSpPr/>
          <p:nvPr/>
        </p:nvSpPr>
        <p:spPr>
          <a:xfrm>
            <a:off x="546669" y="3467555"/>
            <a:ext cx="458400" cy="3951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0" name="Google Shape;80;p15"/>
          <p:cNvSpPr/>
          <p:nvPr/>
        </p:nvSpPr>
        <p:spPr>
          <a:xfrm>
            <a:off x="11113337" y="2394722"/>
            <a:ext cx="358500" cy="3090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1" name="Google Shape;81;p15"/>
          <p:cNvSpPr/>
          <p:nvPr/>
        </p:nvSpPr>
        <p:spPr>
          <a:xfrm>
            <a:off x="10882649" y="2202202"/>
            <a:ext cx="230700" cy="198900"/>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2" name="Google Shape;82;p15"/>
          <p:cNvSpPr txBox="1"/>
          <p:nvPr>
            <p:ph idx="1" type="body"/>
          </p:nvPr>
        </p:nvSpPr>
        <p:spPr>
          <a:xfrm>
            <a:off x="546668"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3" name="Google Shape;83;p15"/>
          <p:cNvSpPr txBox="1"/>
          <p:nvPr>
            <p:ph idx="6" type="body"/>
          </p:nvPr>
        </p:nvSpPr>
        <p:spPr>
          <a:xfrm>
            <a:off x="556692"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4" name="Google Shape;84;p15"/>
          <p:cNvSpPr txBox="1"/>
          <p:nvPr>
            <p:ph idx="7" type="body"/>
          </p:nvPr>
        </p:nvSpPr>
        <p:spPr>
          <a:xfrm>
            <a:off x="2789482"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5" name="Google Shape;85;p15"/>
          <p:cNvSpPr txBox="1"/>
          <p:nvPr>
            <p:ph idx="8" type="body"/>
          </p:nvPr>
        </p:nvSpPr>
        <p:spPr>
          <a:xfrm>
            <a:off x="2789483"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6" name="Google Shape;86;p15"/>
          <p:cNvSpPr txBox="1"/>
          <p:nvPr>
            <p:ph idx="9" type="body"/>
          </p:nvPr>
        </p:nvSpPr>
        <p:spPr>
          <a:xfrm>
            <a:off x="5032296"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7" name="Google Shape;87;p15"/>
          <p:cNvSpPr txBox="1"/>
          <p:nvPr>
            <p:ph idx="13" type="body"/>
          </p:nvPr>
        </p:nvSpPr>
        <p:spPr>
          <a:xfrm>
            <a:off x="5029201"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8" name="Google Shape;88;p15"/>
          <p:cNvSpPr txBox="1"/>
          <p:nvPr>
            <p:ph idx="14" type="body"/>
          </p:nvPr>
        </p:nvSpPr>
        <p:spPr>
          <a:xfrm>
            <a:off x="7275110"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9" name="Google Shape;89;p15"/>
          <p:cNvSpPr txBox="1"/>
          <p:nvPr>
            <p:ph idx="15" type="body"/>
          </p:nvPr>
        </p:nvSpPr>
        <p:spPr>
          <a:xfrm>
            <a:off x="7275111"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0" name="Google Shape;90;p15"/>
          <p:cNvSpPr txBox="1"/>
          <p:nvPr>
            <p:ph idx="16" type="body"/>
          </p:nvPr>
        </p:nvSpPr>
        <p:spPr>
          <a:xfrm>
            <a:off x="9517923"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1" name="Google Shape;91;p15"/>
          <p:cNvSpPr txBox="1"/>
          <p:nvPr>
            <p:ph idx="17" type="body"/>
          </p:nvPr>
        </p:nvSpPr>
        <p:spPr>
          <a:xfrm>
            <a:off x="9517923"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2" name="Google Shape;92;p15"/>
          <p:cNvSpPr/>
          <p:nvPr>
            <p:ph idx="18" type="pic"/>
          </p:nvPr>
        </p:nvSpPr>
        <p:spPr>
          <a:xfrm>
            <a:off x="878337" y="2555551"/>
            <a:ext cx="1485000" cy="128010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9" name="Shape 19"/>
        <p:cNvGrpSpPr/>
        <p:nvPr/>
      </p:nvGrpSpPr>
      <p:grpSpPr>
        <a:xfrm>
          <a:off x="0" y="0"/>
          <a:ext cx="0" cy="0"/>
          <a:chOff x="0" y="0"/>
          <a:chExt cx="0" cy="0"/>
        </a:xfrm>
      </p:grpSpPr>
      <p:sp>
        <p:nvSpPr>
          <p:cNvPr id="20" name="Google Shape;20;p3"/>
          <p:cNvSpPr/>
          <p:nvPr/>
        </p:nvSpPr>
        <p:spPr>
          <a:xfrm rot="5400000">
            <a:off x="6067700" y="-664800"/>
            <a:ext cx="56700" cy="112743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459000" y="1871800"/>
            <a:ext cx="11274000" cy="28623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6400"/>
              <a:buFont typeface="Playfair Display"/>
              <a:buNone/>
              <a:defRPr b="1" sz="6400">
                <a:latin typeface="Playfair Display"/>
                <a:ea typeface="Playfair Display"/>
                <a:cs typeface="Playfair Display"/>
                <a:sym typeface="Playfair Display"/>
              </a:defRPr>
            </a:lvl1pPr>
            <a:lvl2pPr lvl="1" algn="ctr">
              <a:spcBef>
                <a:spcPts val="0"/>
              </a:spcBef>
              <a:spcAft>
                <a:spcPts val="0"/>
              </a:spcAft>
              <a:buSzPts val="6400"/>
              <a:buFont typeface="Playfair Display"/>
              <a:buNone/>
              <a:defRPr b="1" sz="6400">
                <a:latin typeface="Playfair Display"/>
                <a:ea typeface="Playfair Display"/>
                <a:cs typeface="Playfair Display"/>
                <a:sym typeface="Playfair Display"/>
              </a:defRPr>
            </a:lvl2pPr>
            <a:lvl3pPr lvl="2" algn="ctr">
              <a:spcBef>
                <a:spcPts val="0"/>
              </a:spcBef>
              <a:spcAft>
                <a:spcPts val="0"/>
              </a:spcAft>
              <a:buSzPts val="6400"/>
              <a:buFont typeface="Playfair Display"/>
              <a:buNone/>
              <a:defRPr b="1" sz="6400">
                <a:latin typeface="Playfair Display"/>
                <a:ea typeface="Playfair Display"/>
                <a:cs typeface="Playfair Display"/>
                <a:sym typeface="Playfair Display"/>
              </a:defRPr>
            </a:lvl3pPr>
            <a:lvl4pPr lvl="3" algn="ctr">
              <a:spcBef>
                <a:spcPts val="0"/>
              </a:spcBef>
              <a:spcAft>
                <a:spcPts val="0"/>
              </a:spcAft>
              <a:buSzPts val="6400"/>
              <a:buFont typeface="Playfair Display"/>
              <a:buNone/>
              <a:defRPr b="1" sz="6400">
                <a:latin typeface="Playfair Display"/>
                <a:ea typeface="Playfair Display"/>
                <a:cs typeface="Playfair Display"/>
                <a:sym typeface="Playfair Display"/>
              </a:defRPr>
            </a:lvl4pPr>
            <a:lvl5pPr lvl="4" algn="ctr">
              <a:spcBef>
                <a:spcPts val="0"/>
              </a:spcBef>
              <a:spcAft>
                <a:spcPts val="0"/>
              </a:spcAft>
              <a:buSzPts val="6400"/>
              <a:buFont typeface="Playfair Display"/>
              <a:buNone/>
              <a:defRPr b="1" sz="6400">
                <a:latin typeface="Playfair Display"/>
                <a:ea typeface="Playfair Display"/>
                <a:cs typeface="Playfair Display"/>
                <a:sym typeface="Playfair Display"/>
              </a:defRPr>
            </a:lvl5pPr>
            <a:lvl6pPr lvl="5" algn="ctr">
              <a:spcBef>
                <a:spcPts val="0"/>
              </a:spcBef>
              <a:spcAft>
                <a:spcPts val="0"/>
              </a:spcAft>
              <a:buSzPts val="6400"/>
              <a:buFont typeface="Playfair Display"/>
              <a:buNone/>
              <a:defRPr b="1" sz="6400">
                <a:latin typeface="Playfair Display"/>
                <a:ea typeface="Playfair Display"/>
                <a:cs typeface="Playfair Display"/>
                <a:sym typeface="Playfair Display"/>
              </a:defRPr>
            </a:lvl6pPr>
            <a:lvl7pPr lvl="6" algn="ctr">
              <a:spcBef>
                <a:spcPts val="0"/>
              </a:spcBef>
              <a:spcAft>
                <a:spcPts val="0"/>
              </a:spcAft>
              <a:buSzPts val="6400"/>
              <a:buFont typeface="Playfair Display"/>
              <a:buNone/>
              <a:defRPr b="1" sz="6400">
                <a:latin typeface="Playfair Display"/>
                <a:ea typeface="Playfair Display"/>
                <a:cs typeface="Playfair Display"/>
                <a:sym typeface="Playfair Display"/>
              </a:defRPr>
            </a:lvl7pPr>
            <a:lvl8pPr lvl="7" algn="ctr">
              <a:spcBef>
                <a:spcPts val="0"/>
              </a:spcBef>
              <a:spcAft>
                <a:spcPts val="0"/>
              </a:spcAft>
              <a:buSzPts val="6400"/>
              <a:buFont typeface="Playfair Display"/>
              <a:buNone/>
              <a:defRPr b="1" sz="6400">
                <a:latin typeface="Playfair Display"/>
                <a:ea typeface="Playfair Display"/>
                <a:cs typeface="Playfair Display"/>
                <a:sym typeface="Playfair Display"/>
              </a:defRPr>
            </a:lvl8pPr>
            <a:lvl9pPr lvl="8" algn="ctr">
              <a:spcBef>
                <a:spcPts val="0"/>
              </a:spcBef>
              <a:spcAft>
                <a:spcPts val="0"/>
              </a:spcAft>
              <a:buSzPts val="6400"/>
              <a:buFont typeface="Playfair Display"/>
              <a:buNone/>
              <a:defRPr b="1" sz="6400">
                <a:latin typeface="Playfair Display"/>
                <a:ea typeface="Playfair Display"/>
                <a:cs typeface="Playfair Display"/>
                <a:sym typeface="Playfair Display"/>
              </a:defRPr>
            </a:lvl9pPr>
          </a:lstStyle>
          <a:p/>
        </p:txBody>
      </p:sp>
      <p:sp>
        <p:nvSpPr>
          <p:cNvPr id="22" name="Google Shape;22;p3"/>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5" name="Google Shape;25;p4"/>
          <p:cNvSpPr txBox="1"/>
          <p:nvPr>
            <p:ph idx="1" type="body"/>
          </p:nvPr>
        </p:nvSpPr>
        <p:spPr>
          <a:xfrm>
            <a:off x="415600" y="1645433"/>
            <a:ext cx="11360700" cy="44463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6" name="Google Shape;26;p4"/>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9" name="Google Shape;29;p5"/>
          <p:cNvSpPr txBox="1"/>
          <p:nvPr>
            <p:ph idx="1" type="body"/>
          </p:nvPr>
        </p:nvSpPr>
        <p:spPr>
          <a:xfrm>
            <a:off x="415600" y="1645400"/>
            <a:ext cx="5333100" cy="4446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p5"/>
          <p:cNvSpPr txBox="1"/>
          <p:nvPr>
            <p:ph idx="2" type="body"/>
          </p:nvPr>
        </p:nvSpPr>
        <p:spPr>
          <a:xfrm>
            <a:off x="6443200" y="1645400"/>
            <a:ext cx="5333100" cy="4446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4" name="Google Shape;34;p6"/>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7"/>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7200"/>
              <a:buFont typeface="Playfair Display"/>
              <a:buNone/>
              <a:defRPr sz="7200">
                <a:solidFill>
                  <a:schemeClr val="lt1"/>
                </a:solidFill>
                <a:latin typeface="Playfair Display"/>
                <a:ea typeface="Playfair Display"/>
                <a:cs typeface="Playfair Display"/>
                <a:sym typeface="Playfair Display"/>
              </a:defRPr>
            </a:lvl9pPr>
          </a:lstStyle>
          <a:p/>
        </p:txBody>
      </p:sp>
      <p:sp>
        <p:nvSpPr>
          <p:cNvPr id="41" name="Google Shape;41;p8"/>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p9"/>
          <p:cNvCxnSpPr/>
          <p:nvPr/>
        </p:nvCxnSpPr>
        <p:spPr>
          <a:xfrm>
            <a:off x="6706233" y="5994000"/>
            <a:ext cx="624300" cy="0"/>
          </a:xfrm>
          <a:prstGeom prst="straightConnector1">
            <a:avLst/>
          </a:prstGeom>
          <a:noFill/>
          <a:ln cap="flat" cmpd="sng" w="19050">
            <a:solidFill>
              <a:schemeClr val="dk2"/>
            </a:solidFill>
            <a:prstDash val="solid"/>
            <a:round/>
            <a:headEnd len="sm" w="sm" type="none"/>
            <a:tailEnd len="sm" w="sm" type="none"/>
          </a:ln>
        </p:spPr>
      </p:cxnSp>
      <p:sp>
        <p:nvSpPr>
          <p:cNvPr id="45" name="Google Shape;45;p9"/>
          <p:cNvSpPr txBox="1"/>
          <p:nvPr>
            <p:ph type="title"/>
          </p:nvPr>
        </p:nvSpPr>
        <p:spPr>
          <a:xfrm>
            <a:off x="354000" y="14422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6" name="Google Shape;46;p9"/>
          <p:cNvSpPr txBox="1"/>
          <p:nvPr>
            <p:ph idx="1" type="subTitle"/>
          </p:nvPr>
        </p:nvSpPr>
        <p:spPr>
          <a:xfrm>
            <a:off x="354000" y="38952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7" name="Google Shape;47;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highlight>
                  <a:schemeClr val="lt1"/>
                </a:highlight>
              </a:defRPr>
            </a:lvl1pPr>
            <a:lvl2pPr indent="-349250" lvl="1" marL="914400">
              <a:spcBef>
                <a:spcPts val="0"/>
              </a:spcBef>
              <a:spcAft>
                <a:spcPts val="0"/>
              </a:spcAft>
              <a:buSzPts val="1900"/>
              <a:buChar char="○"/>
              <a:defRPr>
                <a:highlight>
                  <a:schemeClr val="lt1"/>
                </a:highlight>
              </a:defRPr>
            </a:lvl2pPr>
            <a:lvl3pPr indent="-349250" lvl="2" marL="1371600">
              <a:spcBef>
                <a:spcPts val="0"/>
              </a:spcBef>
              <a:spcAft>
                <a:spcPts val="0"/>
              </a:spcAft>
              <a:buSzPts val="1900"/>
              <a:buChar char="■"/>
              <a:defRPr>
                <a:highlight>
                  <a:schemeClr val="lt1"/>
                </a:highlight>
              </a:defRPr>
            </a:lvl3pPr>
            <a:lvl4pPr indent="-349250" lvl="3" marL="1828800">
              <a:spcBef>
                <a:spcPts val="0"/>
              </a:spcBef>
              <a:spcAft>
                <a:spcPts val="0"/>
              </a:spcAft>
              <a:buSzPts val="1900"/>
              <a:buChar char="●"/>
              <a:defRPr>
                <a:highlight>
                  <a:schemeClr val="lt1"/>
                </a:highlight>
              </a:defRPr>
            </a:lvl4pPr>
            <a:lvl5pPr indent="-349250" lvl="4" marL="2286000">
              <a:spcBef>
                <a:spcPts val="0"/>
              </a:spcBef>
              <a:spcAft>
                <a:spcPts val="0"/>
              </a:spcAft>
              <a:buSzPts val="1900"/>
              <a:buChar char="○"/>
              <a:defRPr>
                <a:highlight>
                  <a:schemeClr val="lt1"/>
                </a:highlight>
              </a:defRPr>
            </a:lvl5pPr>
            <a:lvl6pPr indent="-349250" lvl="5" marL="2743200">
              <a:spcBef>
                <a:spcPts val="0"/>
              </a:spcBef>
              <a:spcAft>
                <a:spcPts val="0"/>
              </a:spcAft>
              <a:buSzPts val="1900"/>
              <a:buChar char="■"/>
              <a:defRPr>
                <a:highlight>
                  <a:schemeClr val="lt1"/>
                </a:highlight>
              </a:defRPr>
            </a:lvl6pPr>
            <a:lvl7pPr indent="-349250" lvl="6" marL="3200400">
              <a:spcBef>
                <a:spcPts val="0"/>
              </a:spcBef>
              <a:spcAft>
                <a:spcPts val="0"/>
              </a:spcAft>
              <a:buSzPts val="1900"/>
              <a:buChar char="●"/>
              <a:defRPr>
                <a:highlight>
                  <a:schemeClr val="lt1"/>
                </a:highlight>
              </a:defRPr>
            </a:lvl7pPr>
            <a:lvl8pPr indent="-349250" lvl="7" marL="3657600">
              <a:spcBef>
                <a:spcPts val="0"/>
              </a:spcBef>
              <a:spcAft>
                <a:spcPts val="0"/>
              </a:spcAft>
              <a:buSzPts val="1900"/>
              <a:buChar char="○"/>
              <a:defRPr>
                <a:highlight>
                  <a:schemeClr val="lt1"/>
                </a:highlight>
              </a:defRPr>
            </a:lvl8pPr>
            <a:lvl9pPr indent="-349250" lvl="8" marL="4114800">
              <a:spcBef>
                <a:spcPts val="0"/>
              </a:spcBef>
              <a:spcAft>
                <a:spcPts val="0"/>
              </a:spcAft>
              <a:buSzPts val="1900"/>
              <a:buChar char="■"/>
              <a:defRPr>
                <a:highlight>
                  <a:schemeClr val="lt1"/>
                </a:highlight>
              </a:defRPr>
            </a:lvl9pPr>
          </a:lstStyle>
          <a:p/>
        </p:txBody>
      </p:sp>
      <p:sp>
        <p:nvSpPr>
          <p:cNvPr id="48" name="Google Shape;48;p9"/>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highlight>
                  <a:schemeClr val="dk1"/>
                </a:highlight>
              </a:defRPr>
            </a:lvl1pPr>
          </a:lstStyle>
          <a:p/>
        </p:txBody>
      </p:sp>
      <p:sp>
        <p:nvSpPr>
          <p:cNvPr id="51" name="Google Shape;51;p10"/>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4000"/>
              <a:buFont typeface="Oswald"/>
              <a:buNone/>
              <a:defRPr sz="4000">
                <a:solidFill>
                  <a:schemeClr val="dk2"/>
                </a:solidFill>
                <a:highlight>
                  <a:schemeClr val="dk1"/>
                </a:highlight>
                <a:latin typeface="Oswald"/>
                <a:ea typeface="Oswald"/>
                <a:cs typeface="Oswald"/>
                <a:sym typeface="Oswald"/>
              </a:defRPr>
            </a:lvl9pPr>
          </a:lstStyle>
          <a:p/>
        </p:txBody>
      </p:sp>
      <p:sp>
        <p:nvSpPr>
          <p:cNvPr id="11" name="Google Shape;11;p1"/>
          <p:cNvSpPr txBox="1"/>
          <p:nvPr>
            <p:ph idx="1" type="body"/>
          </p:nvPr>
        </p:nvSpPr>
        <p:spPr>
          <a:xfrm>
            <a:off x="415600" y="1645433"/>
            <a:ext cx="11360700" cy="44463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Playfair Display"/>
              <a:buChar char="●"/>
              <a:defRPr sz="2400">
                <a:solidFill>
                  <a:schemeClr val="dk2"/>
                </a:solidFill>
                <a:latin typeface="Playfair Display"/>
                <a:ea typeface="Playfair Display"/>
                <a:cs typeface="Playfair Display"/>
                <a:sym typeface="Playfair Display"/>
              </a:defRPr>
            </a:lvl1pPr>
            <a:lvl2pPr indent="-349250" lvl="1" marL="9144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2pPr>
            <a:lvl3pPr indent="-349250" lvl="2" marL="13716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3pPr>
            <a:lvl4pPr indent="-349250" lvl="3" marL="18288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4pPr>
            <a:lvl5pPr indent="-349250" lvl="4" marL="22860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5pPr>
            <a:lvl6pPr indent="-349250" lvl="5" marL="27432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6pPr>
            <a:lvl7pPr indent="-349250" lvl="6" marL="32004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7pPr>
            <a:lvl8pPr indent="-349250" lvl="7" marL="36576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8pPr>
            <a:lvl9pPr indent="-349250" lvl="8" marL="4114800">
              <a:lnSpc>
                <a:spcPct val="115000"/>
              </a:lnSpc>
              <a:spcBef>
                <a:spcPts val="0"/>
              </a:spcBef>
              <a:spcAft>
                <a:spcPts val="0"/>
              </a:spcAft>
              <a:buClr>
                <a:schemeClr val="dk2"/>
              </a:buClr>
              <a:buSzPts val="1900"/>
              <a:buFont typeface="Playfair Display"/>
              <a:buChar char="■"/>
              <a:defRPr sz="1900">
                <a:solidFill>
                  <a:schemeClr val="dk2"/>
                </a:solidFill>
                <a:latin typeface="Playfair Display"/>
                <a:ea typeface="Playfair Display"/>
                <a:cs typeface="Playfair Display"/>
                <a:sym typeface="Playfair Display"/>
              </a:defRPr>
            </a:lvl9pPr>
          </a:lstStyle>
          <a:p/>
        </p:txBody>
      </p:sp>
      <p:sp>
        <p:nvSpPr>
          <p:cNvPr id="12" name="Google Shape;12;p1"/>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Playfair Display"/>
                <a:ea typeface="Playfair Display"/>
                <a:cs typeface="Playfair Display"/>
                <a:sym typeface="Playfair Display"/>
              </a:defRPr>
            </a:lvl1pPr>
            <a:lvl2pPr lvl="1" algn="r">
              <a:buNone/>
              <a:defRPr sz="1300">
                <a:solidFill>
                  <a:schemeClr val="dk2"/>
                </a:solidFill>
                <a:latin typeface="Playfair Display"/>
                <a:ea typeface="Playfair Display"/>
                <a:cs typeface="Playfair Display"/>
                <a:sym typeface="Playfair Display"/>
              </a:defRPr>
            </a:lvl2pPr>
            <a:lvl3pPr lvl="2" algn="r">
              <a:buNone/>
              <a:defRPr sz="1300">
                <a:solidFill>
                  <a:schemeClr val="dk2"/>
                </a:solidFill>
                <a:latin typeface="Playfair Display"/>
                <a:ea typeface="Playfair Display"/>
                <a:cs typeface="Playfair Display"/>
                <a:sym typeface="Playfair Display"/>
              </a:defRPr>
            </a:lvl3pPr>
            <a:lvl4pPr lvl="3" algn="r">
              <a:buNone/>
              <a:defRPr sz="1300">
                <a:solidFill>
                  <a:schemeClr val="dk2"/>
                </a:solidFill>
                <a:latin typeface="Playfair Display"/>
                <a:ea typeface="Playfair Display"/>
                <a:cs typeface="Playfair Display"/>
                <a:sym typeface="Playfair Display"/>
              </a:defRPr>
            </a:lvl4pPr>
            <a:lvl5pPr lvl="4" algn="r">
              <a:buNone/>
              <a:defRPr sz="1300">
                <a:solidFill>
                  <a:schemeClr val="dk2"/>
                </a:solidFill>
                <a:latin typeface="Playfair Display"/>
                <a:ea typeface="Playfair Display"/>
                <a:cs typeface="Playfair Display"/>
                <a:sym typeface="Playfair Display"/>
              </a:defRPr>
            </a:lvl5pPr>
            <a:lvl6pPr lvl="5" algn="r">
              <a:buNone/>
              <a:defRPr sz="1300">
                <a:solidFill>
                  <a:schemeClr val="dk2"/>
                </a:solidFill>
                <a:latin typeface="Playfair Display"/>
                <a:ea typeface="Playfair Display"/>
                <a:cs typeface="Playfair Display"/>
                <a:sym typeface="Playfair Display"/>
              </a:defRPr>
            </a:lvl6pPr>
            <a:lvl7pPr lvl="6" algn="r">
              <a:buNone/>
              <a:defRPr sz="1300">
                <a:solidFill>
                  <a:schemeClr val="dk2"/>
                </a:solidFill>
                <a:latin typeface="Playfair Display"/>
                <a:ea typeface="Playfair Display"/>
                <a:cs typeface="Playfair Display"/>
                <a:sym typeface="Playfair Display"/>
              </a:defRPr>
            </a:lvl7pPr>
            <a:lvl8pPr lvl="7" algn="r">
              <a:buNone/>
              <a:defRPr sz="1300">
                <a:solidFill>
                  <a:schemeClr val="dk2"/>
                </a:solidFill>
                <a:latin typeface="Playfair Display"/>
                <a:ea typeface="Playfair Display"/>
                <a:cs typeface="Playfair Display"/>
                <a:sym typeface="Playfair Display"/>
              </a:defRPr>
            </a:lvl8pPr>
            <a:lvl9pPr lvl="8" algn="r">
              <a:buNone/>
              <a:defRPr sz="13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hyperlink" Target="http://ab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2.jpg"/><Relationship Id="rId5" Type="http://schemas.openxmlformats.org/officeDocument/2006/relationships/image" Target="../media/image9.jpg"/><Relationship Id="rId6" Type="http://schemas.openxmlformats.org/officeDocument/2006/relationships/image" Target="../media/image13.jpg"/><Relationship Id="rId7" Type="http://schemas.openxmlformats.org/officeDocument/2006/relationships/image" Target="../media/image10.jpg"/><Relationship Id="rId8"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idx="1" type="body"/>
          </p:nvPr>
        </p:nvSpPr>
        <p:spPr>
          <a:xfrm>
            <a:off x="6312875" y="3729802"/>
            <a:ext cx="3400200" cy="12738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600"/>
              <a:buNone/>
            </a:pPr>
            <a:r>
              <a:t/>
            </a:r>
            <a:endParaRPr b="0">
              <a:solidFill>
                <a:schemeClr val="dk1"/>
              </a:solidFill>
            </a:endParaRPr>
          </a:p>
        </p:txBody>
      </p:sp>
      <p:sp>
        <p:nvSpPr>
          <p:cNvPr id="98" name="Google Shape;98;p16"/>
          <p:cNvSpPr txBox="1"/>
          <p:nvPr>
            <p:ph type="title"/>
          </p:nvPr>
        </p:nvSpPr>
        <p:spPr>
          <a:xfrm>
            <a:off x="6312871" y="2050553"/>
            <a:ext cx="4998720" cy="74344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solidFill>
                  <a:srgbClr val="0000FF"/>
                </a:solidFill>
              </a:rPr>
              <a:t>SkillBuild-Jahir-Team1</a:t>
            </a:r>
            <a:endParaRPr sz="3200">
              <a:solidFill>
                <a:srgbClr val="0000FF"/>
              </a:solidFill>
            </a:endParaRPr>
          </a:p>
        </p:txBody>
      </p:sp>
      <p:sp>
        <p:nvSpPr>
          <p:cNvPr id="99" name="Google Shape;99;p16"/>
          <p:cNvSpPr txBox="1"/>
          <p:nvPr/>
        </p:nvSpPr>
        <p:spPr>
          <a:xfrm>
            <a:off x="6400800" y="2794001"/>
            <a:ext cx="3312160" cy="8614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920"/>
              <a:buFont typeface="Noto Sans Symbols"/>
              <a:buNone/>
            </a:pPr>
            <a:r>
              <a:rPr b="1" i="0" lang="en-US" sz="2400" u="none" cap="none" strike="noStrike">
                <a:solidFill>
                  <a:schemeClr val="accent4"/>
                </a:solidFill>
                <a:latin typeface="Trebuchet MS"/>
                <a:ea typeface="Trebuchet MS"/>
                <a:cs typeface="Trebuchet MS"/>
                <a:sym typeface="Trebuchet MS"/>
              </a:rPr>
              <a:t>Final Project</a:t>
            </a:r>
            <a:endParaRPr/>
          </a:p>
        </p:txBody>
      </p:sp>
      <p:pic>
        <p:nvPicPr>
          <p:cNvPr id="100" name="Google Shape;100;p1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101" name="Google Shape;101;p16"/>
          <p:cNvSpPr/>
          <p:nvPr>
            <p:ph idx="2" type="pic"/>
          </p:nvPr>
        </p:nvSpPr>
        <p:spPr>
          <a:xfrm>
            <a:off x="1397740" y="2019294"/>
            <a:ext cx="3993600" cy="3617700"/>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822"/>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ppt_w</p:attrName>
                                        </p:attrNameLst>
                                      </p:cBhvr>
                                      <p:tavLst>
                                        <p:tav fmla="" tm="0">
                                          <p:val>
                                            <p:strVal val="0"/>
                                          </p:val>
                                        </p:tav>
                                        <p:tav fmla="" tm="100000">
                                          <p:val>
                                            <p:strVal val="#ppt_w"/>
                                          </p:val>
                                        </p:tav>
                                      </p:tavLst>
                                    </p:anim>
                                    <p:anim calcmode="lin" valueType="num">
                                      <p:cBhvr additive="base">
                                        <p:cTn dur="500"/>
                                        <p:tgtEl>
                                          <p:spTgt spid="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130000" y="-146250"/>
            <a:ext cx="12322200" cy="7150500"/>
          </a:xfrm>
          <a:prstGeom prst="rect">
            <a:avLst/>
          </a:prstGeom>
        </p:spPr>
        <p:txBody>
          <a:bodyPr anchorCtr="0" anchor="t" bIns="121900" lIns="121900" spcFirstLastPara="1" rIns="121900" wrap="square" tIns="121900">
            <a:normAutofit fontScale="90000"/>
          </a:bodyPr>
          <a:lstStyle/>
          <a:p>
            <a:pPr indent="0" lvl="0" marL="0" rtl="0" algn="l">
              <a:lnSpc>
                <a:spcPct val="115000"/>
              </a:lnSpc>
              <a:spcBef>
                <a:spcPts val="0"/>
              </a:spcBef>
              <a:spcAft>
                <a:spcPts val="0"/>
              </a:spcAft>
              <a:buClr>
                <a:schemeClr val="dk2"/>
              </a:buClr>
              <a:buSzPct val="31915"/>
              <a:buFont typeface="Arial"/>
              <a:buNone/>
            </a:pPr>
            <a:r>
              <a:rPr b="1" lang="en-US" sz="3446">
                <a:solidFill>
                  <a:srgbClr val="660000"/>
                </a:solidFill>
                <a:latin typeface="Playfair Display"/>
                <a:ea typeface="Playfair Display"/>
                <a:cs typeface="Playfair Display"/>
                <a:sym typeface="Playfair Display"/>
              </a:rPr>
              <a:t>*</a:t>
            </a:r>
            <a:r>
              <a:rPr b="1" lang="en-US" sz="3446" u="sng">
                <a:solidFill>
                  <a:srgbClr val="660000"/>
                </a:solidFill>
                <a:latin typeface="Playfair Display"/>
                <a:ea typeface="Playfair Display"/>
                <a:cs typeface="Playfair Display"/>
                <a:sym typeface="Playfair Display"/>
              </a:rPr>
              <a:t>Culture</a:t>
            </a:r>
            <a:endParaRPr b="1" sz="3446" u="sng">
              <a:solidFill>
                <a:srgbClr val="660000"/>
              </a:solidFill>
              <a:latin typeface="Playfair Display"/>
              <a:ea typeface="Playfair Display"/>
              <a:cs typeface="Playfair Display"/>
              <a:sym typeface="Playfair Display"/>
            </a:endParaRPr>
          </a:p>
          <a:p>
            <a:pPr indent="0" lvl="0" marL="0" rtl="0" algn="l">
              <a:lnSpc>
                <a:spcPct val="115000"/>
              </a:lnSpc>
              <a:spcBef>
                <a:spcPts val="1600"/>
              </a:spcBef>
              <a:spcAft>
                <a:spcPts val="0"/>
              </a:spcAft>
              <a:buClr>
                <a:schemeClr val="dk2"/>
              </a:buClr>
              <a:buSzPct val="45833"/>
              <a:buFont typeface="Arial"/>
              <a:buNone/>
            </a:pPr>
            <a:r>
              <a:rPr lang="en-US" sz="2400">
                <a:latin typeface="Playfair Display"/>
                <a:ea typeface="Playfair Display"/>
                <a:cs typeface="Playfair Display"/>
                <a:sym typeface="Playfair Display"/>
              </a:rPr>
              <a:t>			</a:t>
            </a:r>
            <a:r>
              <a:rPr b="1" lang="en-US" sz="3485">
                <a:latin typeface="Playfair Display"/>
                <a:ea typeface="Playfair Display"/>
                <a:cs typeface="Playfair Display"/>
                <a:sym typeface="Playfair Display"/>
              </a:rPr>
              <a:t>T</a:t>
            </a:r>
            <a:r>
              <a:rPr b="1" lang="en-US" sz="2818">
                <a:latin typeface="Playfair Display"/>
                <a:ea typeface="Playfair Display"/>
                <a:cs typeface="Playfair Display"/>
                <a:sym typeface="Playfair Display"/>
              </a:rPr>
              <a:t>hrough this users will aware about ethnicity and habitual activities of people of respected places</a:t>
            </a:r>
            <a:r>
              <a:rPr lang="en-US" sz="6041">
                <a:latin typeface="Playfair Display"/>
                <a:ea typeface="Playfair Display"/>
                <a:cs typeface="Playfair Display"/>
                <a:sym typeface="Playfair Display"/>
              </a:rPr>
              <a:t> </a:t>
            </a:r>
            <a:r>
              <a:rPr lang="en-US" sz="2400">
                <a:latin typeface="Playfair Display"/>
                <a:ea typeface="Playfair Display"/>
                <a:cs typeface="Playfair Display"/>
                <a:sym typeface="Playfair Display"/>
              </a:rPr>
              <a:t>	</a:t>
            </a:r>
            <a:endParaRPr sz="3992">
              <a:latin typeface="Playfair Display"/>
              <a:ea typeface="Playfair Display"/>
              <a:cs typeface="Playfair Display"/>
              <a:sym typeface="Playfair Display"/>
            </a:endParaRPr>
          </a:p>
          <a:p>
            <a:pPr indent="0" lvl="0" marL="0" rtl="0" algn="l">
              <a:lnSpc>
                <a:spcPct val="115000"/>
              </a:lnSpc>
              <a:spcBef>
                <a:spcPts val="1600"/>
              </a:spcBef>
              <a:spcAft>
                <a:spcPts val="0"/>
              </a:spcAft>
              <a:buClr>
                <a:schemeClr val="dk2"/>
              </a:buClr>
              <a:buSzPct val="32144"/>
              <a:buFont typeface="Arial"/>
              <a:buNone/>
            </a:pPr>
            <a:r>
              <a:rPr b="1" lang="en-US" sz="3422">
                <a:solidFill>
                  <a:srgbClr val="A64D79"/>
                </a:solidFill>
                <a:latin typeface="Playfair Display"/>
                <a:ea typeface="Playfair Display"/>
                <a:cs typeface="Playfair Display"/>
                <a:sym typeface="Playfair Display"/>
              </a:rPr>
              <a:t>*</a:t>
            </a:r>
            <a:r>
              <a:rPr b="1" lang="en-US" sz="3422" u="sng">
                <a:solidFill>
                  <a:srgbClr val="A64D79"/>
                </a:solidFill>
                <a:latin typeface="Comic Sans MS"/>
                <a:ea typeface="Comic Sans MS"/>
                <a:cs typeface="Comic Sans MS"/>
                <a:sym typeface="Comic Sans MS"/>
              </a:rPr>
              <a:t>Popular Places</a:t>
            </a:r>
            <a:endParaRPr b="1" sz="3422" u="sng">
              <a:solidFill>
                <a:srgbClr val="A64D79"/>
              </a:solidFill>
              <a:latin typeface="Comic Sans MS"/>
              <a:ea typeface="Comic Sans MS"/>
              <a:cs typeface="Comic Sans MS"/>
              <a:sym typeface="Comic Sans MS"/>
            </a:endParaRPr>
          </a:p>
          <a:p>
            <a:pPr indent="0" lvl="0" marL="0" rtl="0" algn="l">
              <a:lnSpc>
                <a:spcPct val="115000"/>
              </a:lnSpc>
              <a:spcBef>
                <a:spcPts val="1600"/>
              </a:spcBef>
              <a:spcAft>
                <a:spcPts val="0"/>
              </a:spcAft>
              <a:buClr>
                <a:schemeClr val="dk2"/>
              </a:buClr>
              <a:buSzPct val="45833"/>
              <a:buFont typeface="Arial"/>
              <a:buNone/>
            </a:pPr>
            <a:r>
              <a:rPr lang="en-US" sz="2400">
                <a:latin typeface="Playfair Display"/>
                <a:ea typeface="Playfair Display"/>
                <a:cs typeface="Playfair Display"/>
                <a:sym typeface="Playfair Display"/>
              </a:rPr>
              <a:t>			</a:t>
            </a:r>
            <a:r>
              <a:rPr b="1" lang="en-US" sz="2790">
                <a:latin typeface="Playfair Display"/>
                <a:ea typeface="Playfair Display"/>
                <a:cs typeface="Playfair Display"/>
                <a:sym typeface="Playfair Display"/>
              </a:rPr>
              <a:t>There are so many popular places in India people wants to visit and explore. From this popular places user can know all the best places across the India and the place where they are located and whole history of that popular place</a:t>
            </a:r>
            <a:endParaRPr b="1" sz="2790">
              <a:latin typeface="Playfair Display"/>
              <a:ea typeface="Playfair Display"/>
              <a:cs typeface="Playfair Display"/>
              <a:sym typeface="Playfair Display"/>
            </a:endParaRPr>
          </a:p>
          <a:p>
            <a:pPr indent="0" lvl="0" marL="0" rtl="0" algn="l">
              <a:lnSpc>
                <a:spcPct val="115000"/>
              </a:lnSpc>
              <a:spcBef>
                <a:spcPts val="1600"/>
              </a:spcBef>
              <a:spcAft>
                <a:spcPts val="0"/>
              </a:spcAft>
              <a:buClr>
                <a:schemeClr val="dk2"/>
              </a:buClr>
              <a:buSzPct val="30589"/>
              <a:buFont typeface="Arial"/>
              <a:buNone/>
            </a:pPr>
            <a:r>
              <a:rPr b="1" lang="en-US" sz="3595">
                <a:solidFill>
                  <a:srgbClr val="CC0000"/>
                </a:solidFill>
                <a:latin typeface="Playfair Display"/>
                <a:ea typeface="Playfair Display"/>
                <a:cs typeface="Playfair Display"/>
                <a:sym typeface="Playfair Display"/>
              </a:rPr>
              <a:t>*</a:t>
            </a:r>
            <a:r>
              <a:rPr b="1" lang="en-US" sz="3595" u="sng">
                <a:solidFill>
                  <a:srgbClr val="CC0000"/>
                </a:solidFill>
                <a:latin typeface="Comic Sans MS"/>
                <a:ea typeface="Comic Sans MS"/>
                <a:cs typeface="Comic Sans MS"/>
                <a:sym typeface="Comic Sans MS"/>
              </a:rPr>
              <a:t>contact us</a:t>
            </a:r>
            <a:endParaRPr b="1" sz="3595" u="sng">
              <a:solidFill>
                <a:srgbClr val="CC0000"/>
              </a:solidFill>
              <a:latin typeface="Comic Sans MS"/>
              <a:ea typeface="Comic Sans MS"/>
              <a:cs typeface="Comic Sans MS"/>
              <a:sym typeface="Comic Sans MS"/>
            </a:endParaRPr>
          </a:p>
          <a:p>
            <a:pPr indent="0" lvl="0" marL="0" rtl="0" algn="l">
              <a:lnSpc>
                <a:spcPct val="115000"/>
              </a:lnSpc>
              <a:spcBef>
                <a:spcPts val="1600"/>
              </a:spcBef>
              <a:spcAft>
                <a:spcPts val="1600"/>
              </a:spcAft>
              <a:buClr>
                <a:schemeClr val="dk2"/>
              </a:buClr>
              <a:buSzPts val="990"/>
              <a:buFont typeface="Arial"/>
              <a:buNone/>
            </a:pPr>
            <a:r>
              <a:rPr b="1" lang="en-US" sz="5818">
                <a:solidFill>
                  <a:srgbClr val="CC0000"/>
                </a:solidFill>
                <a:latin typeface="Playfair Display"/>
                <a:ea typeface="Playfair Display"/>
                <a:cs typeface="Playfair Display"/>
                <a:sym typeface="Playfair Display"/>
              </a:rPr>
              <a:t>			</a:t>
            </a:r>
            <a:r>
              <a:rPr b="1" lang="en-US" sz="2975">
                <a:latin typeface="Playfair Display"/>
                <a:ea typeface="Playfair Display"/>
                <a:cs typeface="Playfair Display"/>
                <a:sym typeface="Playfair Display"/>
              </a:rPr>
              <a:t>From this users will clarify their  doubts and queries ,through nearby offices related to it.</a:t>
            </a:r>
            <a:endParaRPr b="1" sz="2975">
              <a:latin typeface="Playfair Display"/>
              <a:ea typeface="Playfair Display"/>
              <a:cs typeface="Playfair Display"/>
              <a:sym typeface="Playfair Display"/>
            </a:endParaRPr>
          </a:p>
        </p:txBody>
      </p:sp>
      <p:sp>
        <p:nvSpPr>
          <p:cNvPr id="173" name="Google Shape;173;p25"/>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179" name="Google Shape;179;p26"/>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solidFill>
                  <a:srgbClr val="0070C0"/>
                </a:solidFill>
              </a:rPr>
              <a:t>RESULTS </a:t>
            </a:r>
            <a:endParaRPr>
              <a:solidFill>
                <a:srgbClr val="0070C0"/>
              </a:solidFill>
            </a:endParaRPr>
          </a:p>
        </p:txBody>
      </p:sp>
      <p:sp>
        <p:nvSpPr>
          <p:cNvPr id="180" name="Google Shape;180;p26"/>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181" name="Google Shape;181;p26"/>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182" name="Google Shape;182;p26"/>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 </a:t>
            </a:r>
            <a:r>
              <a:rPr b="0" lang="en-US" sz="2000" u="sng">
                <a:solidFill>
                  <a:schemeClr val="hlink"/>
                </a:solidFill>
                <a:latin typeface="Trebuchet MS"/>
                <a:ea typeface="Trebuchet MS"/>
                <a:cs typeface="Trebuchet MS"/>
                <a:sym typeface="Trebuchet MS"/>
                <a:hlinkClick r:id="rId4"/>
              </a:rPr>
              <a:t>Demo Link</a:t>
            </a:r>
            <a:endParaRPr b="0" sz="4800" u="sng">
              <a:solidFill>
                <a:srgbClr val="0070C0"/>
              </a:solidFill>
              <a:latin typeface="Trebuchet MS"/>
              <a:ea typeface="Trebuchet MS"/>
              <a:cs typeface="Trebuchet MS"/>
              <a:sym typeface="Trebuchet MS"/>
            </a:endParaRPr>
          </a:p>
        </p:txBody>
      </p:sp>
      <p:sp>
        <p:nvSpPr>
          <p:cNvPr id="183" name="Google Shape;183;p26"/>
          <p:cNvSpPr txBox="1"/>
          <p:nvPr>
            <p:ph idx="1" type="body"/>
          </p:nvPr>
        </p:nvSpPr>
        <p:spPr>
          <a:xfrm>
            <a:off x="8307091" y="1275371"/>
            <a:ext cx="4275138" cy="4775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ppt_w</p:attrName>
                                        </p:attrNameLst>
                                      </p:cBhvr>
                                      <p:tavLst>
                                        <p:tav fmla="" tm="0">
                                          <p:val>
                                            <p:strVal val="0"/>
                                          </p:val>
                                        </p:tav>
                                        <p:tav fmla="" tm="100000">
                                          <p:val>
                                            <p:strVal val="#ppt_w"/>
                                          </p:val>
                                        </p:tav>
                                      </p:tavLst>
                                    </p:anim>
                                    <p:anim calcmode="lin" valueType="num">
                                      <p:cBhvr additive="base">
                                        <p:cTn dur="500"/>
                                        <p:tgtEl>
                                          <p:spTgt spid="17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rgbClr val="0000FF"/>
                </a:solidFill>
              </a:rPr>
              <a:t>MEET </a:t>
            </a:r>
            <a:r>
              <a:rPr b="1" lang="en-US" sz="4800">
                <a:solidFill>
                  <a:srgbClr val="CC0000"/>
                </a:solidFill>
              </a:rPr>
              <a:t>OUR </a:t>
            </a:r>
            <a:r>
              <a:rPr b="1" lang="en-US" sz="4800">
                <a:solidFill>
                  <a:srgbClr val="FF0000"/>
                </a:solidFill>
              </a:rPr>
              <a:t>TEAM</a:t>
            </a:r>
            <a:endParaRPr>
              <a:solidFill>
                <a:srgbClr val="FF0000"/>
              </a:solidFill>
            </a:endParaRPr>
          </a:p>
        </p:txBody>
      </p:sp>
      <p:sp>
        <p:nvSpPr>
          <p:cNvPr id="189" name="Google Shape;189;p27"/>
          <p:cNvSpPr txBox="1"/>
          <p:nvPr>
            <p:ph idx="8" type="body"/>
          </p:nvPr>
        </p:nvSpPr>
        <p:spPr>
          <a:xfrm>
            <a:off x="9632400" y="2457475"/>
            <a:ext cx="1654800" cy="1525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280"/>
              <a:buNone/>
            </a:pPr>
            <a:r>
              <a:rPr lang="en-US"/>
              <a:t>.</a:t>
            </a:r>
            <a:endParaRPr/>
          </a:p>
        </p:txBody>
      </p:sp>
      <p:sp>
        <p:nvSpPr>
          <p:cNvPr id="190" name="Google Shape;190;p27"/>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sz="2400">
              <a:solidFill>
                <a:schemeClr val="accent4"/>
              </a:solidFill>
              <a:latin typeface="Trebuchet MS"/>
              <a:ea typeface="Trebuchet MS"/>
              <a:cs typeface="Trebuchet MS"/>
              <a:sym typeface="Trebuchet MS"/>
            </a:endParaRPr>
          </a:p>
        </p:txBody>
      </p:sp>
      <p:sp>
        <p:nvSpPr>
          <p:cNvPr id="191" name="Google Shape;191;p27"/>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192" name="Google Shape;192;p27"/>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193" name="Google Shape;193;p27"/>
          <p:cNvSpPr txBox="1"/>
          <p:nvPr/>
        </p:nvSpPr>
        <p:spPr>
          <a:xfrm>
            <a:off x="6096000" y="4641925"/>
            <a:ext cx="2139695" cy="1108635"/>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sz="1600">
              <a:solidFill>
                <a:schemeClr val="dk1"/>
              </a:solidFill>
              <a:latin typeface="Trebuchet MS"/>
              <a:ea typeface="Trebuchet MS"/>
              <a:cs typeface="Trebuchet MS"/>
              <a:sym typeface="Trebuchet MS"/>
            </a:endParaRPr>
          </a:p>
        </p:txBody>
      </p:sp>
      <p:sp>
        <p:nvSpPr>
          <p:cNvPr id="194" name="Google Shape;194;p27"/>
          <p:cNvSpPr txBox="1"/>
          <p:nvPr/>
        </p:nvSpPr>
        <p:spPr>
          <a:xfrm>
            <a:off x="8591363"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rPr lang="en-US" sz="1600">
                <a:solidFill>
                  <a:schemeClr val="dk1"/>
                </a:solidFill>
                <a:latin typeface="Trebuchet MS"/>
                <a:ea typeface="Trebuchet MS"/>
                <a:cs typeface="Trebuchet MS"/>
                <a:sym typeface="Trebuchet MS"/>
              </a:rPr>
              <a:t>.</a:t>
            </a:r>
            <a:endParaRPr/>
          </a:p>
        </p:txBody>
      </p:sp>
      <p:pic>
        <p:nvPicPr>
          <p:cNvPr id="195" name="Google Shape;195;p27"/>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196" name="Google Shape;196;p27"/>
          <p:cNvPicPr preferRelativeResize="0"/>
          <p:nvPr>
            <p:ph idx="18" type="pic"/>
          </p:nvPr>
        </p:nvPicPr>
        <p:blipFill rotWithShape="1">
          <a:blip r:embed="rId4">
            <a:alphaModFix/>
          </a:blip>
          <a:srcRect b="16193" l="0" r="0" t="16193"/>
          <a:stretch/>
        </p:blipFill>
        <p:spPr>
          <a:xfrm>
            <a:off x="878337" y="2555551"/>
            <a:ext cx="1484986" cy="1280159"/>
          </a:xfrm>
          <a:prstGeom prst="rect">
            <a:avLst/>
          </a:prstGeom>
          <a:noFill/>
          <a:ln>
            <a:noFill/>
          </a:ln>
        </p:spPr>
      </p:pic>
      <p:pic>
        <p:nvPicPr>
          <p:cNvPr id="197" name="Google Shape;197;p27"/>
          <p:cNvPicPr preferRelativeResize="0"/>
          <p:nvPr>
            <p:ph idx="3" type="pic"/>
          </p:nvPr>
        </p:nvPicPr>
        <p:blipFill rotWithShape="1">
          <a:blip r:embed="rId5">
            <a:alphaModFix/>
          </a:blip>
          <a:srcRect b="17650" l="0" r="0" t="17650"/>
          <a:stretch/>
        </p:blipFill>
        <p:spPr>
          <a:xfrm>
            <a:off x="3115925" y="2457450"/>
            <a:ext cx="1484975" cy="1378249"/>
          </a:xfrm>
          <a:prstGeom prst="rect">
            <a:avLst/>
          </a:prstGeom>
          <a:noFill/>
          <a:ln>
            <a:noFill/>
          </a:ln>
        </p:spPr>
      </p:pic>
      <p:pic>
        <p:nvPicPr>
          <p:cNvPr id="198" name="Google Shape;198;p27"/>
          <p:cNvPicPr preferRelativeResize="0"/>
          <p:nvPr>
            <p:ph idx="2" type="pic"/>
          </p:nvPr>
        </p:nvPicPr>
        <p:blipFill rotWithShape="1">
          <a:blip r:embed="rId6">
            <a:alphaModFix/>
          </a:blip>
          <a:srcRect b="6407" l="0" r="0" t="6416"/>
          <a:stretch/>
        </p:blipFill>
        <p:spPr>
          <a:xfrm>
            <a:off x="5359195" y="2552501"/>
            <a:ext cx="1484984" cy="1280161"/>
          </a:xfrm>
          <a:prstGeom prst="rect">
            <a:avLst/>
          </a:prstGeom>
          <a:noFill/>
          <a:ln>
            <a:noFill/>
          </a:ln>
        </p:spPr>
      </p:pic>
      <p:pic>
        <p:nvPicPr>
          <p:cNvPr id="199" name="Google Shape;199;p27"/>
          <p:cNvPicPr preferRelativeResize="0"/>
          <p:nvPr>
            <p:ph idx="4" type="pic"/>
          </p:nvPr>
        </p:nvPicPr>
        <p:blipFill rotWithShape="1">
          <a:blip r:embed="rId7">
            <a:alphaModFix/>
          </a:blip>
          <a:srcRect b="6896" l="0" r="0" t="6896"/>
          <a:stretch/>
        </p:blipFill>
        <p:spPr>
          <a:xfrm>
            <a:off x="7602465" y="2555551"/>
            <a:ext cx="1484985" cy="1280160"/>
          </a:xfrm>
          <a:prstGeom prst="rect">
            <a:avLst/>
          </a:prstGeom>
          <a:noFill/>
          <a:ln>
            <a:noFill/>
          </a:ln>
        </p:spPr>
      </p:pic>
      <p:sp>
        <p:nvSpPr>
          <p:cNvPr id="200" name="Google Shape;200;p27"/>
          <p:cNvSpPr txBox="1"/>
          <p:nvPr>
            <p:ph idx="7" type="body"/>
          </p:nvPr>
        </p:nvSpPr>
        <p:spPr>
          <a:xfrm>
            <a:off x="2975025" y="3962577"/>
            <a:ext cx="2139600" cy="700200"/>
          </a:xfrm>
          <a:prstGeom prst="rect">
            <a:avLst/>
          </a:prstGeom>
          <a:noFill/>
          <a:ln>
            <a:noFill/>
          </a:ln>
        </p:spPr>
        <p:txBody>
          <a:bodyPr anchorCtr="0" anchor="t" bIns="45700" lIns="91425" spcFirstLastPara="1" rIns="91425" wrap="square" tIns="45700">
            <a:normAutofit fontScale="70000"/>
          </a:bodyPr>
          <a:lstStyle/>
          <a:p>
            <a:pPr indent="0" lvl="0" marL="0" rtl="0" algn="ctr">
              <a:spcBef>
                <a:spcPts val="0"/>
              </a:spcBef>
              <a:spcAft>
                <a:spcPts val="0"/>
              </a:spcAft>
              <a:buSzPct val="80000"/>
              <a:buNone/>
            </a:pPr>
            <a:r>
              <a:rPr lang="en-US"/>
              <a:t>Annapareddy Navya Sri</a:t>
            </a:r>
            <a:endParaRPr/>
          </a:p>
          <a:p>
            <a:pPr indent="0" lvl="0" marL="0" rtl="0" algn="ctr">
              <a:spcBef>
                <a:spcPts val="0"/>
              </a:spcBef>
              <a:spcAft>
                <a:spcPts val="0"/>
              </a:spcAft>
              <a:buSzPct val="80000"/>
              <a:buNone/>
            </a:pPr>
            <a:r>
              <a:rPr lang="en-US"/>
              <a:t>FFEUID020509</a:t>
            </a:r>
            <a:endParaRPr/>
          </a:p>
        </p:txBody>
      </p:sp>
      <p:sp>
        <p:nvSpPr>
          <p:cNvPr id="201" name="Google Shape;201;p27"/>
          <p:cNvSpPr txBox="1"/>
          <p:nvPr/>
        </p:nvSpPr>
        <p:spPr>
          <a:xfrm>
            <a:off x="599750" y="3931013"/>
            <a:ext cx="822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Hima Sagar Janagama</a:t>
            </a:r>
            <a:endParaRPr b="1">
              <a:solidFill>
                <a:schemeClr val="accent4"/>
              </a:solidFill>
              <a:latin typeface="Proxima Nova"/>
              <a:ea typeface="Proxima Nova"/>
              <a:cs typeface="Proxima Nova"/>
              <a:sym typeface="Proxima Nova"/>
            </a:endParaRPr>
          </a:p>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FFEUID032644</a:t>
            </a:r>
            <a:endParaRPr b="1">
              <a:solidFill>
                <a:schemeClr val="accent4"/>
              </a:solidFill>
              <a:latin typeface="Proxima Nova"/>
              <a:ea typeface="Proxima Nova"/>
              <a:cs typeface="Proxima Nova"/>
              <a:sym typeface="Proxima Nova"/>
            </a:endParaRPr>
          </a:p>
        </p:txBody>
      </p:sp>
      <p:sp>
        <p:nvSpPr>
          <p:cNvPr id="202" name="Google Shape;202;p27"/>
          <p:cNvSpPr txBox="1"/>
          <p:nvPr/>
        </p:nvSpPr>
        <p:spPr>
          <a:xfrm>
            <a:off x="5272100" y="3986225"/>
            <a:ext cx="867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3" name="Google Shape;203;p27"/>
          <p:cNvSpPr txBox="1"/>
          <p:nvPr/>
        </p:nvSpPr>
        <p:spPr>
          <a:xfrm>
            <a:off x="5196325" y="3931000"/>
            <a:ext cx="822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Karre Yaswanth</a:t>
            </a:r>
            <a:endParaRPr>
              <a:latin typeface="Proxima Nova"/>
              <a:ea typeface="Proxima Nova"/>
              <a:cs typeface="Proxima Nova"/>
              <a:sym typeface="Proxima Nova"/>
            </a:endParaRPr>
          </a:p>
          <a:p>
            <a:pPr indent="0" lvl="0" marL="0" rtl="0" algn="l">
              <a:spcBef>
                <a:spcPts val="0"/>
              </a:spcBef>
              <a:spcAft>
                <a:spcPts val="0"/>
              </a:spcAft>
              <a:buNone/>
            </a:pPr>
            <a:r>
              <a:rPr lang="en-US">
                <a:latin typeface="Proxima Nova"/>
                <a:ea typeface="Proxima Nova"/>
                <a:cs typeface="Proxima Nova"/>
                <a:sym typeface="Proxima Nova"/>
              </a:rPr>
              <a:t>FFEUID028842</a:t>
            </a:r>
            <a:endParaRPr>
              <a:latin typeface="Proxima Nova"/>
              <a:ea typeface="Proxima Nova"/>
              <a:cs typeface="Proxima Nova"/>
              <a:sym typeface="Proxima Nova"/>
            </a:endParaRPr>
          </a:p>
        </p:txBody>
      </p:sp>
      <p:sp>
        <p:nvSpPr>
          <p:cNvPr id="204" name="Google Shape;204;p27"/>
          <p:cNvSpPr txBox="1"/>
          <p:nvPr/>
        </p:nvSpPr>
        <p:spPr>
          <a:xfrm>
            <a:off x="4457700" y="3931000"/>
            <a:ext cx="82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Proxima Nova"/>
              <a:ea typeface="Proxima Nova"/>
              <a:cs typeface="Proxima Nova"/>
              <a:sym typeface="Proxima Nova"/>
            </a:endParaRPr>
          </a:p>
        </p:txBody>
      </p:sp>
      <p:sp>
        <p:nvSpPr>
          <p:cNvPr id="205" name="Google Shape;205;p27"/>
          <p:cNvSpPr txBox="1"/>
          <p:nvPr/>
        </p:nvSpPr>
        <p:spPr>
          <a:xfrm>
            <a:off x="5114625" y="3812581"/>
            <a:ext cx="80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6" name="Google Shape;206;p27"/>
          <p:cNvPicPr preferRelativeResize="0"/>
          <p:nvPr>
            <p:ph idx="4" type="pic"/>
          </p:nvPr>
        </p:nvPicPr>
        <p:blipFill rotWithShape="1">
          <a:blip r:embed="rId8">
            <a:alphaModFix/>
          </a:blip>
          <a:srcRect b="0" l="13114" r="13122" t="0"/>
          <a:stretch/>
        </p:blipFill>
        <p:spPr>
          <a:xfrm>
            <a:off x="9632390" y="2555576"/>
            <a:ext cx="1485000" cy="1280100"/>
          </a:xfrm>
          <a:prstGeom prst="rect">
            <a:avLst/>
          </a:prstGeom>
          <a:noFill/>
          <a:ln>
            <a:noFill/>
          </a:ln>
        </p:spPr>
      </p:pic>
      <p:sp>
        <p:nvSpPr>
          <p:cNvPr id="207" name="Google Shape;207;p27"/>
          <p:cNvSpPr txBox="1"/>
          <p:nvPr/>
        </p:nvSpPr>
        <p:spPr>
          <a:xfrm>
            <a:off x="-1843075" y="1343025"/>
            <a:ext cx="82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8" name="Google Shape;208;p27"/>
          <p:cNvSpPr txBox="1"/>
          <p:nvPr/>
        </p:nvSpPr>
        <p:spPr>
          <a:xfrm>
            <a:off x="7372350" y="3931000"/>
            <a:ext cx="374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G Sujan Kumar Reddy</a:t>
            </a:r>
            <a:endParaRPr b="1">
              <a:solidFill>
                <a:schemeClr val="accent4"/>
              </a:solidFill>
              <a:latin typeface="Proxima Nova"/>
              <a:ea typeface="Proxima Nova"/>
              <a:cs typeface="Proxima Nova"/>
              <a:sym typeface="Proxima Nova"/>
            </a:endParaRPr>
          </a:p>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FFEUID028794</a:t>
            </a:r>
            <a:endParaRPr b="1">
              <a:solidFill>
                <a:schemeClr val="accent4"/>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9" name="Google Shape;209;p27"/>
          <p:cNvSpPr txBox="1"/>
          <p:nvPr/>
        </p:nvSpPr>
        <p:spPr>
          <a:xfrm>
            <a:off x="9686925" y="3962575"/>
            <a:ext cx="194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Purna Manikanta</a:t>
            </a:r>
            <a:endParaRPr b="1">
              <a:solidFill>
                <a:schemeClr val="accent4"/>
              </a:solidFill>
              <a:latin typeface="Proxima Nova"/>
              <a:ea typeface="Proxima Nova"/>
              <a:cs typeface="Proxima Nova"/>
              <a:sym typeface="Proxima Nova"/>
            </a:endParaRPr>
          </a:p>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FFEUID032647</a:t>
            </a:r>
            <a:endParaRPr b="1">
              <a:solidFill>
                <a:schemeClr val="accent4"/>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0" name="Google Shape;210;p27"/>
          <p:cNvSpPr txBox="1"/>
          <p:nvPr/>
        </p:nvSpPr>
        <p:spPr>
          <a:xfrm>
            <a:off x="5272100" y="4043375"/>
            <a:ext cx="1271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1" name="Google Shape;211;p27"/>
          <p:cNvSpPr txBox="1"/>
          <p:nvPr/>
        </p:nvSpPr>
        <p:spPr>
          <a:xfrm>
            <a:off x="5314950" y="3931025"/>
            <a:ext cx="14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Karre Yaswanth</a:t>
            </a:r>
            <a:endParaRPr b="1">
              <a:solidFill>
                <a:schemeClr val="accent4"/>
              </a:solidFill>
              <a:latin typeface="Proxima Nova"/>
              <a:ea typeface="Proxima Nova"/>
              <a:cs typeface="Proxima Nova"/>
              <a:sym typeface="Proxima Nova"/>
            </a:endParaRPr>
          </a:p>
          <a:p>
            <a:pPr indent="0" lvl="0" marL="0" rtl="0" algn="l">
              <a:spcBef>
                <a:spcPts val="0"/>
              </a:spcBef>
              <a:spcAft>
                <a:spcPts val="0"/>
              </a:spcAft>
              <a:buNone/>
            </a:pPr>
            <a:r>
              <a:rPr b="1" lang="en-US">
                <a:solidFill>
                  <a:schemeClr val="accent4"/>
                </a:solidFill>
                <a:latin typeface="Proxima Nova"/>
                <a:ea typeface="Proxima Nova"/>
                <a:cs typeface="Proxima Nova"/>
                <a:sym typeface="Proxima Nova"/>
              </a:rPr>
              <a:t>FFEUID028842</a:t>
            </a:r>
            <a:endParaRPr b="1">
              <a:solidFill>
                <a:schemeClr val="accent4"/>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2" name="Google Shape;212;p27"/>
          <p:cNvSpPr txBox="1"/>
          <p:nvPr/>
        </p:nvSpPr>
        <p:spPr>
          <a:xfrm>
            <a:off x="3086100" y="4086225"/>
            <a:ext cx="16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ppt_w</p:attrName>
                                        </p:attrNameLst>
                                      </p:cBhvr>
                                      <p:tavLst>
                                        <p:tav fmla="" tm="0">
                                          <p:val>
                                            <p:strVal val="0"/>
                                          </p:val>
                                        </p:tav>
                                        <p:tav fmla="" tm="100000">
                                          <p:val>
                                            <p:strVal val="#ppt_w"/>
                                          </p:val>
                                        </p:tav>
                                      </p:tavLst>
                                    </p:anim>
                                    <p:anim calcmode="lin" valueType="num">
                                      <p:cBhvr additive="base">
                                        <p:cTn dur="500"/>
                                        <p:tgtEl>
                                          <p:spTgt spid="18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5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681513" y="294640"/>
            <a:ext cx="4275138"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solidFill>
                  <a:srgbClr val="0000FF"/>
                </a:solidFill>
                <a:highlight>
                  <a:srgbClr val="FFFF00"/>
                </a:highlight>
              </a:rPr>
              <a:t>CREDITS</a:t>
            </a:r>
            <a:endParaRPr>
              <a:solidFill>
                <a:srgbClr val="0000FF"/>
              </a:solidFill>
              <a:highlight>
                <a:srgbClr val="FFFF00"/>
              </a:highlight>
            </a:endParaRPr>
          </a:p>
        </p:txBody>
      </p:sp>
      <p:pic>
        <p:nvPicPr>
          <p:cNvPr id="218" name="Google Shape;218;p2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graphicFrame>
        <p:nvGraphicFramePr>
          <p:cNvPr id="219" name="Google Shape;219;p28"/>
          <p:cNvGraphicFramePr/>
          <p:nvPr/>
        </p:nvGraphicFramePr>
        <p:xfrm>
          <a:off x="757236" y="1329266"/>
          <a:ext cx="3000000" cy="3000000"/>
        </p:xfrm>
        <a:graphic>
          <a:graphicData uri="http://schemas.openxmlformats.org/drawingml/2006/table">
            <a:tbl>
              <a:tblPr bandRow="1" firstRow="1">
                <a:noFill/>
                <a:tableStyleId>{225CA848-2B64-443E-B5D0-6910213F8B28}</a:tableStyleId>
              </a:tblPr>
              <a:tblGrid>
                <a:gridCol w="2583800"/>
                <a:gridCol w="3714975"/>
                <a:gridCol w="2413100"/>
              </a:tblGrid>
              <a:tr h="2446900">
                <a:tc>
                  <a:txBody>
                    <a:bodyPr/>
                    <a:lstStyle/>
                    <a:p>
                      <a:pPr indent="0" lvl="0" marL="0" marR="0" rtl="0" algn="ctr">
                        <a:spcBef>
                          <a:spcPts val="0"/>
                        </a:spcBef>
                        <a:spcAft>
                          <a:spcPts val="0"/>
                        </a:spcAft>
                        <a:buNone/>
                      </a:pPr>
                      <a:r>
                        <a:t/>
                      </a:r>
                      <a:endParaRPr sz="2000" u="none" cap="none" strike="noStrike">
                        <a:solidFill>
                          <a:srgbClr val="000000"/>
                        </a:solidFill>
                      </a:endParaRPr>
                    </a:p>
                    <a:p>
                      <a:pPr indent="0" lvl="0" marL="0" marR="0" rtl="0" algn="ctr">
                        <a:spcBef>
                          <a:spcPts val="0"/>
                        </a:spcBef>
                        <a:spcAft>
                          <a:spcPts val="0"/>
                        </a:spcAft>
                        <a:buNone/>
                      </a:pPr>
                      <a:r>
                        <a:rPr lang="en-US" sz="2000" u="sng" cap="none" strike="noStrike">
                          <a:solidFill>
                            <a:srgbClr val="000000"/>
                          </a:solidFill>
                        </a:rPr>
                        <a:t>Stakeholders</a:t>
                      </a:r>
                      <a:endParaRPr sz="2000" u="sng" cap="none" strike="noStrike">
                        <a:solidFill>
                          <a:srgbClr val="000000"/>
                        </a:solidFill>
                      </a:endParaRPr>
                    </a:p>
                    <a:p>
                      <a:pPr indent="-355600" lvl="0" marL="457200" marR="0" rtl="0" algn="l">
                        <a:spcBef>
                          <a:spcPts val="0"/>
                        </a:spcBef>
                        <a:spcAft>
                          <a:spcPts val="0"/>
                        </a:spcAft>
                        <a:buClr>
                          <a:srgbClr val="000000"/>
                        </a:buClr>
                        <a:buSzPts val="2000"/>
                        <a:buChar char="●"/>
                      </a:pPr>
                      <a:r>
                        <a:rPr lang="en-US" sz="2000">
                          <a:solidFill>
                            <a:srgbClr val="000000"/>
                          </a:solidFill>
                        </a:rPr>
                        <a:t>Edunet Foundation</a:t>
                      </a:r>
                      <a:endParaRPr sz="2000">
                        <a:solidFill>
                          <a:srgbClr val="000000"/>
                        </a:solidFill>
                      </a:endParaRPr>
                    </a:p>
                    <a:p>
                      <a:pPr indent="-355600" lvl="0" marL="457200" marR="0" rtl="0" algn="l">
                        <a:spcBef>
                          <a:spcPts val="0"/>
                        </a:spcBef>
                        <a:spcAft>
                          <a:spcPts val="0"/>
                        </a:spcAft>
                        <a:buClr>
                          <a:srgbClr val="000000"/>
                        </a:buClr>
                        <a:buSzPts val="2000"/>
                        <a:buChar char="●"/>
                      </a:pPr>
                      <a:r>
                        <a:rPr lang="en-US" sz="2000">
                          <a:solidFill>
                            <a:srgbClr val="000000"/>
                          </a:solidFill>
                        </a:rPr>
                        <a:t>FFE Scholars</a:t>
                      </a:r>
                      <a:endParaRPr sz="2000">
                        <a:solidFill>
                          <a:srgbClr val="000000"/>
                        </a:solidFill>
                      </a:endParaRPr>
                    </a:p>
                    <a:p>
                      <a:pPr indent="-355600" lvl="0" marL="457200" marR="0" rtl="0" algn="l">
                        <a:spcBef>
                          <a:spcPts val="0"/>
                        </a:spcBef>
                        <a:spcAft>
                          <a:spcPts val="0"/>
                        </a:spcAft>
                        <a:buClr>
                          <a:srgbClr val="000000"/>
                        </a:buClr>
                        <a:buSzPts val="2000"/>
                        <a:buChar char="●"/>
                      </a:pPr>
                      <a:r>
                        <a:rPr lang="en-US" sz="2000">
                          <a:solidFill>
                            <a:srgbClr val="000000"/>
                          </a:solidFill>
                        </a:rPr>
                        <a:t>IBM india Pvt Ltd</a:t>
                      </a:r>
                      <a:endParaRPr sz="2000">
                        <a:solidFill>
                          <a:srgbClr val="000000"/>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rebuchet MS"/>
                        <a:buNone/>
                      </a:pPr>
                      <a:r>
                        <a:t/>
                      </a:r>
                      <a:endParaRPr sz="2000" u="none" cap="none" strike="noStrike">
                        <a:solidFill>
                          <a:srgbClr val="000000"/>
                        </a:solidFill>
                      </a:endParaRPr>
                    </a:p>
                    <a:p>
                      <a:pPr indent="0" lvl="0" marL="0" marR="0" rtl="0" algn="ctr">
                        <a:lnSpc>
                          <a:spcPct val="100000"/>
                        </a:lnSpc>
                        <a:spcBef>
                          <a:spcPts val="0"/>
                        </a:spcBef>
                        <a:spcAft>
                          <a:spcPts val="0"/>
                        </a:spcAft>
                        <a:buClr>
                          <a:srgbClr val="000000"/>
                        </a:buClr>
                        <a:buSzPts val="2000"/>
                        <a:buFont typeface="Trebuchet MS"/>
                        <a:buNone/>
                      </a:pPr>
                      <a:r>
                        <a:rPr lang="en-US" sz="2000" u="sng" cap="none" strike="noStrike">
                          <a:solidFill>
                            <a:srgbClr val="000000"/>
                          </a:solidFill>
                        </a:rPr>
                        <a:t>Subject Matter Experts(SMEs)</a:t>
                      </a:r>
                      <a:endParaRPr sz="2000" u="sng" cap="none" strike="noStrike">
                        <a:solidFill>
                          <a:srgbClr val="000000"/>
                        </a:solidFill>
                      </a:endParaRPr>
                    </a:p>
                    <a:p>
                      <a:pPr indent="0" lvl="0" marL="457200" marR="0" rtl="0" algn="l">
                        <a:lnSpc>
                          <a:spcPct val="100000"/>
                        </a:lnSpc>
                        <a:spcBef>
                          <a:spcPts val="0"/>
                        </a:spcBef>
                        <a:spcAft>
                          <a:spcPts val="0"/>
                        </a:spcAft>
                        <a:buNone/>
                      </a:pPr>
                      <a:r>
                        <a:t/>
                      </a:r>
                      <a:endParaRPr sz="2000">
                        <a:solidFill>
                          <a:srgbClr val="000000"/>
                        </a:solidFill>
                      </a:endParaRPr>
                    </a:p>
                    <a:p>
                      <a:pPr indent="-355600" lvl="0" marL="457200" marR="0" rtl="0" algn="l">
                        <a:lnSpc>
                          <a:spcPct val="100000"/>
                        </a:lnSpc>
                        <a:spcBef>
                          <a:spcPts val="0"/>
                        </a:spcBef>
                        <a:spcAft>
                          <a:spcPts val="0"/>
                        </a:spcAft>
                        <a:buClr>
                          <a:srgbClr val="000000"/>
                        </a:buClr>
                        <a:buSzPts val="2000"/>
                        <a:buChar char="●"/>
                      </a:pPr>
                      <a:r>
                        <a:rPr lang="en-US" sz="2000">
                          <a:solidFill>
                            <a:srgbClr val="000000"/>
                          </a:solidFill>
                        </a:rPr>
                        <a:t>Khyati</a:t>
                      </a:r>
                      <a:r>
                        <a:rPr lang="en-US" sz="2000" u="none" cap="none" strike="noStrike">
                          <a:solidFill>
                            <a:srgbClr val="000000"/>
                          </a:solidFill>
                        </a:rPr>
                        <a:t> </a:t>
                      </a:r>
                      <a:endParaRPr sz="2000" u="none" cap="none" strike="noStrike">
                        <a:solidFill>
                          <a:srgbClr val="000000"/>
                        </a:solidFill>
                      </a:endParaRPr>
                    </a:p>
                  </a:txBody>
                  <a:tcPr marT="45725" marB="45725" marR="91450" marL="91450"/>
                </a:tc>
                <a:tc>
                  <a:txBody>
                    <a:bodyPr/>
                    <a:lstStyle/>
                    <a:p>
                      <a:pPr indent="0" lvl="0" marL="0" marR="0" rtl="0" algn="ctr">
                        <a:spcBef>
                          <a:spcPts val="0"/>
                        </a:spcBef>
                        <a:spcAft>
                          <a:spcPts val="0"/>
                        </a:spcAft>
                        <a:buNone/>
                      </a:pPr>
                      <a:r>
                        <a:t/>
                      </a:r>
                      <a:endParaRPr sz="2000" u="none" cap="none" strike="noStrike">
                        <a:solidFill>
                          <a:srgbClr val="000000"/>
                        </a:solidFill>
                      </a:endParaRPr>
                    </a:p>
                    <a:p>
                      <a:pPr indent="0" lvl="0" marL="0" marR="0" rtl="0" algn="ctr">
                        <a:spcBef>
                          <a:spcPts val="0"/>
                        </a:spcBef>
                        <a:spcAft>
                          <a:spcPts val="0"/>
                        </a:spcAft>
                        <a:buNone/>
                      </a:pPr>
                      <a:r>
                        <a:rPr lang="en-US" sz="2000" u="sng" cap="none" strike="noStrike">
                          <a:solidFill>
                            <a:srgbClr val="000000"/>
                          </a:solidFill>
                        </a:rPr>
                        <a:t>Coaches</a:t>
                      </a:r>
                      <a:endParaRPr sz="2000" u="sng" cap="none" strike="noStrike">
                        <a:solidFill>
                          <a:srgbClr val="000000"/>
                        </a:solidFill>
                      </a:endParaRPr>
                    </a:p>
                    <a:p>
                      <a:pPr indent="0" lvl="0" marL="457200" marR="0" rtl="0" algn="l">
                        <a:spcBef>
                          <a:spcPts val="0"/>
                        </a:spcBef>
                        <a:spcAft>
                          <a:spcPts val="0"/>
                        </a:spcAft>
                        <a:buNone/>
                      </a:pPr>
                      <a:r>
                        <a:t/>
                      </a:r>
                      <a:endParaRPr sz="2000">
                        <a:solidFill>
                          <a:srgbClr val="000000"/>
                        </a:solidFill>
                      </a:endParaRPr>
                    </a:p>
                    <a:p>
                      <a:pPr indent="-355600" lvl="0" marL="457200" marR="0" rtl="0" algn="l">
                        <a:spcBef>
                          <a:spcPts val="0"/>
                        </a:spcBef>
                        <a:spcAft>
                          <a:spcPts val="0"/>
                        </a:spcAft>
                        <a:buClr>
                          <a:srgbClr val="000000"/>
                        </a:buClr>
                        <a:buSzPts val="2000"/>
                        <a:buChar char="●"/>
                      </a:pPr>
                      <a:r>
                        <a:rPr lang="en-US" sz="2000">
                          <a:solidFill>
                            <a:srgbClr val="000000"/>
                          </a:solidFill>
                        </a:rPr>
                        <a:t>Jahir</a:t>
                      </a:r>
                      <a:endParaRPr sz="2000">
                        <a:solidFill>
                          <a:srgbClr val="000000"/>
                        </a:solidFill>
                      </a:endParaRPr>
                    </a:p>
                    <a:p>
                      <a:pPr indent="-355600" lvl="0" marL="457200" marR="0" rtl="0" algn="l">
                        <a:spcBef>
                          <a:spcPts val="0"/>
                        </a:spcBef>
                        <a:spcAft>
                          <a:spcPts val="0"/>
                        </a:spcAft>
                        <a:buClr>
                          <a:srgbClr val="000000"/>
                        </a:buClr>
                        <a:buSzPts val="2000"/>
                        <a:buChar char="●"/>
                      </a:pPr>
                      <a:r>
                        <a:rPr lang="en-US" sz="2000">
                          <a:solidFill>
                            <a:srgbClr val="000000"/>
                          </a:solidFill>
                        </a:rPr>
                        <a:t>Mohit Kumar</a:t>
                      </a:r>
                      <a:endParaRPr sz="2000">
                        <a:solidFill>
                          <a:srgbClr val="000000"/>
                        </a:solidFill>
                      </a:endParaRPr>
                    </a:p>
                  </a:txBody>
                  <a:tcPr marT="45725" marB="45725" marR="91450" marL="91450"/>
                </a:tc>
              </a:tr>
            </a:tbl>
          </a:graphicData>
        </a:graphic>
      </p:graphicFrame>
      <p:pic>
        <p:nvPicPr>
          <p:cNvPr id="220" name="Google Shape;220;p28"/>
          <p:cNvPicPr preferRelativeResize="0"/>
          <p:nvPr/>
        </p:nvPicPr>
        <p:blipFill rotWithShape="1">
          <a:blip r:embed="rId4">
            <a:alphaModFix/>
          </a:blip>
          <a:srcRect b="0" l="0" r="0" t="0"/>
          <a:stretch/>
        </p:blipFill>
        <p:spPr>
          <a:xfrm>
            <a:off x="9133840" y="2614055"/>
            <a:ext cx="2003210" cy="38667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ppt_w</p:attrName>
                                        </p:attrNameLst>
                                      </p:cBhvr>
                                      <p:tavLst>
                                        <p:tav fmla="" tm="0">
                                          <p:val>
                                            <p:strVal val="0"/>
                                          </p:val>
                                        </p:tav>
                                        <p:tav fmla="" tm="100000">
                                          <p:val>
                                            <p:strVal val="#ppt_w"/>
                                          </p:val>
                                        </p:tav>
                                      </p:tavLst>
                                    </p:anim>
                                    <p:anim calcmode="lin" valueType="num">
                                      <p:cBhvr additive="base">
                                        <p:cTn dur="500"/>
                                        <p:tgtEl>
                                          <p:spTgt spid="21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647700" y="2117475"/>
            <a:ext cx="10167900" cy="12780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2"/>
              </a:buClr>
              <a:buSzPts val="1100"/>
              <a:buFont typeface="Arial"/>
              <a:buNone/>
            </a:pPr>
            <a:r>
              <a:rPr b="1" lang="en-US" sz="5700">
                <a:solidFill>
                  <a:srgbClr val="CC0000"/>
                </a:solidFill>
                <a:latin typeface="Roboto"/>
                <a:ea typeface="Roboto"/>
                <a:cs typeface="Roboto"/>
                <a:sym typeface="Roboto"/>
              </a:rPr>
              <a:t>SMART TOURISM GUIDE</a:t>
            </a:r>
            <a:endParaRPr b="1" sz="5700">
              <a:solidFill>
                <a:srgbClr val="CC0000"/>
              </a:solidFill>
              <a:latin typeface="Roboto"/>
              <a:ea typeface="Roboto"/>
              <a:cs typeface="Roboto"/>
              <a:sym typeface="Roboto"/>
            </a:endParaRPr>
          </a:p>
          <a:p>
            <a:pPr indent="0" lvl="0" marL="0" rtl="0" algn="l">
              <a:spcBef>
                <a:spcPts val="1000"/>
              </a:spcBef>
              <a:spcAft>
                <a:spcPts val="0"/>
              </a:spcAft>
              <a:buNone/>
            </a:pPr>
            <a:r>
              <a:t/>
            </a:r>
            <a:endParaRPr/>
          </a:p>
        </p:txBody>
      </p:sp>
      <p:sp>
        <p:nvSpPr>
          <p:cNvPr id="108" name="Google Shape;108;p17"/>
          <p:cNvSpPr txBox="1"/>
          <p:nvPr>
            <p:ph type="title"/>
          </p:nvPr>
        </p:nvSpPr>
        <p:spPr>
          <a:xfrm>
            <a:off x="660400" y="805213"/>
            <a:ext cx="4275000" cy="83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0070C0"/>
                </a:solidFill>
              </a:rPr>
              <a:t>Project Title</a:t>
            </a:r>
            <a:endParaRPr>
              <a:solidFill>
                <a:srgbClr val="0070C0"/>
              </a:solidFill>
            </a:endParaRPr>
          </a:p>
        </p:txBody>
      </p:sp>
      <p:sp>
        <p:nvSpPr>
          <p:cNvPr id="109" name="Google Shape;109;p17"/>
          <p:cNvSpPr txBox="1"/>
          <p:nvPr/>
        </p:nvSpPr>
        <p:spPr>
          <a:xfrm>
            <a:off x="1243275" y="3729800"/>
            <a:ext cx="7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0" name="Google Shape;110;p17"/>
          <p:cNvSpPr txBox="1"/>
          <p:nvPr/>
        </p:nvSpPr>
        <p:spPr>
          <a:xfrm>
            <a:off x="762000" y="3328725"/>
            <a:ext cx="84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7"/>
          <p:cNvSpPr txBox="1"/>
          <p:nvPr/>
        </p:nvSpPr>
        <p:spPr>
          <a:xfrm>
            <a:off x="762000" y="3435675"/>
            <a:ext cx="8662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rgbClr val="FF00FF"/>
                </a:solidFill>
                <a:latin typeface="Lato"/>
                <a:ea typeface="Lato"/>
                <a:cs typeface="Lato"/>
                <a:sym typeface="Lato"/>
              </a:rPr>
              <a:t>Done by:</a:t>
            </a:r>
            <a:endParaRPr b="1" sz="3900">
              <a:solidFill>
                <a:srgbClr val="FF00FF"/>
              </a:solidFill>
              <a:latin typeface="Lato"/>
              <a:ea typeface="Lato"/>
              <a:cs typeface="Lato"/>
              <a:sym typeface="Lato"/>
            </a:endParaRPr>
          </a:p>
          <a:p>
            <a:pPr indent="-438150" lvl="0" marL="457200" rtl="0" algn="l">
              <a:spcBef>
                <a:spcPts val="0"/>
              </a:spcBef>
              <a:spcAft>
                <a:spcPts val="0"/>
              </a:spcAft>
              <a:buSzPts val="3300"/>
              <a:buFont typeface="Lato"/>
              <a:buChar char="●"/>
            </a:pPr>
            <a:r>
              <a:rPr lang="en-US" sz="3300">
                <a:latin typeface="Lato"/>
                <a:ea typeface="Lato"/>
                <a:cs typeface="Lato"/>
                <a:sym typeface="Lato"/>
              </a:rPr>
              <a:t>Hima Sagar Janagama</a:t>
            </a:r>
            <a:endParaRPr sz="3300">
              <a:latin typeface="Lato"/>
              <a:ea typeface="Lato"/>
              <a:cs typeface="Lato"/>
              <a:sym typeface="Lato"/>
            </a:endParaRPr>
          </a:p>
          <a:p>
            <a:pPr indent="-438150" lvl="0" marL="457200" rtl="0" algn="l">
              <a:spcBef>
                <a:spcPts val="0"/>
              </a:spcBef>
              <a:spcAft>
                <a:spcPts val="0"/>
              </a:spcAft>
              <a:buSzPts val="3300"/>
              <a:buFont typeface="Lato"/>
              <a:buChar char="●"/>
            </a:pPr>
            <a:r>
              <a:rPr lang="en-US" sz="3300">
                <a:latin typeface="Lato"/>
                <a:ea typeface="Lato"/>
                <a:cs typeface="Lato"/>
                <a:sym typeface="Lato"/>
              </a:rPr>
              <a:t>Karre Yaswanth</a:t>
            </a:r>
            <a:endParaRPr sz="3300">
              <a:latin typeface="Lato"/>
              <a:ea typeface="Lato"/>
              <a:cs typeface="Lato"/>
              <a:sym typeface="Lato"/>
            </a:endParaRPr>
          </a:p>
          <a:p>
            <a:pPr indent="-438150" lvl="0" marL="457200" rtl="0" algn="l">
              <a:spcBef>
                <a:spcPts val="0"/>
              </a:spcBef>
              <a:spcAft>
                <a:spcPts val="0"/>
              </a:spcAft>
              <a:buSzPts val="3300"/>
              <a:buFont typeface="Lato"/>
              <a:buChar char="●"/>
            </a:pPr>
            <a:r>
              <a:rPr lang="en-US" sz="3300">
                <a:latin typeface="Lato"/>
                <a:ea typeface="Lato"/>
                <a:cs typeface="Lato"/>
                <a:sym typeface="Lato"/>
              </a:rPr>
              <a:t>G Sujan Kumar Reddy</a:t>
            </a:r>
            <a:endParaRPr sz="3300">
              <a:latin typeface="Lato"/>
              <a:ea typeface="Lato"/>
              <a:cs typeface="Lato"/>
              <a:sym typeface="Lato"/>
            </a:endParaRPr>
          </a:p>
          <a:p>
            <a:pPr indent="-438150" lvl="0" marL="457200" rtl="0" algn="l">
              <a:spcBef>
                <a:spcPts val="0"/>
              </a:spcBef>
              <a:spcAft>
                <a:spcPts val="0"/>
              </a:spcAft>
              <a:buSzPts val="3300"/>
              <a:buFont typeface="Lato"/>
              <a:buChar char="●"/>
            </a:pPr>
            <a:r>
              <a:rPr lang="en-US" sz="3300">
                <a:latin typeface="Lato"/>
                <a:ea typeface="Lato"/>
                <a:cs typeface="Lato"/>
                <a:sym typeface="Lato"/>
              </a:rPr>
              <a:t>Annapareddy Navya Sri</a:t>
            </a:r>
            <a:endParaRPr sz="3300">
              <a:latin typeface="Lato"/>
              <a:ea typeface="Lato"/>
              <a:cs typeface="Lato"/>
              <a:sym typeface="Lato"/>
            </a:endParaRPr>
          </a:p>
          <a:p>
            <a:pPr indent="-438150" lvl="0" marL="457200" rtl="0" algn="l">
              <a:spcBef>
                <a:spcPts val="0"/>
              </a:spcBef>
              <a:spcAft>
                <a:spcPts val="0"/>
              </a:spcAft>
              <a:buSzPts val="3300"/>
              <a:buFont typeface="Lato"/>
              <a:buChar char="●"/>
            </a:pPr>
            <a:r>
              <a:rPr lang="en-US" sz="3300">
                <a:latin typeface="Lato"/>
                <a:ea typeface="Lato"/>
                <a:cs typeface="Lato"/>
                <a:sym typeface="Lato"/>
              </a:rPr>
              <a:t>Purna Manikanta</a:t>
            </a:r>
            <a:endParaRPr sz="3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US" sz="4300"/>
              <a:t>agenda</a:t>
            </a:r>
            <a:endParaRPr sz="4300"/>
          </a:p>
        </p:txBody>
      </p:sp>
      <p:sp>
        <p:nvSpPr>
          <p:cNvPr id="118" name="Google Shape;118;p18"/>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latin typeface="Playfair Display"/>
                <a:ea typeface="Playfair Display"/>
                <a:cs typeface="Playfair Display"/>
                <a:sym typeface="Playfair Display"/>
              </a:rPr>
              <a:t>‹#›</a:t>
            </a:fld>
            <a:endParaRPr>
              <a:solidFill>
                <a:schemeClr val="dk2"/>
              </a:solidFill>
              <a:latin typeface="Playfair Display"/>
              <a:ea typeface="Playfair Display"/>
              <a:cs typeface="Playfair Display"/>
              <a:sym typeface="Playfair Display"/>
            </a:endParaRPr>
          </a:p>
        </p:txBody>
      </p:sp>
      <p:sp>
        <p:nvSpPr>
          <p:cNvPr id="119" name="Google Shape;119;p18"/>
          <p:cNvSpPr txBox="1"/>
          <p:nvPr/>
        </p:nvSpPr>
        <p:spPr>
          <a:xfrm>
            <a:off x="548100" y="1590850"/>
            <a:ext cx="6256500" cy="51717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project title</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agenda</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Problem Statement</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Project Overview</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who are the end users</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your solution and its value proposition</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The wow in your solution</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Modelling</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Results</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Meet our team</a:t>
            </a:r>
            <a:endParaRPr sz="2700">
              <a:latin typeface="Playfair Display"/>
              <a:ea typeface="Playfair Display"/>
              <a:cs typeface="Playfair Display"/>
              <a:sym typeface="Playfair Display"/>
            </a:endParaRPr>
          </a:p>
          <a:p>
            <a:pPr indent="-400050" lvl="0" marL="457200" rtl="0" algn="l">
              <a:spcBef>
                <a:spcPts val="0"/>
              </a:spcBef>
              <a:spcAft>
                <a:spcPts val="0"/>
              </a:spcAft>
              <a:buSzPts val="2700"/>
              <a:buFont typeface="Playfair Display"/>
              <a:buAutoNum type="arabicPeriod"/>
            </a:pPr>
            <a:r>
              <a:rPr lang="en-US" sz="2700">
                <a:latin typeface="Playfair Display"/>
                <a:ea typeface="Playfair Display"/>
                <a:cs typeface="Playfair Display"/>
                <a:sym typeface="Playfair Display"/>
              </a:rPr>
              <a:t>credits</a:t>
            </a:r>
            <a:endParaRPr sz="27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1046475" y="1875550"/>
            <a:ext cx="9541200" cy="3608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sz="2700">
                <a:highlight>
                  <a:schemeClr val="lt1"/>
                </a:highlight>
                <a:latin typeface="Roboto"/>
                <a:ea typeface="Roboto"/>
                <a:cs typeface="Roboto"/>
                <a:sym typeface="Roboto"/>
              </a:rPr>
              <a:t>A Web application to manage the traveling activities like city tours and hotels for a </a:t>
            </a:r>
            <a:r>
              <a:rPr lang="en-US" sz="2700">
                <a:highlight>
                  <a:schemeClr val="lt1"/>
                </a:highlight>
                <a:latin typeface="Roboto"/>
                <a:ea typeface="Roboto"/>
                <a:cs typeface="Roboto"/>
                <a:sym typeface="Roboto"/>
              </a:rPr>
              <a:t>traveller </a:t>
            </a:r>
            <a:endParaRPr sz="2700">
              <a:highlight>
                <a:schemeClr val="lt1"/>
              </a:highlight>
              <a:latin typeface="Roboto"/>
              <a:ea typeface="Roboto"/>
              <a:cs typeface="Roboto"/>
              <a:sym typeface="Roboto"/>
            </a:endParaRPr>
          </a:p>
          <a:p>
            <a:pPr indent="0" lvl="0" marL="0" rtl="0" algn="l">
              <a:spcBef>
                <a:spcPts val="0"/>
              </a:spcBef>
              <a:spcAft>
                <a:spcPts val="0"/>
              </a:spcAft>
              <a:buClr>
                <a:srgbClr val="000000"/>
              </a:buClr>
              <a:buSzPts val="1800"/>
              <a:buFont typeface="Arial"/>
              <a:buNone/>
            </a:pPr>
            <a:r>
              <a:rPr lang="en-US" sz="2700">
                <a:highlight>
                  <a:schemeClr val="lt1"/>
                </a:highlight>
                <a:latin typeface="Roboto"/>
                <a:ea typeface="Roboto"/>
                <a:cs typeface="Roboto"/>
                <a:sym typeface="Roboto"/>
              </a:rPr>
              <a:t>A Website that has has </a:t>
            </a:r>
            <a:endParaRPr sz="2700">
              <a:highlight>
                <a:schemeClr val="lt1"/>
              </a:highlight>
              <a:latin typeface="Roboto"/>
              <a:ea typeface="Roboto"/>
              <a:cs typeface="Roboto"/>
              <a:sym typeface="Roboto"/>
            </a:endParaRPr>
          </a:p>
        </p:txBody>
      </p:sp>
      <p:sp>
        <p:nvSpPr>
          <p:cNvPr id="125" name="Google Shape;125;p19"/>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rgbClr val="FF0000"/>
                </a:solidFill>
              </a:rPr>
              <a:t>PROBLEM </a:t>
            </a:r>
            <a:r>
              <a:rPr lang="en-US"/>
              <a:t> </a:t>
            </a:r>
            <a:r>
              <a:rPr lang="en-US">
                <a:solidFill>
                  <a:srgbClr val="434343"/>
                </a:solidFill>
              </a:rPr>
              <a:t>STATEMENT</a:t>
            </a:r>
            <a:endParaRPr>
              <a:solidFill>
                <a:srgbClr val="434343"/>
              </a:solidFill>
            </a:endParaRPr>
          </a:p>
        </p:txBody>
      </p:sp>
      <p:pic>
        <p:nvPicPr>
          <p:cNvPr id="126" name="Google Shape;126;p19"/>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127" name="Google Shape;127;p19"/>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ppt_w</p:attrName>
                                        </p:attrNameLst>
                                      </p:cBhvr>
                                      <p:tavLst>
                                        <p:tav fmla="" tm="0">
                                          <p:val>
                                            <p:strVal val="0"/>
                                          </p:val>
                                        </p:tav>
                                        <p:tav fmla="" tm="100000">
                                          <p:val>
                                            <p:strVal val="#ppt_w"/>
                                          </p:val>
                                        </p:tav>
                                      </p:tavLst>
                                    </p:anim>
                                    <p:anim calcmode="lin" valueType="num">
                                      <p:cBhvr additive="base">
                                        <p:cTn dur="500"/>
                                        <p:tgtEl>
                                          <p:spTgt spid="12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660400" y="2044700"/>
            <a:ext cx="8611191" cy="3560763"/>
          </a:xfrm>
          <a:prstGeom prst="rect">
            <a:avLst/>
          </a:prstGeom>
          <a:noFill/>
          <a:ln>
            <a:noFill/>
          </a:ln>
        </p:spPr>
        <p:txBody>
          <a:bodyPr anchorCtr="0" anchor="t" bIns="45700" lIns="91425" spcFirstLastPara="1" rIns="91425" wrap="square" tIns="45700">
            <a:noAutofit/>
          </a:bodyPr>
          <a:lstStyle/>
          <a:p>
            <a:pPr indent="-370840" lvl="0" marL="457200" rtl="0" algn="l">
              <a:lnSpc>
                <a:spcPct val="95000"/>
              </a:lnSpc>
              <a:spcBef>
                <a:spcPts val="1200"/>
              </a:spcBef>
              <a:spcAft>
                <a:spcPts val="0"/>
              </a:spcAft>
              <a:buClr>
                <a:srgbClr val="FF0000"/>
              </a:buClr>
              <a:buSzPts val="2240"/>
              <a:buChar char="▪"/>
            </a:pPr>
            <a:r>
              <a:rPr b="1" lang="en-US" sz="2240">
                <a:solidFill>
                  <a:srgbClr val="FF0000"/>
                </a:solidFill>
                <a:highlight>
                  <a:schemeClr val="lt1"/>
                </a:highlight>
              </a:rPr>
              <a:t>“Smart Tourism Guide” is tourism website . The main purpose of “Smart Tourism Guide” is to provide convenient way for customer to book hotels, to visit tourist places, adventurous places and many historical places throughout India. </a:t>
            </a:r>
            <a:endParaRPr b="1" sz="2240">
              <a:solidFill>
                <a:srgbClr val="FF0000"/>
              </a:solidFill>
              <a:highlight>
                <a:schemeClr val="lt1"/>
              </a:highlight>
            </a:endParaRPr>
          </a:p>
          <a:p>
            <a:pPr indent="-370840" lvl="0" marL="457200" rtl="0" algn="l">
              <a:lnSpc>
                <a:spcPct val="95000"/>
              </a:lnSpc>
              <a:spcBef>
                <a:spcPts val="0"/>
              </a:spcBef>
              <a:spcAft>
                <a:spcPts val="0"/>
              </a:spcAft>
              <a:buClr>
                <a:srgbClr val="FF00FF"/>
              </a:buClr>
              <a:buSzPts val="2240"/>
              <a:buChar char="▪"/>
            </a:pPr>
            <a:r>
              <a:rPr b="1" lang="en-US" sz="2240">
                <a:solidFill>
                  <a:srgbClr val="FF00FF"/>
                </a:solidFill>
                <a:highlight>
                  <a:schemeClr val="lt1"/>
                </a:highlight>
              </a:rPr>
              <a:t>In the present running tourism websites, there are only restricted to some places only like Telangana tourism for only Telangana state and Gujarat Tourism for Gujarat state.</a:t>
            </a:r>
            <a:endParaRPr b="1" sz="2240">
              <a:solidFill>
                <a:srgbClr val="FF00FF"/>
              </a:solidFill>
              <a:highlight>
                <a:schemeClr val="lt1"/>
              </a:highlight>
            </a:endParaRPr>
          </a:p>
          <a:p>
            <a:pPr indent="-370840" lvl="0" marL="457200" rtl="0" algn="l">
              <a:lnSpc>
                <a:spcPct val="95000"/>
              </a:lnSpc>
              <a:spcBef>
                <a:spcPts val="0"/>
              </a:spcBef>
              <a:spcAft>
                <a:spcPts val="0"/>
              </a:spcAft>
              <a:buClr>
                <a:srgbClr val="FF0000"/>
              </a:buClr>
              <a:buSzPts val="2240"/>
              <a:buChar char="▪"/>
            </a:pPr>
            <a:r>
              <a:rPr b="1" lang="en-US" sz="2240">
                <a:solidFill>
                  <a:srgbClr val="FF0000"/>
                </a:solidFill>
                <a:highlight>
                  <a:schemeClr val="lt1"/>
                </a:highlight>
              </a:rPr>
              <a:t> </a:t>
            </a:r>
            <a:r>
              <a:rPr b="1" lang="en-US" sz="2240">
                <a:solidFill>
                  <a:srgbClr val="45818E"/>
                </a:solidFill>
                <a:highlight>
                  <a:schemeClr val="lt1"/>
                </a:highlight>
              </a:rPr>
              <a:t>And these websites  show only tourist spots where as in our website along with tourist spots, we make this website useful for all sectors of people. We have included separate sections for Divine Locations, Historical monuments, </a:t>
            </a:r>
            <a:r>
              <a:rPr b="1" lang="en-US" sz="2240">
                <a:solidFill>
                  <a:srgbClr val="45818E"/>
                </a:solidFill>
                <a:highlight>
                  <a:schemeClr val="lt1"/>
                </a:highlight>
              </a:rPr>
              <a:t>Wildlife</a:t>
            </a:r>
            <a:r>
              <a:rPr b="1" lang="en-US" sz="2240">
                <a:solidFill>
                  <a:srgbClr val="45818E"/>
                </a:solidFill>
                <a:highlight>
                  <a:schemeClr val="lt1"/>
                </a:highlight>
              </a:rPr>
              <a:t> Parks, Popular shopping Locations and more. </a:t>
            </a:r>
            <a:endParaRPr b="1" sz="2240">
              <a:solidFill>
                <a:srgbClr val="45818E"/>
              </a:solidFill>
              <a:highlight>
                <a:schemeClr val="lt1"/>
              </a:highlight>
            </a:endParaRPr>
          </a:p>
          <a:p>
            <a:pPr indent="-220980" lvl="0" marL="342900" rtl="0" algn="just">
              <a:lnSpc>
                <a:spcPct val="130000"/>
              </a:lnSpc>
              <a:spcBef>
                <a:spcPts val="1200"/>
              </a:spcBef>
              <a:spcAft>
                <a:spcPts val="0"/>
              </a:spcAft>
              <a:buSzPts val="1632"/>
              <a:buNone/>
            </a:pPr>
            <a:r>
              <a:t/>
            </a:r>
            <a:endParaRPr b="1" sz="2240">
              <a:solidFill>
                <a:srgbClr val="FF0000"/>
              </a:solidFill>
              <a:highlight>
                <a:schemeClr val="lt1"/>
              </a:highlight>
            </a:endParaRPr>
          </a:p>
        </p:txBody>
      </p:sp>
      <p:sp>
        <p:nvSpPr>
          <p:cNvPr id="133" name="Google Shape;133;p20"/>
          <p:cNvSpPr txBox="1"/>
          <p:nvPr>
            <p:ph type="title"/>
          </p:nvPr>
        </p:nvSpPr>
        <p:spPr>
          <a:xfrm>
            <a:off x="660400" y="805213"/>
            <a:ext cx="6237550" cy="65960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rgbClr val="0000FF"/>
                </a:solidFill>
              </a:rPr>
              <a:t>PROJECT  OVERVIEW</a:t>
            </a:r>
            <a:endParaRPr>
              <a:solidFill>
                <a:srgbClr val="0000FF"/>
              </a:solidFill>
            </a:endParaRPr>
          </a:p>
        </p:txBody>
      </p:sp>
      <p:pic>
        <p:nvPicPr>
          <p:cNvPr id="134" name="Google Shape;134;p20"/>
          <p:cNvPicPr preferRelativeResize="0"/>
          <p:nvPr/>
        </p:nvPicPr>
        <p:blipFill rotWithShape="1">
          <a:blip r:embed="rId3">
            <a:alphaModFix/>
          </a:blip>
          <a:srcRect b="0" l="0" r="0" t="0"/>
          <a:stretch/>
        </p:blipFill>
        <p:spPr>
          <a:xfrm>
            <a:off x="8656675" y="2651052"/>
            <a:ext cx="3810000" cy="3810000"/>
          </a:xfrm>
          <a:prstGeom prst="rect">
            <a:avLst/>
          </a:prstGeom>
          <a:noFill/>
          <a:ln>
            <a:noFill/>
          </a:ln>
        </p:spPr>
      </p:pic>
      <p:pic>
        <p:nvPicPr>
          <p:cNvPr id="135" name="Google Shape;135;p20"/>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ppt_w</p:attrName>
                                        </p:attrNameLst>
                                      </p:cBhvr>
                                      <p:tavLst>
                                        <p:tav fmla="" tm="0">
                                          <p:val>
                                            <p:strVal val="0"/>
                                          </p:val>
                                        </p:tav>
                                        <p:tav fmla="" tm="100000">
                                          <p:val>
                                            <p:strVal val="#ppt_w"/>
                                          </p:val>
                                        </p:tav>
                                      </p:tavLst>
                                    </p:anim>
                                    <p:anim calcmode="lin" valueType="num">
                                      <p:cBhvr additive="base">
                                        <p:cTn dur="500"/>
                                        <p:tgtEl>
                                          <p:spTgt spid="13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 type="body"/>
          </p:nvPr>
        </p:nvSpPr>
        <p:spPr>
          <a:xfrm>
            <a:off x="721359" y="1991360"/>
            <a:ext cx="7904481" cy="3990023"/>
          </a:xfrm>
          <a:prstGeom prst="rect">
            <a:avLst/>
          </a:prstGeom>
          <a:noFill/>
          <a:ln>
            <a:noFill/>
          </a:ln>
        </p:spPr>
        <p:txBody>
          <a:bodyPr anchorCtr="0" anchor="t" bIns="45700" lIns="91425" spcFirstLastPara="1" rIns="91425" wrap="square" tIns="45700">
            <a:noAutofit/>
          </a:bodyPr>
          <a:lstStyle/>
          <a:p>
            <a:pPr indent="-344979" lvl="0" marL="457200" rtl="0" algn="l">
              <a:lnSpc>
                <a:spcPct val="95000"/>
              </a:lnSpc>
              <a:spcBef>
                <a:spcPts val="1200"/>
              </a:spcBef>
              <a:spcAft>
                <a:spcPts val="0"/>
              </a:spcAft>
              <a:buClr>
                <a:srgbClr val="FF0000"/>
              </a:buClr>
              <a:buSzPts val="1833"/>
              <a:buFont typeface="Arial"/>
              <a:buChar char="▪"/>
            </a:pPr>
            <a:r>
              <a:rPr b="1" lang="en-US" sz="1832">
                <a:solidFill>
                  <a:srgbClr val="FF0000"/>
                </a:solidFill>
                <a:highlight>
                  <a:srgbClr val="FFFFFF"/>
                </a:highlight>
                <a:latin typeface="Arial"/>
                <a:ea typeface="Arial"/>
                <a:cs typeface="Arial"/>
                <a:sym typeface="Arial"/>
              </a:rPr>
              <a:t>Consumers are the end-users who buy the travel products or services. The main types of consumers are business travelers, leisure tourists (either domestic or international) and people who are visiting friends or relatives.</a:t>
            </a:r>
            <a:endParaRPr b="1" sz="1832">
              <a:solidFill>
                <a:srgbClr val="FF0000"/>
              </a:solidFill>
              <a:highlight>
                <a:srgbClr val="FFFFFF"/>
              </a:highlight>
              <a:latin typeface="Arial"/>
              <a:ea typeface="Arial"/>
              <a:cs typeface="Arial"/>
              <a:sym typeface="Arial"/>
            </a:endParaRPr>
          </a:p>
          <a:p>
            <a:pPr indent="-344979" lvl="0" marL="457200" rtl="0" algn="l">
              <a:lnSpc>
                <a:spcPct val="95000"/>
              </a:lnSpc>
              <a:spcBef>
                <a:spcPts val="0"/>
              </a:spcBef>
              <a:spcAft>
                <a:spcPts val="0"/>
              </a:spcAft>
              <a:buClr>
                <a:srgbClr val="9900FF"/>
              </a:buClr>
              <a:buSzPts val="1833"/>
              <a:buFont typeface="Arial"/>
              <a:buChar char="▪"/>
            </a:pPr>
            <a:r>
              <a:rPr b="1" lang="en-US" sz="1832">
                <a:solidFill>
                  <a:srgbClr val="9900FF"/>
                </a:solidFill>
                <a:highlight>
                  <a:srgbClr val="FFFFFF"/>
                </a:highlight>
                <a:latin typeface="Arial"/>
                <a:ea typeface="Arial"/>
                <a:cs typeface="Arial"/>
                <a:sym typeface="Arial"/>
              </a:rPr>
              <a:t>People will look for all sorts of information about their travel destination.</a:t>
            </a:r>
            <a:endParaRPr b="1" sz="2091">
              <a:solidFill>
                <a:srgbClr val="9900FF"/>
              </a:solidFill>
              <a:highlight>
                <a:srgbClr val="FFFFFF"/>
              </a:highlight>
              <a:latin typeface="Arial"/>
              <a:ea typeface="Arial"/>
              <a:cs typeface="Arial"/>
              <a:sym typeface="Arial"/>
            </a:endParaRPr>
          </a:p>
          <a:p>
            <a:pPr indent="-344979" lvl="0" marL="457200" rtl="0" algn="l">
              <a:lnSpc>
                <a:spcPct val="95000"/>
              </a:lnSpc>
              <a:spcBef>
                <a:spcPts val="0"/>
              </a:spcBef>
              <a:spcAft>
                <a:spcPts val="0"/>
              </a:spcAft>
              <a:buClr>
                <a:srgbClr val="38761D"/>
              </a:buClr>
              <a:buSzPts val="1833"/>
              <a:buFont typeface="Arial"/>
              <a:buChar char="▪"/>
            </a:pPr>
            <a:r>
              <a:rPr b="1" lang="en-US" sz="1832">
                <a:solidFill>
                  <a:srgbClr val="38761D"/>
                </a:solidFill>
                <a:highlight>
                  <a:srgbClr val="FFFFFF"/>
                </a:highlight>
                <a:latin typeface="Arial"/>
                <a:ea typeface="Arial"/>
                <a:cs typeface="Arial"/>
                <a:sym typeface="Arial"/>
              </a:rPr>
              <a:t>Tourists will be eager to learn more about local tourist attractions in destination. They will be interested to know what they can see and experience when they visit the place. </a:t>
            </a:r>
            <a:endParaRPr b="1" sz="1832">
              <a:solidFill>
                <a:srgbClr val="38761D"/>
              </a:solidFill>
              <a:highlight>
                <a:srgbClr val="FFFFFF"/>
              </a:highlight>
              <a:latin typeface="Arial"/>
              <a:ea typeface="Arial"/>
              <a:cs typeface="Arial"/>
              <a:sym typeface="Arial"/>
            </a:endParaRPr>
          </a:p>
          <a:p>
            <a:pPr indent="-344979" lvl="0" marL="457200" rtl="0" algn="l">
              <a:lnSpc>
                <a:spcPct val="95000"/>
              </a:lnSpc>
              <a:spcBef>
                <a:spcPts val="0"/>
              </a:spcBef>
              <a:spcAft>
                <a:spcPts val="0"/>
              </a:spcAft>
              <a:buClr>
                <a:srgbClr val="FF00FF"/>
              </a:buClr>
              <a:buSzPts val="1833"/>
              <a:buFont typeface="Arial"/>
              <a:buChar char="▪"/>
            </a:pPr>
            <a:r>
              <a:rPr b="1" lang="en-US" sz="1832">
                <a:solidFill>
                  <a:srgbClr val="FF00FF"/>
                </a:solidFill>
                <a:highlight>
                  <a:srgbClr val="FFFFFF"/>
                </a:highlight>
                <a:latin typeface="Arial"/>
                <a:ea typeface="Arial"/>
                <a:cs typeface="Arial"/>
                <a:sym typeface="Arial"/>
              </a:rPr>
              <a:t>This website is useful for all kinds of people as it was designed in a way such that all sort of people can </a:t>
            </a:r>
            <a:r>
              <a:rPr b="1" lang="en-US" sz="1832">
                <a:solidFill>
                  <a:srgbClr val="FF00FF"/>
                </a:solidFill>
                <a:highlight>
                  <a:srgbClr val="FFFFFF"/>
                </a:highlight>
                <a:latin typeface="Arial"/>
                <a:ea typeface="Arial"/>
                <a:cs typeface="Arial"/>
                <a:sym typeface="Arial"/>
              </a:rPr>
              <a:t>separately</a:t>
            </a:r>
            <a:r>
              <a:rPr b="1" lang="en-US" sz="1832">
                <a:solidFill>
                  <a:srgbClr val="FF00FF"/>
                </a:solidFill>
                <a:highlight>
                  <a:srgbClr val="FFFFFF"/>
                </a:highlight>
                <a:latin typeface="Arial"/>
                <a:ea typeface="Arial"/>
                <a:cs typeface="Arial"/>
                <a:sym typeface="Arial"/>
              </a:rPr>
              <a:t> find their destinations.</a:t>
            </a:r>
            <a:endParaRPr b="1" sz="1832">
              <a:solidFill>
                <a:srgbClr val="FF00FF"/>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605"/>
              <a:buNone/>
            </a:pPr>
            <a:r>
              <a:t/>
            </a:r>
            <a:endParaRPr b="1" sz="1310">
              <a:solidFill>
                <a:srgbClr val="FF0000"/>
              </a:solidFill>
              <a:highlight>
                <a:srgbClr val="FFFFFF"/>
              </a:highlight>
              <a:latin typeface="Arial"/>
              <a:ea typeface="Arial"/>
              <a:cs typeface="Arial"/>
              <a:sym typeface="Arial"/>
            </a:endParaRPr>
          </a:p>
          <a:p>
            <a:pPr indent="0" lvl="0" marL="182880" rtl="0" algn="just">
              <a:lnSpc>
                <a:spcPct val="130000"/>
              </a:lnSpc>
              <a:spcBef>
                <a:spcPts val="1200"/>
              </a:spcBef>
              <a:spcAft>
                <a:spcPts val="0"/>
              </a:spcAft>
              <a:buSzPts val="1584"/>
              <a:buNone/>
            </a:pPr>
            <a:r>
              <a:t/>
            </a:r>
            <a:endParaRPr sz="1979"/>
          </a:p>
        </p:txBody>
      </p:sp>
      <p:sp>
        <p:nvSpPr>
          <p:cNvPr id="141" name="Google Shape;141;p21"/>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solidFill>
                  <a:srgbClr val="0070C0"/>
                </a:solidFill>
              </a:rPr>
              <a:t>WHO ARE THE END USERS?</a:t>
            </a:r>
            <a:endParaRPr sz="2000">
              <a:solidFill>
                <a:srgbClr val="0070C0"/>
              </a:solidFill>
            </a:endParaRPr>
          </a:p>
        </p:txBody>
      </p:sp>
      <p:pic>
        <p:nvPicPr>
          <p:cNvPr id="142" name="Google Shape;142;p21"/>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ppt_w</p:attrName>
                                        </p:attrNameLst>
                                      </p:cBhvr>
                                      <p:tavLst>
                                        <p:tav fmla="" tm="0">
                                          <p:val>
                                            <p:strVal val="0"/>
                                          </p:val>
                                        </p:tav>
                                        <p:tav fmla="" tm="100000">
                                          <p:val>
                                            <p:strVal val="#ppt_w"/>
                                          </p:val>
                                        </p:tav>
                                      </p:tavLst>
                                    </p:anim>
                                    <p:anim calcmode="lin" valueType="num">
                                      <p:cBhvr additive="base">
                                        <p:cTn dur="500"/>
                                        <p:tgtEl>
                                          <p:spTgt spid="14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2"/>
          <p:cNvPicPr preferRelativeResize="0"/>
          <p:nvPr/>
        </p:nvPicPr>
        <p:blipFill rotWithShape="1">
          <a:blip r:embed="rId3">
            <a:alphaModFix/>
          </a:blip>
          <a:srcRect b="0" l="0" r="0" t="0"/>
          <a:stretch/>
        </p:blipFill>
        <p:spPr>
          <a:xfrm>
            <a:off x="0" y="1475820"/>
            <a:ext cx="2692912" cy="3243923"/>
          </a:xfrm>
          <a:prstGeom prst="rect">
            <a:avLst/>
          </a:prstGeom>
          <a:noFill/>
          <a:ln>
            <a:noFill/>
          </a:ln>
        </p:spPr>
      </p:pic>
      <p:sp>
        <p:nvSpPr>
          <p:cNvPr id="148" name="Google Shape;148;p22"/>
          <p:cNvSpPr txBox="1"/>
          <p:nvPr>
            <p:ph idx="1" type="body"/>
          </p:nvPr>
        </p:nvSpPr>
        <p:spPr>
          <a:xfrm>
            <a:off x="2147777" y="2275031"/>
            <a:ext cx="8438116" cy="3630123"/>
          </a:xfrm>
          <a:prstGeom prst="rect">
            <a:avLst/>
          </a:prstGeom>
          <a:noFill/>
          <a:ln>
            <a:noFill/>
          </a:ln>
        </p:spPr>
        <p:txBody>
          <a:bodyPr anchorCtr="0" anchor="t" bIns="45700" lIns="91425" spcFirstLastPara="1" rIns="91425" wrap="square" tIns="45700">
            <a:normAutofit lnSpcReduction="20000"/>
          </a:bodyPr>
          <a:lstStyle/>
          <a:p>
            <a:pPr indent="-381000" lvl="0" marL="457200" rtl="0" algn="just">
              <a:lnSpc>
                <a:spcPct val="160000"/>
              </a:lnSpc>
              <a:spcBef>
                <a:spcPts val="0"/>
              </a:spcBef>
              <a:spcAft>
                <a:spcPts val="0"/>
              </a:spcAft>
              <a:buSzPts val="2400"/>
              <a:buChar char="▪"/>
            </a:pPr>
            <a:r>
              <a:rPr lang="en-US" sz="2400"/>
              <a:t>Provides insights of different locations.</a:t>
            </a:r>
            <a:endParaRPr sz="2400"/>
          </a:p>
          <a:p>
            <a:pPr indent="-381000" lvl="0" marL="457200" rtl="0" algn="just">
              <a:lnSpc>
                <a:spcPct val="150000"/>
              </a:lnSpc>
              <a:spcBef>
                <a:spcPts val="0"/>
              </a:spcBef>
              <a:spcAft>
                <a:spcPts val="0"/>
              </a:spcAft>
              <a:buSzPts val="2400"/>
              <a:buChar char="▪"/>
            </a:pPr>
            <a:r>
              <a:rPr lang="en-US" sz="2400"/>
              <a:t>N</a:t>
            </a:r>
            <a:r>
              <a:rPr lang="en-US" sz="2400"/>
              <a:t>o need of visiting each and every state tourism</a:t>
            </a:r>
            <a:endParaRPr sz="2400"/>
          </a:p>
          <a:p>
            <a:pPr indent="-381000" lvl="0" marL="457200" rtl="0" algn="just">
              <a:lnSpc>
                <a:spcPct val="160000"/>
              </a:lnSpc>
              <a:spcBef>
                <a:spcPts val="0"/>
              </a:spcBef>
              <a:spcAft>
                <a:spcPts val="0"/>
              </a:spcAft>
              <a:buSzPts val="2400"/>
              <a:buChar char="▪"/>
            </a:pPr>
            <a:r>
              <a:rPr lang="en-US" sz="2400"/>
              <a:t>Users can easily understand about different locations.</a:t>
            </a:r>
            <a:endParaRPr sz="2400"/>
          </a:p>
          <a:p>
            <a:pPr indent="-381000" lvl="0" marL="457200" rtl="0" algn="just">
              <a:lnSpc>
                <a:spcPct val="160000"/>
              </a:lnSpc>
              <a:spcBef>
                <a:spcPts val="0"/>
              </a:spcBef>
              <a:spcAft>
                <a:spcPts val="0"/>
              </a:spcAft>
              <a:buSzPts val="2400"/>
              <a:buChar char="▪"/>
            </a:pPr>
            <a:r>
              <a:rPr lang="en-US" sz="2400"/>
              <a:t>Integrated Platform ( contains Divine locations, Popular Places, Cultures etc).</a:t>
            </a:r>
            <a:endParaRPr sz="2400"/>
          </a:p>
          <a:p>
            <a:pPr indent="-381000" lvl="0" marL="457200" rtl="0" algn="just">
              <a:lnSpc>
                <a:spcPct val="160000"/>
              </a:lnSpc>
              <a:spcBef>
                <a:spcPts val="0"/>
              </a:spcBef>
              <a:spcAft>
                <a:spcPts val="0"/>
              </a:spcAft>
              <a:buSzPts val="2400"/>
              <a:buChar char="▪"/>
            </a:pPr>
            <a:r>
              <a:rPr lang="en-US" sz="2400"/>
              <a:t>User friendly.</a:t>
            </a:r>
            <a:endParaRPr sz="2400"/>
          </a:p>
          <a:p>
            <a:pPr indent="0" lvl="0" marL="457200" rtl="0" algn="just">
              <a:lnSpc>
                <a:spcPct val="160000"/>
              </a:lnSpc>
              <a:spcBef>
                <a:spcPts val="0"/>
              </a:spcBef>
              <a:spcAft>
                <a:spcPts val="0"/>
              </a:spcAft>
              <a:buNone/>
            </a:pPr>
            <a:r>
              <a:t/>
            </a:r>
            <a:endParaRPr sz="2400"/>
          </a:p>
        </p:txBody>
      </p:sp>
      <p:sp>
        <p:nvSpPr>
          <p:cNvPr id="149" name="Google Shape;149;p22"/>
          <p:cNvSpPr txBox="1"/>
          <p:nvPr>
            <p:ph type="title"/>
          </p:nvPr>
        </p:nvSpPr>
        <p:spPr>
          <a:xfrm>
            <a:off x="478900" y="290408"/>
            <a:ext cx="10454444" cy="135664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br>
              <a:rPr lang="en-US" sz="3600">
                <a:solidFill>
                  <a:srgbClr val="CC0000"/>
                </a:solidFill>
              </a:rPr>
            </a:br>
            <a:r>
              <a:rPr lang="en-US" sz="3600">
                <a:solidFill>
                  <a:srgbClr val="CC0000"/>
                </a:solidFill>
              </a:rPr>
              <a:t>YOUR </a:t>
            </a:r>
            <a:r>
              <a:rPr lang="en-US" sz="3600">
                <a:solidFill>
                  <a:srgbClr val="0070C0"/>
                </a:solidFill>
              </a:rPr>
              <a:t>SOLUTION </a:t>
            </a:r>
            <a:r>
              <a:rPr lang="en-US" sz="3600">
                <a:solidFill>
                  <a:srgbClr val="CC0000"/>
                </a:solidFill>
              </a:rPr>
              <a:t>AND ITS VALUE </a:t>
            </a:r>
            <a:r>
              <a:rPr lang="en-US" sz="3600">
                <a:solidFill>
                  <a:srgbClr val="0070C0"/>
                </a:solidFill>
              </a:rPr>
              <a:t>PROPOSITION</a:t>
            </a:r>
            <a:endParaRPr sz="3600">
              <a:solidFill>
                <a:srgbClr val="0070C0"/>
              </a:solidFill>
            </a:endParaRPr>
          </a:p>
        </p:txBody>
      </p:sp>
      <p:pic>
        <p:nvPicPr>
          <p:cNvPr id="150" name="Google Shape;150;p22"/>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ppt_w</p:attrName>
                                        </p:attrNameLst>
                                      </p:cBhvr>
                                      <p:tavLst>
                                        <p:tav fmla="" tm="0">
                                          <p:val>
                                            <p:strVal val="0"/>
                                          </p:val>
                                        </p:tav>
                                        <p:tav fmla="" tm="100000">
                                          <p:val>
                                            <p:strVal val="#ppt_w"/>
                                          </p:val>
                                        </p:tav>
                                      </p:tavLst>
                                    </p:anim>
                                    <p:anim calcmode="lin" valueType="num">
                                      <p:cBhvr additive="base">
                                        <p:cTn dur="500"/>
                                        <p:tgtEl>
                                          <p:spTgt spid="14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3">
            <a:alphaModFix/>
          </a:blip>
          <a:srcRect b="7596" l="0" r="0" t="0"/>
          <a:stretch/>
        </p:blipFill>
        <p:spPr>
          <a:xfrm>
            <a:off x="64169" y="3383989"/>
            <a:ext cx="2465671" cy="3420077"/>
          </a:xfrm>
          <a:prstGeom prst="rect">
            <a:avLst/>
          </a:prstGeom>
          <a:noFill/>
          <a:ln>
            <a:noFill/>
          </a:ln>
        </p:spPr>
      </p:pic>
      <p:sp>
        <p:nvSpPr>
          <p:cNvPr id="156" name="Google Shape;156;p23"/>
          <p:cNvSpPr txBox="1"/>
          <p:nvPr>
            <p:ph idx="1" type="body"/>
          </p:nvPr>
        </p:nvSpPr>
        <p:spPr>
          <a:xfrm>
            <a:off x="1917025" y="1911823"/>
            <a:ext cx="8358000" cy="4205100"/>
          </a:xfrm>
          <a:prstGeom prst="rect">
            <a:avLst/>
          </a:prstGeom>
          <a:noFill/>
          <a:ln>
            <a:noFill/>
          </a:ln>
        </p:spPr>
        <p:txBody>
          <a:bodyPr anchorCtr="0" anchor="t" bIns="45700" lIns="91425" spcFirstLastPara="1" rIns="91425" wrap="square" tIns="45700">
            <a:normAutofit fontScale="85000"/>
          </a:bodyPr>
          <a:lstStyle/>
          <a:p>
            <a:pPr indent="-358140" lvl="0" marL="457200" rtl="0" algn="just">
              <a:lnSpc>
                <a:spcPct val="150000"/>
              </a:lnSpc>
              <a:spcBef>
                <a:spcPts val="0"/>
              </a:spcBef>
              <a:spcAft>
                <a:spcPts val="0"/>
              </a:spcAft>
              <a:buSzPct val="100000"/>
              <a:buChar char="●"/>
            </a:pPr>
            <a:r>
              <a:rPr lang="en-US" sz="2400"/>
              <a:t>To satisfy the user we not only classified the destinations by their states, but also </a:t>
            </a:r>
            <a:r>
              <a:rPr lang="en-US" sz="2400"/>
              <a:t>segregated them by their genre i.e., The Divine Locations, Hills/valleys and Locations famous for Adventures etc.,</a:t>
            </a:r>
            <a:endParaRPr sz="2400"/>
          </a:p>
          <a:p>
            <a:pPr indent="-358140" lvl="0" marL="457200" rtl="0" algn="just">
              <a:lnSpc>
                <a:spcPct val="150000"/>
              </a:lnSpc>
              <a:spcBef>
                <a:spcPts val="0"/>
              </a:spcBef>
              <a:spcAft>
                <a:spcPts val="0"/>
              </a:spcAft>
              <a:buSzPct val="100000"/>
              <a:buChar char="●"/>
            </a:pPr>
            <a:r>
              <a:rPr lang="en-US" sz="2400"/>
              <a:t>We also displayed the beauty of the respective places to make it more attractive.</a:t>
            </a:r>
            <a:endParaRPr sz="2400"/>
          </a:p>
          <a:p>
            <a:pPr indent="-358140" lvl="0" marL="457200" rtl="0" algn="just">
              <a:lnSpc>
                <a:spcPct val="150000"/>
              </a:lnSpc>
              <a:spcBef>
                <a:spcPts val="0"/>
              </a:spcBef>
              <a:spcAft>
                <a:spcPts val="0"/>
              </a:spcAft>
              <a:buSzPct val="100000"/>
              <a:buChar char="●"/>
            </a:pPr>
            <a:r>
              <a:rPr lang="en-US" sz="2400"/>
              <a:t>To understand the places even better we also included the cultural section.</a:t>
            </a:r>
            <a:endParaRPr sz="2400"/>
          </a:p>
          <a:p>
            <a:pPr indent="-358140" lvl="0" marL="457200" rtl="0" algn="just">
              <a:lnSpc>
                <a:spcPct val="150000"/>
              </a:lnSpc>
              <a:spcBef>
                <a:spcPts val="0"/>
              </a:spcBef>
              <a:spcAft>
                <a:spcPts val="0"/>
              </a:spcAft>
              <a:buSzPct val="100000"/>
              <a:buChar char="●"/>
            </a:pPr>
            <a:r>
              <a:rPr lang="en-US" sz="2400"/>
              <a:t>There is no </a:t>
            </a:r>
            <a:r>
              <a:rPr lang="en-US" sz="2400"/>
              <a:t>necessity</a:t>
            </a:r>
            <a:r>
              <a:rPr lang="en-US" sz="2400"/>
              <a:t> of visiting each and every state tourism website as we included all the things in our website itself.</a:t>
            </a:r>
            <a:endParaRPr sz="2400"/>
          </a:p>
        </p:txBody>
      </p:sp>
      <p:sp>
        <p:nvSpPr>
          <p:cNvPr id="157" name="Google Shape;157;p23"/>
          <p:cNvSpPr txBox="1"/>
          <p:nvPr>
            <p:ph type="title"/>
          </p:nvPr>
        </p:nvSpPr>
        <p:spPr>
          <a:xfrm>
            <a:off x="660399" y="630432"/>
            <a:ext cx="8503921" cy="14142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solidFill>
                  <a:srgbClr val="980000"/>
                </a:solidFill>
              </a:rPr>
              <a:t>THE </a:t>
            </a:r>
            <a:r>
              <a:rPr lang="en-US">
                <a:solidFill>
                  <a:srgbClr val="0070C0"/>
                </a:solidFill>
              </a:rPr>
              <a:t>WOW </a:t>
            </a:r>
            <a:r>
              <a:rPr lang="en-US">
                <a:solidFill>
                  <a:srgbClr val="980000"/>
                </a:solidFill>
              </a:rPr>
              <a:t>IN </a:t>
            </a:r>
            <a:r>
              <a:rPr lang="en-US">
                <a:solidFill>
                  <a:srgbClr val="1155CC"/>
                </a:solidFill>
              </a:rPr>
              <a:t>YOUR </a:t>
            </a:r>
            <a:r>
              <a:rPr lang="en-US">
                <a:solidFill>
                  <a:srgbClr val="980000"/>
                </a:solidFill>
              </a:rPr>
              <a:t>SOLUTION</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163" name="Google Shape;163;p24"/>
          <p:cNvSpPr txBox="1"/>
          <p:nvPr/>
        </p:nvSpPr>
        <p:spPr>
          <a:xfrm rot="1203">
            <a:off x="438750" y="1175856"/>
            <a:ext cx="10287001"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 name="Google Shape;164;p24"/>
          <p:cNvSpPr txBox="1"/>
          <p:nvPr>
            <p:ph type="title"/>
          </p:nvPr>
        </p:nvSpPr>
        <p:spPr>
          <a:xfrm>
            <a:off x="318100" y="105822"/>
            <a:ext cx="11360700" cy="5247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20000"/>
              <a:buFont typeface="Trebuchet MS"/>
              <a:buNone/>
            </a:pPr>
            <a:r>
              <a:rPr lang="en-US">
                <a:solidFill>
                  <a:srgbClr val="333333"/>
                </a:solidFill>
              </a:rPr>
              <a:t>MODELLING</a:t>
            </a:r>
            <a:endParaRPr>
              <a:solidFill>
                <a:srgbClr val="333333"/>
              </a:solidFill>
            </a:endParaRPr>
          </a:p>
        </p:txBody>
      </p:sp>
      <p:sp>
        <p:nvSpPr>
          <p:cNvPr id="165" name="Google Shape;165;p24"/>
          <p:cNvSpPr txBox="1"/>
          <p:nvPr>
            <p:ph idx="1" type="body"/>
          </p:nvPr>
        </p:nvSpPr>
        <p:spPr>
          <a:xfrm>
            <a:off x="113750" y="438775"/>
            <a:ext cx="11792400" cy="64191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US" sz="3559">
                <a:solidFill>
                  <a:srgbClr val="0070C0"/>
                </a:solidFill>
              </a:rPr>
              <a:t>*</a:t>
            </a:r>
            <a:r>
              <a:rPr b="1" lang="en-US" sz="3559">
                <a:solidFill>
                  <a:srgbClr val="0070C0"/>
                </a:solidFill>
              </a:rPr>
              <a:t>Home</a:t>
            </a:r>
            <a:endParaRPr b="1" sz="3559">
              <a:solidFill>
                <a:srgbClr val="0070C0"/>
              </a:solidFill>
            </a:endParaRPr>
          </a:p>
          <a:p>
            <a:pPr indent="0" lvl="0" marL="0" rtl="0" algn="l">
              <a:spcBef>
                <a:spcPts val="1600"/>
              </a:spcBef>
              <a:spcAft>
                <a:spcPts val="0"/>
              </a:spcAft>
              <a:buNone/>
            </a:pPr>
            <a:r>
              <a:rPr lang="en-US"/>
              <a:t>			e</a:t>
            </a:r>
            <a:r>
              <a:rPr lang="en-US" sz="3650"/>
              <a:t>nter the matter</a:t>
            </a:r>
            <a:endParaRPr sz="3650"/>
          </a:p>
          <a:p>
            <a:pPr indent="0" lvl="0" marL="0" rtl="0" algn="l">
              <a:spcBef>
                <a:spcPts val="1600"/>
              </a:spcBef>
              <a:spcAft>
                <a:spcPts val="0"/>
              </a:spcAft>
              <a:buNone/>
            </a:pPr>
            <a:r>
              <a:rPr lang="en-US" sz="3729">
                <a:solidFill>
                  <a:srgbClr val="FF9900"/>
                </a:solidFill>
              </a:rPr>
              <a:t>*</a:t>
            </a:r>
            <a:r>
              <a:rPr b="1" lang="en-US" sz="3611">
                <a:solidFill>
                  <a:srgbClr val="FF9900"/>
                </a:solidFill>
              </a:rPr>
              <a:t>About</a:t>
            </a:r>
            <a:endParaRPr b="1" sz="3611">
              <a:solidFill>
                <a:srgbClr val="FF9900"/>
              </a:solidFill>
            </a:endParaRPr>
          </a:p>
          <a:p>
            <a:pPr indent="0" lvl="0" marL="0" rtl="0" algn="l">
              <a:spcBef>
                <a:spcPts val="1600"/>
              </a:spcBef>
              <a:spcAft>
                <a:spcPts val="0"/>
              </a:spcAft>
              <a:buNone/>
            </a:pPr>
            <a:r>
              <a:rPr lang="en-US"/>
              <a:t>			</a:t>
            </a:r>
            <a:r>
              <a:rPr lang="en-US" sz="3650"/>
              <a:t>enter the metter	</a:t>
            </a:r>
            <a:endParaRPr sz="3650"/>
          </a:p>
          <a:p>
            <a:pPr indent="0" lvl="0" marL="0" rtl="0" algn="l">
              <a:spcBef>
                <a:spcPts val="1600"/>
              </a:spcBef>
              <a:spcAft>
                <a:spcPts val="0"/>
              </a:spcAft>
              <a:buNone/>
            </a:pPr>
            <a:r>
              <a:rPr b="1" lang="en-US" sz="3600">
                <a:solidFill>
                  <a:srgbClr val="38761D"/>
                </a:solidFill>
              </a:rPr>
              <a:t>*Divine Locations</a:t>
            </a:r>
            <a:endParaRPr b="1" sz="3600">
              <a:solidFill>
                <a:srgbClr val="38761D"/>
              </a:solidFill>
            </a:endParaRPr>
          </a:p>
          <a:p>
            <a:pPr indent="0" lvl="0" marL="0" rtl="0" algn="l">
              <a:spcBef>
                <a:spcPts val="1600"/>
              </a:spcBef>
              <a:spcAft>
                <a:spcPts val="1600"/>
              </a:spcAft>
              <a:buNone/>
            </a:pPr>
            <a:r>
              <a:rPr b="1" lang="en-US" sz="4278">
                <a:solidFill>
                  <a:srgbClr val="38761D"/>
                </a:solidFill>
              </a:rPr>
              <a:t>			</a:t>
            </a:r>
            <a:r>
              <a:rPr b="1" lang="en-US" sz="2449"/>
              <a:t>Many of us wish to visit holy places. From this ,user will find not only  different devine places but  also history behind it.</a:t>
            </a:r>
            <a:endParaRPr sz="3924"/>
          </a:p>
        </p:txBody>
      </p:sp>
      <p:sp>
        <p:nvSpPr>
          <p:cNvPr id="166" name="Google Shape;166;p24"/>
          <p:cNvSpPr txBox="1"/>
          <p:nvPr>
            <p:ph idx="12" type="sldNum"/>
          </p:nvPr>
        </p:nvSpPr>
        <p:spPr>
          <a:xfrm>
            <a:off x="11330666" y="6251679"/>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ppt_w</p:attrName>
                                        </p:attrNameLst>
                                      </p:cBhvr>
                                      <p:tavLst>
                                        <p:tav fmla="" tm="0">
                                          <p:val>
                                            <p:strVal val="0"/>
                                          </p:val>
                                        </p:tav>
                                        <p:tav fmla="" tm="100000">
                                          <p:val>
                                            <p:strVal val="#ppt_w"/>
                                          </p:val>
                                        </p:tav>
                                      </p:tavLst>
                                    </p:anim>
                                    <p:anim calcmode="lin" valueType="num">
                                      <p:cBhvr additive="base">
                                        <p:cTn dur="500"/>
                                        <p:tgtEl>
                                          <p:spTgt spid="16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