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1A9AFD-33A2-4EB8-9F4E-B79C656E3551}" v="118" dt="2025-04-10T12:59:08.7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2" y="15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att, Jacob E CDT 2025" userId="8b9d417a-8c46-4136-87d3-9b6e2d7ca5cb" providerId="ADAL" clId="{D81A9AFD-33A2-4EB8-9F4E-B79C656E3551}"/>
    <pc:docChg chg="undo custSel addSld modSld">
      <pc:chgData name="Hyatt, Jacob E CDT 2025" userId="8b9d417a-8c46-4136-87d3-9b6e2d7ca5cb" providerId="ADAL" clId="{D81A9AFD-33A2-4EB8-9F4E-B79C656E3551}" dt="2025-04-10T13:30:19.688" v="796" actId="1076"/>
      <pc:docMkLst>
        <pc:docMk/>
      </pc:docMkLst>
      <pc:sldChg chg="addSp delSp modSp mod">
        <pc:chgData name="Hyatt, Jacob E CDT 2025" userId="8b9d417a-8c46-4136-87d3-9b6e2d7ca5cb" providerId="ADAL" clId="{D81A9AFD-33A2-4EB8-9F4E-B79C656E3551}" dt="2025-04-10T13:28:36.939" v="784" actId="14100"/>
        <pc:sldMkLst>
          <pc:docMk/>
          <pc:sldMk cId="418425912" sldId="257"/>
        </pc:sldMkLst>
        <pc:spChg chg="add mod">
          <ac:chgData name="Hyatt, Jacob E CDT 2025" userId="8b9d417a-8c46-4136-87d3-9b6e2d7ca5cb" providerId="ADAL" clId="{D81A9AFD-33A2-4EB8-9F4E-B79C656E3551}" dt="2025-04-10T12:59:54.163" v="778" actId="1035"/>
          <ac:spMkLst>
            <pc:docMk/>
            <pc:sldMk cId="418425912" sldId="257"/>
            <ac:spMk id="2" creationId="{C9C49988-4AFA-2968-E2A4-F5128463F713}"/>
          </ac:spMkLst>
        </pc:spChg>
        <pc:spChg chg="add mod">
          <ac:chgData name="Hyatt, Jacob E CDT 2025" userId="8b9d417a-8c46-4136-87d3-9b6e2d7ca5cb" providerId="ADAL" clId="{D81A9AFD-33A2-4EB8-9F4E-B79C656E3551}" dt="2025-04-10T12:59:54.163" v="778" actId="1035"/>
          <ac:spMkLst>
            <pc:docMk/>
            <pc:sldMk cId="418425912" sldId="257"/>
            <ac:spMk id="3" creationId="{FA45A11F-D621-1DC5-9D22-F44708601BF2}"/>
          </ac:spMkLst>
        </pc:spChg>
        <pc:spChg chg="add del mod">
          <ac:chgData name="Hyatt, Jacob E CDT 2025" userId="8b9d417a-8c46-4136-87d3-9b6e2d7ca5cb" providerId="ADAL" clId="{D81A9AFD-33A2-4EB8-9F4E-B79C656E3551}" dt="2025-04-09T02:03:50.216" v="407" actId="478"/>
          <ac:spMkLst>
            <pc:docMk/>
            <pc:sldMk cId="418425912" sldId="257"/>
            <ac:spMk id="4" creationId="{DDD19149-7D8E-BE6E-5FFD-9A86261BB645}"/>
          </ac:spMkLst>
        </pc:spChg>
        <pc:spChg chg="mod">
          <ac:chgData name="Hyatt, Jacob E CDT 2025" userId="8b9d417a-8c46-4136-87d3-9b6e2d7ca5cb" providerId="ADAL" clId="{D81A9AFD-33A2-4EB8-9F4E-B79C656E3551}" dt="2025-04-10T12:59:35.359" v="770" actId="14100"/>
          <ac:spMkLst>
            <pc:docMk/>
            <pc:sldMk cId="418425912" sldId="257"/>
            <ac:spMk id="5" creationId="{AE28BBE3-E325-6BD9-A890-ED7AB25152C8}"/>
          </ac:spMkLst>
        </pc:spChg>
        <pc:spChg chg="mod">
          <ac:chgData name="Hyatt, Jacob E CDT 2025" userId="8b9d417a-8c46-4136-87d3-9b6e2d7ca5cb" providerId="ADAL" clId="{D81A9AFD-33A2-4EB8-9F4E-B79C656E3551}" dt="2025-04-10T12:59:35.359" v="770" actId="14100"/>
          <ac:spMkLst>
            <pc:docMk/>
            <pc:sldMk cId="418425912" sldId="257"/>
            <ac:spMk id="6" creationId="{B7A7A564-086D-D162-2C4B-2BA9188184A1}"/>
          </ac:spMkLst>
        </pc:spChg>
        <pc:spChg chg="mod">
          <ac:chgData name="Hyatt, Jacob E CDT 2025" userId="8b9d417a-8c46-4136-87d3-9b6e2d7ca5cb" providerId="ADAL" clId="{D81A9AFD-33A2-4EB8-9F4E-B79C656E3551}" dt="2025-04-10T13:28:26.323" v="780" actId="1076"/>
          <ac:spMkLst>
            <pc:docMk/>
            <pc:sldMk cId="418425912" sldId="257"/>
            <ac:spMk id="7" creationId="{9A37A8E8-2B87-B9B2-BD88-CBAE39509284}"/>
          </ac:spMkLst>
        </pc:spChg>
        <pc:spChg chg="add mod">
          <ac:chgData name="Hyatt, Jacob E CDT 2025" userId="8b9d417a-8c46-4136-87d3-9b6e2d7ca5cb" providerId="ADAL" clId="{D81A9AFD-33A2-4EB8-9F4E-B79C656E3551}" dt="2025-04-10T12:59:54.163" v="778" actId="1035"/>
          <ac:spMkLst>
            <pc:docMk/>
            <pc:sldMk cId="418425912" sldId="257"/>
            <ac:spMk id="8" creationId="{392D912A-FC8E-9A7B-3201-4C3EA3C4BE18}"/>
          </ac:spMkLst>
        </pc:spChg>
        <pc:spChg chg="mod">
          <ac:chgData name="Hyatt, Jacob E CDT 2025" userId="8b9d417a-8c46-4136-87d3-9b6e2d7ca5cb" providerId="ADAL" clId="{D81A9AFD-33A2-4EB8-9F4E-B79C656E3551}" dt="2025-04-10T12:59:35.359" v="770" actId="14100"/>
          <ac:spMkLst>
            <pc:docMk/>
            <pc:sldMk cId="418425912" sldId="257"/>
            <ac:spMk id="10" creationId="{2A44D347-D0B3-DBF4-11F7-8AAC5B8478A7}"/>
          </ac:spMkLst>
        </pc:spChg>
        <pc:spChg chg="mod">
          <ac:chgData name="Hyatt, Jacob E CDT 2025" userId="8b9d417a-8c46-4136-87d3-9b6e2d7ca5cb" providerId="ADAL" clId="{D81A9AFD-33A2-4EB8-9F4E-B79C656E3551}" dt="2025-04-10T12:59:35.359" v="770" actId="14100"/>
          <ac:spMkLst>
            <pc:docMk/>
            <pc:sldMk cId="418425912" sldId="257"/>
            <ac:spMk id="11" creationId="{13B175D6-7731-9407-F6F2-9062F234995B}"/>
          </ac:spMkLst>
        </pc:spChg>
        <pc:spChg chg="mod">
          <ac:chgData name="Hyatt, Jacob E CDT 2025" userId="8b9d417a-8c46-4136-87d3-9b6e2d7ca5cb" providerId="ADAL" clId="{D81A9AFD-33A2-4EB8-9F4E-B79C656E3551}" dt="2025-04-10T12:59:35.359" v="770" actId="14100"/>
          <ac:spMkLst>
            <pc:docMk/>
            <pc:sldMk cId="418425912" sldId="257"/>
            <ac:spMk id="14" creationId="{F34351C0-A383-F66F-A178-65B68E16D0C6}"/>
          </ac:spMkLst>
        </pc:spChg>
        <pc:spChg chg="add del mod">
          <ac:chgData name="Hyatt, Jacob E CDT 2025" userId="8b9d417a-8c46-4136-87d3-9b6e2d7ca5cb" providerId="ADAL" clId="{D81A9AFD-33A2-4EB8-9F4E-B79C656E3551}" dt="2025-04-09T02:04:08.473" v="473" actId="478"/>
          <ac:spMkLst>
            <pc:docMk/>
            <pc:sldMk cId="418425912" sldId="257"/>
            <ac:spMk id="15" creationId="{0DE8CEA6-64A1-01B3-D8F6-A342C1631C36}"/>
          </ac:spMkLst>
        </pc:spChg>
        <pc:spChg chg="mod">
          <ac:chgData name="Hyatt, Jacob E CDT 2025" userId="8b9d417a-8c46-4136-87d3-9b6e2d7ca5cb" providerId="ADAL" clId="{D81A9AFD-33A2-4EB8-9F4E-B79C656E3551}" dt="2025-04-10T12:59:34.351" v="769" actId="14100"/>
          <ac:spMkLst>
            <pc:docMk/>
            <pc:sldMk cId="418425912" sldId="257"/>
            <ac:spMk id="20" creationId="{4075484C-C868-0220-AF35-BECB32BF31DD}"/>
          </ac:spMkLst>
        </pc:spChg>
        <pc:spChg chg="mod">
          <ac:chgData name="Hyatt, Jacob E CDT 2025" userId="8b9d417a-8c46-4136-87d3-9b6e2d7ca5cb" providerId="ADAL" clId="{D81A9AFD-33A2-4EB8-9F4E-B79C656E3551}" dt="2025-04-10T12:59:39.324" v="771" actId="14100"/>
          <ac:spMkLst>
            <pc:docMk/>
            <pc:sldMk cId="418425912" sldId="257"/>
            <ac:spMk id="21" creationId="{F83B107F-E0B8-FA48-C54E-6E8231747160}"/>
          </ac:spMkLst>
        </pc:spChg>
        <pc:spChg chg="mod">
          <ac:chgData name="Hyatt, Jacob E CDT 2025" userId="8b9d417a-8c46-4136-87d3-9b6e2d7ca5cb" providerId="ADAL" clId="{D81A9AFD-33A2-4EB8-9F4E-B79C656E3551}" dt="2025-04-10T12:59:42.197" v="772" actId="1076"/>
          <ac:spMkLst>
            <pc:docMk/>
            <pc:sldMk cId="418425912" sldId="257"/>
            <ac:spMk id="22" creationId="{FB74120E-007F-3FC2-763B-99CC126BE33C}"/>
          </ac:spMkLst>
        </pc:spChg>
        <pc:cxnChg chg="add mod">
          <ac:chgData name="Hyatt, Jacob E CDT 2025" userId="8b9d417a-8c46-4136-87d3-9b6e2d7ca5cb" providerId="ADAL" clId="{D81A9AFD-33A2-4EB8-9F4E-B79C656E3551}" dt="2025-04-10T12:59:42.197" v="772" actId="1076"/>
          <ac:cxnSpMkLst>
            <pc:docMk/>
            <pc:sldMk cId="418425912" sldId="257"/>
            <ac:cxnSpMk id="9" creationId="{D3472575-EE2D-43B6-3572-AE3BF082E976}"/>
          </ac:cxnSpMkLst>
        </pc:cxnChg>
        <pc:cxnChg chg="mod">
          <ac:chgData name="Hyatt, Jacob E CDT 2025" userId="8b9d417a-8c46-4136-87d3-9b6e2d7ca5cb" providerId="ADAL" clId="{D81A9AFD-33A2-4EB8-9F4E-B79C656E3551}" dt="2025-04-09T02:05:29.228" v="486" actId="1582"/>
          <ac:cxnSpMkLst>
            <pc:docMk/>
            <pc:sldMk cId="418425912" sldId="257"/>
            <ac:cxnSpMk id="29" creationId="{25F4360F-FABB-3843-0B22-0AB1ED516BCE}"/>
          </ac:cxnSpMkLst>
        </pc:cxnChg>
        <pc:cxnChg chg="mod">
          <ac:chgData name="Hyatt, Jacob E CDT 2025" userId="8b9d417a-8c46-4136-87d3-9b6e2d7ca5cb" providerId="ADAL" clId="{D81A9AFD-33A2-4EB8-9F4E-B79C656E3551}" dt="2025-04-10T13:28:29.136" v="781" actId="14100"/>
          <ac:cxnSpMkLst>
            <pc:docMk/>
            <pc:sldMk cId="418425912" sldId="257"/>
            <ac:cxnSpMk id="32" creationId="{24C01EB5-B9B0-3279-BF9D-A972E1610E71}"/>
          </ac:cxnSpMkLst>
        </pc:cxnChg>
        <pc:cxnChg chg="mod">
          <ac:chgData name="Hyatt, Jacob E CDT 2025" userId="8b9d417a-8c46-4136-87d3-9b6e2d7ca5cb" providerId="ADAL" clId="{D81A9AFD-33A2-4EB8-9F4E-B79C656E3551}" dt="2025-04-10T13:28:31.608" v="782" actId="14100"/>
          <ac:cxnSpMkLst>
            <pc:docMk/>
            <pc:sldMk cId="418425912" sldId="257"/>
            <ac:cxnSpMk id="35" creationId="{D8CDA223-91DB-9CCC-FA43-3DFB3E96D6B4}"/>
          </ac:cxnSpMkLst>
        </pc:cxnChg>
        <pc:cxnChg chg="mod">
          <ac:chgData name="Hyatt, Jacob E CDT 2025" userId="8b9d417a-8c46-4136-87d3-9b6e2d7ca5cb" providerId="ADAL" clId="{D81A9AFD-33A2-4EB8-9F4E-B79C656E3551}" dt="2025-04-10T13:28:36.939" v="784" actId="14100"/>
          <ac:cxnSpMkLst>
            <pc:docMk/>
            <pc:sldMk cId="418425912" sldId="257"/>
            <ac:cxnSpMk id="42" creationId="{2B0231E3-5F3C-CA8A-C219-183DCCCD581B}"/>
          </ac:cxnSpMkLst>
        </pc:cxnChg>
        <pc:cxnChg chg="mod">
          <ac:chgData name="Hyatt, Jacob E CDT 2025" userId="8b9d417a-8c46-4136-87d3-9b6e2d7ca5cb" providerId="ADAL" clId="{D81A9AFD-33A2-4EB8-9F4E-B79C656E3551}" dt="2025-04-09T02:05:29.228" v="486" actId="1582"/>
          <ac:cxnSpMkLst>
            <pc:docMk/>
            <pc:sldMk cId="418425912" sldId="257"/>
            <ac:cxnSpMk id="49" creationId="{981DD9A9-0FE7-9732-22E1-DF61C743BCFB}"/>
          </ac:cxnSpMkLst>
        </pc:cxnChg>
        <pc:cxnChg chg="del mod">
          <ac:chgData name="Hyatt, Jacob E CDT 2025" userId="8b9d417a-8c46-4136-87d3-9b6e2d7ca5cb" providerId="ADAL" clId="{D81A9AFD-33A2-4EB8-9F4E-B79C656E3551}" dt="2025-04-10T12:59:05.744" v="759" actId="478"/>
          <ac:cxnSpMkLst>
            <pc:docMk/>
            <pc:sldMk cId="418425912" sldId="257"/>
            <ac:cxnSpMk id="58" creationId="{4C5B4D3F-B7F1-4C1D-9351-1E86AC867E82}"/>
          </ac:cxnSpMkLst>
        </pc:cxnChg>
      </pc:sldChg>
      <pc:sldChg chg="addSp delSp modSp add mod">
        <pc:chgData name="Hyatt, Jacob E CDT 2025" userId="8b9d417a-8c46-4136-87d3-9b6e2d7ca5cb" providerId="ADAL" clId="{D81A9AFD-33A2-4EB8-9F4E-B79C656E3551}" dt="2025-04-10T13:30:19.688" v="796" actId="1076"/>
        <pc:sldMkLst>
          <pc:docMk/>
          <pc:sldMk cId="1486230703" sldId="258"/>
        </pc:sldMkLst>
        <pc:spChg chg="add del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2" creationId="{AE37DA0A-40F0-18C0-AE7E-D19FED8166A1}"/>
          </ac:spMkLst>
        </pc:spChg>
        <pc:spChg chg="add del mod">
          <ac:chgData name="Hyatt, Jacob E CDT 2025" userId="8b9d417a-8c46-4136-87d3-9b6e2d7ca5cb" providerId="ADAL" clId="{D81A9AFD-33A2-4EB8-9F4E-B79C656E3551}" dt="2025-04-10T12:56:00.799" v="666" actId="478"/>
          <ac:spMkLst>
            <pc:docMk/>
            <pc:sldMk cId="1486230703" sldId="258"/>
            <ac:spMk id="2" creationId="{CF47636E-1BDE-7422-39E0-99E28BBE6B9E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3" creationId="{0BEE8FAB-E018-85BA-2541-399C26550F8C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4" creationId="{BC3359E9-CAE3-90CA-9E36-70E1E53FA1B9}"/>
          </ac:spMkLst>
        </pc:spChg>
        <pc:spChg chg="del">
          <ac:chgData name="Hyatt, Jacob E CDT 2025" userId="8b9d417a-8c46-4136-87d3-9b6e2d7ca5cb" providerId="ADAL" clId="{D81A9AFD-33A2-4EB8-9F4E-B79C656E3551}" dt="2025-04-09T01:32:56.161" v="2" actId="478"/>
          <ac:spMkLst>
            <pc:docMk/>
            <pc:sldMk cId="1486230703" sldId="258"/>
            <ac:spMk id="5" creationId="{30F9B338-51A3-6621-B9B6-4E635D06D56F}"/>
          </ac:spMkLst>
        </pc:spChg>
        <pc:spChg chg="del">
          <ac:chgData name="Hyatt, Jacob E CDT 2025" userId="8b9d417a-8c46-4136-87d3-9b6e2d7ca5cb" providerId="ADAL" clId="{D81A9AFD-33A2-4EB8-9F4E-B79C656E3551}" dt="2025-04-09T01:32:56.161" v="2" actId="478"/>
          <ac:spMkLst>
            <pc:docMk/>
            <pc:sldMk cId="1486230703" sldId="258"/>
            <ac:spMk id="6" creationId="{1A85218C-CAB7-9B07-6A2D-289963B96BA6}"/>
          </ac:spMkLst>
        </pc:spChg>
        <pc:spChg chg="del">
          <ac:chgData name="Hyatt, Jacob E CDT 2025" userId="8b9d417a-8c46-4136-87d3-9b6e2d7ca5cb" providerId="ADAL" clId="{D81A9AFD-33A2-4EB8-9F4E-B79C656E3551}" dt="2025-04-09T01:32:53.149" v="1" actId="478"/>
          <ac:spMkLst>
            <pc:docMk/>
            <pc:sldMk cId="1486230703" sldId="258"/>
            <ac:spMk id="7" creationId="{12ACA661-23C3-79EE-C377-9752C5B8380D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8" creationId="{7F083689-0E95-8211-E7FE-FDCD097ECE64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9" creationId="{DFAF512D-3418-B379-6912-629718C93C72}"/>
          </ac:spMkLst>
        </pc:spChg>
        <pc:spChg chg="del">
          <ac:chgData name="Hyatt, Jacob E CDT 2025" userId="8b9d417a-8c46-4136-87d3-9b6e2d7ca5cb" providerId="ADAL" clId="{D81A9AFD-33A2-4EB8-9F4E-B79C656E3551}" dt="2025-04-09T01:32:53.149" v="1" actId="478"/>
          <ac:spMkLst>
            <pc:docMk/>
            <pc:sldMk cId="1486230703" sldId="258"/>
            <ac:spMk id="10" creationId="{620153E7-C9F9-2AF1-31D7-363E314BABB2}"/>
          </ac:spMkLst>
        </pc:spChg>
        <pc:spChg chg="del">
          <ac:chgData name="Hyatt, Jacob E CDT 2025" userId="8b9d417a-8c46-4136-87d3-9b6e2d7ca5cb" providerId="ADAL" clId="{D81A9AFD-33A2-4EB8-9F4E-B79C656E3551}" dt="2025-04-09T01:32:53.149" v="1" actId="478"/>
          <ac:spMkLst>
            <pc:docMk/>
            <pc:sldMk cId="1486230703" sldId="258"/>
            <ac:spMk id="11" creationId="{AAF49543-FC60-AD37-A631-A5F796CE43D3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12" creationId="{F806B9FC-4A8E-E17D-57F5-DA116552353E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13" creationId="{75E0F3F0-A44F-A03B-5934-D9ED93EBE37B}"/>
          </ac:spMkLst>
        </pc:spChg>
        <pc:spChg chg="del">
          <ac:chgData name="Hyatt, Jacob E CDT 2025" userId="8b9d417a-8c46-4136-87d3-9b6e2d7ca5cb" providerId="ADAL" clId="{D81A9AFD-33A2-4EB8-9F4E-B79C656E3551}" dt="2025-04-09T01:32:56.161" v="2" actId="478"/>
          <ac:spMkLst>
            <pc:docMk/>
            <pc:sldMk cId="1486230703" sldId="258"/>
            <ac:spMk id="14" creationId="{9F85640E-1BDC-4EE1-8FBA-8E753EFC1388}"/>
          </ac:spMkLst>
        </pc:spChg>
        <pc:spChg chg="add del mod">
          <ac:chgData name="Hyatt, Jacob E CDT 2025" userId="8b9d417a-8c46-4136-87d3-9b6e2d7ca5cb" providerId="ADAL" clId="{D81A9AFD-33A2-4EB8-9F4E-B79C656E3551}" dt="2025-04-09T01:34:12.309" v="11" actId="478"/>
          <ac:spMkLst>
            <pc:docMk/>
            <pc:sldMk cId="1486230703" sldId="258"/>
            <ac:spMk id="15" creationId="{B832D65D-4AC0-023B-FAC2-FC12556C2E10}"/>
          </ac:spMkLst>
        </pc:spChg>
        <pc:spChg chg="add del">
          <ac:chgData name="Hyatt, Jacob E CDT 2025" userId="8b9d417a-8c46-4136-87d3-9b6e2d7ca5cb" providerId="ADAL" clId="{D81A9AFD-33A2-4EB8-9F4E-B79C656E3551}" dt="2025-04-09T01:34:24.105" v="13" actId="11529"/>
          <ac:spMkLst>
            <pc:docMk/>
            <pc:sldMk cId="1486230703" sldId="258"/>
            <ac:spMk id="17" creationId="{E4F95BFE-C1A8-FC75-739E-48F8835F2C29}"/>
          </ac:spMkLst>
        </pc:spChg>
        <pc:spChg chg="add del mod">
          <ac:chgData name="Hyatt, Jacob E CDT 2025" userId="8b9d417a-8c46-4136-87d3-9b6e2d7ca5cb" providerId="ADAL" clId="{D81A9AFD-33A2-4EB8-9F4E-B79C656E3551}" dt="2025-04-09T01:45:35.536" v="149" actId="478"/>
          <ac:spMkLst>
            <pc:docMk/>
            <pc:sldMk cId="1486230703" sldId="258"/>
            <ac:spMk id="18" creationId="{C045AF70-EF35-7430-7697-071058639D31}"/>
          </ac:spMkLst>
        </pc:spChg>
        <pc:spChg chg="add del mod">
          <ac:chgData name="Hyatt, Jacob E CDT 2025" userId="8b9d417a-8c46-4136-87d3-9b6e2d7ca5cb" providerId="ADAL" clId="{D81A9AFD-33A2-4EB8-9F4E-B79C656E3551}" dt="2025-04-09T01:35:13.654" v="31" actId="478"/>
          <ac:spMkLst>
            <pc:docMk/>
            <pc:sldMk cId="1486230703" sldId="258"/>
            <ac:spMk id="19" creationId="{80407E9F-6999-F338-769A-DECA2C17B4EF}"/>
          </ac:spMkLst>
        </pc:spChg>
        <pc:spChg chg="del">
          <ac:chgData name="Hyatt, Jacob E CDT 2025" userId="8b9d417a-8c46-4136-87d3-9b6e2d7ca5cb" providerId="ADAL" clId="{D81A9AFD-33A2-4EB8-9F4E-B79C656E3551}" dt="2025-04-09T01:32:53.149" v="1" actId="478"/>
          <ac:spMkLst>
            <pc:docMk/>
            <pc:sldMk cId="1486230703" sldId="258"/>
            <ac:spMk id="20" creationId="{88ADD266-E07C-936C-DA1D-92997119D495}"/>
          </ac:spMkLst>
        </pc:spChg>
        <pc:spChg chg="del">
          <ac:chgData name="Hyatt, Jacob E CDT 2025" userId="8b9d417a-8c46-4136-87d3-9b6e2d7ca5cb" providerId="ADAL" clId="{D81A9AFD-33A2-4EB8-9F4E-B79C656E3551}" dt="2025-04-09T01:32:53.149" v="1" actId="478"/>
          <ac:spMkLst>
            <pc:docMk/>
            <pc:sldMk cId="1486230703" sldId="258"/>
            <ac:spMk id="21" creationId="{E72B4BB9-7FE8-B24D-98A4-0DF287B926CE}"/>
          </ac:spMkLst>
        </pc:spChg>
        <pc:spChg chg="del">
          <ac:chgData name="Hyatt, Jacob E CDT 2025" userId="8b9d417a-8c46-4136-87d3-9b6e2d7ca5cb" providerId="ADAL" clId="{D81A9AFD-33A2-4EB8-9F4E-B79C656E3551}" dt="2025-04-09T01:32:53.149" v="1" actId="478"/>
          <ac:spMkLst>
            <pc:docMk/>
            <pc:sldMk cId="1486230703" sldId="258"/>
            <ac:spMk id="22" creationId="{16AAF578-65A2-7F90-9DF6-363BB54D3820}"/>
          </ac:spMkLst>
        </pc:spChg>
        <pc:spChg chg="add del mod">
          <ac:chgData name="Hyatt, Jacob E CDT 2025" userId="8b9d417a-8c46-4136-87d3-9b6e2d7ca5cb" providerId="ADAL" clId="{D81A9AFD-33A2-4EB8-9F4E-B79C656E3551}" dt="2025-04-09T01:45:33.355" v="148" actId="478"/>
          <ac:spMkLst>
            <pc:docMk/>
            <pc:sldMk cId="1486230703" sldId="258"/>
            <ac:spMk id="23" creationId="{7F7E5CFE-D316-9994-9FE0-B1E1DEBAAAE8}"/>
          </ac:spMkLst>
        </pc:spChg>
        <pc:spChg chg="add del mod">
          <ac:chgData name="Hyatt, Jacob E CDT 2025" userId="8b9d417a-8c46-4136-87d3-9b6e2d7ca5cb" providerId="ADAL" clId="{D81A9AFD-33A2-4EB8-9F4E-B79C656E3551}" dt="2025-04-09T01:35:15.554" v="32" actId="478"/>
          <ac:spMkLst>
            <pc:docMk/>
            <pc:sldMk cId="1486230703" sldId="258"/>
            <ac:spMk id="24" creationId="{9932AD5E-5B41-EBFD-D833-E7EB8398E6C3}"/>
          </ac:spMkLst>
        </pc:spChg>
        <pc:spChg chg="add del mod">
          <ac:chgData name="Hyatt, Jacob E CDT 2025" userId="8b9d417a-8c46-4136-87d3-9b6e2d7ca5cb" providerId="ADAL" clId="{D81A9AFD-33A2-4EB8-9F4E-B79C656E3551}" dt="2025-04-09T01:45:30.611" v="146" actId="478"/>
          <ac:spMkLst>
            <pc:docMk/>
            <pc:sldMk cId="1486230703" sldId="258"/>
            <ac:spMk id="25" creationId="{0A82045E-B3E3-6E17-6D4C-CCF3EF1FC292}"/>
          </ac:spMkLst>
        </pc:spChg>
        <pc:spChg chg="add del mod">
          <ac:chgData name="Hyatt, Jacob E CDT 2025" userId="8b9d417a-8c46-4136-87d3-9b6e2d7ca5cb" providerId="ADAL" clId="{D81A9AFD-33A2-4EB8-9F4E-B79C656E3551}" dt="2025-04-09T01:35:18.497" v="34" actId="478"/>
          <ac:spMkLst>
            <pc:docMk/>
            <pc:sldMk cId="1486230703" sldId="258"/>
            <ac:spMk id="26" creationId="{254ED305-B39B-6E3F-F11B-E2683A2F0E98}"/>
          </ac:spMkLst>
        </pc:spChg>
        <pc:spChg chg="add del mod">
          <ac:chgData name="Hyatt, Jacob E CDT 2025" userId="8b9d417a-8c46-4136-87d3-9b6e2d7ca5cb" providerId="ADAL" clId="{D81A9AFD-33A2-4EB8-9F4E-B79C656E3551}" dt="2025-04-09T01:35:19.894" v="35" actId="478"/>
          <ac:spMkLst>
            <pc:docMk/>
            <pc:sldMk cId="1486230703" sldId="258"/>
            <ac:spMk id="27" creationId="{3F6101A0-AADF-79EE-DB02-0B13A3EA7F25}"/>
          </ac:spMkLst>
        </pc:spChg>
        <pc:spChg chg="add del mod">
          <ac:chgData name="Hyatt, Jacob E CDT 2025" userId="8b9d417a-8c46-4136-87d3-9b6e2d7ca5cb" providerId="ADAL" clId="{D81A9AFD-33A2-4EB8-9F4E-B79C656E3551}" dt="2025-04-09T01:35:16.920" v="33" actId="478"/>
          <ac:spMkLst>
            <pc:docMk/>
            <pc:sldMk cId="1486230703" sldId="258"/>
            <ac:spMk id="28" creationId="{686D5C9B-FAFA-D8E8-0E23-FA66A4D2CDF1}"/>
          </ac:spMkLst>
        </pc:spChg>
        <pc:spChg chg="add del mod">
          <ac:chgData name="Hyatt, Jacob E CDT 2025" userId="8b9d417a-8c46-4136-87d3-9b6e2d7ca5cb" providerId="ADAL" clId="{D81A9AFD-33A2-4EB8-9F4E-B79C656E3551}" dt="2025-04-09T01:45:30.611" v="146" actId="478"/>
          <ac:spMkLst>
            <pc:docMk/>
            <pc:sldMk cId="1486230703" sldId="258"/>
            <ac:spMk id="30" creationId="{C1CFB217-8ECA-77EF-C1B2-B0D6F4165329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31" creationId="{C729D62C-AC38-EFB2-720C-D6CC2379B6D3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33" creationId="{BE78582E-4697-6E1E-219D-A14C7C2B7934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34" creationId="{B04B32B1-08C3-D1BD-58EE-720DB2036E06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36" creationId="{D0ADBF7B-02F7-A938-5779-4000AE8E3BEA}"/>
          </ac:spMkLst>
        </pc:spChg>
        <pc:spChg chg="add del mod">
          <ac:chgData name="Hyatt, Jacob E CDT 2025" userId="8b9d417a-8c46-4136-87d3-9b6e2d7ca5cb" providerId="ADAL" clId="{D81A9AFD-33A2-4EB8-9F4E-B79C656E3551}" dt="2025-04-09T01:45:30.611" v="146" actId="478"/>
          <ac:spMkLst>
            <pc:docMk/>
            <pc:sldMk cId="1486230703" sldId="258"/>
            <ac:spMk id="37" creationId="{910BEA5B-C059-109C-DCA5-5FCE30EC273B}"/>
          </ac:spMkLst>
        </pc:spChg>
        <pc:spChg chg="add del mod">
          <ac:chgData name="Hyatt, Jacob E CDT 2025" userId="8b9d417a-8c46-4136-87d3-9b6e2d7ca5cb" providerId="ADAL" clId="{D81A9AFD-33A2-4EB8-9F4E-B79C656E3551}" dt="2025-04-09T01:45:30.611" v="146" actId="478"/>
          <ac:spMkLst>
            <pc:docMk/>
            <pc:sldMk cId="1486230703" sldId="258"/>
            <ac:spMk id="39" creationId="{C65EB124-D244-1C52-F18C-336230E374A6}"/>
          </ac:spMkLst>
        </pc:spChg>
        <pc:spChg chg="add del mod">
          <ac:chgData name="Hyatt, Jacob E CDT 2025" userId="8b9d417a-8c46-4136-87d3-9b6e2d7ca5cb" providerId="ADAL" clId="{D81A9AFD-33A2-4EB8-9F4E-B79C656E3551}" dt="2025-04-09T01:45:22.557" v="144" actId="478"/>
          <ac:spMkLst>
            <pc:docMk/>
            <pc:sldMk cId="1486230703" sldId="258"/>
            <ac:spMk id="40" creationId="{C2508BE0-08DD-1453-5E5C-7E4682404738}"/>
          </ac:spMkLst>
        </pc:spChg>
        <pc:spChg chg="add del mod">
          <ac:chgData name="Hyatt, Jacob E CDT 2025" userId="8b9d417a-8c46-4136-87d3-9b6e2d7ca5cb" providerId="ADAL" clId="{D81A9AFD-33A2-4EB8-9F4E-B79C656E3551}" dt="2025-04-09T01:45:22.557" v="144" actId="478"/>
          <ac:spMkLst>
            <pc:docMk/>
            <pc:sldMk cId="1486230703" sldId="258"/>
            <ac:spMk id="41" creationId="{956070DB-9022-9429-1EF2-F7C869DC9BB1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43" creationId="{F128F8C7-6E6D-26B0-A87B-DCB9A2F246F8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44" creationId="{6BB47FC4-343C-EFC2-DDF7-D80DFD444AF1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45" creationId="{F817ECC3-CEDD-0F60-036F-347586B50099}"/>
          </ac:spMkLst>
        </pc:spChg>
        <pc:spChg chg="add del mod">
          <ac:chgData name="Hyatt, Jacob E CDT 2025" userId="8b9d417a-8c46-4136-87d3-9b6e2d7ca5cb" providerId="ADAL" clId="{D81A9AFD-33A2-4EB8-9F4E-B79C656E3551}" dt="2025-04-09T01:45:21.206" v="143" actId="478"/>
          <ac:spMkLst>
            <pc:docMk/>
            <pc:sldMk cId="1486230703" sldId="258"/>
            <ac:spMk id="46" creationId="{C467B4CD-D5CE-D7F1-8CF1-56073D26DAEA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47" creationId="{F33830E2-434E-9CB7-CB21-75C1BA884656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48" creationId="{ACB7A0C8-3598-A507-BCA8-E49307483BEF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50" creationId="{2C99ACD7-7E9C-66BC-4F7C-A1455CCD8D3D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51" creationId="{D4FA74D1-E333-D516-B3EC-F980C6ACF79B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54" creationId="{EFE2779B-1C0B-2584-CE27-566913048879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55" creationId="{09068E0E-F781-E5A5-8122-E91BFC92B3CF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56" creationId="{B60F7781-A4BE-1BE5-3346-C87ED578ECA7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59" creationId="{619BF51A-BD52-4F8A-0FB7-386E184CCD15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61" creationId="{A9050FF5-2C21-84DA-6B08-C7F532154E07}"/>
          </ac:spMkLst>
        </pc:spChg>
        <pc:spChg chg="add del mod topLvl">
          <ac:chgData name="Hyatt, Jacob E CDT 2025" userId="8b9d417a-8c46-4136-87d3-9b6e2d7ca5cb" providerId="ADAL" clId="{D81A9AFD-33A2-4EB8-9F4E-B79C656E3551}" dt="2025-04-09T01:52:12.230" v="274" actId="478"/>
          <ac:spMkLst>
            <pc:docMk/>
            <pc:sldMk cId="1486230703" sldId="258"/>
            <ac:spMk id="65" creationId="{D491978D-A8D9-5CB6-4772-4DA4B0CFE1CD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67" creationId="{1F215196-8545-2D79-8787-518DA0F6928A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69" creationId="{2328C15F-4423-F155-8089-A071EE1452E3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0" creationId="{D5B4F2D8-7A5B-0C08-C7AC-6A58E76376AD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2" creationId="{F62D62DA-FB0E-13BD-6F46-D64BB145ED1F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5" creationId="{5B51A156-CF74-D297-ABE9-ECAEA450C8E5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6" creationId="{02545178-7B0F-7658-22DD-8C627819B541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7" creationId="{52318183-431E-8EA8-3097-02FB8EB77DCD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8" creationId="{44F82DA5-8F38-55D3-B389-4D369D7C4A83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79" creationId="{1F093E55-D03C-C716-6378-87D8879BC036}"/>
          </ac:spMkLst>
        </pc:spChg>
        <pc:spChg chg="add mod">
          <ac:chgData name="Hyatt, Jacob E CDT 2025" userId="8b9d417a-8c46-4136-87d3-9b6e2d7ca5cb" providerId="ADAL" clId="{D81A9AFD-33A2-4EB8-9F4E-B79C656E3551}" dt="2025-04-09T01:37:13.498" v="51"/>
          <ac:spMkLst>
            <pc:docMk/>
            <pc:sldMk cId="1486230703" sldId="258"/>
            <ac:spMk id="80" creationId="{FDD6C1E8-C49B-AC03-B9BD-EC97AA7B7EBB}"/>
          </ac:spMkLst>
        </pc:spChg>
        <pc:spChg chg="add del mod">
          <ac:chgData name="Hyatt, Jacob E CDT 2025" userId="8b9d417a-8c46-4136-87d3-9b6e2d7ca5cb" providerId="ADAL" clId="{D81A9AFD-33A2-4EB8-9F4E-B79C656E3551}" dt="2025-04-09T01:45:32.406" v="147" actId="478"/>
          <ac:spMkLst>
            <pc:docMk/>
            <pc:sldMk cId="1486230703" sldId="258"/>
            <ac:spMk id="83" creationId="{E349043D-4FF5-1E6D-381F-DDA6A06B13FC}"/>
          </ac:spMkLst>
        </pc:spChg>
        <pc:spChg chg="add del mod">
          <ac:chgData name="Hyatt, Jacob E CDT 2025" userId="8b9d417a-8c46-4136-87d3-9b6e2d7ca5cb" providerId="ADAL" clId="{D81A9AFD-33A2-4EB8-9F4E-B79C656E3551}" dt="2025-04-09T01:45:30.611" v="146" actId="478"/>
          <ac:spMkLst>
            <pc:docMk/>
            <pc:sldMk cId="1486230703" sldId="258"/>
            <ac:spMk id="84" creationId="{CD06DDE7-72B3-1582-6671-3DAA08040498}"/>
          </ac:spMkLst>
        </pc:spChg>
        <pc:spChg chg="add del mod">
          <ac:chgData name="Hyatt, Jacob E CDT 2025" userId="8b9d417a-8c46-4136-87d3-9b6e2d7ca5cb" providerId="ADAL" clId="{D81A9AFD-33A2-4EB8-9F4E-B79C656E3551}" dt="2025-04-09T01:45:30.611" v="146" actId="478"/>
          <ac:spMkLst>
            <pc:docMk/>
            <pc:sldMk cId="1486230703" sldId="258"/>
            <ac:spMk id="85" creationId="{590C47F3-BFDE-D8CF-39A9-FE88D819E10A}"/>
          </ac:spMkLst>
        </pc:spChg>
        <pc:spChg chg="add del mod">
          <ac:chgData name="Hyatt, Jacob E CDT 2025" userId="8b9d417a-8c46-4136-87d3-9b6e2d7ca5cb" providerId="ADAL" clId="{D81A9AFD-33A2-4EB8-9F4E-B79C656E3551}" dt="2025-04-09T01:45:22.557" v="144" actId="478"/>
          <ac:spMkLst>
            <pc:docMk/>
            <pc:sldMk cId="1486230703" sldId="258"/>
            <ac:spMk id="86" creationId="{CD2360B6-BDC9-5267-5C7F-9A14EBEA336B}"/>
          </ac:spMkLst>
        </pc:spChg>
        <pc:spChg chg="add mod topLvl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87" creationId="{9C9C26E1-F5A0-D0D6-4498-45B5002871F9}"/>
          </ac:spMkLst>
        </pc:spChg>
        <pc:spChg chg="add del mod">
          <ac:chgData name="Hyatt, Jacob E CDT 2025" userId="8b9d417a-8c46-4136-87d3-9b6e2d7ca5cb" providerId="ADAL" clId="{D81A9AFD-33A2-4EB8-9F4E-B79C656E3551}" dt="2025-04-09T01:46:03.163" v="156" actId="478"/>
          <ac:spMkLst>
            <pc:docMk/>
            <pc:sldMk cId="1486230703" sldId="258"/>
            <ac:spMk id="88" creationId="{95E77A11-F999-9918-C747-F94550C82068}"/>
          </ac:spMkLst>
        </pc:spChg>
        <pc:spChg chg="add mod topLvl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89" creationId="{4D50E4AD-1ED4-2201-0AEE-70975F22044E}"/>
          </ac:spMkLst>
        </pc:spChg>
        <pc:spChg chg="add del mod">
          <ac:chgData name="Hyatt, Jacob E CDT 2025" userId="8b9d417a-8c46-4136-87d3-9b6e2d7ca5cb" providerId="ADAL" clId="{D81A9AFD-33A2-4EB8-9F4E-B79C656E3551}" dt="2025-04-09T01:46:14.893" v="161" actId="478"/>
          <ac:spMkLst>
            <pc:docMk/>
            <pc:sldMk cId="1486230703" sldId="258"/>
            <ac:spMk id="90" creationId="{4441AB74-E16D-BE80-0C73-5BD09D68856A}"/>
          </ac:spMkLst>
        </pc:spChg>
        <pc:spChg chg="add del mod">
          <ac:chgData name="Hyatt, Jacob E CDT 2025" userId="8b9d417a-8c46-4136-87d3-9b6e2d7ca5cb" providerId="ADAL" clId="{D81A9AFD-33A2-4EB8-9F4E-B79C656E3551}" dt="2025-04-09T01:46:14.893" v="161" actId="478"/>
          <ac:spMkLst>
            <pc:docMk/>
            <pc:sldMk cId="1486230703" sldId="258"/>
            <ac:spMk id="91" creationId="{BAEA5066-2A36-3416-9036-133DC91F6EDD}"/>
          </ac:spMkLst>
        </pc:spChg>
        <pc:spChg chg="add mod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92" creationId="{C6B1BD45-388B-ED31-A3D3-BFA60BB28BAB}"/>
          </ac:spMkLst>
        </pc:spChg>
        <pc:spChg chg="add mod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93" creationId="{8DDB79A6-028E-8FCA-E381-14552301C3A8}"/>
          </ac:spMkLst>
        </pc:spChg>
        <pc:spChg chg="add del mod">
          <ac:chgData name="Hyatt, Jacob E CDT 2025" userId="8b9d417a-8c46-4136-87d3-9b6e2d7ca5cb" providerId="ADAL" clId="{D81A9AFD-33A2-4EB8-9F4E-B79C656E3551}" dt="2025-04-09T01:46:28.261" v="164" actId="478"/>
          <ac:spMkLst>
            <pc:docMk/>
            <pc:sldMk cId="1486230703" sldId="258"/>
            <ac:spMk id="94" creationId="{3883DF47-76E0-5F07-3B67-5D9E6D73FAED}"/>
          </ac:spMkLst>
        </pc:spChg>
        <pc:spChg chg="add del mod">
          <ac:chgData name="Hyatt, Jacob E CDT 2025" userId="8b9d417a-8c46-4136-87d3-9b6e2d7ca5cb" providerId="ADAL" clId="{D81A9AFD-33A2-4EB8-9F4E-B79C656E3551}" dt="2025-04-09T01:46:28.261" v="164" actId="478"/>
          <ac:spMkLst>
            <pc:docMk/>
            <pc:sldMk cId="1486230703" sldId="258"/>
            <ac:spMk id="95" creationId="{902F795F-B25A-81E6-7863-56F1E4316053}"/>
          </ac:spMkLst>
        </pc:spChg>
        <pc:spChg chg="add del mod">
          <ac:chgData name="Hyatt, Jacob E CDT 2025" userId="8b9d417a-8c46-4136-87d3-9b6e2d7ca5cb" providerId="ADAL" clId="{D81A9AFD-33A2-4EB8-9F4E-B79C656E3551}" dt="2025-04-09T01:46:28.261" v="164" actId="478"/>
          <ac:spMkLst>
            <pc:docMk/>
            <pc:sldMk cId="1486230703" sldId="258"/>
            <ac:spMk id="96" creationId="{A118C3E1-EF32-8501-2EAD-BD029066B043}"/>
          </ac:spMkLst>
        </pc:spChg>
        <pc:spChg chg="add del mod">
          <ac:chgData name="Hyatt, Jacob E CDT 2025" userId="8b9d417a-8c46-4136-87d3-9b6e2d7ca5cb" providerId="ADAL" clId="{D81A9AFD-33A2-4EB8-9F4E-B79C656E3551}" dt="2025-04-09T01:46:28.261" v="164" actId="478"/>
          <ac:spMkLst>
            <pc:docMk/>
            <pc:sldMk cId="1486230703" sldId="258"/>
            <ac:spMk id="97" creationId="{E55F5BAE-BED4-502A-6A2C-F07DF4DE166C}"/>
          </ac:spMkLst>
        </pc:spChg>
        <pc:spChg chg="add del mod">
          <ac:chgData name="Hyatt, Jacob E CDT 2025" userId="8b9d417a-8c46-4136-87d3-9b6e2d7ca5cb" providerId="ADAL" clId="{D81A9AFD-33A2-4EB8-9F4E-B79C656E3551}" dt="2025-04-09T01:46:48.072" v="169" actId="478"/>
          <ac:spMkLst>
            <pc:docMk/>
            <pc:sldMk cId="1486230703" sldId="258"/>
            <ac:spMk id="98" creationId="{0C32798D-8EFA-74D9-2379-932149AA37B0}"/>
          </ac:spMkLst>
        </pc:spChg>
        <pc:spChg chg="add del mod">
          <ac:chgData name="Hyatt, Jacob E CDT 2025" userId="8b9d417a-8c46-4136-87d3-9b6e2d7ca5cb" providerId="ADAL" clId="{D81A9AFD-33A2-4EB8-9F4E-B79C656E3551}" dt="2025-04-09T01:46:48.072" v="169" actId="478"/>
          <ac:spMkLst>
            <pc:docMk/>
            <pc:sldMk cId="1486230703" sldId="258"/>
            <ac:spMk id="99" creationId="{63150624-9AB2-CA9B-58B0-602BEEA17EC3}"/>
          </ac:spMkLst>
        </pc:spChg>
        <pc:spChg chg="add mod topLvl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100" creationId="{EDA6A639-FE44-3503-9B6A-CE1B2C258E36}"/>
          </ac:spMkLst>
        </pc:spChg>
        <pc:spChg chg="add mod topLvl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101" creationId="{E9ACBF7A-43C8-201B-5BB8-8B7F1D4920E4}"/>
          </ac:spMkLst>
        </pc:spChg>
        <pc:spChg chg="add del mod">
          <ac:chgData name="Hyatt, Jacob E CDT 2025" userId="8b9d417a-8c46-4136-87d3-9b6e2d7ca5cb" providerId="ADAL" clId="{D81A9AFD-33A2-4EB8-9F4E-B79C656E3551}" dt="2025-04-09T01:47:03.067" v="174" actId="478"/>
          <ac:spMkLst>
            <pc:docMk/>
            <pc:sldMk cId="1486230703" sldId="258"/>
            <ac:spMk id="102" creationId="{488D14A2-9A79-C0E5-F5D8-F90B7C071D54}"/>
          </ac:spMkLst>
        </pc:spChg>
        <pc:spChg chg="add del mod">
          <ac:chgData name="Hyatt, Jacob E CDT 2025" userId="8b9d417a-8c46-4136-87d3-9b6e2d7ca5cb" providerId="ADAL" clId="{D81A9AFD-33A2-4EB8-9F4E-B79C656E3551}" dt="2025-04-09T01:47:03.067" v="174" actId="478"/>
          <ac:spMkLst>
            <pc:docMk/>
            <pc:sldMk cId="1486230703" sldId="258"/>
            <ac:spMk id="103" creationId="{F2745EB9-B670-2462-4DC9-1B4A57DBDE14}"/>
          </ac:spMkLst>
        </pc:spChg>
        <pc:spChg chg="add del mod">
          <ac:chgData name="Hyatt, Jacob E CDT 2025" userId="8b9d417a-8c46-4136-87d3-9b6e2d7ca5cb" providerId="ADAL" clId="{D81A9AFD-33A2-4EB8-9F4E-B79C656E3551}" dt="2025-04-09T01:47:03.067" v="174" actId="478"/>
          <ac:spMkLst>
            <pc:docMk/>
            <pc:sldMk cId="1486230703" sldId="258"/>
            <ac:spMk id="104" creationId="{2B10D74D-B743-0655-5860-17BC0D1611D5}"/>
          </ac:spMkLst>
        </pc:spChg>
        <pc:spChg chg="add mod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105" creationId="{4DDAB00E-CBD4-F2DF-7FF7-A23BB28D73EA}"/>
          </ac:spMkLst>
        </pc:spChg>
        <pc:spChg chg="add mod topLvl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106" creationId="{3257EFDA-7B86-AB44-8EEC-34C9E936F47F}"/>
          </ac:spMkLst>
        </pc:spChg>
        <pc:spChg chg="add mod">
          <ac:chgData name="Hyatt, Jacob E CDT 2025" userId="8b9d417a-8c46-4136-87d3-9b6e2d7ca5cb" providerId="ADAL" clId="{D81A9AFD-33A2-4EB8-9F4E-B79C656E3551}" dt="2025-04-09T02:13:59.600" v="609" actId="1582"/>
          <ac:spMkLst>
            <pc:docMk/>
            <pc:sldMk cId="1486230703" sldId="258"/>
            <ac:spMk id="107" creationId="{513DE55F-3B90-6673-B55C-3F62585DB3BC}"/>
          </ac:spMkLst>
        </pc:spChg>
        <pc:spChg chg="add del mod">
          <ac:chgData name="Hyatt, Jacob E CDT 2025" userId="8b9d417a-8c46-4136-87d3-9b6e2d7ca5cb" providerId="ADAL" clId="{D81A9AFD-33A2-4EB8-9F4E-B79C656E3551}" dt="2025-04-09T01:47:30.084" v="179" actId="478"/>
          <ac:spMkLst>
            <pc:docMk/>
            <pc:sldMk cId="1486230703" sldId="258"/>
            <ac:spMk id="108" creationId="{EBFBAAD0-27BB-3911-E88F-256C6055B866}"/>
          </ac:spMkLst>
        </pc:spChg>
        <pc:spChg chg="add del mod">
          <ac:chgData name="Hyatt, Jacob E CDT 2025" userId="8b9d417a-8c46-4136-87d3-9b6e2d7ca5cb" providerId="ADAL" clId="{D81A9AFD-33A2-4EB8-9F4E-B79C656E3551}" dt="2025-04-09T01:47:30.084" v="179" actId="478"/>
          <ac:spMkLst>
            <pc:docMk/>
            <pc:sldMk cId="1486230703" sldId="258"/>
            <ac:spMk id="109" creationId="{BC7FBE6B-2C59-EBA3-3E8B-01A99F3B423B}"/>
          </ac:spMkLst>
        </pc:spChg>
        <pc:spChg chg="add del mod">
          <ac:chgData name="Hyatt, Jacob E CDT 2025" userId="8b9d417a-8c46-4136-87d3-9b6e2d7ca5cb" providerId="ADAL" clId="{D81A9AFD-33A2-4EB8-9F4E-B79C656E3551}" dt="2025-04-09T01:47:30.084" v="179" actId="478"/>
          <ac:spMkLst>
            <pc:docMk/>
            <pc:sldMk cId="1486230703" sldId="258"/>
            <ac:spMk id="110" creationId="{B0E64449-8C45-CF3E-E4B8-7FC2EBB71A22}"/>
          </ac:spMkLst>
        </pc:spChg>
        <pc:spChg chg="add mod">
          <ac:chgData name="Hyatt, Jacob E CDT 2025" userId="8b9d417a-8c46-4136-87d3-9b6e2d7ca5cb" providerId="ADAL" clId="{D81A9AFD-33A2-4EB8-9F4E-B79C656E3551}" dt="2025-04-09T02:16:09.498" v="633" actId="20577"/>
          <ac:spMkLst>
            <pc:docMk/>
            <pc:sldMk cId="1486230703" sldId="258"/>
            <ac:spMk id="111" creationId="{FB171E27-1024-75E6-A778-A43E07B3B01D}"/>
          </ac:spMkLst>
        </pc:spChg>
        <pc:spChg chg="add mod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112" creationId="{57D43FE0-714B-774F-5CF3-621B0F23C5E2}"/>
          </ac:spMkLst>
        </pc:spChg>
        <pc:spChg chg="add mod">
          <ac:chgData name="Hyatt, Jacob E CDT 2025" userId="8b9d417a-8c46-4136-87d3-9b6e2d7ca5cb" providerId="ADAL" clId="{D81A9AFD-33A2-4EB8-9F4E-B79C656E3551}" dt="2025-04-09T01:47:27.405" v="178" actId="1076"/>
          <ac:spMkLst>
            <pc:docMk/>
            <pc:sldMk cId="1486230703" sldId="258"/>
            <ac:spMk id="113" creationId="{18AF0FFF-215C-4698-6FBD-EDD99F16F671}"/>
          </ac:spMkLst>
        </pc:spChg>
        <pc:spChg chg="add del mod">
          <ac:chgData name="Hyatt, Jacob E CDT 2025" userId="8b9d417a-8c46-4136-87d3-9b6e2d7ca5cb" providerId="ADAL" clId="{D81A9AFD-33A2-4EB8-9F4E-B79C656E3551}" dt="2025-04-09T01:47:42.170" v="184" actId="478"/>
          <ac:spMkLst>
            <pc:docMk/>
            <pc:sldMk cId="1486230703" sldId="258"/>
            <ac:spMk id="114" creationId="{AB6BCA34-19D8-04E2-7BBD-F46C05A20D84}"/>
          </ac:spMkLst>
        </pc:spChg>
        <pc:spChg chg="add del mod">
          <ac:chgData name="Hyatt, Jacob E CDT 2025" userId="8b9d417a-8c46-4136-87d3-9b6e2d7ca5cb" providerId="ADAL" clId="{D81A9AFD-33A2-4EB8-9F4E-B79C656E3551}" dt="2025-04-09T01:47:42.170" v="184" actId="478"/>
          <ac:spMkLst>
            <pc:docMk/>
            <pc:sldMk cId="1486230703" sldId="258"/>
            <ac:spMk id="115" creationId="{08033824-8D32-E11A-34AF-1AC8869CDEC7}"/>
          </ac:spMkLst>
        </pc:spChg>
        <pc:spChg chg="add del mod">
          <ac:chgData name="Hyatt, Jacob E CDT 2025" userId="8b9d417a-8c46-4136-87d3-9b6e2d7ca5cb" providerId="ADAL" clId="{D81A9AFD-33A2-4EB8-9F4E-B79C656E3551}" dt="2025-04-09T01:47:42.170" v="184" actId="478"/>
          <ac:spMkLst>
            <pc:docMk/>
            <pc:sldMk cId="1486230703" sldId="258"/>
            <ac:spMk id="116" creationId="{65DF7FD8-0BCE-AB1E-7889-6DBABC2C8669}"/>
          </ac:spMkLst>
        </pc:spChg>
        <pc:spChg chg="add del mod">
          <ac:chgData name="Hyatt, Jacob E CDT 2025" userId="8b9d417a-8c46-4136-87d3-9b6e2d7ca5cb" providerId="ADAL" clId="{D81A9AFD-33A2-4EB8-9F4E-B79C656E3551}" dt="2025-04-09T01:47:42.170" v="184" actId="478"/>
          <ac:spMkLst>
            <pc:docMk/>
            <pc:sldMk cId="1486230703" sldId="258"/>
            <ac:spMk id="117" creationId="{DAC9DC5F-FDE6-301B-081E-EE11451194DF}"/>
          </ac:spMkLst>
        </pc:spChg>
        <pc:spChg chg="add mod topLvl">
          <ac:chgData name="Hyatt, Jacob E CDT 2025" userId="8b9d417a-8c46-4136-87d3-9b6e2d7ca5cb" providerId="ADAL" clId="{D81A9AFD-33A2-4EB8-9F4E-B79C656E3551}" dt="2025-04-09T02:16:34.412" v="642" actId="20577"/>
          <ac:spMkLst>
            <pc:docMk/>
            <pc:sldMk cId="1486230703" sldId="258"/>
            <ac:spMk id="118" creationId="{258AF286-FB83-5258-5602-299C0E89511F}"/>
          </ac:spMkLst>
        </pc:spChg>
        <pc:spChg chg="add mod">
          <ac:chgData name="Hyatt, Jacob E CDT 2025" userId="8b9d417a-8c46-4136-87d3-9b6e2d7ca5cb" providerId="ADAL" clId="{D81A9AFD-33A2-4EB8-9F4E-B79C656E3551}" dt="2025-04-09T01:47:38.183" v="183" actId="1076"/>
          <ac:spMkLst>
            <pc:docMk/>
            <pc:sldMk cId="1486230703" sldId="258"/>
            <ac:spMk id="119" creationId="{B36A0CA3-1A07-3894-7B26-69DA4152689A}"/>
          </ac:spMkLst>
        </pc:spChg>
        <pc:spChg chg="add mod">
          <ac:chgData name="Hyatt, Jacob E CDT 2025" userId="8b9d417a-8c46-4136-87d3-9b6e2d7ca5cb" providerId="ADAL" clId="{D81A9AFD-33A2-4EB8-9F4E-B79C656E3551}" dt="2025-04-10T13:29:23.308" v="785" actId="1076"/>
          <ac:spMkLst>
            <pc:docMk/>
            <pc:sldMk cId="1486230703" sldId="258"/>
            <ac:spMk id="120" creationId="{17884489-F63B-19F5-7EA0-A2ADEC570354}"/>
          </ac:spMkLst>
        </pc:spChg>
        <pc:spChg chg="add mod topLvl">
          <ac:chgData name="Hyatt, Jacob E CDT 2025" userId="8b9d417a-8c46-4136-87d3-9b6e2d7ca5cb" providerId="ADAL" clId="{D81A9AFD-33A2-4EB8-9F4E-B79C656E3551}" dt="2025-04-09T02:16:26.756" v="639" actId="20577"/>
          <ac:spMkLst>
            <pc:docMk/>
            <pc:sldMk cId="1486230703" sldId="258"/>
            <ac:spMk id="121" creationId="{43CF8A9F-5DE3-58E0-C2E1-98C7AEE5C8AF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193" creationId="{0A28DFC0-C498-71B0-22FA-EB925033842A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194" creationId="{DA385394-4BDA-843E-09B5-39A873E2DD6F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195" creationId="{48EE38AE-13BD-DD1B-F761-6AEE67F6AD42}"/>
          </ac:spMkLst>
        </pc:spChg>
        <pc:spChg chg="add mod topLvl">
          <ac:chgData name="Hyatt, Jacob E CDT 2025" userId="8b9d417a-8c46-4136-87d3-9b6e2d7ca5cb" providerId="ADAL" clId="{D81A9AFD-33A2-4EB8-9F4E-B79C656E3551}" dt="2025-04-10T12:56:40.830" v="673" actId="13822"/>
          <ac:spMkLst>
            <pc:docMk/>
            <pc:sldMk cId="1486230703" sldId="258"/>
            <ac:spMk id="196" creationId="{00E39953-4EBB-83FB-2C7B-F58015C30B9C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197" creationId="{8B8FC855-8274-3D23-A39D-9BC49A3C241D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198" creationId="{8576ED55-65B7-DCE8-E86B-ED37ED350917}"/>
          </ac:spMkLst>
        </pc:spChg>
        <pc:spChg chg="add mod topLvl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199" creationId="{02075A9F-8DA2-1A79-9A31-2C6BE654F52A}"/>
          </ac:spMkLst>
        </pc:spChg>
        <pc:spChg chg="add mod topLvl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200" creationId="{65995FA9-ADAE-702C-8F07-362A4164D9F8}"/>
          </ac:spMkLst>
        </pc:spChg>
        <pc:spChg chg="add mod">
          <ac:chgData name="Hyatt, Jacob E CDT 2025" userId="8b9d417a-8c46-4136-87d3-9b6e2d7ca5cb" providerId="ADAL" clId="{D81A9AFD-33A2-4EB8-9F4E-B79C656E3551}" dt="2025-04-10T13:29:26.833" v="786" actId="1076"/>
          <ac:spMkLst>
            <pc:docMk/>
            <pc:sldMk cId="1486230703" sldId="258"/>
            <ac:spMk id="217" creationId="{6C2B0FF8-40DB-8708-BB66-5C2CD0ED5D25}"/>
          </ac:spMkLst>
        </pc:spChg>
        <pc:spChg chg="add mod">
          <ac:chgData name="Hyatt, Jacob E CDT 2025" userId="8b9d417a-8c46-4136-87d3-9b6e2d7ca5cb" providerId="ADAL" clId="{D81A9AFD-33A2-4EB8-9F4E-B79C656E3551}" dt="2025-04-10T13:30:19.688" v="796" actId="1076"/>
          <ac:spMkLst>
            <pc:docMk/>
            <pc:sldMk cId="1486230703" sldId="258"/>
            <ac:spMk id="218" creationId="{64A5D801-417C-8844-20B6-B08252D0B04A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219" creationId="{259FE2D8-3642-AB82-4729-01F837ADF8A3}"/>
          </ac:spMkLst>
        </pc:spChg>
        <pc:spChg chg="add mod">
          <ac:chgData name="Hyatt, Jacob E CDT 2025" userId="8b9d417a-8c46-4136-87d3-9b6e2d7ca5cb" providerId="ADAL" clId="{D81A9AFD-33A2-4EB8-9F4E-B79C656E3551}" dt="2025-04-10T13:30:12.256" v="795" actId="1076"/>
          <ac:spMkLst>
            <pc:docMk/>
            <pc:sldMk cId="1486230703" sldId="258"/>
            <ac:spMk id="220" creationId="{5AE144E6-1B83-CB2F-00CB-2A43A6444BCE}"/>
          </ac:spMkLst>
        </pc:spChg>
        <pc:spChg chg="add del mod">
          <ac:chgData name="Hyatt, Jacob E CDT 2025" userId="8b9d417a-8c46-4136-87d3-9b6e2d7ca5cb" providerId="ADAL" clId="{D81A9AFD-33A2-4EB8-9F4E-B79C656E3551}" dt="2025-04-09T15:07:31.878" v="663" actId="478"/>
          <ac:spMkLst>
            <pc:docMk/>
            <pc:sldMk cId="1486230703" sldId="258"/>
            <ac:spMk id="235" creationId="{905A25DF-212A-7B5D-DFC2-0D1E478E4A24}"/>
          </ac:spMkLst>
        </pc:spChg>
        <pc:spChg chg="add del mod">
          <ac:chgData name="Hyatt, Jacob E CDT 2025" userId="8b9d417a-8c46-4136-87d3-9b6e2d7ca5cb" providerId="ADAL" clId="{D81A9AFD-33A2-4EB8-9F4E-B79C656E3551}" dt="2025-04-09T15:07:34.032" v="664" actId="478"/>
          <ac:spMkLst>
            <pc:docMk/>
            <pc:sldMk cId="1486230703" sldId="258"/>
            <ac:spMk id="239" creationId="{897BF8DF-8AFC-D362-A919-20E6E78CD112}"/>
          </ac:spMkLst>
        </pc:spChg>
        <pc:spChg chg="add del mod">
          <ac:chgData name="Hyatt, Jacob E CDT 2025" userId="8b9d417a-8c46-4136-87d3-9b6e2d7ca5cb" providerId="ADAL" clId="{D81A9AFD-33A2-4EB8-9F4E-B79C656E3551}" dt="2025-04-09T15:07:36.060" v="665" actId="478"/>
          <ac:spMkLst>
            <pc:docMk/>
            <pc:sldMk cId="1486230703" sldId="258"/>
            <ac:spMk id="242" creationId="{799CFDD2-7512-2336-EBC9-79DA2B592C42}"/>
          </ac:spMkLst>
        </pc:spChg>
        <pc:spChg chg="add del mod">
          <ac:chgData name="Hyatt, Jacob E CDT 2025" userId="8b9d417a-8c46-4136-87d3-9b6e2d7ca5cb" providerId="ADAL" clId="{D81A9AFD-33A2-4EB8-9F4E-B79C656E3551}" dt="2025-04-09T15:07:36.060" v="665" actId="478"/>
          <ac:spMkLst>
            <pc:docMk/>
            <pc:sldMk cId="1486230703" sldId="258"/>
            <ac:spMk id="243" creationId="{3DF3368B-6658-9794-E280-FA9984D46704}"/>
          </ac:spMkLst>
        </pc:spChg>
        <pc:spChg chg="add del mod">
          <ac:chgData name="Hyatt, Jacob E CDT 2025" userId="8b9d417a-8c46-4136-87d3-9b6e2d7ca5cb" providerId="ADAL" clId="{D81A9AFD-33A2-4EB8-9F4E-B79C656E3551}" dt="2025-04-10T12:56:19.615" v="672" actId="478"/>
          <ac:spMkLst>
            <pc:docMk/>
            <pc:sldMk cId="1486230703" sldId="258"/>
            <ac:spMk id="246" creationId="{823B4412-147F-F596-2F51-27DF739416B2}"/>
          </ac:spMkLst>
        </pc:spChg>
        <pc:spChg chg="add del mod">
          <ac:chgData name="Hyatt, Jacob E CDT 2025" userId="8b9d417a-8c46-4136-87d3-9b6e2d7ca5cb" providerId="ADAL" clId="{D81A9AFD-33A2-4EB8-9F4E-B79C656E3551}" dt="2025-04-10T12:56:09.337" v="669" actId="478"/>
          <ac:spMkLst>
            <pc:docMk/>
            <pc:sldMk cId="1486230703" sldId="258"/>
            <ac:spMk id="251" creationId="{839997B6-8C97-8363-D1B3-B25516E2E520}"/>
          </ac:spMkLst>
        </pc:spChg>
        <pc:grpChg chg="mod">
          <ac:chgData name="Hyatt, Jacob E CDT 2025" userId="8b9d417a-8c46-4136-87d3-9b6e2d7ca5cb" providerId="ADAL" clId="{D81A9AFD-33A2-4EB8-9F4E-B79C656E3551}" dt="2025-04-09T01:36:30.502" v="47" actId="1076"/>
          <ac:grpSpMkLst>
            <pc:docMk/>
            <pc:sldMk cId="1486230703" sldId="258"/>
            <ac:grpSpMk id="66" creationId="{63364BAE-96A0-E5AC-9502-99E8EC7B3406}"/>
          </ac:grpSpMkLst>
        </pc:grpChg>
        <pc:grpChg chg="mod">
          <ac:chgData name="Hyatt, Jacob E CDT 2025" userId="8b9d417a-8c46-4136-87d3-9b6e2d7ca5cb" providerId="ADAL" clId="{D81A9AFD-33A2-4EB8-9F4E-B79C656E3551}" dt="2025-04-09T01:52:57.443" v="282" actId="1076"/>
          <ac:grpSpMkLst>
            <pc:docMk/>
            <pc:sldMk cId="1486230703" sldId="258"/>
            <ac:grpSpMk id="210" creationId="{51FB2B7A-99ED-9503-A3CB-153E59BC5025}"/>
          </ac:grpSpMkLst>
        </pc:grpChg>
        <pc:cxnChg chg="del">
          <ac:chgData name="Hyatt, Jacob E CDT 2025" userId="8b9d417a-8c46-4136-87d3-9b6e2d7ca5cb" providerId="ADAL" clId="{D81A9AFD-33A2-4EB8-9F4E-B79C656E3551}" dt="2025-04-09T01:32:53.149" v="1" actId="478"/>
          <ac:cxnSpMkLst>
            <pc:docMk/>
            <pc:sldMk cId="1486230703" sldId="258"/>
            <ac:cxnSpMk id="32" creationId="{1E21F657-E800-3C1F-BF90-D480B994776C}"/>
          </ac:cxnSpMkLst>
        </pc:cxnChg>
        <pc:cxnChg chg="del">
          <ac:chgData name="Hyatt, Jacob E CDT 2025" userId="8b9d417a-8c46-4136-87d3-9b6e2d7ca5cb" providerId="ADAL" clId="{D81A9AFD-33A2-4EB8-9F4E-B79C656E3551}" dt="2025-04-09T01:32:53.149" v="1" actId="478"/>
          <ac:cxnSpMkLst>
            <pc:docMk/>
            <pc:sldMk cId="1486230703" sldId="258"/>
            <ac:cxnSpMk id="38" creationId="{10DE12F2-D6A7-F1FF-59D1-93F49D36AB02}"/>
          </ac:cxnSpMkLst>
        </pc:cxnChg>
        <pc:cxnChg chg="del">
          <ac:chgData name="Hyatt, Jacob E CDT 2025" userId="8b9d417a-8c46-4136-87d3-9b6e2d7ca5cb" providerId="ADAL" clId="{D81A9AFD-33A2-4EB8-9F4E-B79C656E3551}" dt="2025-04-09T01:32:53.149" v="1" actId="478"/>
          <ac:cxnSpMkLst>
            <pc:docMk/>
            <pc:sldMk cId="1486230703" sldId="258"/>
            <ac:cxnSpMk id="52" creationId="{1AD3A7C6-A220-B415-4DDB-9922F30EFBF9}"/>
          </ac:cxnSpMkLst>
        </pc:cxnChg>
        <pc:cxnChg chg="del mod">
          <ac:chgData name="Hyatt, Jacob E CDT 2025" userId="8b9d417a-8c46-4136-87d3-9b6e2d7ca5cb" providerId="ADAL" clId="{D81A9AFD-33A2-4EB8-9F4E-B79C656E3551}" dt="2025-04-09T01:32:53.149" v="1" actId="478"/>
          <ac:cxnSpMkLst>
            <pc:docMk/>
            <pc:sldMk cId="1486230703" sldId="258"/>
            <ac:cxnSpMk id="58" creationId="{16669F1A-6B72-3D04-98F6-EB7CA47368F5}"/>
          </ac:cxnSpMkLst>
        </pc:cxnChg>
        <pc:cxnChg chg="add mod ord">
          <ac:chgData name="Hyatt, Jacob E CDT 2025" userId="8b9d417a-8c46-4136-87d3-9b6e2d7ca5cb" providerId="ADAL" clId="{D81A9AFD-33A2-4EB8-9F4E-B79C656E3551}" dt="2025-04-10T12:56:17.195" v="671" actId="167"/>
          <ac:cxnSpMkLst>
            <pc:docMk/>
            <pc:sldMk cId="1486230703" sldId="258"/>
            <ac:cxnSpMk id="123" creationId="{ADE35B92-76D1-0CAD-3CB6-CB973D038221}"/>
          </ac:cxnSpMkLst>
        </pc:cxnChg>
        <pc:cxnChg chg="add mod">
          <ac:chgData name="Hyatt, Jacob E CDT 2025" userId="8b9d417a-8c46-4136-87d3-9b6e2d7ca5cb" providerId="ADAL" clId="{D81A9AFD-33A2-4EB8-9F4E-B79C656E3551}" dt="2025-04-09T02:05:53.609" v="489" actId="13822"/>
          <ac:cxnSpMkLst>
            <pc:docMk/>
            <pc:sldMk cId="1486230703" sldId="258"/>
            <ac:cxnSpMk id="124" creationId="{2EA7EF08-01FB-9FA5-A97B-92C480374876}"/>
          </ac:cxnSpMkLst>
        </pc:cxnChg>
        <pc:cxnChg chg="add mod">
          <ac:chgData name="Hyatt, Jacob E CDT 2025" userId="8b9d417a-8c46-4136-87d3-9b6e2d7ca5cb" providerId="ADAL" clId="{D81A9AFD-33A2-4EB8-9F4E-B79C656E3551}" dt="2025-04-09T02:05:53.609" v="489" actId="13822"/>
          <ac:cxnSpMkLst>
            <pc:docMk/>
            <pc:sldMk cId="1486230703" sldId="258"/>
            <ac:cxnSpMk id="127" creationId="{EE940C7C-6F23-0EF2-14AD-2BCCA608E084}"/>
          </ac:cxnSpMkLst>
        </pc:cxnChg>
        <pc:cxnChg chg="add mod">
          <ac:chgData name="Hyatt, Jacob E CDT 2025" userId="8b9d417a-8c46-4136-87d3-9b6e2d7ca5cb" providerId="ADAL" clId="{D81A9AFD-33A2-4EB8-9F4E-B79C656E3551}" dt="2025-04-09T02:05:53.609" v="489" actId="13822"/>
          <ac:cxnSpMkLst>
            <pc:docMk/>
            <pc:sldMk cId="1486230703" sldId="258"/>
            <ac:cxnSpMk id="130" creationId="{5C5F9BB0-84D1-F1A5-FD61-7ABE704D24D4}"/>
          </ac:cxnSpMkLst>
        </pc:cxnChg>
        <pc:cxnChg chg="add mod">
          <ac:chgData name="Hyatt, Jacob E CDT 2025" userId="8b9d417a-8c46-4136-87d3-9b6e2d7ca5cb" providerId="ADAL" clId="{D81A9AFD-33A2-4EB8-9F4E-B79C656E3551}" dt="2025-04-09T02:05:49.933" v="488" actId="13822"/>
          <ac:cxnSpMkLst>
            <pc:docMk/>
            <pc:sldMk cId="1486230703" sldId="258"/>
            <ac:cxnSpMk id="133" creationId="{E6ABC687-956C-4FA5-E9DF-312DA7905DC1}"/>
          </ac:cxnSpMkLst>
        </pc:cxnChg>
        <pc:cxnChg chg="add mod">
          <ac:chgData name="Hyatt, Jacob E CDT 2025" userId="8b9d417a-8c46-4136-87d3-9b6e2d7ca5cb" providerId="ADAL" clId="{D81A9AFD-33A2-4EB8-9F4E-B79C656E3551}" dt="2025-04-09T02:05:58.280" v="490" actId="13822"/>
          <ac:cxnSpMkLst>
            <pc:docMk/>
            <pc:sldMk cId="1486230703" sldId="258"/>
            <ac:cxnSpMk id="136" creationId="{DD9D23B8-7F9A-C896-ABAB-A7E61327B6F5}"/>
          </ac:cxnSpMkLst>
        </pc:cxnChg>
        <pc:cxnChg chg="add mod">
          <ac:chgData name="Hyatt, Jacob E CDT 2025" userId="8b9d417a-8c46-4136-87d3-9b6e2d7ca5cb" providerId="ADAL" clId="{D81A9AFD-33A2-4EB8-9F4E-B79C656E3551}" dt="2025-04-09T02:05:58.280" v="490" actId="13822"/>
          <ac:cxnSpMkLst>
            <pc:docMk/>
            <pc:sldMk cId="1486230703" sldId="258"/>
            <ac:cxnSpMk id="139" creationId="{660515D0-00D9-4DFA-274D-A4906FF339EC}"/>
          </ac:cxnSpMkLst>
        </pc:cxnChg>
        <pc:cxnChg chg="add mod">
          <ac:chgData name="Hyatt, Jacob E CDT 2025" userId="8b9d417a-8c46-4136-87d3-9b6e2d7ca5cb" providerId="ADAL" clId="{D81A9AFD-33A2-4EB8-9F4E-B79C656E3551}" dt="2025-04-09T02:05:58.280" v="490" actId="13822"/>
          <ac:cxnSpMkLst>
            <pc:docMk/>
            <pc:sldMk cId="1486230703" sldId="258"/>
            <ac:cxnSpMk id="142" creationId="{2B96878A-1A01-6AD1-46AB-4280940529DF}"/>
          </ac:cxnSpMkLst>
        </pc:cxnChg>
        <pc:cxnChg chg="add mod">
          <ac:chgData name="Hyatt, Jacob E CDT 2025" userId="8b9d417a-8c46-4136-87d3-9b6e2d7ca5cb" providerId="ADAL" clId="{D81A9AFD-33A2-4EB8-9F4E-B79C656E3551}" dt="2025-04-09T02:11:38.112" v="528" actId="1076"/>
          <ac:cxnSpMkLst>
            <pc:docMk/>
            <pc:sldMk cId="1486230703" sldId="258"/>
            <ac:cxnSpMk id="145" creationId="{9D13921B-4557-2797-ECA3-5CD6B193B67C}"/>
          </ac:cxnSpMkLst>
        </pc:cxnChg>
        <pc:cxnChg chg="add mod">
          <ac:chgData name="Hyatt, Jacob E CDT 2025" userId="8b9d417a-8c46-4136-87d3-9b6e2d7ca5cb" providerId="ADAL" clId="{D81A9AFD-33A2-4EB8-9F4E-B79C656E3551}" dt="2025-04-09T02:05:49.933" v="488" actId="13822"/>
          <ac:cxnSpMkLst>
            <pc:docMk/>
            <pc:sldMk cId="1486230703" sldId="258"/>
            <ac:cxnSpMk id="148" creationId="{19C58A28-FA0D-D21D-DD20-EF502C9FC06D}"/>
          </ac:cxnSpMkLst>
        </pc:cxnChg>
        <pc:cxnChg chg="add mod">
          <ac:chgData name="Hyatt, Jacob E CDT 2025" userId="8b9d417a-8c46-4136-87d3-9b6e2d7ca5cb" providerId="ADAL" clId="{D81A9AFD-33A2-4EB8-9F4E-B79C656E3551}" dt="2025-04-09T02:05:49.933" v="488" actId="13822"/>
          <ac:cxnSpMkLst>
            <pc:docMk/>
            <pc:sldMk cId="1486230703" sldId="258"/>
            <ac:cxnSpMk id="151" creationId="{7D0E909E-42A7-2A4B-3947-F536CEAFCD03}"/>
          </ac:cxnSpMkLst>
        </pc:cxnChg>
        <pc:cxnChg chg="add del mod">
          <ac:chgData name="Hyatt, Jacob E CDT 2025" userId="8b9d417a-8c46-4136-87d3-9b6e2d7ca5cb" providerId="ADAL" clId="{D81A9AFD-33A2-4EB8-9F4E-B79C656E3551}" dt="2025-04-09T13:50:51.107" v="657" actId="478"/>
          <ac:cxnSpMkLst>
            <pc:docMk/>
            <pc:sldMk cId="1486230703" sldId="258"/>
            <ac:cxnSpMk id="154" creationId="{2AC6ED44-41A5-DB1D-0FC9-53B8991A21F0}"/>
          </ac:cxnSpMkLst>
        </pc:cxnChg>
        <pc:cxnChg chg="add mod ord">
          <ac:chgData name="Hyatt, Jacob E CDT 2025" userId="8b9d417a-8c46-4136-87d3-9b6e2d7ca5cb" providerId="ADAL" clId="{D81A9AFD-33A2-4EB8-9F4E-B79C656E3551}" dt="2025-04-09T02:06:06.813" v="494" actId="13822"/>
          <ac:cxnSpMkLst>
            <pc:docMk/>
            <pc:sldMk cId="1486230703" sldId="258"/>
            <ac:cxnSpMk id="158" creationId="{EA6B1918-045D-22BF-8983-547038EC56CD}"/>
          </ac:cxnSpMkLst>
        </pc:cxnChg>
        <pc:cxnChg chg="add mod ord">
          <ac:chgData name="Hyatt, Jacob E CDT 2025" userId="8b9d417a-8c46-4136-87d3-9b6e2d7ca5cb" providerId="ADAL" clId="{D81A9AFD-33A2-4EB8-9F4E-B79C656E3551}" dt="2025-04-09T02:11:38.112" v="528" actId="1076"/>
          <ac:cxnSpMkLst>
            <pc:docMk/>
            <pc:sldMk cId="1486230703" sldId="258"/>
            <ac:cxnSpMk id="159" creationId="{59E199F6-21D2-52EF-D646-4D7343180F0A}"/>
          </ac:cxnSpMkLst>
        </pc:cxnChg>
        <pc:cxnChg chg="add mod ord">
          <ac:chgData name="Hyatt, Jacob E CDT 2025" userId="8b9d417a-8c46-4136-87d3-9b6e2d7ca5cb" providerId="ADAL" clId="{D81A9AFD-33A2-4EB8-9F4E-B79C656E3551}" dt="2025-04-09T02:08:59.524" v="498" actId="13822"/>
          <ac:cxnSpMkLst>
            <pc:docMk/>
            <pc:sldMk cId="1486230703" sldId="258"/>
            <ac:cxnSpMk id="163" creationId="{5972D988-7F52-5DEE-80EC-AC449A8C0B90}"/>
          </ac:cxnSpMkLst>
        </pc:cxnChg>
        <pc:cxnChg chg="add mod">
          <ac:chgData name="Hyatt, Jacob E CDT 2025" userId="8b9d417a-8c46-4136-87d3-9b6e2d7ca5cb" providerId="ADAL" clId="{D81A9AFD-33A2-4EB8-9F4E-B79C656E3551}" dt="2025-04-09T02:05:53.609" v="489" actId="13822"/>
          <ac:cxnSpMkLst>
            <pc:docMk/>
            <pc:sldMk cId="1486230703" sldId="258"/>
            <ac:cxnSpMk id="164" creationId="{0634C42A-3676-2F45-1060-5F8982DD84C2}"/>
          </ac:cxnSpMkLst>
        </pc:cxnChg>
        <pc:cxnChg chg="add mod ord">
          <ac:chgData name="Hyatt, Jacob E CDT 2025" userId="8b9d417a-8c46-4136-87d3-9b6e2d7ca5cb" providerId="ADAL" clId="{D81A9AFD-33A2-4EB8-9F4E-B79C656E3551}" dt="2025-04-09T02:08:57.316" v="497" actId="13822"/>
          <ac:cxnSpMkLst>
            <pc:docMk/>
            <pc:sldMk cId="1486230703" sldId="258"/>
            <ac:cxnSpMk id="167" creationId="{ABF1C25C-E372-E0CE-F98B-70CB496BE179}"/>
          </ac:cxnSpMkLst>
        </pc:cxnChg>
        <pc:cxnChg chg="add mod">
          <ac:chgData name="Hyatt, Jacob E CDT 2025" userId="8b9d417a-8c46-4136-87d3-9b6e2d7ca5cb" providerId="ADAL" clId="{D81A9AFD-33A2-4EB8-9F4E-B79C656E3551}" dt="2025-04-09T02:05:58.280" v="490" actId="13822"/>
          <ac:cxnSpMkLst>
            <pc:docMk/>
            <pc:sldMk cId="1486230703" sldId="258"/>
            <ac:cxnSpMk id="170" creationId="{B6424B2F-D0A7-A952-1395-CDC53D768930}"/>
          </ac:cxnSpMkLst>
        </pc:cxnChg>
        <pc:cxnChg chg="add mod ord">
          <ac:chgData name="Hyatt, Jacob E CDT 2025" userId="8b9d417a-8c46-4136-87d3-9b6e2d7ca5cb" providerId="ADAL" clId="{D81A9AFD-33A2-4EB8-9F4E-B79C656E3551}" dt="2025-04-09T02:06:00.784" v="491" actId="13822"/>
          <ac:cxnSpMkLst>
            <pc:docMk/>
            <pc:sldMk cId="1486230703" sldId="258"/>
            <ac:cxnSpMk id="173" creationId="{F0EE859A-0F2E-0981-E732-9105D9FFD811}"/>
          </ac:cxnSpMkLst>
        </pc:cxnChg>
        <pc:cxnChg chg="add mod">
          <ac:chgData name="Hyatt, Jacob E CDT 2025" userId="8b9d417a-8c46-4136-87d3-9b6e2d7ca5cb" providerId="ADAL" clId="{D81A9AFD-33A2-4EB8-9F4E-B79C656E3551}" dt="2025-04-09T02:05:58.280" v="490" actId="13822"/>
          <ac:cxnSpMkLst>
            <pc:docMk/>
            <pc:sldMk cId="1486230703" sldId="258"/>
            <ac:cxnSpMk id="176" creationId="{0C63D2D5-B021-2E6B-ACFF-5A96EC11B442}"/>
          </ac:cxnSpMkLst>
        </pc:cxnChg>
        <pc:cxnChg chg="add mod ord">
          <ac:chgData name="Hyatt, Jacob E CDT 2025" userId="8b9d417a-8c46-4136-87d3-9b6e2d7ca5cb" providerId="ADAL" clId="{D81A9AFD-33A2-4EB8-9F4E-B79C656E3551}" dt="2025-04-09T02:06:05.042" v="493" actId="13822"/>
          <ac:cxnSpMkLst>
            <pc:docMk/>
            <pc:sldMk cId="1486230703" sldId="258"/>
            <ac:cxnSpMk id="179" creationId="{666CDB12-06B3-A9E9-1D81-1B18DEA0A63B}"/>
          </ac:cxnSpMkLst>
        </pc:cxnChg>
        <pc:cxnChg chg="add mod">
          <ac:chgData name="Hyatt, Jacob E CDT 2025" userId="8b9d417a-8c46-4136-87d3-9b6e2d7ca5cb" providerId="ADAL" clId="{D81A9AFD-33A2-4EB8-9F4E-B79C656E3551}" dt="2025-04-09T02:05:53.609" v="489" actId="13822"/>
          <ac:cxnSpMkLst>
            <pc:docMk/>
            <pc:sldMk cId="1486230703" sldId="258"/>
            <ac:cxnSpMk id="182" creationId="{55CC55A3-7A07-E65D-3452-DACDBA7CF31E}"/>
          </ac:cxnSpMkLst>
        </pc:cxnChg>
        <pc:cxnChg chg="add mod ord">
          <ac:chgData name="Hyatt, Jacob E CDT 2025" userId="8b9d417a-8c46-4136-87d3-9b6e2d7ca5cb" providerId="ADAL" clId="{D81A9AFD-33A2-4EB8-9F4E-B79C656E3551}" dt="2025-04-09T02:05:53.609" v="489" actId="13822"/>
          <ac:cxnSpMkLst>
            <pc:docMk/>
            <pc:sldMk cId="1486230703" sldId="258"/>
            <ac:cxnSpMk id="186" creationId="{30FB01E3-AA56-AE17-7CBC-4155392B0D02}"/>
          </ac:cxnSpMkLst>
        </pc:cxnChg>
        <pc:cxnChg chg="add mod ord">
          <ac:chgData name="Hyatt, Jacob E CDT 2025" userId="8b9d417a-8c46-4136-87d3-9b6e2d7ca5cb" providerId="ADAL" clId="{D81A9AFD-33A2-4EB8-9F4E-B79C656E3551}" dt="2025-04-09T02:17:01.642" v="651" actId="14100"/>
          <ac:cxnSpMkLst>
            <pc:docMk/>
            <pc:sldMk cId="1486230703" sldId="258"/>
            <ac:cxnSpMk id="189" creationId="{69B23B49-30C9-563C-D1E7-4A9CB6CDA652}"/>
          </ac:cxnSpMkLst>
        </pc:cxnChg>
        <pc:cxnChg chg="add mod">
          <ac:chgData name="Hyatt, Jacob E CDT 2025" userId="8b9d417a-8c46-4136-87d3-9b6e2d7ca5cb" providerId="ADAL" clId="{D81A9AFD-33A2-4EB8-9F4E-B79C656E3551}" dt="2025-04-10T12:57:33.248" v="677" actId="13822"/>
          <ac:cxnSpMkLst>
            <pc:docMk/>
            <pc:sldMk cId="1486230703" sldId="258"/>
            <ac:cxnSpMk id="192" creationId="{E502B6A6-03F3-79F6-9B79-82562F3B01CD}"/>
          </ac:cxnSpMkLst>
        </pc:cxnChg>
        <pc:cxnChg chg="add mod">
          <ac:chgData name="Hyatt, Jacob E CDT 2025" userId="8b9d417a-8c46-4136-87d3-9b6e2d7ca5cb" providerId="ADAL" clId="{D81A9AFD-33A2-4EB8-9F4E-B79C656E3551}" dt="2025-04-09T02:14:33.487" v="611" actId="1582"/>
          <ac:cxnSpMkLst>
            <pc:docMk/>
            <pc:sldMk cId="1486230703" sldId="258"/>
            <ac:cxnSpMk id="202" creationId="{F14FAF09-AC2F-235D-C754-14C28AD98211}"/>
          </ac:cxnSpMkLst>
        </pc:cxnChg>
        <pc:cxnChg chg="del mod">
          <ac:chgData name="Hyatt, Jacob E CDT 2025" userId="8b9d417a-8c46-4136-87d3-9b6e2d7ca5cb" providerId="ADAL" clId="{D81A9AFD-33A2-4EB8-9F4E-B79C656E3551}" dt="2025-04-09T01:52:01.252" v="272" actId="478"/>
          <ac:cxnSpMkLst>
            <pc:docMk/>
            <pc:sldMk cId="1486230703" sldId="258"/>
            <ac:cxnSpMk id="205" creationId="{66056614-B4F0-0CDF-DAD3-8DAABFFFBEF8}"/>
          </ac:cxnSpMkLst>
        </pc:cxnChg>
        <pc:cxnChg chg="del mod">
          <ac:chgData name="Hyatt, Jacob E CDT 2025" userId="8b9d417a-8c46-4136-87d3-9b6e2d7ca5cb" providerId="ADAL" clId="{D81A9AFD-33A2-4EB8-9F4E-B79C656E3551}" dt="2025-04-09T01:51:59.290" v="271" actId="478"/>
          <ac:cxnSpMkLst>
            <pc:docMk/>
            <pc:sldMk cId="1486230703" sldId="258"/>
            <ac:cxnSpMk id="206" creationId="{3B9EEC34-398A-1977-181F-FBCA7E15CDA2}"/>
          </ac:cxnSpMkLst>
        </pc:cxnChg>
        <pc:cxnChg chg="add del mod ord">
          <ac:chgData name="Hyatt, Jacob E CDT 2025" userId="8b9d417a-8c46-4136-87d3-9b6e2d7ca5cb" providerId="ADAL" clId="{D81A9AFD-33A2-4EB8-9F4E-B79C656E3551}" dt="2025-04-09T01:53:06.583" v="284" actId="478"/>
          <ac:cxnSpMkLst>
            <pc:docMk/>
            <pc:sldMk cId="1486230703" sldId="258"/>
            <ac:cxnSpMk id="207" creationId="{9BAB8556-D460-95CB-7BD9-70DF60BE35A1}"/>
          </ac:cxnSpMkLst>
        </pc:cxnChg>
        <pc:cxnChg chg="add mod ord">
          <ac:chgData name="Hyatt, Jacob E CDT 2025" userId="8b9d417a-8c46-4136-87d3-9b6e2d7ca5cb" providerId="ADAL" clId="{D81A9AFD-33A2-4EB8-9F4E-B79C656E3551}" dt="2025-04-10T12:56:49.511" v="674" actId="13822"/>
          <ac:cxnSpMkLst>
            <pc:docMk/>
            <pc:sldMk cId="1486230703" sldId="258"/>
            <ac:cxnSpMk id="211" creationId="{EA372442-0D1A-0B89-838C-C3926D663736}"/>
          </ac:cxnSpMkLst>
        </pc:cxnChg>
        <pc:cxnChg chg="add mod">
          <ac:chgData name="Hyatt, Jacob E CDT 2025" userId="8b9d417a-8c46-4136-87d3-9b6e2d7ca5cb" providerId="ADAL" clId="{D81A9AFD-33A2-4EB8-9F4E-B79C656E3551}" dt="2025-04-10T13:30:04.365" v="794" actId="1076"/>
          <ac:cxnSpMkLst>
            <pc:docMk/>
            <pc:sldMk cId="1486230703" sldId="258"/>
            <ac:cxnSpMk id="216" creationId="{A2FBC5C5-AAF2-4F73-9688-2D910F222570}"/>
          </ac:cxnSpMkLst>
        </pc:cxnChg>
        <pc:cxnChg chg="add del mod">
          <ac:chgData name="Hyatt, Jacob E CDT 2025" userId="8b9d417a-8c46-4136-87d3-9b6e2d7ca5cb" providerId="ADAL" clId="{D81A9AFD-33A2-4EB8-9F4E-B79C656E3551}" dt="2025-04-09T15:07:34.032" v="664" actId="478"/>
          <ac:cxnSpMkLst>
            <pc:docMk/>
            <pc:sldMk cId="1486230703" sldId="258"/>
            <ac:cxnSpMk id="222" creationId="{B868413D-0801-A1B6-C99F-EB5955A42F0F}"/>
          </ac:cxnSpMkLst>
        </pc:cxnChg>
        <pc:cxnChg chg="add del mod">
          <ac:chgData name="Hyatt, Jacob E CDT 2025" userId="8b9d417a-8c46-4136-87d3-9b6e2d7ca5cb" providerId="ADAL" clId="{D81A9AFD-33A2-4EB8-9F4E-B79C656E3551}" dt="2025-04-09T02:10:21.644" v="510" actId="478"/>
          <ac:cxnSpMkLst>
            <pc:docMk/>
            <pc:sldMk cId="1486230703" sldId="258"/>
            <ac:cxnSpMk id="224" creationId="{B4B4EE9C-759A-6048-6BEE-FB6DB9D67426}"/>
          </ac:cxnSpMkLst>
        </pc:cxnChg>
        <pc:cxnChg chg="add del mod">
          <ac:chgData name="Hyatt, Jacob E CDT 2025" userId="8b9d417a-8c46-4136-87d3-9b6e2d7ca5cb" providerId="ADAL" clId="{D81A9AFD-33A2-4EB8-9F4E-B79C656E3551}" dt="2025-04-09T15:07:31.878" v="663" actId="478"/>
          <ac:cxnSpMkLst>
            <pc:docMk/>
            <pc:sldMk cId="1486230703" sldId="258"/>
            <ac:cxnSpMk id="232" creationId="{EC1555F8-B1BC-8BDE-DED0-F1F3103BDE9E}"/>
          </ac:cxnSpMkLst>
        </pc:cxnChg>
        <pc:cxnChg chg="add del mod">
          <ac:chgData name="Hyatt, Jacob E CDT 2025" userId="8b9d417a-8c46-4136-87d3-9b6e2d7ca5cb" providerId="ADAL" clId="{D81A9AFD-33A2-4EB8-9F4E-B79C656E3551}" dt="2025-04-09T15:07:36.060" v="665" actId="478"/>
          <ac:cxnSpMkLst>
            <pc:docMk/>
            <pc:sldMk cId="1486230703" sldId="258"/>
            <ac:cxnSpMk id="240" creationId="{15C80279-296E-2C59-A46E-A303D044DFF5}"/>
          </ac:cxnSpMkLst>
        </pc:cxnChg>
        <pc:cxnChg chg="add del mod">
          <ac:chgData name="Hyatt, Jacob E CDT 2025" userId="8b9d417a-8c46-4136-87d3-9b6e2d7ca5cb" providerId="ADAL" clId="{D81A9AFD-33A2-4EB8-9F4E-B79C656E3551}" dt="2025-04-09T15:07:36.060" v="665" actId="478"/>
          <ac:cxnSpMkLst>
            <pc:docMk/>
            <pc:sldMk cId="1486230703" sldId="258"/>
            <ac:cxnSpMk id="241" creationId="{D5881596-61A8-12F6-E8BF-81507E7FB32F}"/>
          </ac:cxnSpMkLst>
        </pc:cxnChg>
        <pc:cxnChg chg="add del">
          <ac:chgData name="Hyatt, Jacob E CDT 2025" userId="8b9d417a-8c46-4136-87d3-9b6e2d7ca5cb" providerId="ADAL" clId="{D81A9AFD-33A2-4EB8-9F4E-B79C656E3551}" dt="2025-04-09T02:16:46.017" v="644" actId="478"/>
          <ac:cxnSpMkLst>
            <pc:docMk/>
            <pc:sldMk cId="1486230703" sldId="258"/>
            <ac:cxnSpMk id="245" creationId="{0263D178-B4A7-616E-046F-C4E08E0A3FE0}"/>
          </ac:cxnSpMkLst>
        </pc:cxnChg>
        <pc:cxnChg chg="add mod ord">
          <ac:chgData name="Hyatt, Jacob E CDT 2025" userId="8b9d417a-8c46-4136-87d3-9b6e2d7ca5cb" providerId="ADAL" clId="{D81A9AFD-33A2-4EB8-9F4E-B79C656E3551}" dt="2025-04-10T12:56:06.409" v="668" actId="167"/>
          <ac:cxnSpMkLst>
            <pc:docMk/>
            <pc:sldMk cId="1486230703" sldId="258"/>
            <ac:cxnSpMk id="248" creationId="{8AE7C793-8AE9-C1B0-D0E3-4D5489CDE6D5}"/>
          </ac:cxnSpMkLst>
        </pc:cxnChg>
      </pc:sldChg>
      <pc:sldChg chg="addSp delSp modSp add mod">
        <pc:chgData name="Hyatt, Jacob E CDT 2025" userId="8b9d417a-8c46-4136-87d3-9b6e2d7ca5cb" providerId="ADAL" clId="{D81A9AFD-33A2-4EB8-9F4E-B79C656E3551}" dt="2025-04-09T02:00:47.138" v="399" actId="1076"/>
        <pc:sldMkLst>
          <pc:docMk/>
          <pc:sldMk cId="4059137040" sldId="259"/>
        </pc:sldMkLst>
        <pc:spChg chg="del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25" creationId="{DD29B71C-16FF-4BB2-6E8C-72EDB18012BA}"/>
          </ac:spMkLst>
        </pc:spChg>
        <pc:spChg chg="del">
          <ac:chgData name="Hyatt, Jacob E CDT 2025" userId="8b9d417a-8c46-4136-87d3-9b6e2d7ca5cb" providerId="ADAL" clId="{D81A9AFD-33A2-4EB8-9F4E-B79C656E3551}" dt="2025-04-09T01:42:29.087" v="123" actId="478"/>
          <ac:spMkLst>
            <pc:docMk/>
            <pc:sldMk cId="4059137040" sldId="259"/>
            <ac:spMk id="31" creationId="{E31A658C-4144-DB88-C137-0436D46DECC1}"/>
          </ac:spMkLst>
        </pc:spChg>
        <pc:spChg chg="del">
          <ac:chgData name="Hyatt, Jacob E CDT 2025" userId="8b9d417a-8c46-4136-87d3-9b6e2d7ca5cb" providerId="ADAL" clId="{D81A9AFD-33A2-4EB8-9F4E-B79C656E3551}" dt="2025-04-09T01:42:29.087" v="123" actId="478"/>
          <ac:spMkLst>
            <pc:docMk/>
            <pc:sldMk cId="4059137040" sldId="259"/>
            <ac:spMk id="33" creationId="{C9A61480-A75A-9A46-1CB6-D755FC13D5A9}"/>
          </ac:spMkLst>
        </pc:spChg>
        <pc:spChg chg="del">
          <ac:chgData name="Hyatt, Jacob E CDT 2025" userId="8b9d417a-8c46-4136-87d3-9b6e2d7ca5cb" providerId="ADAL" clId="{D81A9AFD-33A2-4EB8-9F4E-B79C656E3551}" dt="2025-04-09T01:42:29.087" v="123" actId="478"/>
          <ac:spMkLst>
            <pc:docMk/>
            <pc:sldMk cId="4059137040" sldId="259"/>
            <ac:spMk id="34" creationId="{153CD5DC-F4A8-93D9-5A7E-CCA52F71398B}"/>
          </ac:spMkLst>
        </pc:spChg>
        <pc:spChg chg="del">
          <ac:chgData name="Hyatt, Jacob E CDT 2025" userId="8b9d417a-8c46-4136-87d3-9b6e2d7ca5cb" providerId="ADAL" clId="{D81A9AFD-33A2-4EB8-9F4E-B79C656E3551}" dt="2025-04-09T01:42:29.087" v="123" actId="478"/>
          <ac:spMkLst>
            <pc:docMk/>
            <pc:sldMk cId="4059137040" sldId="259"/>
            <ac:spMk id="36" creationId="{B8427ADC-DB68-9C76-8A06-22B4249A10AF}"/>
          </ac:spMkLst>
        </pc:spChg>
        <pc:spChg chg="del mod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37" creationId="{4566A0AB-AD9E-475E-977B-41A3D02BA761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39" creationId="{D279F0CA-AA37-CDA6-66DC-4B606B0D472D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40" creationId="{5DFDFA6A-D7C6-CB63-0C6B-F05E01551A82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41" creationId="{63D77143-7DB0-0943-D523-72467BB047A0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43" creationId="{FD01D00E-BA54-9B8E-AC25-B3FB676F3418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44" creationId="{078F361B-EFCA-37FA-BD48-A4E7B0605AF2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45" creationId="{C36744E4-C894-6552-67D3-8C98E83F4763}"/>
          </ac:spMkLst>
        </pc:spChg>
        <pc:spChg chg="del">
          <ac:chgData name="Hyatt, Jacob E CDT 2025" userId="8b9d417a-8c46-4136-87d3-9b6e2d7ca5cb" providerId="ADAL" clId="{D81A9AFD-33A2-4EB8-9F4E-B79C656E3551}" dt="2025-04-09T01:42:26.341" v="122" actId="478"/>
          <ac:spMkLst>
            <pc:docMk/>
            <pc:sldMk cId="4059137040" sldId="259"/>
            <ac:spMk id="46" creationId="{7ADE4EF7-04EC-C816-3653-72B650BCDA83}"/>
          </ac:spMkLst>
        </pc:spChg>
        <pc:spChg chg="del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51" creationId="{699B1C4E-056B-072F-A1E3-36BB857ED68F}"/>
          </ac:spMkLst>
        </pc:spChg>
        <pc:spChg chg="del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54" creationId="{0D62D264-E3C0-39D9-8743-2F512AA11AD9}"/>
          </ac:spMkLst>
        </pc:spChg>
        <pc:spChg chg="del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55" creationId="{2B4815DB-9E83-1AD9-9608-5F77BE758AC8}"/>
          </ac:spMkLst>
        </pc:spChg>
        <pc:spChg chg="del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57" creationId="{C6971991-07ED-5A4C-086F-9A9F461359BF}"/>
          </ac:spMkLst>
        </pc:spChg>
        <pc:spChg chg="del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62" creationId="{041D5DFF-CFD9-7246-93E3-7506BF565177}"/>
          </ac:spMkLst>
        </pc:spChg>
        <pc:spChg chg="add mod">
          <ac:chgData name="Hyatt, Jacob E CDT 2025" userId="8b9d417a-8c46-4136-87d3-9b6e2d7ca5cb" providerId="ADAL" clId="{D81A9AFD-33A2-4EB8-9F4E-B79C656E3551}" dt="2025-04-09T01:42:38.551" v="125" actId="1076"/>
          <ac:spMkLst>
            <pc:docMk/>
            <pc:sldMk cId="4059137040" sldId="259"/>
            <ac:spMk id="109" creationId="{8D8CE64F-B004-E8B2-6034-EB5DBC547EBC}"/>
          </ac:spMkLst>
        </pc:spChg>
        <pc:spChg chg="add mod">
          <ac:chgData name="Hyatt, Jacob E CDT 2025" userId="8b9d417a-8c46-4136-87d3-9b6e2d7ca5cb" providerId="ADAL" clId="{D81A9AFD-33A2-4EB8-9F4E-B79C656E3551}" dt="2025-04-09T01:42:38.551" v="125" actId="1076"/>
          <ac:spMkLst>
            <pc:docMk/>
            <pc:sldMk cId="4059137040" sldId="259"/>
            <ac:spMk id="110" creationId="{5CF0972C-A791-1ED5-9AF6-92AAA555DC89}"/>
          </ac:spMkLst>
        </pc:spChg>
        <pc:spChg chg="add mod">
          <ac:chgData name="Hyatt, Jacob E CDT 2025" userId="8b9d417a-8c46-4136-87d3-9b6e2d7ca5cb" providerId="ADAL" clId="{D81A9AFD-33A2-4EB8-9F4E-B79C656E3551}" dt="2025-04-09T01:42:38.551" v="125" actId="1076"/>
          <ac:spMkLst>
            <pc:docMk/>
            <pc:sldMk cId="4059137040" sldId="259"/>
            <ac:spMk id="111" creationId="{D2A6037F-C67B-D411-F089-670D5A06CC0D}"/>
          </ac:spMkLst>
        </pc:spChg>
        <pc:spChg chg="add mod">
          <ac:chgData name="Hyatt, Jacob E CDT 2025" userId="8b9d417a-8c46-4136-87d3-9b6e2d7ca5cb" providerId="ADAL" clId="{D81A9AFD-33A2-4EB8-9F4E-B79C656E3551}" dt="2025-04-09T01:42:38.551" v="125" actId="1076"/>
          <ac:spMkLst>
            <pc:docMk/>
            <pc:sldMk cId="4059137040" sldId="259"/>
            <ac:spMk id="112" creationId="{109E57B4-9EFC-6CF7-AADF-F647EDE2A8F9}"/>
          </ac:spMkLst>
        </pc:spChg>
        <pc:spChg chg="add mod">
          <ac:chgData name="Hyatt, Jacob E CDT 2025" userId="8b9d417a-8c46-4136-87d3-9b6e2d7ca5cb" providerId="ADAL" clId="{D81A9AFD-33A2-4EB8-9F4E-B79C656E3551}" dt="2025-04-09T01:43:00.310" v="129" actId="1076"/>
          <ac:spMkLst>
            <pc:docMk/>
            <pc:sldMk cId="4059137040" sldId="259"/>
            <ac:spMk id="125" creationId="{77C7E24A-6175-B8DA-BEBB-E220EE3E23C7}"/>
          </ac:spMkLst>
        </pc:spChg>
        <pc:spChg chg="add del mod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126" creationId="{901BEB8A-5151-2EC4-86A7-1BC695770101}"/>
          </ac:spMkLst>
        </pc:spChg>
        <pc:spChg chg="add mod">
          <ac:chgData name="Hyatt, Jacob E CDT 2025" userId="8b9d417a-8c46-4136-87d3-9b6e2d7ca5cb" providerId="ADAL" clId="{D81A9AFD-33A2-4EB8-9F4E-B79C656E3551}" dt="2025-04-09T01:43:00.310" v="129" actId="1076"/>
          <ac:spMkLst>
            <pc:docMk/>
            <pc:sldMk cId="4059137040" sldId="259"/>
            <ac:spMk id="127" creationId="{5E792F17-C0E5-243D-9E81-C13C023A3773}"/>
          </ac:spMkLst>
        </pc:spChg>
        <pc:spChg chg="add mod">
          <ac:chgData name="Hyatt, Jacob E CDT 2025" userId="8b9d417a-8c46-4136-87d3-9b6e2d7ca5cb" providerId="ADAL" clId="{D81A9AFD-33A2-4EB8-9F4E-B79C656E3551}" dt="2025-04-09T01:43:00.310" v="129" actId="1076"/>
          <ac:spMkLst>
            <pc:docMk/>
            <pc:sldMk cId="4059137040" sldId="259"/>
            <ac:spMk id="128" creationId="{1CA0A6E7-A83C-CC78-84FF-99D9A272EFC8}"/>
          </ac:spMkLst>
        </pc:spChg>
        <pc:spChg chg="add del mod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141" creationId="{13D5E51C-AA2E-A5D9-A65C-773D02CA32D7}"/>
          </ac:spMkLst>
        </pc:spChg>
        <pc:spChg chg="add mod">
          <ac:chgData name="Hyatt, Jacob E CDT 2025" userId="8b9d417a-8c46-4136-87d3-9b6e2d7ca5cb" providerId="ADAL" clId="{D81A9AFD-33A2-4EB8-9F4E-B79C656E3551}" dt="2025-04-09T01:43:00.310" v="129" actId="1076"/>
          <ac:spMkLst>
            <pc:docMk/>
            <pc:sldMk cId="4059137040" sldId="259"/>
            <ac:spMk id="142" creationId="{76425A1B-17A6-1841-F0CD-9B75662FAAC0}"/>
          </ac:spMkLst>
        </pc:spChg>
        <pc:spChg chg="add mod">
          <ac:chgData name="Hyatt, Jacob E CDT 2025" userId="8b9d417a-8c46-4136-87d3-9b6e2d7ca5cb" providerId="ADAL" clId="{D81A9AFD-33A2-4EB8-9F4E-B79C656E3551}" dt="2025-04-09T01:43:00.310" v="129" actId="1076"/>
          <ac:spMkLst>
            <pc:docMk/>
            <pc:sldMk cId="4059137040" sldId="259"/>
            <ac:spMk id="143" creationId="{BAC8B624-23C1-9834-EC22-0ADFCA782EF1}"/>
          </ac:spMkLst>
        </pc:spChg>
        <pc:spChg chg="add del mod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144" creationId="{42A55A45-6D5B-025E-6089-F56C3B357C08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57" creationId="{F1E9AC2B-BD09-25A3-1FBA-6A904F04E6D1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58" creationId="{FF4F60E8-E008-EB92-028A-929F72DF5D01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59" creationId="{730C3036-976C-799F-CA5A-A238E6DF0924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60" creationId="{F719D0DA-401B-ABA5-67D8-A60FC4FE039B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73" creationId="{28F7043E-C346-0CC6-9DF1-A61171749046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74" creationId="{BDF1D009-77E4-82DE-2713-822DF7D4A5FC}"/>
          </ac:spMkLst>
        </pc:spChg>
        <pc:spChg chg="add mod">
          <ac:chgData name="Hyatt, Jacob E CDT 2025" userId="8b9d417a-8c46-4136-87d3-9b6e2d7ca5cb" providerId="ADAL" clId="{D81A9AFD-33A2-4EB8-9F4E-B79C656E3551}" dt="2025-04-09T01:43:42.621" v="130"/>
          <ac:spMkLst>
            <pc:docMk/>
            <pc:sldMk cId="4059137040" sldId="259"/>
            <ac:spMk id="175" creationId="{A8CA11C5-358C-A943-CA1D-E1CD287E2B36}"/>
          </ac:spMkLst>
        </pc:spChg>
        <pc:spChg chg="add del mod">
          <ac:chgData name="Hyatt, Jacob E CDT 2025" userId="8b9d417a-8c46-4136-87d3-9b6e2d7ca5cb" providerId="ADAL" clId="{D81A9AFD-33A2-4EB8-9F4E-B79C656E3551}" dt="2025-04-09T01:59:45.319" v="392" actId="478"/>
          <ac:spMkLst>
            <pc:docMk/>
            <pc:sldMk cId="4059137040" sldId="259"/>
            <ac:spMk id="176" creationId="{D0573BCC-2E95-887F-E273-F48E37F852D4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199" creationId="{7AA898C4-E458-F016-77D3-726A72F9E777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0" creationId="{90DC6C38-1395-DA8A-9DF3-06F9A21A5A6A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1" creationId="{B1680269-3E39-098B-CE95-3E09D6F37C85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2" creationId="{705ACE3C-074F-694B-773F-546EAF1E0187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4" creationId="{279CE7FE-B281-AC97-DC93-017817745F78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5" creationId="{20B58050-52D1-DFE4-4975-E622C9B2FBA4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8" creationId="{4A890817-0AD7-9DEB-7C59-DE2C0DA284F2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09" creationId="{103BAB13-D247-F5D6-201F-2AF5F854B8CC}"/>
          </ac:spMkLst>
        </pc:spChg>
        <pc:spChg chg="add mod">
          <ac:chgData name="Hyatt, Jacob E CDT 2025" userId="8b9d417a-8c46-4136-87d3-9b6e2d7ca5cb" providerId="ADAL" clId="{D81A9AFD-33A2-4EB8-9F4E-B79C656E3551}" dt="2025-04-09T01:59:46.256" v="393"/>
          <ac:spMkLst>
            <pc:docMk/>
            <pc:sldMk cId="4059137040" sldId="259"/>
            <ac:spMk id="211" creationId="{3FDCDACE-60B8-C79C-0146-1AFC161C3027}"/>
          </ac:spMkLst>
        </pc:spChg>
        <pc:spChg chg="add del mod">
          <ac:chgData name="Hyatt, Jacob E CDT 2025" userId="8b9d417a-8c46-4136-87d3-9b6e2d7ca5cb" providerId="ADAL" clId="{D81A9AFD-33A2-4EB8-9F4E-B79C656E3551}" dt="2025-04-09T01:59:51.552" v="394" actId="478"/>
          <ac:spMkLst>
            <pc:docMk/>
            <pc:sldMk cId="4059137040" sldId="259"/>
            <ac:spMk id="229" creationId="{1DB66508-8068-6D7B-0634-BAB02521BA84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39" creationId="{11D44E14-9906-9DF8-C79A-1A1CA983FC3B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1" creationId="{E61CF63E-7ADA-740A-777F-9E64E1134C5A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2" creationId="{EE3FF2E8-AAC3-B2EF-43C2-D502B4023293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3" creationId="{A17FB60B-05A1-13BF-1EB5-1C072D992F50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4" creationId="{CA028B5D-5747-23CE-D76A-7CE961C7B1A9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6" creationId="{D51B6EC9-EF23-D8C3-8FF2-B4D7C1E10292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7" creationId="{42525F91-662C-0D89-F5E5-05B4EE1D17B5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49" creationId="{C6D0577F-A0D5-332E-0A25-195D5C0FEBAA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51" creationId="{15936CF1-A1F2-C698-F58A-38238A973AF9}"/>
          </ac:spMkLst>
        </pc:spChg>
        <pc:spChg chg="add mod">
          <ac:chgData name="Hyatt, Jacob E CDT 2025" userId="8b9d417a-8c46-4136-87d3-9b6e2d7ca5cb" providerId="ADAL" clId="{D81A9AFD-33A2-4EB8-9F4E-B79C656E3551}" dt="2025-04-09T02:00:47.138" v="399" actId="1076"/>
          <ac:spMkLst>
            <pc:docMk/>
            <pc:sldMk cId="4059137040" sldId="259"/>
            <ac:spMk id="252" creationId="{789C7ABD-F44A-43BB-6C5B-BC74D068D230}"/>
          </ac:spMkLst>
        </pc:spChg>
        <pc:grpChg chg="add mod">
          <ac:chgData name="Hyatt, Jacob E CDT 2025" userId="8b9d417a-8c46-4136-87d3-9b6e2d7ca5cb" providerId="ADAL" clId="{D81A9AFD-33A2-4EB8-9F4E-B79C656E3551}" dt="2025-04-09T01:39:25.540" v="75" actId="164"/>
          <ac:grpSpMkLst>
            <pc:docMk/>
            <pc:sldMk cId="4059137040" sldId="259"/>
            <ac:grpSpMk id="22" creationId="{089FCEAF-CA77-9FD5-3B79-87587D12BDE4}"/>
          </ac:grpSpMkLst>
        </pc:grpChg>
        <pc:cxnChg chg="add mod">
          <ac:chgData name="Hyatt, Jacob E CDT 2025" userId="8b9d417a-8c46-4136-87d3-9b6e2d7ca5cb" providerId="ADAL" clId="{D81A9AFD-33A2-4EB8-9F4E-B79C656E3551}" dt="2025-04-09T01:37:58.185" v="54" actId="13822"/>
          <ac:cxnSpMkLst>
            <pc:docMk/>
            <pc:sldMk cId="4059137040" sldId="259"/>
            <ac:cxnSpMk id="3" creationId="{8C171138-3A05-ECD1-8AE9-368AAEAC622C}"/>
          </ac:cxnSpMkLst>
        </pc:cxnChg>
        <pc:cxnChg chg="add mod">
          <ac:chgData name="Hyatt, Jacob E CDT 2025" userId="8b9d417a-8c46-4136-87d3-9b6e2d7ca5cb" providerId="ADAL" clId="{D81A9AFD-33A2-4EB8-9F4E-B79C656E3551}" dt="2025-04-09T01:40:13.555" v="89" actId="14100"/>
          <ac:cxnSpMkLst>
            <pc:docMk/>
            <pc:sldMk cId="4059137040" sldId="259"/>
            <ac:cxnSpMk id="4" creationId="{7AFB4867-0C76-1CD7-3DE8-DD981F9AE9C3}"/>
          </ac:cxnSpMkLst>
        </pc:cxnChg>
        <pc:cxnChg chg="add mod">
          <ac:chgData name="Hyatt, Jacob E CDT 2025" userId="8b9d417a-8c46-4136-87d3-9b6e2d7ca5cb" providerId="ADAL" clId="{D81A9AFD-33A2-4EB8-9F4E-B79C656E3551}" dt="2025-04-09T01:38:43.932" v="61" actId="1033"/>
          <ac:cxnSpMkLst>
            <pc:docMk/>
            <pc:sldMk cId="4059137040" sldId="259"/>
            <ac:cxnSpMk id="7" creationId="{5A4163CD-A7DB-2779-FE0B-E6B1DFE4B80B}"/>
          </ac:cxnSpMkLst>
        </pc:cxnChg>
        <pc:cxnChg chg="add mod">
          <ac:chgData name="Hyatt, Jacob E CDT 2025" userId="8b9d417a-8c46-4136-87d3-9b6e2d7ca5cb" providerId="ADAL" clId="{D81A9AFD-33A2-4EB8-9F4E-B79C656E3551}" dt="2025-04-09T01:39:07.712" v="70" actId="14100"/>
          <ac:cxnSpMkLst>
            <pc:docMk/>
            <pc:sldMk cId="4059137040" sldId="259"/>
            <ac:cxnSpMk id="10" creationId="{6F091BC7-391C-1A59-ABE2-D376F52CDDAD}"/>
          </ac:cxnSpMkLst>
        </pc:cxnChg>
        <pc:cxnChg chg="add mod">
          <ac:chgData name="Hyatt, Jacob E CDT 2025" userId="8b9d417a-8c46-4136-87d3-9b6e2d7ca5cb" providerId="ADAL" clId="{D81A9AFD-33A2-4EB8-9F4E-B79C656E3551}" dt="2025-04-09T01:39:01.773" v="68" actId="14100"/>
          <ac:cxnSpMkLst>
            <pc:docMk/>
            <pc:sldMk cId="4059137040" sldId="259"/>
            <ac:cxnSpMk id="11" creationId="{EB227EFE-6C5F-AA4A-0938-FAB3D7ACC6DF}"/>
          </ac:cxnSpMkLst>
        </pc:cxnChg>
        <pc:cxnChg chg="add mod">
          <ac:chgData name="Hyatt, Jacob E CDT 2025" userId="8b9d417a-8c46-4136-87d3-9b6e2d7ca5cb" providerId="ADAL" clId="{D81A9AFD-33A2-4EB8-9F4E-B79C656E3551}" dt="2025-04-09T01:38:56.712" v="66" actId="14100"/>
          <ac:cxnSpMkLst>
            <pc:docMk/>
            <pc:sldMk cId="4059137040" sldId="259"/>
            <ac:cxnSpMk id="12" creationId="{2350FF96-B93E-A426-3F52-742421EC8741}"/>
          </ac:cxnSpMkLst>
        </pc:cxnChg>
        <pc:cxnChg chg="add mod">
          <ac:chgData name="Hyatt, Jacob E CDT 2025" userId="8b9d417a-8c46-4136-87d3-9b6e2d7ca5cb" providerId="ADAL" clId="{D81A9AFD-33A2-4EB8-9F4E-B79C656E3551}" dt="2025-04-09T01:39:40.645" v="81" actId="14100"/>
          <ac:cxnSpMkLst>
            <pc:docMk/>
            <pc:sldMk cId="4059137040" sldId="259"/>
            <ac:cxnSpMk id="20" creationId="{16F3D2DF-B1E1-25FD-0FBD-ED74806D4423}"/>
          </ac:cxnSpMkLst>
        </pc:cxnChg>
        <pc:cxnChg chg="add mod">
          <ac:chgData name="Hyatt, Jacob E CDT 2025" userId="8b9d417a-8c46-4136-87d3-9b6e2d7ca5cb" providerId="ADAL" clId="{D81A9AFD-33A2-4EB8-9F4E-B79C656E3551}" dt="2025-04-09T01:39:42.573" v="82" actId="14100"/>
          <ac:cxnSpMkLst>
            <pc:docMk/>
            <pc:sldMk cId="4059137040" sldId="259"/>
            <ac:cxnSpMk id="21" creationId="{F8FDCD72-DA49-F6D8-6361-B2BA3E127B17}"/>
          </ac:cxnSpMkLst>
        </pc:cxnChg>
        <pc:cxnChg chg="add del mod">
          <ac:chgData name="Hyatt, Jacob E CDT 2025" userId="8b9d417a-8c46-4136-87d3-9b6e2d7ca5cb" providerId="ADAL" clId="{D81A9AFD-33A2-4EB8-9F4E-B79C656E3551}" dt="2025-04-09T01:42:29.087" v="123" actId="478"/>
          <ac:cxnSpMkLst>
            <pc:docMk/>
            <pc:sldMk cId="4059137040" sldId="259"/>
            <ac:cxnSpMk id="42" creationId="{E1731181-7F55-D246-DEDC-C9B44ABCFFD5}"/>
          </ac:cxnSpMkLst>
        </pc:cxnChg>
        <pc:cxnChg chg="add del mod">
          <ac:chgData name="Hyatt, Jacob E CDT 2025" userId="8b9d417a-8c46-4136-87d3-9b6e2d7ca5cb" providerId="ADAL" clId="{D81A9AFD-33A2-4EB8-9F4E-B79C656E3551}" dt="2025-04-09T01:42:29.087" v="123" actId="478"/>
          <ac:cxnSpMkLst>
            <pc:docMk/>
            <pc:sldMk cId="4059137040" sldId="259"/>
            <ac:cxnSpMk id="49" creationId="{ED69FEE8-F326-9127-893D-C872E91A60C4}"/>
          </ac:cxnSpMkLst>
        </pc:cxnChg>
        <pc:cxnChg chg="add del mod">
          <ac:chgData name="Hyatt, Jacob E CDT 2025" userId="8b9d417a-8c46-4136-87d3-9b6e2d7ca5cb" providerId="ADAL" clId="{D81A9AFD-33A2-4EB8-9F4E-B79C656E3551}" dt="2025-04-09T01:42:29.087" v="123" actId="478"/>
          <ac:cxnSpMkLst>
            <pc:docMk/>
            <pc:sldMk cId="4059137040" sldId="259"/>
            <ac:cxnSpMk id="52" creationId="{1EDD2772-981C-A65E-CDF0-5193A86B746E}"/>
          </ac:cxnSpMkLst>
        </pc:cxnChg>
        <pc:cxnChg chg="add del mod">
          <ac:chgData name="Hyatt, Jacob E CDT 2025" userId="8b9d417a-8c46-4136-87d3-9b6e2d7ca5cb" providerId="ADAL" clId="{D81A9AFD-33A2-4EB8-9F4E-B79C656E3551}" dt="2025-04-09T01:42:29.087" v="123" actId="478"/>
          <ac:cxnSpMkLst>
            <pc:docMk/>
            <pc:sldMk cId="4059137040" sldId="259"/>
            <ac:cxnSpMk id="58" creationId="{9A17FBFA-C2E3-488D-7D39-B770AE091F88}"/>
          </ac:cxnSpMkLst>
        </pc:cxnChg>
        <pc:cxnChg chg="add del mod">
          <ac:chgData name="Hyatt, Jacob E CDT 2025" userId="8b9d417a-8c46-4136-87d3-9b6e2d7ca5cb" providerId="ADAL" clId="{D81A9AFD-33A2-4EB8-9F4E-B79C656E3551}" dt="2025-04-09T01:42:26.341" v="122" actId="478"/>
          <ac:cxnSpMkLst>
            <pc:docMk/>
            <pc:sldMk cId="4059137040" sldId="259"/>
            <ac:cxnSpMk id="66" creationId="{67BEB82D-63A7-B8FD-C54D-A7029228313B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67" creationId="{FCECDD5E-5E14-212A-4A4D-0EFF80161BFA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68" creationId="{3D3338B2-A7BD-9555-DEF7-BE14F3D84DC5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69" creationId="{BAE96E36-62CA-E1BB-8612-B16051398D2C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70" creationId="{F882C10C-EDF8-B977-3D94-03424EB07627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71" creationId="{D6E748C3-13C3-F2E0-C4BF-1B79556E05A2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72" creationId="{E5A7D890-75AD-738E-37FF-BCC6390825A8}"/>
          </ac:cxnSpMkLst>
        </pc:cxnChg>
        <pc:cxnChg chg="add mod">
          <ac:chgData name="Hyatt, Jacob E CDT 2025" userId="8b9d417a-8c46-4136-87d3-9b6e2d7ca5cb" providerId="ADAL" clId="{D81A9AFD-33A2-4EB8-9F4E-B79C656E3551}" dt="2025-04-09T01:40:02.841" v="86" actId="1076"/>
          <ac:cxnSpMkLst>
            <pc:docMk/>
            <pc:sldMk cId="4059137040" sldId="259"/>
            <ac:cxnSpMk id="73" creationId="{5D19834C-3627-4DA0-2FD9-55BDD7D94F6A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74" creationId="{EDD15786-4293-D265-053C-07BE7FBF7E38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75" creationId="{2FC73C9F-3490-0D7E-5717-6C6DBEE44FC8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76" creationId="{ED7D97A9-7FE8-A832-272E-F7D1F73FA3B5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77" creationId="{EAB52E26-193D-5F10-1659-FE052B3E14FC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78" creationId="{82378218-2BC7-1287-F867-B11C7E1DEA6D}"/>
          </ac:cxnSpMkLst>
        </pc:cxnChg>
        <pc:cxnChg chg="add del mod">
          <ac:chgData name="Hyatt, Jacob E CDT 2025" userId="8b9d417a-8c46-4136-87d3-9b6e2d7ca5cb" providerId="ADAL" clId="{D81A9AFD-33A2-4EB8-9F4E-B79C656E3551}" dt="2025-04-09T01:42:26.341" v="122" actId="478"/>
          <ac:cxnSpMkLst>
            <pc:docMk/>
            <pc:sldMk cId="4059137040" sldId="259"/>
            <ac:cxnSpMk id="79" creationId="{3436EAFF-18F2-CA25-5FB4-62A92D64ED62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80" creationId="{28DB9DB8-0D8D-76AD-E0A3-C5319D11EF75}"/>
          </ac:cxnSpMkLst>
        </pc:cxnChg>
        <pc:cxnChg chg="add mod">
          <ac:chgData name="Hyatt, Jacob E CDT 2025" userId="8b9d417a-8c46-4136-87d3-9b6e2d7ca5cb" providerId="ADAL" clId="{D81A9AFD-33A2-4EB8-9F4E-B79C656E3551}" dt="2025-04-09T01:40:07.960" v="88" actId="1076"/>
          <ac:cxnSpMkLst>
            <pc:docMk/>
            <pc:sldMk cId="4059137040" sldId="259"/>
            <ac:cxnSpMk id="81" creationId="{24727B55-D532-E017-A8AE-64EAB1961B94}"/>
          </ac:cxnSpMkLst>
        </pc:cxnChg>
        <pc:cxnChg chg="add mod">
          <ac:chgData name="Hyatt, Jacob E CDT 2025" userId="8b9d417a-8c46-4136-87d3-9b6e2d7ca5cb" providerId="ADAL" clId="{D81A9AFD-33A2-4EB8-9F4E-B79C656E3551}" dt="2025-04-09T01:40:20.084" v="91" actId="1076"/>
          <ac:cxnSpMkLst>
            <pc:docMk/>
            <pc:sldMk cId="4059137040" sldId="259"/>
            <ac:cxnSpMk id="83" creationId="{DA826814-0231-C627-D48A-13B14BC7231A}"/>
          </ac:cxnSpMkLst>
        </pc:cxnChg>
        <pc:cxnChg chg="add mod">
          <ac:chgData name="Hyatt, Jacob E CDT 2025" userId="8b9d417a-8c46-4136-87d3-9b6e2d7ca5cb" providerId="ADAL" clId="{D81A9AFD-33A2-4EB8-9F4E-B79C656E3551}" dt="2025-04-09T01:40:20.084" v="91" actId="1076"/>
          <ac:cxnSpMkLst>
            <pc:docMk/>
            <pc:sldMk cId="4059137040" sldId="259"/>
            <ac:cxnSpMk id="84" creationId="{449D79F6-E893-043F-9C60-07A58E40BF2A}"/>
          </ac:cxnSpMkLst>
        </pc:cxnChg>
        <pc:cxnChg chg="add del mod">
          <ac:chgData name="Hyatt, Jacob E CDT 2025" userId="8b9d417a-8c46-4136-87d3-9b6e2d7ca5cb" providerId="ADAL" clId="{D81A9AFD-33A2-4EB8-9F4E-B79C656E3551}" dt="2025-04-09T01:41:56.791" v="113" actId="478"/>
          <ac:cxnSpMkLst>
            <pc:docMk/>
            <pc:sldMk cId="4059137040" sldId="259"/>
            <ac:cxnSpMk id="85" creationId="{B15D0E68-1FB8-52C0-62FB-7FE26F5AC386}"/>
          </ac:cxnSpMkLst>
        </pc:cxnChg>
        <pc:cxnChg chg="add del mod">
          <ac:chgData name="Hyatt, Jacob E CDT 2025" userId="8b9d417a-8c46-4136-87d3-9b6e2d7ca5cb" providerId="ADAL" clId="{D81A9AFD-33A2-4EB8-9F4E-B79C656E3551}" dt="2025-04-09T01:41:56.791" v="113" actId="478"/>
          <ac:cxnSpMkLst>
            <pc:docMk/>
            <pc:sldMk cId="4059137040" sldId="259"/>
            <ac:cxnSpMk id="86" creationId="{5521F2EE-9888-8562-66F8-93BAEB753BC5}"/>
          </ac:cxnSpMkLst>
        </pc:cxnChg>
        <pc:cxnChg chg="add mod">
          <ac:chgData name="Hyatt, Jacob E CDT 2025" userId="8b9d417a-8c46-4136-87d3-9b6e2d7ca5cb" providerId="ADAL" clId="{D81A9AFD-33A2-4EB8-9F4E-B79C656E3551}" dt="2025-04-09T01:42:05.137" v="117" actId="14100"/>
          <ac:cxnSpMkLst>
            <pc:docMk/>
            <pc:sldMk cId="4059137040" sldId="259"/>
            <ac:cxnSpMk id="102" creationId="{06B97C1F-9C46-42AE-28C0-E2D270848DA0}"/>
          </ac:cxnSpMkLst>
        </pc:cxnChg>
        <pc:cxnChg chg="add mod">
          <ac:chgData name="Hyatt, Jacob E CDT 2025" userId="8b9d417a-8c46-4136-87d3-9b6e2d7ca5cb" providerId="ADAL" clId="{D81A9AFD-33A2-4EB8-9F4E-B79C656E3551}" dt="2025-04-09T01:42:13.064" v="121" actId="14100"/>
          <ac:cxnSpMkLst>
            <pc:docMk/>
            <pc:sldMk cId="4059137040" sldId="259"/>
            <ac:cxnSpMk id="105" creationId="{E79CD873-C3B4-A708-001D-18D21494908E}"/>
          </ac:cxnSpMkLst>
        </pc:cxnChg>
        <pc:cxnChg chg="add mod">
          <ac:chgData name="Hyatt, Jacob E CDT 2025" userId="8b9d417a-8c46-4136-87d3-9b6e2d7ca5cb" providerId="ADAL" clId="{D81A9AFD-33A2-4EB8-9F4E-B79C656E3551}" dt="2025-04-09T01:42:38.551" v="125" actId="1076"/>
          <ac:cxnSpMkLst>
            <pc:docMk/>
            <pc:sldMk cId="4059137040" sldId="259"/>
            <ac:cxnSpMk id="113" creationId="{6F0A785D-0652-8FD0-0B1D-9C760F0EED41}"/>
          </ac:cxnSpMkLst>
        </pc:cxnChg>
        <pc:cxnChg chg="add mod">
          <ac:chgData name="Hyatt, Jacob E CDT 2025" userId="8b9d417a-8c46-4136-87d3-9b6e2d7ca5cb" providerId="ADAL" clId="{D81A9AFD-33A2-4EB8-9F4E-B79C656E3551}" dt="2025-04-09T01:42:38.551" v="125" actId="1076"/>
          <ac:cxnSpMkLst>
            <pc:docMk/>
            <pc:sldMk cId="4059137040" sldId="259"/>
            <ac:cxnSpMk id="116" creationId="{2A22F934-71C9-0AC6-6D7E-41AC800C628D}"/>
          </ac:cxnSpMkLst>
        </pc:cxnChg>
        <pc:cxnChg chg="add mod">
          <ac:chgData name="Hyatt, Jacob E CDT 2025" userId="8b9d417a-8c46-4136-87d3-9b6e2d7ca5cb" providerId="ADAL" clId="{D81A9AFD-33A2-4EB8-9F4E-B79C656E3551}" dt="2025-04-09T01:42:38.551" v="125" actId="1076"/>
          <ac:cxnSpMkLst>
            <pc:docMk/>
            <pc:sldMk cId="4059137040" sldId="259"/>
            <ac:cxnSpMk id="118" creationId="{EC75D15F-5A31-5786-3D58-2042FCF6C2D3}"/>
          </ac:cxnSpMkLst>
        </pc:cxnChg>
        <pc:cxnChg chg="add mod">
          <ac:chgData name="Hyatt, Jacob E CDT 2025" userId="8b9d417a-8c46-4136-87d3-9b6e2d7ca5cb" providerId="ADAL" clId="{D81A9AFD-33A2-4EB8-9F4E-B79C656E3551}" dt="2025-04-09T01:42:38.551" v="125" actId="1076"/>
          <ac:cxnSpMkLst>
            <pc:docMk/>
            <pc:sldMk cId="4059137040" sldId="259"/>
            <ac:cxnSpMk id="119" creationId="{16F0C331-41C2-D06A-82D9-F59A1BB5F89B}"/>
          </ac:cxnSpMkLst>
        </pc:cxnChg>
        <pc:cxnChg chg="add mod">
          <ac:chgData name="Hyatt, Jacob E CDT 2025" userId="8b9d417a-8c46-4136-87d3-9b6e2d7ca5cb" providerId="ADAL" clId="{D81A9AFD-33A2-4EB8-9F4E-B79C656E3551}" dt="2025-04-09T01:42:38.551" v="125" actId="1076"/>
          <ac:cxnSpMkLst>
            <pc:docMk/>
            <pc:sldMk cId="4059137040" sldId="259"/>
            <ac:cxnSpMk id="121" creationId="{5B997115-A013-6072-DCB8-6E703AFE6E1C}"/>
          </ac:cxnSpMkLst>
        </pc:cxnChg>
        <pc:cxnChg chg="add mod">
          <ac:chgData name="Hyatt, Jacob E CDT 2025" userId="8b9d417a-8c46-4136-87d3-9b6e2d7ca5cb" providerId="ADAL" clId="{D81A9AFD-33A2-4EB8-9F4E-B79C656E3551}" dt="2025-04-09T01:42:38.551" v="125" actId="1076"/>
          <ac:cxnSpMkLst>
            <pc:docMk/>
            <pc:sldMk cId="4059137040" sldId="259"/>
            <ac:cxnSpMk id="122" creationId="{9DD96E15-A3A6-4A8E-3A03-1316F729F4A5}"/>
          </ac:cxnSpMkLst>
        </pc:cxnChg>
        <pc:cxnChg chg="add mod">
          <ac:chgData name="Hyatt, Jacob E CDT 2025" userId="8b9d417a-8c46-4136-87d3-9b6e2d7ca5cb" providerId="ADAL" clId="{D81A9AFD-33A2-4EB8-9F4E-B79C656E3551}" dt="2025-04-09T01:43:00.310" v="129" actId="1076"/>
          <ac:cxnSpMkLst>
            <pc:docMk/>
            <pc:sldMk cId="4059137040" sldId="259"/>
            <ac:cxnSpMk id="135" creationId="{94A79AE3-13D8-6D12-F8DC-8DB640CA4205}"/>
          </ac:cxnSpMkLst>
        </pc:cxnChg>
        <pc:cxnChg chg="add mod">
          <ac:chgData name="Hyatt, Jacob E CDT 2025" userId="8b9d417a-8c46-4136-87d3-9b6e2d7ca5cb" providerId="ADAL" clId="{D81A9AFD-33A2-4EB8-9F4E-B79C656E3551}" dt="2025-04-09T01:43:00.310" v="129" actId="1076"/>
          <ac:cxnSpMkLst>
            <pc:docMk/>
            <pc:sldMk cId="4059137040" sldId="259"/>
            <ac:cxnSpMk id="139" creationId="{1831ED41-9718-4332-E4AA-ECC134352E14}"/>
          </ac:cxnSpMkLst>
        </pc:cxnChg>
        <pc:cxnChg chg="add mod">
          <ac:chgData name="Hyatt, Jacob E CDT 2025" userId="8b9d417a-8c46-4136-87d3-9b6e2d7ca5cb" providerId="ADAL" clId="{D81A9AFD-33A2-4EB8-9F4E-B79C656E3551}" dt="2025-04-09T01:43:42.621" v="130"/>
          <ac:cxnSpMkLst>
            <pc:docMk/>
            <pc:sldMk cId="4059137040" sldId="259"/>
            <ac:cxnSpMk id="167" creationId="{D6709C18-361A-2128-C6AE-4AE3F73BB305}"/>
          </ac:cxnSpMkLst>
        </pc:cxnChg>
        <pc:cxnChg chg="add mod">
          <ac:chgData name="Hyatt, Jacob E CDT 2025" userId="8b9d417a-8c46-4136-87d3-9b6e2d7ca5cb" providerId="ADAL" clId="{D81A9AFD-33A2-4EB8-9F4E-B79C656E3551}" dt="2025-04-09T01:43:42.621" v="130"/>
          <ac:cxnSpMkLst>
            <pc:docMk/>
            <pc:sldMk cId="4059137040" sldId="259"/>
            <ac:cxnSpMk id="188" creationId="{9A130657-5341-D1E2-8883-1966B602B5F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F57B0-BD98-7C5A-E126-8D8127A43E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245A23-DF66-D1C6-F324-2623D89A29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9E154-3BA1-5E2B-A0B1-55EBC8F3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A3E57-3874-735C-9874-7CBA106D3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AFC59-2952-A9EA-43FD-B9F924B94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260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753C-02DA-DC9C-70AA-4336FD246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D6373-C3EA-EF39-B58D-DA5C53834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E36AF-090E-D7B1-9FA2-233B1489D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DC81-2068-1C0A-AADE-F4B377A6B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FBB53-4FCA-B9FD-B71F-3AD43C60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831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DEA27C-3474-8AB8-D0D2-EADF102DF9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209D7-BB9C-8CEB-BC51-EB6D2DEA27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4D0CD8-60BA-32DA-D401-76F4ED83D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4D538-4257-3CF5-0545-1EC3876C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F15E7A-8A2C-0A38-F02A-BB851DB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1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CF8F1-9A6A-DB14-CBA2-969CFD6E4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A452F-FAD5-6B04-E53D-3D488D875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5D365C-6068-4050-D1F4-D86BC34AA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92FED-AAB1-2327-A52B-D9E590DC7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3DFB4-A17C-6780-65A2-98665AB76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903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775E4-D822-A25C-D77A-7C950B3F3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ABEF2-3494-8BC6-A93E-1485077174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D9E919-98E9-A684-402C-6B9B140B3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A6A494-D449-352A-2ED7-348016E2E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38F03-2341-0D35-03F8-D4C487E3E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229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59E70-DB1D-53B0-599B-9339D4DB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25F9B-B917-6DB6-CB14-DAD51ED96E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5BD5DA-F056-AFA2-7054-EF74A1C255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D7E2AD-B1B6-45BB-BF22-C89D79B5E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723774-845D-1F62-5459-1B5657887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7F69DC-5E9F-790F-3912-D0032E323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352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C2EAD-16A1-724A-5C14-3851BE24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32623A-9BF1-F487-9D99-C0A8905FC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BA1746-DD78-CEC0-5612-3BC56044D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BE9BED-33E2-E65A-64EF-B2A4F45EC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3A3E0D-0415-3E7E-3138-2E614AACD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8A2633-714D-8F9E-EE74-56782D30A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21BD8F-C08A-FCD3-B20B-655D886A2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00AF4-0A55-A744-2906-28B7CAE52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18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B3D0F-DCF2-D69E-693C-AAB1EF35E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C9BFC-3282-1EBC-0D83-2D53F5FFC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05918-2695-DE63-FEAC-95631689B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CAC8CC-7851-55CF-507B-DDEF528D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423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A86BCD-9C13-A480-24D4-722122768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A5275E-3B6F-6AEB-1A8F-2F0C63C3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D3E3A-06A7-302B-E0E2-0D167FFC5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14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B92CE-09AE-1BD1-CC84-419E4CA8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1A69F-073F-A15B-9CF1-02766287F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A361-9854-B569-820C-289D649E89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F7540-9021-B81C-1CC2-DF14FDE2D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6A8-EF3E-0226-ED64-65AC4DCC1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ACC96-D66D-1C27-E2A9-EFE49E4E9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9845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1E80-4275-CF94-00B7-B428F8FF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9A768-3B42-47AB-516E-F3D3FDF64A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195A19-C4E3-293A-6BEE-D44DF577AF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7085-FC47-989A-F0EB-4ED22019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690232-DBB2-5522-3DF0-33CF6BDE4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48EEF-9569-178B-697E-19320489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821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81D06B-62CD-81B5-04C6-51A6F342B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26CC1C-1790-1D43-2451-8D2A6100D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E2ABB-CABF-ED02-F3E2-39D8E334B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C1D721-94D8-41C5-9F28-41698BA613BA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F7206A-7E9D-B922-1B92-7FDE4DE72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B9C7-63EF-F44B-9955-8126634CDE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A375A9-0E92-4BFC-B7F6-14031AF5C8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0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A48729-726D-FCDF-0B75-6834535955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EA15FB-CD3A-5CBE-1A00-DBD4F8F44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912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E28BBE3-E325-6BD9-A890-ED7AB25152C8}"/>
              </a:ext>
            </a:extLst>
          </p:cNvPr>
          <p:cNvSpPr/>
          <p:nvPr/>
        </p:nvSpPr>
        <p:spPr>
          <a:xfrm>
            <a:off x="942974" y="4800517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Digital Elevation Model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7A7A564-086D-D162-2C4B-2BA9188184A1}"/>
              </a:ext>
            </a:extLst>
          </p:cNvPr>
          <p:cNvSpPr/>
          <p:nvPr/>
        </p:nvSpPr>
        <p:spPr>
          <a:xfrm>
            <a:off x="942974" y="2928850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Landsat 8</a:t>
            </a:r>
          </a:p>
          <a:p>
            <a:pPr algn="ctr"/>
            <a:r>
              <a:rPr lang="en-US" sz="2000" dirty="0"/>
              <a:t>Satellite Imagery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37A8E8-2B87-B9B2-BD88-CBAE39509284}"/>
              </a:ext>
            </a:extLst>
          </p:cNvPr>
          <p:cNvSpPr/>
          <p:nvPr/>
        </p:nvSpPr>
        <p:spPr>
          <a:xfrm>
            <a:off x="3337323" y="2926261"/>
            <a:ext cx="1564474" cy="1152525"/>
          </a:xfrm>
          <a:prstGeom prst="roundRect">
            <a:avLst/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Vegetation Density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44D347-D0B3-DBF4-11F7-8AAC5B8478A7}"/>
              </a:ext>
            </a:extLst>
          </p:cNvPr>
          <p:cNvSpPr/>
          <p:nvPr/>
        </p:nvSpPr>
        <p:spPr>
          <a:xfrm>
            <a:off x="3419473" y="883360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Detection Costs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3B175D6-7731-9407-F6F2-9062F234995B}"/>
              </a:ext>
            </a:extLst>
          </p:cNvPr>
          <p:cNvSpPr/>
          <p:nvPr/>
        </p:nvSpPr>
        <p:spPr>
          <a:xfrm>
            <a:off x="3419474" y="4800517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Costs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4351C0-A383-F66F-A178-65B68E16D0C6}"/>
              </a:ext>
            </a:extLst>
          </p:cNvPr>
          <p:cNvSpPr/>
          <p:nvPr/>
        </p:nvSpPr>
        <p:spPr>
          <a:xfrm>
            <a:off x="942974" y="883359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Enemy</a:t>
            </a:r>
          </a:p>
          <a:p>
            <a:pPr algn="ctr"/>
            <a:r>
              <a:rPr lang="en-US" sz="2000" dirty="0"/>
              <a:t>Locations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30A2E91-B8AE-87C3-D68C-950F13552355}"/>
              </a:ext>
            </a:extLst>
          </p:cNvPr>
          <p:cNvCxnSpPr>
            <a:cxnSpLocks/>
          </p:cNvCxnSpPr>
          <p:nvPr/>
        </p:nvCxnSpPr>
        <p:spPr>
          <a:xfrm>
            <a:off x="2343149" y="1459622"/>
            <a:ext cx="107632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075484C-C868-0220-AF35-BECB32BF31DD}"/>
              </a:ext>
            </a:extLst>
          </p:cNvPr>
          <p:cNvSpPr/>
          <p:nvPr/>
        </p:nvSpPr>
        <p:spPr>
          <a:xfrm>
            <a:off x="5895976" y="2928852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Node</a:t>
            </a:r>
          </a:p>
          <a:p>
            <a:pPr algn="ctr"/>
            <a:r>
              <a:rPr lang="en-US" sz="2000" dirty="0"/>
              <a:t>Network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83B107F-E0B8-FA48-C54E-6E8231747160}"/>
              </a:ext>
            </a:extLst>
          </p:cNvPr>
          <p:cNvSpPr/>
          <p:nvPr/>
        </p:nvSpPr>
        <p:spPr>
          <a:xfrm>
            <a:off x="8160543" y="2928851"/>
            <a:ext cx="1776416" cy="1152525"/>
          </a:xfrm>
          <a:prstGeom prst="roundRect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Optimization Function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B74120E-007F-3FC2-763B-99CC126BE33C}"/>
              </a:ext>
            </a:extLst>
          </p:cNvPr>
          <p:cNvSpPr/>
          <p:nvPr/>
        </p:nvSpPr>
        <p:spPr>
          <a:xfrm>
            <a:off x="8348663" y="4800516"/>
            <a:ext cx="1400175" cy="1152525"/>
          </a:xfrm>
          <a:prstGeom prst="roundRect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Output </a:t>
            </a:r>
          </a:p>
          <a:p>
            <a:pPr algn="ctr"/>
            <a:r>
              <a:rPr lang="en-US" sz="2000" dirty="0"/>
              <a:t>Path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5F4360F-FABB-3843-0B22-0AB1ED516BCE}"/>
              </a:ext>
            </a:extLst>
          </p:cNvPr>
          <p:cNvCxnSpPr>
            <a:cxnSpLocks/>
          </p:cNvCxnSpPr>
          <p:nvPr/>
        </p:nvCxnSpPr>
        <p:spPr>
          <a:xfrm>
            <a:off x="4819648" y="1459623"/>
            <a:ext cx="1776416" cy="1469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C01EB5-B9B0-3279-BF9D-A972E1610E71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343149" y="3502524"/>
            <a:ext cx="994174" cy="735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CDA223-91DB-9CCC-FA43-3DFB3E96D6B4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119560" y="4078786"/>
            <a:ext cx="2" cy="7217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66FA37C-C98D-A485-9941-A09804E6E7C4}"/>
              </a:ext>
            </a:extLst>
          </p:cNvPr>
          <p:cNvCxnSpPr>
            <a:cxnSpLocks/>
          </p:cNvCxnSpPr>
          <p:nvPr/>
        </p:nvCxnSpPr>
        <p:spPr>
          <a:xfrm>
            <a:off x="2343149" y="5376780"/>
            <a:ext cx="107632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0231E3-5F3C-CA8A-C219-183DCCCD581B}"/>
              </a:ext>
            </a:extLst>
          </p:cNvPr>
          <p:cNvCxnSpPr>
            <a:cxnSpLocks/>
            <a:stCxn id="7" idx="0"/>
            <a:endCxn id="10" idx="2"/>
          </p:cNvCxnSpPr>
          <p:nvPr/>
        </p:nvCxnSpPr>
        <p:spPr>
          <a:xfrm flipV="1">
            <a:off x="4119560" y="2035885"/>
            <a:ext cx="1" cy="8903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81DD9A9-0FE7-9732-22E1-DF61C743BCFB}"/>
              </a:ext>
            </a:extLst>
          </p:cNvPr>
          <p:cNvCxnSpPr>
            <a:cxnSpLocks/>
          </p:cNvCxnSpPr>
          <p:nvPr/>
        </p:nvCxnSpPr>
        <p:spPr>
          <a:xfrm flipV="1">
            <a:off x="4819649" y="4081377"/>
            <a:ext cx="1776415" cy="12954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D300996-F779-0667-4F70-E733F1FE3C32}"/>
              </a:ext>
            </a:extLst>
          </p:cNvPr>
          <p:cNvCxnSpPr>
            <a:cxnSpLocks/>
          </p:cNvCxnSpPr>
          <p:nvPr/>
        </p:nvCxnSpPr>
        <p:spPr>
          <a:xfrm flipV="1">
            <a:off x="7296151" y="3505114"/>
            <a:ext cx="864392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9C49988-4AFA-2968-E2A4-F5128463F713}"/>
              </a:ext>
            </a:extLst>
          </p:cNvPr>
          <p:cNvSpPr txBox="1"/>
          <p:nvPr/>
        </p:nvSpPr>
        <p:spPr>
          <a:xfrm>
            <a:off x="702739" y="401814"/>
            <a:ext cx="2071401" cy="400110"/>
          </a:xfrm>
          <a:prstGeom prst="rect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Collection Phase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45A11F-D621-1DC5-9D22-F44708601BF2}"/>
              </a:ext>
            </a:extLst>
          </p:cNvPr>
          <p:cNvSpPr txBox="1"/>
          <p:nvPr/>
        </p:nvSpPr>
        <p:spPr>
          <a:xfrm>
            <a:off x="4531796" y="401814"/>
            <a:ext cx="2594941" cy="400110"/>
          </a:xfrm>
          <a:prstGeom prst="rect">
            <a:avLst/>
          </a:prstGeom>
          <a:ln w="19050"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Transformation Phase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92D912A-FC8E-9A7B-3201-4C3EA3C4BE18}"/>
              </a:ext>
            </a:extLst>
          </p:cNvPr>
          <p:cNvSpPr txBox="1"/>
          <p:nvPr/>
        </p:nvSpPr>
        <p:spPr>
          <a:xfrm>
            <a:off x="7874550" y="401814"/>
            <a:ext cx="2348400" cy="400110"/>
          </a:xfrm>
          <a:prstGeom prst="rect">
            <a:avLst/>
          </a:prstGeom>
          <a:ln w="19050"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/>
              <a:t>Optimization Phase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3472575-EE2D-43B6-3572-AE3BF082E97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>
            <a:off x="9048751" y="4081376"/>
            <a:ext cx="0" cy="71914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42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0FD04-AFF6-7CBA-1F95-06F577A9C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DE35B92-76D1-0CAD-3CB6-CB973D038221}"/>
              </a:ext>
            </a:extLst>
          </p:cNvPr>
          <p:cNvCxnSpPr>
            <a:cxnSpLocks/>
            <a:stCxn id="87" idx="4"/>
            <a:endCxn id="100" idx="0"/>
          </p:cNvCxnSpPr>
          <p:nvPr/>
        </p:nvCxnSpPr>
        <p:spPr>
          <a:xfrm>
            <a:off x="2663847" y="1405565"/>
            <a:ext cx="0" cy="121787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8" name="Straight Connector 247">
            <a:extLst>
              <a:ext uri="{FF2B5EF4-FFF2-40B4-BE49-F238E27FC236}">
                <a16:creationId xmlns:a16="http://schemas.microsoft.com/office/drawing/2014/main" id="{8AE7C793-8AE9-C1B0-D0E3-4D5489CDE6D5}"/>
              </a:ext>
            </a:extLst>
          </p:cNvPr>
          <p:cNvCxnSpPr>
            <a:cxnSpLocks/>
            <a:stCxn id="119" idx="6"/>
            <a:endCxn id="121" idx="2"/>
          </p:cNvCxnSpPr>
          <p:nvPr/>
        </p:nvCxnSpPr>
        <p:spPr>
          <a:xfrm>
            <a:off x="3671865" y="3631979"/>
            <a:ext cx="1217874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EA372442-0D1A-0B89-838C-C3926D663736}"/>
              </a:ext>
            </a:extLst>
          </p:cNvPr>
          <p:cNvCxnSpPr>
            <a:cxnSpLocks/>
            <a:stCxn id="196" idx="2"/>
            <a:endCxn id="193" idx="6"/>
          </p:cNvCxnSpPr>
          <p:nvPr/>
        </p:nvCxnSpPr>
        <p:spPr>
          <a:xfrm flipH="1">
            <a:off x="2251282" y="4936300"/>
            <a:ext cx="202979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5972D988-7F52-5DEE-80EC-AC449A8C0B90}"/>
              </a:ext>
            </a:extLst>
          </p:cNvPr>
          <p:cNvCxnSpPr>
            <a:stCxn id="89" idx="5"/>
            <a:endCxn id="113" idx="1"/>
          </p:cNvCxnSpPr>
          <p:nvPr/>
        </p:nvCxnSpPr>
        <p:spPr>
          <a:xfrm>
            <a:off x="3619290" y="1346114"/>
            <a:ext cx="1336777" cy="1336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30FB01E3-AA56-AE17-7CBC-4155392B0D02}"/>
              </a:ext>
            </a:extLst>
          </p:cNvPr>
          <p:cNvCxnSpPr>
            <a:cxnSpLocks/>
            <a:stCxn id="111" idx="2"/>
            <a:endCxn id="87" idx="6"/>
          </p:cNvCxnSpPr>
          <p:nvPr/>
        </p:nvCxnSpPr>
        <p:spPr>
          <a:xfrm flipH="1">
            <a:off x="2866826" y="1202586"/>
            <a:ext cx="202979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666CDB12-06B3-A9E9-1D81-1B18DEA0A63B}"/>
              </a:ext>
            </a:extLst>
          </p:cNvPr>
          <p:cNvCxnSpPr>
            <a:cxnSpLocks/>
            <a:stCxn id="105" idx="3"/>
            <a:endCxn id="100" idx="7"/>
          </p:cNvCxnSpPr>
          <p:nvPr/>
        </p:nvCxnSpPr>
        <p:spPr>
          <a:xfrm flipH="1">
            <a:off x="2807374" y="1346114"/>
            <a:ext cx="1336777" cy="133677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69B23B49-30C9-563C-D1E7-4A9CB6CDA652}"/>
              </a:ext>
            </a:extLst>
          </p:cNvPr>
          <p:cNvCxnSpPr>
            <a:cxnSpLocks/>
            <a:stCxn id="119" idx="2"/>
            <a:endCxn id="118" idx="6"/>
          </p:cNvCxnSpPr>
          <p:nvPr/>
        </p:nvCxnSpPr>
        <p:spPr>
          <a:xfrm flipH="1">
            <a:off x="2859949" y="3631979"/>
            <a:ext cx="405958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ABF1C25C-E372-E0CE-F98B-70CB496BE179}"/>
              </a:ext>
            </a:extLst>
          </p:cNvPr>
          <p:cNvCxnSpPr>
            <a:cxnSpLocks/>
            <a:stCxn id="92" idx="5"/>
            <a:endCxn id="120" idx="1"/>
          </p:cNvCxnSpPr>
          <p:nvPr/>
        </p:nvCxnSpPr>
        <p:spPr>
          <a:xfrm>
            <a:off x="2807374" y="2158030"/>
            <a:ext cx="1329900" cy="1330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F0EE859A-0F2E-0981-E732-9105D9FFD811}"/>
              </a:ext>
            </a:extLst>
          </p:cNvPr>
          <p:cNvCxnSpPr>
            <a:cxnSpLocks/>
            <a:stCxn id="112" idx="3"/>
            <a:endCxn id="119" idx="7"/>
          </p:cNvCxnSpPr>
          <p:nvPr/>
        </p:nvCxnSpPr>
        <p:spPr>
          <a:xfrm flipH="1">
            <a:off x="3612414" y="2158030"/>
            <a:ext cx="1343653" cy="133042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9E199F6-21D2-52EF-D646-4D7343180F0A}"/>
              </a:ext>
            </a:extLst>
          </p:cNvPr>
          <p:cNvCxnSpPr>
            <a:cxnSpLocks/>
            <a:stCxn id="111" idx="3"/>
            <a:endCxn id="118" idx="7"/>
          </p:cNvCxnSpPr>
          <p:nvPr/>
        </p:nvCxnSpPr>
        <p:spPr>
          <a:xfrm flipH="1">
            <a:off x="2800498" y="1346114"/>
            <a:ext cx="2155569" cy="21423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EA6B1918-045D-22BF-8983-547038EC56CD}"/>
              </a:ext>
            </a:extLst>
          </p:cNvPr>
          <p:cNvCxnSpPr>
            <a:stCxn id="87" idx="5"/>
            <a:endCxn id="121" idx="1"/>
          </p:cNvCxnSpPr>
          <p:nvPr/>
        </p:nvCxnSpPr>
        <p:spPr>
          <a:xfrm>
            <a:off x="2807374" y="1346114"/>
            <a:ext cx="2141816" cy="21423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C9C26E1-F5A0-D0D6-4498-45B5002871F9}"/>
                  </a:ext>
                </a:extLst>
              </p:cNvPr>
              <p:cNvSpPr/>
              <p:nvPr/>
            </p:nvSpPr>
            <p:spPr>
              <a:xfrm>
                <a:off x="2460868" y="999607"/>
                <a:ext cx="405958" cy="405958"/>
              </a:xfrm>
              <a:prstGeom prst="ellipse">
                <a:avLst/>
              </a:prstGeom>
              <a:ln w="19050"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9C9C26E1-F5A0-D0D6-4498-45B5002871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868" y="999607"/>
                <a:ext cx="405958" cy="405958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val 88">
            <a:extLst>
              <a:ext uri="{FF2B5EF4-FFF2-40B4-BE49-F238E27FC236}">
                <a16:creationId xmlns:a16="http://schemas.microsoft.com/office/drawing/2014/main" id="{4D50E4AD-1ED4-2201-0AEE-70975F22044E}"/>
              </a:ext>
            </a:extLst>
          </p:cNvPr>
          <p:cNvSpPr/>
          <p:nvPr/>
        </p:nvSpPr>
        <p:spPr>
          <a:xfrm>
            <a:off x="3272784" y="999607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C6B1BD45-388B-ED31-A3D3-BFA60BB28BAB}"/>
              </a:ext>
            </a:extLst>
          </p:cNvPr>
          <p:cNvSpPr/>
          <p:nvPr/>
        </p:nvSpPr>
        <p:spPr>
          <a:xfrm>
            <a:off x="2460868" y="1811523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DDB79A6-028E-8FCA-E381-14552301C3A8}"/>
              </a:ext>
            </a:extLst>
          </p:cNvPr>
          <p:cNvSpPr/>
          <p:nvPr/>
        </p:nvSpPr>
        <p:spPr>
          <a:xfrm>
            <a:off x="3272784" y="1811523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DA6A639-FE44-3503-9B6A-CE1B2C258E36}"/>
              </a:ext>
            </a:extLst>
          </p:cNvPr>
          <p:cNvSpPr/>
          <p:nvPr/>
        </p:nvSpPr>
        <p:spPr>
          <a:xfrm>
            <a:off x="2460868" y="2623439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E9ACBF7A-43C8-201B-5BB8-8B7F1D4920E4}"/>
              </a:ext>
            </a:extLst>
          </p:cNvPr>
          <p:cNvSpPr/>
          <p:nvPr/>
        </p:nvSpPr>
        <p:spPr>
          <a:xfrm>
            <a:off x="3272784" y="2623439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DDAB00E-CBD4-F2DF-7FF7-A23BB28D73EA}"/>
              </a:ext>
            </a:extLst>
          </p:cNvPr>
          <p:cNvSpPr/>
          <p:nvPr/>
        </p:nvSpPr>
        <p:spPr>
          <a:xfrm>
            <a:off x="4084700" y="999607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3257EFDA-7B86-AB44-8EEC-34C9E936F47F}"/>
              </a:ext>
            </a:extLst>
          </p:cNvPr>
          <p:cNvSpPr/>
          <p:nvPr/>
        </p:nvSpPr>
        <p:spPr>
          <a:xfrm>
            <a:off x="4084700" y="1811523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513DE55F-3B90-6673-B55C-3F62585DB3BC}"/>
              </a:ext>
            </a:extLst>
          </p:cNvPr>
          <p:cNvSpPr/>
          <p:nvPr/>
        </p:nvSpPr>
        <p:spPr>
          <a:xfrm>
            <a:off x="4084700" y="2623439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71E27-1024-75E6-A778-A43E07B3B01D}"/>
                  </a:ext>
                </a:extLst>
              </p:cNvPr>
              <p:cNvSpPr/>
              <p:nvPr/>
            </p:nvSpPr>
            <p:spPr>
              <a:xfrm>
                <a:off x="4896616" y="999607"/>
                <a:ext cx="405958" cy="405958"/>
              </a:xfrm>
              <a:prstGeom prst="ellipse">
                <a:avLst/>
              </a:prstGeom>
              <a:ln w="19050"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1" name="Oval 110">
                <a:extLst>
                  <a:ext uri="{FF2B5EF4-FFF2-40B4-BE49-F238E27FC236}">
                    <a16:creationId xmlns:a16="http://schemas.microsoft.com/office/drawing/2014/main" id="{FB171E27-1024-75E6-A778-A43E07B3B0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6616" y="999607"/>
                <a:ext cx="405958" cy="405958"/>
              </a:xfrm>
              <a:prstGeom prst="ellipse">
                <a:avLst/>
              </a:prstGeom>
              <a:blipFill>
                <a:blip r:embed="rId3"/>
                <a:stretch>
                  <a:fillRect l="-2857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Oval 111">
            <a:extLst>
              <a:ext uri="{FF2B5EF4-FFF2-40B4-BE49-F238E27FC236}">
                <a16:creationId xmlns:a16="http://schemas.microsoft.com/office/drawing/2014/main" id="{57D43FE0-714B-774F-5CF3-621B0F23C5E2}"/>
              </a:ext>
            </a:extLst>
          </p:cNvPr>
          <p:cNvSpPr/>
          <p:nvPr/>
        </p:nvSpPr>
        <p:spPr>
          <a:xfrm>
            <a:off x="4896616" y="1811523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18AF0FFF-215C-4698-6FBD-EDD99F16F671}"/>
              </a:ext>
            </a:extLst>
          </p:cNvPr>
          <p:cNvSpPr/>
          <p:nvPr/>
        </p:nvSpPr>
        <p:spPr>
          <a:xfrm>
            <a:off x="4896616" y="2623439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58AF286-FB83-5258-5602-299C0E89511F}"/>
                  </a:ext>
                </a:extLst>
              </p:cNvPr>
              <p:cNvSpPr/>
              <p:nvPr/>
            </p:nvSpPr>
            <p:spPr>
              <a:xfrm>
                <a:off x="2453991" y="3429000"/>
                <a:ext cx="405958" cy="405958"/>
              </a:xfrm>
              <a:prstGeom prst="ellipse">
                <a:avLst/>
              </a:prstGeom>
              <a:ln w="19050"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258AF286-FB83-5258-5602-299C0E8951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3991" y="3429000"/>
                <a:ext cx="405958" cy="40595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9" name="Oval 118">
            <a:extLst>
              <a:ext uri="{FF2B5EF4-FFF2-40B4-BE49-F238E27FC236}">
                <a16:creationId xmlns:a16="http://schemas.microsoft.com/office/drawing/2014/main" id="{B36A0CA3-1A07-3894-7B26-69DA4152689A}"/>
              </a:ext>
            </a:extLst>
          </p:cNvPr>
          <p:cNvSpPr/>
          <p:nvPr/>
        </p:nvSpPr>
        <p:spPr>
          <a:xfrm>
            <a:off x="3265907" y="3429000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17884489-F63B-19F5-7EA0-A2ADEC570354}"/>
              </a:ext>
            </a:extLst>
          </p:cNvPr>
          <p:cNvSpPr/>
          <p:nvPr/>
        </p:nvSpPr>
        <p:spPr>
          <a:xfrm>
            <a:off x="4077823" y="3429000"/>
            <a:ext cx="405958" cy="405958"/>
          </a:xfrm>
          <a:prstGeom prst="ellipse">
            <a:avLst/>
          </a:prstGeom>
          <a:ln w="19050"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3CF8A9F-5DE3-58E0-C2E1-98C7AEE5C8AF}"/>
                  </a:ext>
                </a:extLst>
              </p:cNvPr>
              <p:cNvSpPr/>
              <p:nvPr/>
            </p:nvSpPr>
            <p:spPr>
              <a:xfrm>
                <a:off x="4889739" y="3429000"/>
                <a:ext cx="405958" cy="405958"/>
              </a:xfrm>
              <a:prstGeom prst="ellipse">
                <a:avLst/>
              </a:prstGeom>
              <a:ln w="19050"/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1" name="Oval 120">
                <a:extLst>
                  <a:ext uri="{FF2B5EF4-FFF2-40B4-BE49-F238E27FC236}">
                    <a16:creationId xmlns:a16="http://schemas.microsoft.com/office/drawing/2014/main" id="{43CF8A9F-5DE3-58E0-C2E1-98C7AEE5C8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9739" y="3429000"/>
                <a:ext cx="405958" cy="405958"/>
              </a:xfrm>
              <a:prstGeom prst="ellipse">
                <a:avLst/>
              </a:prstGeom>
              <a:blipFill>
                <a:blip r:embed="rId5"/>
                <a:stretch>
                  <a:fillRect l="-10000"/>
                </a:stretch>
              </a:blipFill>
              <a:ln w="190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EA7EF08-01FB-9FA5-A97B-92C480374876}"/>
              </a:ext>
            </a:extLst>
          </p:cNvPr>
          <p:cNvCxnSpPr>
            <a:cxnSpLocks/>
            <a:stCxn id="89" idx="4"/>
            <a:endCxn id="93" idx="0"/>
          </p:cNvCxnSpPr>
          <p:nvPr/>
        </p:nvCxnSpPr>
        <p:spPr>
          <a:xfrm>
            <a:off x="3475763" y="1405565"/>
            <a:ext cx="0" cy="405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EE940C7C-6F23-0EF2-14AD-2BCCA608E084}"/>
              </a:ext>
            </a:extLst>
          </p:cNvPr>
          <p:cNvCxnSpPr>
            <a:cxnSpLocks/>
            <a:stCxn id="105" idx="4"/>
            <a:endCxn id="106" idx="0"/>
          </p:cNvCxnSpPr>
          <p:nvPr/>
        </p:nvCxnSpPr>
        <p:spPr>
          <a:xfrm>
            <a:off x="4287679" y="1405565"/>
            <a:ext cx="0" cy="405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5C5F9BB0-84D1-F1A5-FD61-7ABE704D24D4}"/>
              </a:ext>
            </a:extLst>
          </p:cNvPr>
          <p:cNvCxnSpPr>
            <a:cxnSpLocks/>
            <a:stCxn id="111" idx="4"/>
            <a:endCxn id="112" idx="0"/>
          </p:cNvCxnSpPr>
          <p:nvPr/>
        </p:nvCxnSpPr>
        <p:spPr>
          <a:xfrm>
            <a:off x="5099595" y="1405565"/>
            <a:ext cx="0" cy="405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E6ABC687-956C-4FA5-E9DF-312DA7905DC1}"/>
              </a:ext>
            </a:extLst>
          </p:cNvPr>
          <p:cNvCxnSpPr>
            <a:cxnSpLocks/>
            <a:stCxn id="112" idx="4"/>
            <a:endCxn id="113" idx="0"/>
          </p:cNvCxnSpPr>
          <p:nvPr/>
        </p:nvCxnSpPr>
        <p:spPr>
          <a:xfrm>
            <a:off x="5099595" y="2217481"/>
            <a:ext cx="0" cy="405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D9D23B8-7F9A-C896-ABAB-A7E61327B6F5}"/>
              </a:ext>
            </a:extLst>
          </p:cNvPr>
          <p:cNvCxnSpPr>
            <a:cxnSpLocks/>
            <a:stCxn id="113" idx="4"/>
            <a:endCxn id="121" idx="0"/>
          </p:cNvCxnSpPr>
          <p:nvPr/>
        </p:nvCxnSpPr>
        <p:spPr>
          <a:xfrm flipH="1">
            <a:off x="5092718" y="3029397"/>
            <a:ext cx="6877" cy="399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660515D0-00D9-4DFA-274D-A4906FF339EC}"/>
              </a:ext>
            </a:extLst>
          </p:cNvPr>
          <p:cNvCxnSpPr>
            <a:cxnSpLocks/>
            <a:stCxn id="107" idx="4"/>
            <a:endCxn id="120" idx="0"/>
          </p:cNvCxnSpPr>
          <p:nvPr/>
        </p:nvCxnSpPr>
        <p:spPr>
          <a:xfrm flipH="1">
            <a:off x="4280802" y="3029397"/>
            <a:ext cx="6877" cy="399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B96878A-1A01-6AD1-46AB-4280940529DF}"/>
              </a:ext>
            </a:extLst>
          </p:cNvPr>
          <p:cNvCxnSpPr>
            <a:cxnSpLocks/>
            <a:stCxn id="101" idx="4"/>
            <a:endCxn id="119" idx="0"/>
          </p:cNvCxnSpPr>
          <p:nvPr/>
        </p:nvCxnSpPr>
        <p:spPr>
          <a:xfrm flipH="1">
            <a:off x="3468886" y="3029397"/>
            <a:ext cx="6877" cy="399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9D13921B-4557-2797-ECA3-5CD6B193B67C}"/>
              </a:ext>
            </a:extLst>
          </p:cNvPr>
          <p:cNvCxnSpPr>
            <a:cxnSpLocks/>
            <a:stCxn id="100" idx="4"/>
            <a:endCxn id="118" idx="0"/>
          </p:cNvCxnSpPr>
          <p:nvPr/>
        </p:nvCxnSpPr>
        <p:spPr>
          <a:xfrm flipH="1">
            <a:off x="2656970" y="3029397"/>
            <a:ext cx="6877" cy="399603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19C58A28-FA0D-D21D-DD20-EF502C9FC06D}"/>
              </a:ext>
            </a:extLst>
          </p:cNvPr>
          <p:cNvCxnSpPr>
            <a:cxnSpLocks/>
            <a:stCxn id="106" idx="4"/>
            <a:endCxn id="107" idx="0"/>
          </p:cNvCxnSpPr>
          <p:nvPr/>
        </p:nvCxnSpPr>
        <p:spPr>
          <a:xfrm>
            <a:off x="4287679" y="2217481"/>
            <a:ext cx="0" cy="405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7D0E909E-42A7-2A4B-3947-F536CEAFCD03}"/>
              </a:ext>
            </a:extLst>
          </p:cNvPr>
          <p:cNvCxnSpPr>
            <a:cxnSpLocks/>
            <a:stCxn id="93" idx="4"/>
            <a:endCxn id="101" idx="0"/>
          </p:cNvCxnSpPr>
          <p:nvPr/>
        </p:nvCxnSpPr>
        <p:spPr>
          <a:xfrm>
            <a:off x="3475763" y="2217481"/>
            <a:ext cx="0" cy="40595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0634C42A-3676-2F45-1060-5F8982DD84C2}"/>
              </a:ext>
            </a:extLst>
          </p:cNvPr>
          <p:cNvCxnSpPr>
            <a:cxnSpLocks/>
            <a:stCxn id="105" idx="5"/>
            <a:endCxn id="112" idx="1"/>
          </p:cNvCxnSpPr>
          <p:nvPr/>
        </p:nvCxnSpPr>
        <p:spPr>
          <a:xfrm>
            <a:off x="4431206" y="1346114"/>
            <a:ext cx="524861" cy="524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B6424B2F-D0A7-A952-1395-CDC53D768930}"/>
              </a:ext>
            </a:extLst>
          </p:cNvPr>
          <p:cNvCxnSpPr>
            <a:cxnSpLocks/>
            <a:stCxn id="100" idx="5"/>
            <a:endCxn id="119" idx="1"/>
          </p:cNvCxnSpPr>
          <p:nvPr/>
        </p:nvCxnSpPr>
        <p:spPr>
          <a:xfrm>
            <a:off x="2807374" y="2969946"/>
            <a:ext cx="517984" cy="518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0C63D2D5-B021-2E6B-ACFF-5A96EC11B442}"/>
              </a:ext>
            </a:extLst>
          </p:cNvPr>
          <p:cNvCxnSpPr>
            <a:cxnSpLocks/>
            <a:stCxn id="113" idx="3"/>
            <a:endCxn id="120" idx="7"/>
          </p:cNvCxnSpPr>
          <p:nvPr/>
        </p:nvCxnSpPr>
        <p:spPr>
          <a:xfrm flipH="1">
            <a:off x="4424330" y="2969946"/>
            <a:ext cx="531737" cy="51850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55CC55A3-7A07-E65D-3452-DACDBA7CF31E}"/>
              </a:ext>
            </a:extLst>
          </p:cNvPr>
          <p:cNvCxnSpPr>
            <a:cxnSpLocks/>
            <a:stCxn id="89" idx="3"/>
            <a:endCxn id="92" idx="7"/>
          </p:cNvCxnSpPr>
          <p:nvPr/>
        </p:nvCxnSpPr>
        <p:spPr>
          <a:xfrm flipH="1">
            <a:off x="2807374" y="1346114"/>
            <a:ext cx="524861" cy="52486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E502B6A6-03F3-79F6-9B79-82562F3B01CD}"/>
              </a:ext>
            </a:extLst>
          </p:cNvPr>
          <p:cNvCxnSpPr>
            <a:cxnSpLocks/>
            <a:stCxn id="200" idx="2"/>
            <a:endCxn id="197" idx="6"/>
          </p:cNvCxnSpPr>
          <p:nvPr/>
        </p:nvCxnSpPr>
        <p:spPr>
          <a:xfrm flipH="1">
            <a:off x="2244405" y="5741861"/>
            <a:ext cx="2029790" cy="0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3" name="Oval 192">
            <a:extLst>
              <a:ext uri="{FF2B5EF4-FFF2-40B4-BE49-F238E27FC236}">
                <a16:creationId xmlns:a16="http://schemas.microsoft.com/office/drawing/2014/main" id="{0A28DFC0-C498-71B0-22FA-EB925033842A}"/>
              </a:ext>
            </a:extLst>
          </p:cNvPr>
          <p:cNvSpPr/>
          <p:nvPr/>
        </p:nvSpPr>
        <p:spPr>
          <a:xfrm>
            <a:off x="1845324" y="4733321"/>
            <a:ext cx="405958" cy="405958"/>
          </a:xfrm>
          <a:prstGeom prst="ellipse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Oval 193">
            <a:extLst>
              <a:ext uri="{FF2B5EF4-FFF2-40B4-BE49-F238E27FC236}">
                <a16:creationId xmlns:a16="http://schemas.microsoft.com/office/drawing/2014/main" id="{DA385394-4BDA-843E-09B5-39A873E2DD6F}"/>
              </a:ext>
            </a:extLst>
          </p:cNvPr>
          <p:cNvSpPr/>
          <p:nvPr/>
        </p:nvSpPr>
        <p:spPr>
          <a:xfrm>
            <a:off x="2657240" y="4733321"/>
            <a:ext cx="405958" cy="405958"/>
          </a:xfrm>
          <a:prstGeom prst="ellipse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Oval 194">
            <a:extLst>
              <a:ext uri="{FF2B5EF4-FFF2-40B4-BE49-F238E27FC236}">
                <a16:creationId xmlns:a16="http://schemas.microsoft.com/office/drawing/2014/main" id="{48EE38AE-13BD-DD1B-F761-6AEE67F6AD42}"/>
              </a:ext>
            </a:extLst>
          </p:cNvPr>
          <p:cNvSpPr/>
          <p:nvPr/>
        </p:nvSpPr>
        <p:spPr>
          <a:xfrm>
            <a:off x="3469156" y="4733321"/>
            <a:ext cx="405958" cy="405958"/>
          </a:xfrm>
          <a:prstGeom prst="ellipse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Oval 195">
            <a:extLst>
              <a:ext uri="{FF2B5EF4-FFF2-40B4-BE49-F238E27FC236}">
                <a16:creationId xmlns:a16="http://schemas.microsoft.com/office/drawing/2014/main" id="{00E39953-4EBB-83FB-2C7B-F58015C30B9C}"/>
              </a:ext>
            </a:extLst>
          </p:cNvPr>
          <p:cNvSpPr/>
          <p:nvPr/>
        </p:nvSpPr>
        <p:spPr>
          <a:xfrm>
            <a:off x="4281072" y="4733321"/>
            <a:ext cx="405958" cy="405958"/>
          </a:xfrm>
          <a:prstGeom prst="ellipse">
            <a:avLst/>
          </a:prstGeom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Oval 196">
            <a:extLst>
              <a:ext uri="{FF2B5EF4-FFF2-40B4-BE49-F238E27FC236}">
                <a16:creationId xmlns:a16="http://schemas.microsoft.com/office/drawing/2014/main" id="{8B8FC855-8274-3D23-A39D-9BC49A3C241D}"/>
              </a:ext>
            </a:extLst>
          </p:cNvPr>
          <p:cNvSpPr/>
          <p:nvPr/>
        </p:nvSpPr>
        <p:spPr>
          <a:xfrm>
            <a:off x="1838447" y="5538882"/>
            <a:ext cx="405958" cy="405958"/>
          </a:xfrm>
          <a:prstGeom prst="ellipse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8576ED55-65B7-DCE8-E86B-ED37ED350917}"/>
              </a:ext>
            </a:extLst>
          </p:cNvPr>
          <p:cNvSpPr/>
          <p:nvPr/>
        </p:nvSpPr>
        <p:spPr>
          <a:xfrm>
            <a:off x="2650363" y="5538882"/>
            <a:ext cx="405958" cy="405958"/>
          </a:xfrm>
          <a:prstGeom prst="ellipse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02075A9F-8DA2-1A79-9A31-2C6BE654F52A}"/>
              </a:ext>
            </a:extLst>
          </p:cNvPr>
          <p:cNvSpPr/>
          <p:nvPr/>
        </p:nvSpPr>
        <p:spPr>
          <a:xfrm>
            <a:off x="3462279" y="5538882"/>
            <a:ext cx="405958" cy="405958"/>
          </a:xfrm>
          <a:prstGeom prst="ellipse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65995FA9-ADAE-702C-8F07-362A4164D9F8}"/>
              </a:ext>
            </a:extLst>
          </p:cNvPr>
          <p:cNvSpPr/>
          <p:nvPr/>
        </p:nvSpPr>
        <p:spPr>
          <a:xfrm>
            <a:off x="4274195" y="5538882"/>
            <a:ext cx="405958" cy="405958"/>
          </a:xfrm>
          <a:prstGeom prst="ellipse">
            <a:avLst/>
          </a:prstGeom>
          <a:ln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37B5E5D8-7D98-4878-BDEF-408CF2BCF41C}"/>
              </a:ext>
            </a:extLst>
          </p:cNvPr>
          <p:cNvCxnSpPr>
            <a:cxnSpLocks/>
            <a:stCxn id="196" idx="4"/>
            <a:endCxn id="200" idx="0"/>
          </p:cNvCxnSpPr>
          <p:nvPr/>
        </p:nvCxnSpPr>
        <p:spPr>
          <a:xfrm flipH="1">
            <a:off x="4477174" y="5139279"/>
            <a:ext cx="6877" cy="39960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F14FAF09-AC2F-235D-C754-14C28AD98211}"/>
              </a:ext>
            </a:extLst>
          </p:cNvPr>
          <p:cNvCxnSpPr>
            <a:cxnSpLocks/>
            <a:stCxn id="195" idx="4"/>
            <a:endCxn id="199" idx="0"/>
          </p:cNvCxnSpPr>
          <p:nvPr/>
        </p:nvCxnSpPr>
        <p:spPr>
          <a:xfrm flipH="1">
            <a:off x="3665258" y="5139279"/>
            <a:ext cx="6877" cy="39960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C67D6DB1-EC1E-4EBD-5CF5-4B6CB58ECEB8}"/>
              </a:ext>
            </a:extLst>
          </p:cNvPr>
          <p:cNvCxnSpPr>
            <a:cxnSpLocks/>
            <a:stCxn id="194" idx="4"/>
            <a:endCxn id="198" idx="0"/>
          </p:cNvCxnSpPr>
          <p:nvPr/>
        </p:nvCxnSpPr>
        <p:spPr>
          <a:xfrm flipH="1">
            <a:off x="2853342" y="5139279"/>
            <a:ext cx="6877" cy="39960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ED98B368-7C17-B3EC-A7EE-D42E2FADB3E6}"/>
              </a:ext>
            </a:extLst>
          </p:cNvPr>
          <p:cNvCxnSpPr>
            <a:cxnSpLocks/>
            <a:stCxn id="193" idx="4"/>
            <a:endCxn id="197" idx="0"/>
          </p:cNvCxnSpPr>
          <p:nvPr/>
        </p:nvCxnSpPr>
        <p:spPr>
          <a:xfrm flipH="1">
            <a:off x="2041426" y="5139279"/>
            <a:ext cx="6877" cy="399603"/>
          </a:xfrm>
          <a:prstGeom prst="line">
            <a:avLst/>
          </a:prstGeom>
          <a:ln w="190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2FBC5C5-AAF2-4F73-9688-2D910F222570}"/>
              </a:ext>
            </a:extLst>
          </p:cNvPr>
          <p:cNvCxnSpPr>
            <a:cxnSpLocks/>
          </p:cNvCxnSpPr>
          <p:nvPr/>
        </p:nvCxnSpPr>
        <p:spPr>
          <a:xfrm>
            <a:off x="2083536" y="4131925"/>
            <a:ext cx="360947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7" name="TextBox 216">
            <a:extLst>
              <a:ext uri="{FF2B5EF4-FFF2-40B4-BE49-F238E27FC236}">
                <a16:creationId xmlns:a16="http://schemas.microsoft.com/office/drawing/2014/main" id="{6C2B0FF8-40DB-8708-BB66-5C2CD0ED5D25}"/>
              </a:ext>
            </a:extLst>
          </p:cNvPr>
          <p:cNvSpPr txBox="1"/>
          <p:nvPr/>
        </p:nvSpPr>
        <p:spPr>
          <a:xfrm>
            <a:off x="3359667" y="519270"/>
            <a:ext cx="10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 View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64A5D801-417C-8844-20B6-B08252D0B04A}"/>
              </a:ext>
            </a:extLst>
          </p:cNvPr>
          <p:cNvSpPr txBox="1"/>
          <p:nvPr/>
        </p:nvSpPr>
        <p:spPr>
          <a:xfrm>
            <a:off x="3295932" y="4187417"/>
            <a:ext cx="1144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Side View</a:t>
            </a: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259FE2D8-3642-AB82-4729-01F837ADF8A3}"/>
              </a:ext>
            </a:extLst>
          </p:cNvPr>
          <p:cNvSpPr txBox="1"/>
          <p:nvPr/>
        </p:nvSpPr>
        <p:spPr>
          <a:xfrm>
            <a:off x="4872689" y="4786417"/>
            <a:ext cx="1640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Charging Level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AE144E6-1B83-CB2F-00CB-2A43A6444BCE}"/>
              </a:ext>
            </a:extLst>
          </p:cNvPr>
          <p:cNvSpPr txBox="1"/>
          <p:nvPr/>
        </p:nvSpPr>
        <p:spPr>
          <a:xfrm>
            <a:off x="4865812" y="5575508"/>
            <a:ext cx="159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Charged Level</a:t>
            </a:r>
          </a:p>
        </p:txBody>
      </p:sp>
    </p:spTree>
    <p:extLst>
      <p:ext uri="{BB962C8B-B14F-4D97-AF65-F5344CB8AC3E}">
        <p14:creationId xmlns:p14="http://schemas.microsoft.com/office/powerpoint/2010/main" val="148623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AF1A2-8748-916C-1AC3-0919320C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BBEE40F0-6AA0-0F5E-3148-4337E4B257FB}"/>
              </a:ext>
            </a:extLst>
          </p:cNvPr>
          <p:cNvCxnSpPr>
            <a:stCxn id="198" idx="5"/>
            <a:endCxn id="208" idx="1"/>
          </p:cNvCxnSpPr>
          <p:nvPr/>
        </p:nvCxnSpPr>
        <p:spPr>
          <a:xfrm>
            <a:off x="3786238" y="2498792"/>
            <a:ext cx="1336777" cy="1336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DA8CE17-25AB-E64A-A544-34D37D9FCADC}"/>
              </a:ext>
            </a:extLst>
          </p:cNvPr>
          <p:cNvCxnSpPr>
            <a:cxnSpLocks/>
            <a:stCxn id="206" idx="2"/>
            <a:endCxn id="197" idx="6"/>
          </p:cNvCxnSpPr>
          <p:nvPr/>
        </p:nvCxnSpPr>
        <p:spPr>
          <a:xfrm flipH="1">
            <a:off x="3033774" y="2355264"/>
            <a:ext cx="20297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E75D8028-2B76-1B0F-98EB-F84E7066FED2}"/>
              </a:ext>
            </a:extLst>
          </p:cNvPr>
          <p:cNvCxnSpPr>
            <a:cxnSpLocks/>
            <a:stCxn id="203" idx="3"/>
            <a:endCxn id="201" idx="7"/>
          </p:cNvCxnSpPr>
          <p:nvPr/>
        </p:nvCxnSpPr>
        <p:spPr>
          <a:xfrm flipH="1">
            <a:off x="2974322" y="2498792"/>
            <a:ext cx="1336777" cy="1336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509A0A4-CBE8-F0BF-44B1-482503C72DF0}"/>
              </a:ext>
            </a:extLst>
          </p:cNvPr>
          <p:cNvCxnSpPr>
            <a:cxnSpLocks/>
            <a:stCxn id="212" idx="2"/>
            <a:endCxn id="209" idx="6"/>
          </p:cNvCxnSpPr>
          <p:nvPr/>
        </p:nvCxnSpPr>
        <p:spPr>
          <a:xfrm flipH="1">
            <a:off x="3026897" y="4784657"/>
            <a:ext cx="20297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3" name="Straight Connector 192">
            <a:extLst>
              <a:ext uri="{FF2B5EF4-FFF2-40B4-BE49-F238E27FC236}">
                <a16:creationId xmlns:a16="http://schemas.microsoft.com/office/drawing/2014/main" id="{C47D6DFC-7252-4155-0779-E52FF175692F}"/>
              </a:ext>
            </a:extLst>
          </p:cNvPr>
          <p:cNvCxnSpPr>
            <a:cxnSpLocks/>
            <a:stCxn id="199" idx="5"/>
            <a:endCxn id="211" idx="1"/>
          </p:cNvCxnSpPr>
          <p:nvPr/>
        </p:nvCxnSpPr>
        <p:spPr>
          <a:xfrm>
            <a:off x="2974322" y="3310708"/>
            <a:ext cx="1329900" cy="1330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Connector 193">
            <a:extLst>
              <a:ext uri="{FF2B5EF4-FFF2-40B4-BE49-F238E27FC236}">
                <a16:creationId xmlns:a16="http://schemas.microsoft.com/office/drawing/2014/main" id="{CFAF509D-270A-E3A4-DF63-33FCF60A6BFF}"/>
              </a:ext>
            </a:extLst>
          </p:cNvPr>
          <p:cNvCxnSpPr>
            <a:cxnSpLocks/>
            <a:stCxn id="207" idx="3"/>
            <a:endCxn id="210" idx="7"/>
          </p:cNvCxnSpPr>
          <p:nvPr/>
        </p:nvCxnSpPr>
        <p:spPr>
          <a:xfrm flipH="1">
            <a:off x="3779362" y="3310708"/>
            <a:ext cx="1343653" cy="1330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5F536E9D-3799-244D-C5B4-A27F0C653129}"/>
              </a:ext>
            </a:extLst>
          </p:cNvPr>
          <p:cNvCxnSpPr>
            <a:cxnSpLocks/>
            <a:stCxn id="206" idx="3"/>
            <a:endCxn id="209" idx="7"/>
          </p:cNvCxnSpPr>
          <p:nvPr/>
        </p:nvCxnSpPr>
        <p:spPr>
          <a:xfrm flipH="1">
            <a:off x="2967446" y="2498792"/>
            <a:ext cx="2155569" cy="214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EBEACDA8-2603-B2BD-8785-3AFD32F0C9E3}"/>
              </a:ext>
            </a:extLst>
          </p:cNvPr>
          <p:cNvCxnSpPr>
            <a:stCxn id="197" idx="5"/>
            <a:endCxn id="212" idx="1"/>
          </p:cNvCxnSpPr>
          <p:nvPr/>
        </p:nvCxnSpPr>
        <p:spPr>
          <a:xfrm>
            <a:off x="2974322" y="2498792"/>
            <a:ext cx="2141816" cy="214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7" name="Oval 196">
            <a:extLst>
              <a:ext uri="{FF2B5EF4-FFF2-40B4-BE49-F238E27FC236}">
                <a16:creationId xmlns:a16="http://schemas.microsoft.com/office/drawing/2014/main" id="{ABBE7686-2720-2468-4426-1D9D52F6C53F}"/>
              </a:ext>
            </a:extLst>
          </p:cNvPr>
          <p:cNvSpPr/>
          <p:nvPr/>
        </p:nvSpPr>
        <p:spPr>
          <a:xfrm>
            <a:off x="2627816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Oval 197">
            <a:extLst>
              <a:ext uri="{FF2B5EF4-FFF2-40B4-BE49-F238E27FC236}">
                <a16:creationId xmlns:a16="http://schemas.microsoft.com/office/drawing/2014/main" id="{3A75C109-C51C-C3DB-34E6-73B06698EEA1}"/>
              </a:ext>
            </a:extLst>
          </p:cNvPr>
          <p:cNvSpPr/>
          <p:nvPr/>
        </p:nvSpPr>
        <p:spPr>
          <a:xfrm>
            <a:off x="3439732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Oval 198">
            <a:extLst>
              <a:ext uri="{FF2B5EF4-FFF2-40B4-BE49-F238E27FC236}">
                <a16:creationId xmlns:a16="http://schemas.microsoft.com/office/drawing/2014/main" id="{7AA898C4-E458-F016-77D3-726A72F9E777}"/>
              </a:ext>
            </a:extLst>
          </p:cNvPr>
          <p:cNvSpPr/>
          <p:nvPr/>
        </p:nvSpPr>
        <p:spPr>
          <a:xfrm>
            <a:off x="2627816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Oval 199">
            <a:extLst>
              <a:ext uri="{FF2B5EF4-FFF2-40B4-BE49-F238E27FC236}">
                <a16:creationId xmlns:a16="http://schemas.microsoft.com/office/drawing/2014/main" id="{90DC6C38-1395-DA8A-9DF3-06F9A21A5A6A}"/>
              </a:ext>
            </a:extLst>
          </p:cNvPr>
          <p:cNvSpPr/>
          <p:nvPr/>
        </p:nvSpPr>
        <p:spPr>
          <a:xfrm>
            <a:off x="3439732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B1680269-3E39-098B-CE95-3E09D6F37C85}"/>
              </a:ext>
            </a:extLst>
          </p:cNvPr>
          <p:cNvSpPr/>
          <p:nvPr/>
        </p:nvSpPr>
        <p:spPr>
          <a:xfrm>
            <a:off x="2627816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705ACE3C-074F-694B-773F-546EAF1E0187}"/>
              </a:ext>
            </a:extLst>
          </p:cNvPr>
          <p:cNvSpPr/>
          <p:nvPr/>
        </p:nvSpPr>
        <p:spPr>
          <a:xfrm>
            <a:off x="3439732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Oval 202">
            <a:extLst>
              <a:ext uri="{FF2B5EF4-FFF2-40B4-BE49-F238E27FC236}">
                <a16:creationId xmlns:a16="http://schemas.microsoft.com/office/drawing/2014/main" id="{56E98C68-8170-667B-2795-6A7544D24A65}"/>
              </a:ext>
            </a:extLst>
          </p:cNvPr>
          <p:cNvSpPr/>
          <p:nvPr/>
        </p:nvSpPr>
        <p:spPr>
          <a:xfrm>
            <a:off x="4251648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Oval 203">
            <a:extLst>
              <a:ext uri="{FF2B5EF4-FFF2-40B4-BE49-F238E27FC236}">
                <a16:creationId xmlns:a16="http://schemas.microsoft.com/office/drawing/2014/main" id="{279CE7FE-B281-AC97-DC93-017817745F78}"/>
              </a:ext>
            </a:extLst>
          </p:cNvPr>
          <p:cNvSpPr/>
          <p:nvPr/>
        </p:nvSpPr>
        <p:spPr>
          <a:xfrm>
            <a:off x="4251648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20B58050-52D1-DFE4-4975-E622C9B2FBA4}"/>
              </a:ext>
            </a:extLst>
          </p:cNvPr>
          <p:cNvSpPr/>
          <p:nvPr/>
        </p:nvSpPr>
        <p:spPr>
          <a:xfrm>
            <a:off x="4251648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Oval 205">
            <a:extLst>
              <a:ext uri="{FF2B5EF4-FFF2-40B4-BE49-F238E27FC236}">
                <a16:creationId xmlns:a16="http://schemas.microsoft.com/office/drawing/2014/main" id="{BA1A5215-7D6E-D247-8347-E72184FC7CE0}"/>
              </a:ext>
            </a:extLst>
          </p:cNvPr>
          <p:cNvSpPr/>
          <p:nvPr/>
        </p:nvSpPr>
        <p:spPr>
          <a:xfrm>
            <a:off x="5063564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" name="Oval 206">
            <a:extLst>
              <a:ext uri="{FF2B5EF4-FFF2-40B4-BE49-F238E27FC236}">
                <a16:creationId xmlns:a16="http://schemas.microsoft.com/office/drawing/2014/main" id="{4000B7A7-7281-4CA1-FD52-89EE035B013B}"/>
              </a:ext>
            </a:extLst>
          </p:cNvPr>
          <p:cNvSpPr/>
          <p:nvPr/>
        </p:nvSpPr>
        <p:spPr>
          <a:xfrm>
            <a:off x="5063564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4A890817-0AD7-9DEB-7C59-DE2C0DA284F2}"/>
              </a:ext>
            </a:extLst>
          </p:cNvPr>
          <p:cNvSpPr/>
          <p:nvPr/>
        </p:nvSpPr>
        <p:spPr>
          <a:xfrm>
            <a:off x="5063564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Oval 208">
            <a:extLst>
              <a:ext uri="{FF2B5EF4-FFF2-40B4-BE49-F238E27FC236}">
                <a16:creationId xmlns:a16="http://schemas.microsoft.com/office/drawing/2014/main" id="{103BAB13-D247-F5D6-201F-2AF5F854B8CC}"/>
              </a:ext>
            </a:extLst>
          </p:cNvPr>
          <p:cNvSpPr/>
          <p:nvPr/>
        </p:nvSpPr>
        <p:spPr>
          <a:xfrm>
            <a:off x="2620939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" name="Oval 209">
            <a:extLst>
              <a:ext uri="{FF2B5EF4-FFF2-40B4-BE49-F238E27FC236}">
                <a16:creationId xmlns:a16="http://schemas.microsoft.com/office/drawing/2014/main" id="{BDF5379A-C55F-BCA9-67E4-AE14DEE81991}"/>
              </a:ext>
            </a:extLst>
          </p:cNvPr>
          <p:cNvSpPr/>
          <p:nvPr/>
        </p:nvSpPr>
        <p:spPr>
          <a:xfrm>
            <a:off x="3432855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Oval 210">
            <a:extLst>
              <a:ext uri="{FF2B5EF4-FFF2-40B4-BE49-F238E27FC236}">
                <a16:creationId xmlns:a16="http://schemas.microsoft.com/office/drawing/2014/main" id="{3FDCDACE-60B8-C79C-0146-1AFC161C3027}"/>
              </a:ext>
            </a:extLst>
          </p:cNvPr>
          <p:cNvSpPr/>
          <p:nvPr/>
        </p:nvSpPr>
        <p:spPr>
          <a:xfrm>
            <a:off x="4244771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0A963BBE-9180-C4FD-4F5E-6A94DF5BE18E}"/>
              </a:ext>
            </a:extLst>
          </p:cNvPr>
          <p:cNvSpPr/>
          <p:nvPr/>
        </p:nvSpPr>
        <p:spPr>
          <a:xfrm>
            <a:off x="5056687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F412583-B973-64BD-4B2B-241FCD72A49A}"/>
              </a:ext>
            </a:extLst>
          </p:cNvPr>
          <p:cNvCxnSpPr>
            <a:stCxn id="197" idx="4"/>
            <a:endCxn id="199" idx="0"/>
          </p:cNvCxnSpPr>
          <p:nvPr/>
        </p:nvCxnSpPr>
        <p:spPr>
          <a:xfrm>
            <a:off x="2830795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4" name="Straight Connector 213">
            <a:extLst>
              <a:ext uri="{FF2B5EF4-FFF2-40B4-BE49-F238E27FC236}">
                <a16:creationId xmlns:a16="http://schemas.microsoft.com/office/drawing/2014/main" id="{70D909F9-D600-298D-DA29-DB240F5923C7}"/>
              </a:ext>
            </a:extLst>
          </p:cNvPr>
          <p:cNvCxnSpPr>
            <a:cxnSpLocks/>
            <a:stCxn id="198" idx="4"/>
            <a:endCxn id="200" idx="0"/>
          </p:cNvCxnSpPr>
          <p:nvPr/>
        </p:nvCxnSpPr>
        <p:spPr>
          <a:xfrm>
            <a:off x="3642711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D461FBA4-DE95-A945-1DD6-FA080036A3ED}"/>
              </a:ext>
            </a:extLst>
          </p:cNvPr>
          <p:cNvCxnSpPr>
            <a:cxnSpLocks/>
            <a:stCxn id="203" idx="4"/>
            <a:endCxn id="204" idx="0"/>
          </p:cNvCxnSpPr>
          <p:nvPr/>
        </p:nvCxnSpPr>
        <p:spPr>
          <a:xfrm>
            <a:off x="4454627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DEB05B30-4C60-6066-CC0D-8F9E44FCB77D}"/>
              </a:ext>
            </a:extLst>
          </p:cNvPr>
          <p:cNvCxnSpPr>
            <a:cxnSpLocks/>
            <a:stCxn id="206" idx="4"/>
            <a:endCxn id="207" idx="0"/>
          </p:cNvCxnSpPr>
          <p:nvPr/>
        </p:nvCxnSpPr>
        <p:spPr>
          <a:xfrm>
            <a:off x="5266543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149CBD50-C687-93A4-F33F-4569B15C2586}"/>
              </a:ext>
            </a:extLst>
          </p:cNvPr>
          <p:cNvCxnSpPr>
            <a:cxnSpLocks/>
            <a:stCxn id="207" idx="4"/>
            <a:endCxn id="208" idx="0"/>
          </p:cNvCxnSpPr>
          <p:nvPr/>
        </p:nvCxnSpPr>
        <p:spPr>
          <a:xfrm>
            <a:off x="5266543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A125B1B1-361B-A8B4-D424-518DE60E3519}"/>
              </a:ext>
            </a:extLst>
          </p:cNvPr>
          <p:cNvCxnSpPr>
            <a:cxnSpLocks/>
            <a:stCxn id="208" idx="4"/>
            <a:endCxn id="212" idx="0"/>
          </p:cNvCxnSpPr>
          <p:nvPr/>
        </p:nvCxnSpPr>
        <p:spPr>
          <a:xfrm flipH="1">
            <a:off x="5259666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9" name="Straight Connector 218">
            <a:extLst>
              <a:ext uri="{FF2B5EF4-FFF2-40B4-BE49-F238E27FC236}">
                <a16:creationId xmlns:a16="http://schemas.microsoft.com/office/drawing/2014/main" id="{284A144A-BAB1-E678-6E80-213FA025F757}"/>
              </a:ext>
            </a:extLst>
          </p:cNvPr>
          <p:cNvCxnSpPr>
            <a:cxnSpLocks/>
            <a:stCxn id="205" idx="4"/>
            <a:endCxn id="211" idx="0"/>
          </p:cNvCxnSpPr>
          <p:nvPr/>
        </p:nvCxnSpPr>
        <p:spPr>
          <a:xfrm flipH="1">
            <a:off x="4447750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73500001-726D-A9D8-2C18-08DAFE14A272}"/>
              </a:ext>
            </a:extLst>
          </p:cNvPr>
          <p:cNvCxnSpPr>
            <a:cxnSpLocks/>
            <a:stCxn id="202" idx="4"/>
            <a:endCxn id="210" idx="0"/>
          </p:cNvCxnSpPr>
          <p:nvPr/>
        </p:nvCxnSpPr>
        <p:spPr>
          <a:xfrm flipH="1">
            <a:off x="3635834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5855481B-5F4C-D586-55E4-0ACE14B1578E}"/>
              </a:ext>
            </a:extLst>
          </p:cNvPr>
          <p:cNvCxnSpPr>
            <a:cxnSpLocks/>
            <a:stCxn id="201" idx="4"/>
            <a:endCxn id="209" idx="0"/>
          </p:cNvCxnSpPr>
          <p:nvPr/>
        </p:nvCxnSpPr>
        <p:spPr>
          <a:xfrm flipH="1">
            <a:off x="2823918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>
            <a:extLst>
              <a:ext uri="{FF2B5EF4-FFF2-40B4-BE49-F238E27FC236}">
                <a16:creationId xmlns:a16="http://schemas.microsoft.com/office/drawing/2014/main" id="{6C893C5A-4871-CCF2-2843-BF3F68F20512}"/>
              </a:ext>
            </a:extLst>
          </p:cNvPr>
          <p:cNvCxnSpPr>
            <a:cxnSpLocks/>
            <a:stCxn id="204" idx="4"/>
            <a:endCxn id="205" idx="0"/>
          </p:cNvCxnSpPr>
          <p:nvPr/>
        </p:nvCxnSpPr>
        <p:spPr>
          <a:xfrm>
            <a:off x="4454627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7FBA4F32-7726-E9B2-9972-A6BA3FD696AD}"/>
              </a:ext>
            </a:extLst>
          </p:cNvPr>
          <p:cNvCxnSpPr>
            <a:cxnSpLocks/>
            <a:stCxn id="200" idx="4"/>
            <a:endCxn id="202" idx="0"/>
          </p:cNvCxnSpPr>
          <p:nvPr/>
        </p:nvCxnSpPr>
        <p:spPr>
          <a:xfrm>
            <a:off x="3642711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>
            <a:extLst>
              <a:ext uri="{FF2B5EF4-FFF2-40B4-BE49-F238E27FC236}">
                <a16:creationId xmlns:a16="http://schemas.microsoft.com/office/drawing/2014/main" id="{1E41F737-3C87-6352-DBA5-5186AD5B3C2E}"/>
              </a:ext>
            </a:extLst>
          </p:cNvPr>
          <p:cNvCxnSpPr>
            <a:cxnSpLocks/>
            <a:stCxn id="199" idx="4"/>
            <a:endCxn id="201" idx="0"/>
          </p:cNvCxnSpPr>
          <p:nvPr/>
        </p:nvCxnSpPr>
        <p:spPr>
          <a:xfrm>
            <a:off x="2830795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>
            <a:extLst>
              <a:ext uri="{FF2B5EF4-FFF2-40B4-BE49-F238E27FC236}">
                <a16:creationId xmlns:a16="http://schemas.microsoft.com/office/drawing/2014/main" id="{93B1B73D-60B2-DCE5-9A3D-496FB33D9D4F}"/>
              </a:ext>
            </a:extLst>
          </p:cNvPr>
          <p:cNvCxnSpPr>
            <a:cxnSpLocks/>
            <a:stCxn id="203" idx="5"/>
            <a:endCxn id="207" idx="1"/>
          </p:cNvCxnSpPr>
          <p:nvPr/>
        </p:nvCxnSpPr>
        <p:spPr>
          <a:xfrm>
            <a:off x="4598154" y="2498792"/>
            <a:ext cx="524861" cy="524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D63A8B29-063B-4D17-449A-1EC18AC09A2C}"/>
              </a:ext>
            </a:extLst>
          </p:cNvPr>
          <p:cNvCxnSpPr>
            <a:cxnSpLocks/>
            <a:stCxn id="201" idx="5"/>
            <a:endCxn id="210" idx="1"/>
          </p:cNvCxnSpPr>
          <p:nvPr/>
        </p:nvCxnSpPr>
        <p:spPr>
          <a:xfrm>
            <a:off x="2974322" y="4122624"/>
            <a:ext cx="517984" cy="518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7" name="Straight Connector 226">
            <a:extLst>
              <a:ext uri="{FF2B5EF4-FFF2-40B4-BE49-F238E27FC236}">
                <a16:creationId xmlns:a16="http://schemas.microsoft.com/office/drawing/2014/main" id="{B3D64986-B691-40FE-5794-33D8FED2559A}"/>
              </a:ext>
            </a:extLst>
          </p:cNvPr>
          <p:cNvCxnSpPr>
            <a:cxnSpLocks/>
            <a:stCxn id="208" idx="3"/>
            <a:endCxn id="211" idx="7"/>
          </p:cNvCxnSpPr>
          <p:nvPr/>
        </p:nvCxnSpPr>
        <p:spPr>
          <a:xfrm flipH="1">
            <a:off x="4591278" y="4122624"/>
            <a:ext cx="531737" cy="518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B9064C16-C551-662F-23E7-60E5E1216B5B}"/>
              </a:ext>
            </a:extLst>
          </p:cNvPr>
          <p:cNvCxnSpPr>
            <a:cxnSpLocks/>
            <a:stCxn id="198" idx="3"/>
            <a:endCxn id="199" idx="7"/>
          </p:cNvCxnSpPr>
          <p:nvPr/>
        </p:nvCxnSpPr>
        <p:spPr>
          <a:xfrm flipH="1">
            <a:off x="2974322" y="2498792"/>
            <a:ext cx="524861" cy="524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0A5B6AB1-8991-C70A-3FC5-52937C6C6ABA}"/>
              </a:ext>
            </a:extLst>
          </p:cNvPr>
          <p:cNvCxnSpPr>
            <a:stCxn id="239" idx="5"/>
            <a:endCxn id="249" idx="1"/>
          </p:cNvCxnSpPr>
          <p:nvPr/>
        </p:nvCxnSpPr>
        <p:spPr>
          <a:xfrm>
            <a:off x="6837800" y="2498792"/>
            <a:ext cx="1336777" cy="1336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BB25972-3982-B160-4D3E-59D753EF426B}"/>
              </a:ext>
            </a:extLst>
          </p:cNvPr>
          <p:cNvCxnSpPr>
            <a:cxnSpLocks/>
            <a:stCxn id="247" idx="2"/>
            <a:endCxn id="238" idx="6"/>
          </p:cNvCxnSpPr>
          <p:nvPr/>
        </p:nvCxnSpPr>
        <p:spPr>
          <a:xfrm flipH="1">
            <a:off x="6085336" y="2355264"/>
            <a:ext cx="20297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C52B38F5-5E19-11C0-6D9C-8FA639947B30}"/>
              </a:ext>
            </a:extLst>
          </p:cNvPr>
          <p:cNvCxnSpPr>
            <a:cxnSpLocks/>
            <a:stCxn id="244" idx="3"/>
            <a:endCxn id="242" idx="7"/>
          </p:cNvCxnSpPr>
          <p:nvPr/>
        </p:nvCxnSpPr>
        <p:spPr>
          <a:xfrm flipH="1">
            <a:off x="6025884" y="2498792"/>
            <a:ext cx="1336777" cy="133677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7E99B663-6ACB-386D-2F1E-BF0AA52FDBF0}"/>
              </a:ext>
            </a:extLst>
          </p:cNvPr>
          <p:cNvCxnSpPr>
            <a:cxnSpLocks/>
            <a:stCxn id="253" idx="2"/>
            <a:endCxn id="250" idx="6"/>
          </p:cNvCxnSpPr>
          <p:nvPr/>
        </p:nvCxnSpPr>
        <p:spPr>
          <a:xfrm flipH="1">
            <a:off x="6078459" y="4784657"/>
            <a:ext cx="202979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60463297-4684-4E26-DB80-8FF570F814EA}"/>
              </a:ext>
            </a:extLst>
          </p:cNvPr>
          <p:cNvCxnSpPr>
            <a:cxnSpLocks/>
            <a:stCxn id="240" idx="5"/>
            <a:endCxn id="252" idx="1"/>
          </p:cNvCxnSpPr>
          <p:nvPr/>
        </p:nvCxnSpPr>
        <p:spPr>
          <a:xfrm>
            <a:off x="6025884" y="3310708"/>
            <a:ext cx="1329900" cy="1330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FC049BF9-C0CF-BC82-52A6-3877BB01B3C5}"/>
              </a:ext>
            </a:extLst>
          </p:cNvPr>
          <p:cNvCxnSpPr>
            <a:cxnSpLocks/>
            <a:stCxn id="248" idx="3"/>
            <a:endCxn id="251" idx="7"/>
          </p:cNvCxnSpPr>
          <p:nvPr/>
        </p:nvCxnSpPr>
        <p:spPr>
          <a:xfrm flipH="1">
            <a:off x="6830924" y="3310708"/>
            <a:ext cx="1343653" cy="133042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9B0869CE-4791-D82C-05EA-2C010A84A386}"/>
              </a:ext>
            </a:extLst>
          </p:cNvPr>
          <p:cNvCxnSpPr>
            <a:cxnSpLocks/>
            <a:stCxn id="247" idx="3"/>
            <a:endCxn id="250" idx="7"/>
          </p:cNvCxnSpPr>
          <p:nvPr/>
        </p:nvCxnSpPr>
        <p:spPr>
          <a:xfrm flipH="1">
            <a:off x="6019008" y="2498792"/>
            <a:ext cx="2155569" cy="214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D8FB4B9E-408A-178F-1D26-0C98AD62E0BE}"/>
              </a:ext>
            </a:extLst>
          </p:cNvPr>
          <p:cNvCxnSpPr>
            <a:stCxn id="238" idx="5"/>
            <a:endCxn id="253" idx="1"/>
          </p:cNvCxnSpPr>
          <p:nvPr/>
        </p:nvCxnSpPr>
        <p:spPr>
          <a:xfrm>
            <a:off x="6025884" y="2498792"/>
            <a:ext cx="2141816" cy="214233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8" name="Oval 237">
            <a:extLst>
              <a:ext uri="{FF2B5EF4-FFF2-40B4-BE49-F238E27FC236}">
                <a16:creationId xmlns:a16="http://schemas.microsoft.com/office/drawing/2014/main" id="{A6FE0871-E001-CE70-DEBF-61C337EAD073}"/>
              </a:ext>
            </a:extLst>
          </p:cNvPr>
          <p:cNvSpPr/>
          <p:nvPr/>
        </p:nvSpPr>
        <p:spPr>
          <a:xfrm>
            <a:off x="5679378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Oval 238">
            <a:extLst>
              <a:ext uri="{FF2B5EF4-FFF2-40B4-BE49-F238E27FC236}">
                <a16:creationId xmlns:a16="http://schemas.microsoft.com/office/drawing/2014/main" id="{11D44E14-9906-9DF8-C79A-1A1CA983FC3B}"/>
              </a:ext>
            </a:extLst>
          </p:cNvPr>
          <p:cNvSpPr/>
          <p:nvPr/>
        </p:nvSpPr>
        <p:spPr>
          <a:xfrm>
            <a:off x="6491294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Oval 239">
            <a:extLst>
              <a:ext uri="{FF2B5EF4-FFF2-40B4-BE49-F238E27FC236}">
                <a16:creationId xmlns:a16="http://schemas.microsoft.com/office/drawing/2014/main" id="{F9266F00-3993-9D23-8E77-D9D6FC02B4D7}"/>
              </a:ext>
            </a:extLst>
          </p:cNvPr>
          <p:cNvSpPr/>
          <p:nvPr/>
        </p:nvSpPr>
        <p:spPr>
          <a:xfrm>
            <a:off x="5679378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Oval 240">
            <a:extLst>
              <a:ext uri="{FF2B5EF4-FFF2-40B4-BE49-F238E27FC236}">
                <a16:creationId xmlns:a16="http://schemas.microsoft.com/office/drawing/2014/main" id="{E61CF63E-7ADA-740A-777F-9E64E1134C5A}"/>
              </a:ext>
            </a:extLst>
          </p:cNvPr>
          <p:cNvSpPr/>
          <p:nvPr/>
        </p:nvSpPr>
        <p:spPr>
          <a:xfrm>
            <a:off x="6491294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Oval 241">
            <a:extLst>
              <a:ext uri="{FF2B5EF4-FFF2-40B4-BE49-F238E27FC236}">
                <a16:creationId xmlns:a16="http://schemas.microsoft.com/office/drawing/2014/main" id="{EE3FF2E8-AAC3-B2EF-43C2-D502B4023293}"/>
              </a:ext>
            </a:extLst>
          </p:cNvPr>
          <p:cNvSpPr/>
          <p:nvPr/>
        </p:nvSpPr>
        <p:spPr>
          <a:xfrm>
            <a:off x="5679378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3" name="Oval 242">
            <a:extLst>
              <a:ext uri="{FF2B5EF4-FFF2-40B4-BE49-F238E27FC236}">
                <a16:creationId xmlns:a16="http://schemas.microsoft.com/office/drawing/2014/main" id="{A17FB60B-05A1-13BF-1EB5-1C072D992F50}"/>
              </a:ext>
            </a:extLst>
          </p:cNvPr>
          <p:cNvSpPr/>
          <p:nvPr/>
        </p:nvSpPr>
        <p:spPr>
          <a:xfrm>
            <a:off x="6491294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Oval 243">
            <a:extLst>
              <a:ext uri="{FF2B5EF4-FFF2-40B4-BE49-F238E27FC236}">
                <a16:creationId xmlns:a16="http://schemas.microsoft.com/office/drawing/2014/main" id="{CA028B5D-5747-23CE-D76A-7CE961C7B1A9}"/>
              </a:ext>
            </a:extLst>
          </p:cNvPr>
          <p:cNvSpPr/>
          <p:nvPr/>
        </p:nvSpPr>
        <p:spPr>
          <a:xfrm>
            <a:off x="7303210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5" name="Oval 244">
            <a:extLst>
              <a:ext uri="{FF2B5EF4-FFF2-40B4-BE49-F238E27FC236}">
                <a16:creationId xmlns:a16="http://schemas.microsoft.com/office/drawing/2014/main" id="{2D582B01-C2DE-8C15-E2DC-E5643F75459E}"/>
              </a:ext>
            </a:extLst>
          </p:cNvPr>
          <p:cNvSpPr/>
          <p:nvPr/>
        </p:nvSpPr>
        <p:spPr>
          <a:xfrm>
            <a:off x="7303210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Oval 245">
            <a:extLst>
              <a:ext uri="{FF2B5EF4-FFF2-40B4-BE49-F238E27FC236}">
                <a16:creationId xmlns:a16="http://schemas.microsoft.com/office/drawing/2014/main" id="{D51B6EC9-EF23-D8C3-8FF2-B4D7C1E10292}"/>
              </a:ext>
            </a:extLst>
          </p:cNvPr>
          <p:cNvSpPr/>
          <p:nvPr/>
        </p:nvSpPr>
        <p:spPr>
          <a:xfrm>
            <a:off x="7303210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Oval 246">
            <a:extLst>
              <a:ext uri="{FF2B5EF4-FFF2-40B4-BE49-F238E27FC236}">
                <a16:creationId xmlns:a16="http://schemas.microsoft.com/office/drawing/2014/main" id="{42525F91-662C-0D89-F5E5-05B4EE1D17B5}"/>
              </a:ext>
            </a:extLst>
          </p:cNvPr>
          <p:cNvSpPr/>
          <p:nvPr/>
        </p:nvSpPr>
        <p:spPr>
          <a:xfrm>
            <a:off x="8115126" y="2152285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8" name="Oval 247">
            <a:extLst>
              <a:ext uri="{FF2B5EF4-FFF2-40B4-BE49-F238E27FC236}">
                <a16:creationId xmlns:a16="http://schemas.microsoft.com/office/drawing/2014/main" id="{AF4B4FDB-306C-7B69-687A-13DEFCBA0807}"/>
              </a:ext>
            </a:extLst>
          </p:cNvPr>
          <p:cNvSpPr/>
          <p:nvPr/>
        </p:nvSpPr>
        <p:spPr>
          <a:xfrm>
            <a:off x="8115126" y="2964201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9" name="Oval 248">
            <a:extLst>
              <a:ext uri="{FF2B5EF4-FFF2-40B4-BE49-F238E27FC236}">
                <a16:creationId xmlns:a16="http://schemas.microsoft.com/office/drawing/2014/main" id="{C6D0577F-A0D5-332E-0A25-195D5C0FEBAA}"/>
              </a:ext>
            </a:extLst>
          </p:cNvPr>
          <p:cNvSpPr/>
          <p:nvPr/>
        </p:nvSpPr>
        <p:spPr>
          <a:xfrm>
            <a:off x="8115126" y="3776117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Oval 249">
            <a:extLst>
              <a:ext uri="{FF2B5EF4-FFF2-40B4-BE49-F238E27FC236}">
                <a16:creationId xmlns:a16="http://schemas.microsoft.com/office/drawing/2014/main" id="{D6C876C4-C2ED-6275-45A3-301C63A72D45}"/>
              </a:ext>
            </a:extLst>
          </p:cNvPr>
          <p:cNvSpPr/>
          <p:nvPr/>
        </p:nvSpPr>
        <p:spPr>
          <a:xfrm>
            <a:off x="5672501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Oval 250">
            <a:extLst>
              <a:ext uri="{FF2B5EF4-FFF2-40B4-BE49-F238E27FC236}">
                <a16:creationId xmlns:a16="http://schemas.microsoft.com/office/drawing/2014/main" id="{15936CF1-A1F2-C698-F58A-38238A973AF9}"/>
              </a:ext>
            </a:extLst>
          </p:cNvPr>
          <p:cNvSpPr/>
          <p:nvPr/>
        </p:nvSpPr>
        <p:spPr>
          <a:xfrm>
            <a:off x="6484417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Oval 251">
            <a:extLst>
              <a:ext uri="{FF2B5EF4-FFF2-40B4-BE49-F238E27FC236}">
                <a16:creationId xmlns:a16="http://schemas.microsoft.com/office/drawing/2014/main" id="{789C7ABD-F44A-43BB-6C5B-BC74D068D230}"/>
              </a:ext>
            </a:extLst>
          </p:cNvPr>
          <p:cNvSpPr/>
          <p:nvPr/>
        </p:nvSpPr>
        <p:spPr>
          <a:xfrm>
            <a:off x="7296333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3" name="Oval 252">
            <a:extLst>
              <a:ext uri="{FF2B5EF4-FFF2-40B4-BE49-F238E27FC236}">
                <a16:creationId xmlns:a16="http://schemas.microsoft.com/office/drawing/2014/main" id="{7538A8AB-0F04-FE32-B32A-C271F35CC49B}"/>
              </a:ext>
            </a:extLst>
          </p:cNvPr>
          <p:cNvSpPr/>
          <p:nvPr/>
        </p:nvSpPr>
        <p:spPr>
          <a:xfrm>
            <a:off x="8108249" y="4581678"/>
            <a:ext cx="405958" cy="405958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BF3BECB7-2B33-9ADF-50C3-320AB7AA11DE}"/>
              </a:ext>
            </a:extLst>
          </p:cNvPr>
          <p:cNvCxnSpPr>
            <a:stCxn id="238" idx="4"/>
            <a:endCxn id="240" idx="0"/>
          </p:cNvCxnSpPr>
          <p:nvPr/>
        </p:nvCxnSpPr>
        <p:spPr>
          <a:xfrm>
            <a:off x="5882357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2FB6423F-B49C-C563-36BC-D290DFB36481}"/>
              </a:ext>
            </a:extLst>
          </p:cNvPr>
          <p:cNvCxnSpPr>
            <a:cxnSpLocks/>
            <a:stCxn id="239" idx="4"/>
            <a:endCxn id="241" idx="0"/>
          </p:cNvCxnSpPr>
          <p:nvPr/>
        </p:nvCxnSpPr>
        <p:spPr>
          <a:xfrm>
            <a:off x="6694273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4D86B835-66F3-6CE0-A6EE-40CD9B4F3EB9}"/>
              </a:ext>
            </a:extLst>
          </p:cNvPr>
          <p:cNvCxnSpPr>
            <a:cxnSpLocks/>
            <a:stCxn id="244" idx="4"/>
            <a:endCxn id="245" idx="0"/>
          </p:cNvCxnSpPr>
          <p:nvPr/>
        </p:nvCxnSpPr>
        <p:spPr>
          <a:xfrm>
            <a:off x="7506189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C94F8655-33C6-2B18-1518-8B58A5635580}"/>
              </a:ext>
            </a:extLst>
          </p:cNvPr>
          <p:cNvCxnSpPr>
            <a:cxnSpLocks/>
            <a:stCxn id="247" idx="4"/>
            <a:endCxn id="248" idx="0"/>
          </p:cNvCxnSpPr>
          <p:nvPr/>
        </p:nvCxnSpPr>
        <p:spPr>
          <a:xfrm>
            <a:off x="8318105" y="2558243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6A90E045-28F1-35CC-1C55-DE58F91FB4BF}"/>
              </a:ext>
            </a:extLst>
          </p:cNvPr>
          <p:cNvCxnSpPr>
            <a:cxnSpLocks/>
            <a:stCxn id="248" idx="4"/>
            <a:endCxn id="249" idx="0"/>
          </p:cNvCxnSpPr>
          <p:nvPr/>
        </p:nvCxnSpPr>
        <p:spPr>
          <a:xfrm>
            <a:off x="8318105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A732617C-1603-8C88-7BB5-F85CEAEB11B4}"/>
              </a:ext>
            </a:extLst>
          </p:cNvPr>
          <p:cNvCxnSpPr>
            <a:cxnSpLocks/>
            <a:stCxn id="249" idx="4"/>
            <a:endCxn id="253" idx="0"/>
          </p:cNvCxnSpPr>
          <p:nvPr/>
        </p:nvCxnSpPr>
        <p:spPr>
          <a:xfrm flipH="1">
            <a:off x="8311228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0" name="Straight Connector 259">
            <a:extLst>
              <a:ext uri="{FF2B5EF4-FFF2-40B4-BE49-F238E27FC236}">
                <a16:creationId xmlns:a16="http://schemas.microsoft.com/office/drawing/2014/main" id="{E96E189E-B4D3-799A-9E9E-1E7428AC64CE}"/>
              </a:ext>
            </a:extLst>
          </p:cNvPr>
          <p:cNvCxnSpPr>
            <a:cxnSpLocks/>
            <a:stCxn id="246" idx="4"/>
            <a:endCxn id="252" idx="0"/>
          </p:cNvCxnSpPr>
          <p:nvPr/>
        </p:nvCxnSpPr>
        <p:spPr>
          <a:xfrm flipH="1">
            <a:off x="7499312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F8A6B645-625D-CF82-69B3-10C35A6F32CE}"/>
              </a:ext>
            </a:extLst>
          </p:cNvPr>
          <p:cNvCxnSpPr>
            <a:cxnSpLocks/>
            <a:stCxn id="243" idx="4"/>
            <a:endCxn id="251" idx="0"/>
          </p:cNvCxnSpPr>
          <p:nvPr/>
        </p:nvCxnSpPr>
        <p:spPr>
          <a:xfrm flipH="1">
            <a:off x="6687396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8930C2C1-FF36-E643-940F-E4619A82D909}"/>
              </a:ext>
            </a:extLst>
          </p:cNvPr>
          <p:cNvCxnSpPr>
            <a:cxnSpLocks/>
            <a:stCxn id="242" idx="4"/>
            <a:endCxn id="250" idx="0"/>
          </p:cNvCxnSpPr>
          <p:nvPr/>
        </p:nvCxnSpPr>
        <p:spPr>
          <a:xfrm flipH="1">
            <a:off x="5875480" y="4182075"/>
            <a:ext cx="6877" cy="39960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FCDA0D57-EAE6-E965-4A42-ED453153F17B}"/>
              </a:ext>
            </a:extLst>
          </p:cNvPr>
          <p:cNvCxnSpPr>
            <a:cxnSpLocks/>
            <a:stCxn id="245" idx="4"/>
            <a:endCxn id="246" idx="0"/>
          </p:cNvCxnSpPr>
          <p:nvPr/>
        </p:nvCxnSpPr>
        <p:spPr>
          <a:xfrm>
            <a:off x="7506189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DCAE2688-F4C2-79A9-6643-084FA98E8C69}"/>
              </a:ext>
            </a:extLst>
          </p:cNvPr>
          <p:cNvCxnSpPr>
            <a:cxnSpLocks/>
            <a:stCxn id="241" idx="4"/>
            <a:endCxn id="243" idx="0"/>
          </p:cNvCxnSpPr>
          <p:nvPr/>
        </p:nvCxnSpPr>
        <p:spPr>
          <a:xfrm>
            <a:off x="6694273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BC7EC064-2810-F917-100D-6D25E7842584}"/>
              </a:ext>
            </a:extLst>
          </p:cNvPr>
          <p:cNvCxnSpPr>
            <a:cxnSpLocks/>
            <a:stCxn id="240" idx="4"/>
            <a:endCxn id="242" idx="0"/>
          </p:cNvCxnSpPr>
          <p:nvPr/>
        </p:nvCxnSpPr>
        <p:spPr>
          <a:xfrm>
            <a:off x="5882357" y="3370159"/>
            <a:ext cx="0" cy="40595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8444DF8B-F1D1-AA95-A622-000073AA325B}"/>
              </a:ext>
            </a:extLst>
          </p:cNvPr>
          <p:cNvCxnSpPr>
            <a:cxnSpLocks/>
            <a:stCxn id="244" idx="5"/>
            <a:endCxn id="248" idx="1"/>
          </p:cNvCxnSpPr>
          <p:nvPr/>
        </p:nvCxnSpPr>
        <p:spPr>
          <a:xfrm>
            <a:off x="7649716" y="2498792"/>
            <a:ext cx="524861" cy="524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3B39B9D2-6D96-23BE-A6EA-89439E4BD14E}"/>
              </a:ext>
            </a:extLst>
          </p:cNvPr>
          <p:cNvCxnSpPr>
            <a:cxnSpLocks/>
            <a:stCxn id="242" idx="5"/>
            <a:endCxn id="251" idx="1"/>
          </p:cNvCxnSpPr>
          <p:nvPr/>
        </p:nvCxnSpPr>
        <p:spPr>
          <a:xfrm>
            <a:off x="6025884" y="4122624"/>
            <a:ext cx="517984" cy="518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80E6D9AB-8F56-BB8B-694F-3B29317877A3}"/>
              </a:ext>
            </a:extLst>
          </p:cNvPr>
          <p:cNvCxnSpPr>
            <a:cxnSpLocks/>
            <a:stCxn id="249" idx="3"/>
            <a:endCxn id="252" idx="7"/>
          </p:cNvCxnSpPr>
          <p:nvPr/>
        </p:nvCxnSpPr>
        <p:spPr>
          <a:xfrm flipH="1">
            <a:off x="7642840" y="4122624"/>
            <a:ext cx="531737" cy="51850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E11589C7-7AD0-EBBE-2DC3-F9A9451165C1}"/>
              </a:ext>
            </a:extLst>
          </p:cNvPr>
          <p:cNvCxnSpPr>
            <a:cxnSpLocks/>
            <a:stCxn id="239" idx="3"/>
            <a:endCxn id="240" idx="7"/>
          </p:cNvCxnSpPr>
          <p:nvPr/>
        </p:nvCxnSpPr>
        <p:spPr>
          <a:xfrm flipH="1">
            <a:off x="6025884" y="2498792"/>
            <a:ext cx="524861" cy="52486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913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6591</TotalTime>
  <Words>39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Hyatt, Jacob E CDT 2025</dc:creator>
  <cp:lastModifiedBy>Hyatt, Jacob E CDT 2025</cp:lastModifiedBy>
  <cp:revision>1</cp:revision>
  <dcterms:created xsi:type="dcterms:W3CDTF">2025-03-27T23:49:57Z</dcterms:created>
  <dcterms:modified xsi:type="dcterms:W3CDTF">2025-04-10T13:30:21Z</dcterms:modified>
</cp:coreProperties>
</file>