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8" r:id="rId8"/>
    <p:sldId id="259" r:id="rId9"/>
    <p:sldId id="260" r:id="rId10"/>
    <p:sldId id="261" r:id="rId11"/>
    <p:sldId id="267" r:id="rId12"/>
    <p:sldId id="269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A6A"/>
    <a:srgbClr val="22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412A6-DC8B-4443-AB39-5670796FCCCC}" v="3" dt="2024-03-19T02:17:02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5" d="100"/>
          <a:sy n="105" d="100"/>
        </p:scale>
        <p:origin x="75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3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FB8BB-06C2-79C1-D087-606FB81331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9FCC2-5488-3E5A-6FDA-8C92F9BF4A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F5F4-BF23-4E1A-AB73-42DA9C027B4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57764-EB0C-A3C6-5617-8E6CF31E9A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BDEF1-0094-2A81-3991-7C9557044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CAEC-4414-48EA-B514-057F080A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7877-DCC1-4B17-8F1A-B28CDAC4154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A5828-1FE4-4BA6-8642-718E3F68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B04A-6379-0626-922D-626B553A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4ED4-82C9-64B0-8D4E-1178CA650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0530-1EA7-EC49-3DB7-8A1275EB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DAB0-5651-4EAC-B755-2E0C6373B1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1833-DFE3-9E12-3993-F2DE80F3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7D46-2B4F-E3E5-7544-0CC56C90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88EB-F0FC-41BB-9F24-59FF50B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E54278-728F-CEF2-D04C-AE5A3967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2" y="136526"/>
            <a:ext cx="7536805" cy="6448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5D47-22D1-038D-D51B-55F053B2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DAB0-5651-4EAC-B755-2E0C6373B1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02ED-6697-1E64-9334-EA8B79F8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43F1-3FBB-4B92-BD9D-FE8726D6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88EB-F0FC-41BB-9F24-59FF50B356B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A87328-9EED-CFCE-F08C-02AEF7FDC1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12863"/>
            <a:ext cx="10515600" cy="486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82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EEB2-39B0-18C9-D702-3816FED9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CF3-8272-533F-658E-BB2A2DC2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291B-D4DD-F3F1-BFC8-365D1B00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31DAB0-5651-4EAC-B755-2E0C6373B1F7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AD60-86AA-2BF9-93F0-C68119B0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3077-7D4B-75E6-E5B1-74BFC6A9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6188EB-F0FC-41BB-9F24-59FF50B35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F23D-D8BD-D925-CD72-0601E9CC6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8146"/>
            <a:ext cx="5181600" cy="4838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3AC3-2E74-234A-3941-DBE496B8B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8146"/>
            <a:ext cx="5181600" cy="4838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1873-2A5E-E408-9263-B0AA4F62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DAB0-5651-4EAC-B755-2E0C6373B1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6CED0-1700-269D-332B-C10262D7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79B9-5BB5-93C0-07D6-56B3C15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88EB-F0FC-41BB-9F24-59FF50B356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E4EF574-94EB-3695-5B96-B1F0EEB4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2" y="136526"/>
            <a:ext cx="7536805" cy="6448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36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D34F3-21E6-DE01-CD97-0078796D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128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BC1BC-2A87-7374-6946-B8ECBA40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55192"/>
            <a:ext cx="5157787" cy="41344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88D92-E6EE-2BA0-48B3-B976F16F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23128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8131B-9E70-2998-4258-82D31728F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55192"/>
            <a:ext cx="5183188" cy="41344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A49D2-3D47-3E5B-53DE-EB67460B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DAB0-5651-4EAC-B755-2E0C6373B1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4069D-172C-7FAA-7860-55DF2237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F95EA-BF93-1FA9-C08D-0A883846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88EB-F0FC-41BB-9F24-59FF50B356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D048467-2DE9-B899-6FE2-25E48CBC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2" y="136526"/>
            <a:ext cx="7536805" cy="6448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92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CCD73-B2B9-87C7-5A43-31B276A1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DAB0-5651-4EAC-B755-2E0C6373B1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38CCC-5968-26AA-F807-9EFEFD01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CBD7-86B6-19D9-E4D2-E47082DC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88EB-F0FC-41BB-9F24-59FF50B356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3E891ABC-0F26-8B2B-7DD2-95353907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42" y="136526"/>
            <a:ext cx="7536805" cy="6448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22E3-EFDB-D40C-B29F-984369DC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216"/>
            <a:ext cx="10515600" cy="486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3555-A992-83B5-7A2C-39EC9FCBD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DAB0-5651-4EAC-B755-2E0C6373B1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357F-4593-15CE-59E0-A10D7EC54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54A4-2F45-7543-DCDC-6769BCA7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188EB-F0FC-41BB-9F24-59FF50B356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ART.tif">
            <a:extLst>
              <a:ext uri="{FF2B5EF4-FFF2-40B4-BE49-F238E27FC236}">
                <a16:creationId xmlns:a16="http://schemas.microsoft.com/office/drawing/2014/main" id="{0E04F9D0-26C1-8434-406B-0AC1F49B215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pic>
        <p:nvPicPr>
          <p:cNvPr id="13" name="Picture 12" descr="Template ART.tif">
            <a:extLst>
              <a:ext uri="{FF2B5EF4-FFF2-40B4-BE49-F238E27FC236}">
                <a16:creationId xmlns:a16="http://schemas.microsoft.com/office/drawing/2014/main" id="{7F64B0AD-EB7E-7E80-7A06-57A5785D4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/>
          <a:srcRect l="54167"/>
          <a:stretch/>
        </p:blipFill>
        <p:spPr>
          <a:xfrm>
            <a:off x="8014785" y="0"/>
            <a:ext cx="4191000" cy="11490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D633DE-0F9F-E938-721E-B4F66E4065B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3800" y="5824532"/>
            <a:ext cx="689026" cy="8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A6F-62A7-E010-1789-8521EFFAD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E37B4-9807-865F-2B4D-9D3A9E613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 subtitle</a:t>
            </a:r>
          </a:p>
        </p:txBody>
      </p:sp>
    </p:spTree>
    <p:extLst>
      <p:ext uri="{BB962C8B-B14F-4D97-AF65-F5344CB8AC3E}">
        <p14:creationId xmlns:p14="http://schemas.microsoft.com/office/powerpoint/2010/main" val="121583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86A9-C872-E37F-602F-136B4EC6C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418-E25F-2D84-1D62-9E5D43F6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492F-2698-95EA-384A-5CA5AEB40F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4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CCFC0-D913-6F12-3D99-7F3708A1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AF6E-1660-78DE-45E5-4107D1DF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6874-F575-1B9A-74A3-635A5D062D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Bullet List</a:t>
            </a:r>
          </a:p>
          <a:p>
            <a:r>
              <a:rPr lang="en-US" dirty="0"/>
              <a:t>Item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bullet text</a:t>
            </a:r>
          </a:p>
        </p:txBody>
      </p:sp>
    </p:spTree>
    <p:extLst>
      <p:ext uri="{BB962C8B-B14F-4D97-AF65-F5344CB8AC3E}">
        <p14:creationId xmlns:p14="http://schemas.microsoft.com/office/powerpoint/2010/main" val="164914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40057-CA76-33A9-34B3-5A6956A72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8DDB-C709-EF24-710D-DCB7A675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004C-3B6A-3AC3-681D-CF2497E81A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Bullet List</a:t>
            </a:r>
          </a:p>
          <a:p>
            <a:r>
              <a:rPr lang="en-US" dirty="0"/>
              <a:t>Item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bullet text</a:t>
            </a:r>
          </a:p>
        </p:txBody>
      </p:sp>
    </p:spTree>
    <p:extLst>
      <p:ext uri="{BB962C8B-B14F-4D97-AF65-F5344CB8AC3E}">
        <p14:creationId xmlns:p14="http://schemas.microsoft.com/office/powerpoint/2010/main" val="34731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6B9-E9E2-0D0B-515D-55A7501D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</p:txBody>
      </p:sp>
      <p:pic>
        <p:nvPicPr>
          <p:cNvPr id="1026" name="Picture 2" descr="United States Army Research Laboratory - Wikipedia">
            <a:extLst>
              <a:ext uri="{FF2B5EF4-FFF2-40B4-BE49-F238E27FC236}">
                <a16:creationId xmlns:a16="http://schemas.microsoft.com/office/drawing/2014/main" id="{28814727-4808-0B61-FA2C-1B9FF2A1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33208"/>
            <a:ext cx="5105400" cy="179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partments | United States Military Academy West Point">
            <a:extLst>
              <a:ext uri="{FF2B5EF4-FFF2-40B4-BE49-F238E27FC236}">
                <a16:creationId xmlns:a16="http://schemas.microsoft.com/office/drawing/2014/main" id="{5193A5EB-7E1F-33F4-BADA-728418A1B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r="18703"/>
          <a:stretch/>
        </p:blipFill>
        <p:spPr bwMode="auto">
          <a:xfrm>
            <a:off x="7431931" y="1330962"/>
            <a:ext cx="3390089" cy="35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E46471-10AE-B8C4-5148-1375E93E7D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4882166"/>
            <a:ext cx="5257800" cy="644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Dr. Robert Jane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115EFD-AD9D-D178-5DAF-A74482B242F1}"/>
              </a:ext>
            </a:extLst>
          </p:cNvPr>
          <p:cNvSpPr txBox="1">
            <a:spLocks/>
          </p:cNvSpPr>
          <p:nvPr/>
        </p:nvSpPr>
        <p:spPr>
          <a:xfrm>
            <a:off x="6498075" y="4882166"/>
            <a:ext cx="5257800" cy="64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COL Corey James</a:t>
            </a:r>
          </a:p>
        </p:txBody>
      </p:sp>
    </p:spTree>
    <p:extLst>
      <p:ext uri="{BB962C8B-B14F-4D97-AF65-F5344CB8AC3E}">
        <p14:creationId xmlns:p14="http://schemas.microsoft.com/office/powerpoint/2010/main" val="49445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1E88A-C876-E5DB-B2EE-9924FBD0E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E5A-2108-B0C7-7060-D1CE3645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43AE-C832-FD7F-61A4-2A0A36C6CE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Picture of Blown up vehicle</a:t>
            </a:r>
          </a:p>
          <a:p>
            <a:pPr marL="0" indent="0">
              <a:buNone/>
            </a:pPr>
            <a:r>
              <a:rPr lang="en-US" dirty="0"/>
              <a:t>Reference to Contested Environments </a:t>
            </a:r>
          </a:p>
        </p:txBody>
      </p:sp>
    </p:spTree>
    <p:extLst>
      <p:ext uri="{BB962C8B-B14F-4D97-AF65-F5344CB8AC3E}">
        <p14:creationId xmlns:p14="http://schemas.microsoft.com/office/powerpoint/2010/main" val="77186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02CB4-CDCE-F8D7-859F-C9F05D67D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514C-A1C7-5F79-0B07-F4AAA614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974A-3675-3C5C-26A7-ACE4D9DF99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Brief explanation maybe </a:t>
            </a:r>
          </a:p>
        </p:txBody>
      </p:sp>
    </p:spTree>
    <p:extLst>
      <p:ext uri="{BB962C8B-B14F-4D97-AF65-F5344CB8AC3E}">
        <p14:creationId xmlns:p14="http://schemas.microsoft.com/office/powerpoint/2010/main" val="36796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7F047-2A33-4360-1491-1A831E13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29B2-28D6-C810-CED8-4BB78B5A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8433-3196-6962-89E4-364CE27D4F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Flow Diagram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9A479-DC9B-3A70-A564-A05038491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D2C8-E607-21FC-2AF2-38C2D35E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6901-824D-4BF1-5814-2C270F5564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Examples of SAT imagery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990D2-8CB7-DD49-4483-D67621646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4C96-9CF3-EAD1-D0FE-1F52C069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BEBB-66EC-3843-BFA0-AE89C9A42D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NDVI Calc</a:t>
            </a:r>
          </a:p>
        </p:txBody>
      </p:sp>
    </p:spTree>
    <p:extLst>
      <p:ext uri="{BB962C8B-B14F-4D97-AF65-F5344CB8AC3E}">
        <p14:creationId xmlns:p14="http://schemas.microsoft.com/office/powerpoint/2010/main" val="225313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DE41-AA93-EB83-626B-BE72E673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B3B3-D9B1-B4D4-1761-DBFD285D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CBA7-E79C-E6EC-87F0-E650CDF6F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Enemy Locations</a:t>
            </a:r>
          </a:p>
          <a:p>
            <a:pPr marL="0" indent="0">
              <a:buNone/>
            </a:pPr>
            <a:r>
              <a:rPr lang="en-US" dirty="0"/>
              <a:t>Argument for where that information comes from S2 intel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9B78B-9A4D-907E-4DFD-659C3DC8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98D4-E0A0-AD79-A7FA-F9E3FA13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F28A-B5DD-EECE-A99D-B3DB347B58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25CA07ABE8746922A96DE612B94ED" ma:contentTypeVersion="19" ma:contentTypeDescription="Create a new document." ma:contentTypeScope="" ma:versionID="9286eaafb9faa32d4f1983c5cc2a57cb">
  <xsd:schema xmlns:xsd="http://www.w3.org/2001/XMLSchema" xmlns:xs="http://www.w3.org/2001/XMLSchema" xmlns:p="http://schemas.microsoft.com/office/2006/metadata/properties" xmlns:ns2="56da9768-d3a1-4445-bbbe-4f4dcd00b479" xmlns:ns3="7d11626b-f2c7-480d-9707-dfbb9866a658" targetNamespace="http://schemas.microsoft.com/office/2006/metadata/properties" ma:root="true" ma:fieldsID="05da4da3958dd64ea5025b9ff1adb0e3" ns2:_="" ns3:_="">
    <xsd:import namespace="56da9768-d3a1-4445-bbbe-4f4dcd00b479"/>
    <xsd:import namespace="7d11626b-f2c7-480d-9707-dfbb9866a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DataDescrip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768-d3a1-4445-bbbe-4f4dcd00b4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DataDescription" ma:index="24" nillable="true" ma:displayName="Data Description" ma:description="Brief description of the dataset" ma:format="Dropdown" ma:internalName="DataDescription">
      <xsd:simpleType>
        <xsd:restriction base="dms:Note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1626b-f2c7-480d-9707-dfbb9866a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aa8f4ad-4a2d-4a84-80b7-aae1ccf2ca83}" ma:internalName="TaxCatchAll" ma:showField="CatchAllData" ma:web="7d11626b-f2c7-480d-9707-dfbb9866a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da9768-d3a1-4445-bbbe-4f4dcd00b479">
      <Terms xmlns="http://schemas.microsoft.com/office/infopath/2007/PartnerControls"/>
    </lcf76f155ced4ddcb4097134ff3c332f>
    <TaxCatchAll xmlns="7d11626b-f2c7-480d-9707-dfbb9866a658" xsi:nil="true"/>
    <DataDescription xmlns="56da9768-d3a1-4445-bbbe-4f4dcd00b4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7E99CE-16BE-4832-B2E1-198B686B0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a9768-d3a1-4445-bbbe-4f4dcd00b479"/>
    <ds:schemaRef ds:uri="7d11626b-f2c7-480d-9707-dfbb9866a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0DFD2-D656-4CFE-B1D2-3C4A6816B3DC}">
  <ds:schemaRefs>
    <ds:schemaRef ds:uri="http://purl.org/dc/terms/"/>
    <ds:schemaRef ds:uri="4b0f2749-be2f-491e-8e5a-617d6ac8c552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6c243bf-a1a9-4ba6-8da4-da0b029aa8eb"/>
    <ds:schemaRef ds:uri="http://www.w3.org/XML/1998/namespace"/>
    <ds:schemaRef ds:uri="56da9768-d3a1-4445-bbbe-4f4dcd00b479"/>
    <ds:schemaRef ds:uri="7d11626b-f2c7-480d-9707-dfbb9866a658"/>
  </ds:schemaRefs>
</ds:datastoreItem>
</file>

<file path=customXml/itemProps3.xml><?xml version="1.0" encoding="utf-8"?>
<ds:datastoreItem xmlns:ds="http://schemas.openxmlformats.org/officeDocument/2006/customXml" ds:itemID="{4194BECD-B240-4B2E-8FB8-8AA33A5F3C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76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Title of Presentation</vt:lpstr>
      <vt:lpstr>Sponsor</vt:lpstr>
      <vt:lpstr>Scenario</vt:lpstr>
      <vt:lpstr>Previous Work</vt:lpstr>
      <vt:lpstr>Methodology</vt:lpstr>
      <vt:lpstr>Area of Operations</vt:lpstr>
      <vt:lpstr>Vegetation</vt:lpstr>
      <vt:lpstr>Enemy Locations</vt:lpstr>
      <vt:lpstr>Node Network</vt:lpstr>
      <vt:lpstr>Optimization Model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Reisweber, Nicholas A MAJ</dc:creator>
  <cp:lastModifiedBy>Hyatt, Jacob E CDT 2025</cp:lastModifiedBy>
  <cp:revision>6</cp:revision>
  <dcterms:created xsi:type="dcterms:W3CDTF">2023-04-19T19:56:24Z</dcterms:created>
  <dcterms:modified xsi:type="dcterms:W3CDTF">2025-04-10T21:53:47Z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0x010100EEF25CA07ABE8746922A96DE612B94ED</vt:lpwstr>
  </property>
  <property fmtid="{D5CDD505-2E9C-101B-9397-08002B2CF9AE}" pid="3" name="MediaServiceImageTags">
    <vt:lpwstr/>
  </property>
</Properties>
</file>