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7"/>
  </p:notesMasterIdLst>
  <p:sldIdLst>
    <p:sldId id="256" r:id="rId6"/>
  </p:sldIdLst>
  <p:sldSz cx="36576000" cy="27432000"/>
  <p:notesSz cx="7010400" cy="9296400"/>
  <p:defaultTextStyle>
    <a:defPPr>
      <a:defRPr lang="en-US"/>
    </a:defPPr>
    <a:lvl1pPr algn="l" rtl="0" fontAlgn="base">
      <a:spcBef>
        <a:spcPct val="0"/>
      </a:spcBef>
      <a:spcAft>
        <a:spcPct val="0"/>
      </a:spcAft>
      <a:defRPr sz="72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72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72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72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7200" kern="1200">
        <a:solidFill>
          <a:schemeClr val="tx1"/>
        </a:solidFill>
        <a:latin typeface="Arial" panose="020B0604020202020204" pitchFamily="34" charset="0"/>
        <a:ea typeface="+mn-ea"/>
        <a:cs typeface="+mn-cs"/>
      </a:defRPr>
    </a:lvl5pPr>
    <a:lvl6pPr marL="2286000" algn="l" defTabSz="914400" rtl="0" eaLnBrk="1" latinLnBrk="0" hangingPunct="1">
      <a:defRPr sz="7200" kern="1200">
        <a:solidFill>
          <a:schemeClr val="tx1"/>
        </a:solidFill>
        <a:latin typeface="Arial" panose="020B0604020202020204" pitchFamily="34" charset="0"/>
        <a:ea typeface="+mn-ea"/>
        <a:cs typeface="+mn-cs"/>
      </a:defRPr>
    </a:lvl6pPr>
    <a:lvl7pPr marL="2743200" algn="l" defTabSz="914400" rtl="0" eaLnBrk="1" latinLnBrk="0" hangingPunct="1">
      <a:defRPr sz="7200" kern="1200">
        <a:solidFill>
          <a:schemeClr val="tx1"/>
        </a:solidFill>
        <a:latin typeface="Arial" panose="020B0604020202020204" pitchFamily="34" charset="0"/>
        <a:ea typeface="+mn-ea"/>
        <a:cs typeface="+mn-cs"/>
      </a:defRPr>
    </a:lvl7pPr>
    <a:lvl8pPr marL="3200400" algn="l" defTabSz="914400" rtl="0" eaLnBrk="1" latinLnBrk="0" hangingPunct="1">
      <a:defRPr sz="7200" kern="1200">
        <a:solidFill>
          <a:schemeClr val="tx1"/>
        </a:solidFill>
        <a:latin typeface="Arial" panose="020B0604020202020204" pitchFamily="34" charset="0"/>
        <a:ea typeface="+mn-ea"/>
        <a:cs typeface="+mn-cs"/>
      </a:defRPr>
    </a:lvl8pPr>
    <a:lvl9pPr marL="3657600" algn="l" defTabSz="914400" rtl="0" eaLnBrk="1" latinLnBrk="0" hangingPunct="1">
      <a:defRPr sz="72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8640">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FCC"/>
    <a:srgbClr val="FFCC00"/>
    <a:srgbClr val="333333"/>
    <a:srgbClr val="FFFF99"/>
    <a:srgbClr val="D9E0B2"/>
    <a:srgbClr val="BCCF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C2FF64-0C14-465F-88CF-1A24FC385B87}" v="64" dt="2024-10-30T12:25:06.9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78" autoAdjust="0"/>
    <p:restoredTop sz="94660"/>
  </p:normalViewPr>
  <p:slideViewPr>
    <p:cSldViewPr>
      <p:cViewPr>
        <p:scale>
          <a:sx n="26" d="100"/>
          <a:sy n="26" d="100"/>
        </p:scale>
        <p:origin x="1974" y="186"/>
      </p:cViewPr>
      <p:guideLst>
        <p:guide orient="horz" pos="8640"/>
        <p:guide pos="115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bleStyles" Target="tableStyles.xml"/><Relationship Id="rId5" Type="http://schemas.openxmlformats.org/officeDocument/2006/relationships/slideMaster" Target="slideMasters/slideMaster1.xml"/><Relationship Id="rId1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yatt, Jacob E CDT 2025" userId="8b9d417a-8c46-4136-87d3-9b6e2d7ca5cb" providerId="ADAL" clId="{87C2FF64-0C14-465F-88CF-1A24FC385B87}"/>
    <pc:docChg chg="undo custSel delSld modSld">
      <pc:chgData name="Hyatt, Jacob E CDT 2025" userId="8b9d417a-8c46-4136-87d3-9b6e2d7ca5cb" providerId="ADAL" clId="{87C2FF64-0C14-465F-88CF-1A24FC385B87}" dt="2024-11-05T12:32:48.321" v="4409" actId="20577"/>
      <pc:docMkLst>
        <pc:docMk/>
      </pc:docMkLst>
      <pc:sldChg chg="addSp delSp modSp mod">
        <pc:chgData name="Hyatt, Jacob E CDT 2025" userId="8b9d417a-8c46-4136-87d3-9b6e2d7ca5cb" providerId="ADAL" clId="{87C2FF64-0C14-465F-88CF-1A24FC385B87}" dt="2024-11-05T12:32:48.321" v="4409" actId="20577"/>
        <pc:sldMkLst>
          <pc:docMk/>
          <pc:sldMk cId="0" sldId="256"/>
        </pc:sldMkLst>
        <pc:spChg chg="add del mod">
          <ac:chgData name="Hyatt, Jacob E CDT 2025" userId="8b9d417a-8c46-4136-87d3-9b6e2d7ca5cb" providerId="ADAL" clId="{87C2FF64-0C14-465F-88CF-1A24FC385B87}" dt="2024-10-30T12:25:10.508" v="4337" actId="478"/>
          <ac:spMkLst>
            <pc:docMk/>
            <pc:sldMk cId="0" sldId="256"/>
            <ac:spMk id="2" creationId="{7AD5B576-AA09-D1A8-7CF2-053B10FD9846}"/>
          </ac:spMkLst>
        </pc:spChg>
        <pc:spChg chg="add">
          <ac:chgData name="Hyatt, Jacob E CDT 2025" userId="8b9d417a-8c46-4136-87d3-9b6e2d7ca5cb" providerId="ADAL" clId="{87C2FF64-0C14-465F-88CF-1A24FC385B87}" dt="2024-10-30T02:49:19.743" v="181"/>
          <ac:spMkLst>
            <pc:docMk/>
            <pc:sldMk cId="0" sldId="256"/>
            <ac:spMk id="7" creationId="{39E87D97-0F91-55BD-A8CB-9650FA4349B9}"/>
          </ac:spMkLst>
        </pc:spChg>
        <pc:spChg chg="add">
          <ac:chgData name="Hyatt, Jacob E CDT 2025" userId="8b9d417a-8c46-4136-87d3-9b6e2d7ca5cb" providerId="ADAL" clId="{87C2FF64-0C14-465F-88CF-1A24FC385B87}" dt="2024-10-30T02:49:22.809" v="182"/>
          <ac:spMkLst>
            <pc:docMk/>
            <pc:sldMk cId="0" sldId="256"/>
            <ac:spMk id="8" creationId="{264AF661-559A-8EDD-20D3-C2A845F96839}"/>
          </ac:spMkLst>
        </pc:spChg>
        <pc:spChg chg="add">
          <ac:chgData name="Hyatt, Jacob E CDT 2025" userId="8b9d417a-8c46-4136-87d3-9b6e2d7ca5cb" providerId="ADAL" clId="{87C2FF64-0C14-465F-88CF-1A24FC385B87}" dt="2024-10-30T02:49:41.949" v="183"/>
          <ac:spMkLst>
            <pc:docMk/>
            <pc:sldMk cId="0" sldId="256"/>
            <ac:spMk id="9" creationId="{0FA57876-4EAB-9DB3-7DDB-75962652F0BB}"/>
          </ac:spMkLst>
        </pc:spChg>
        <pc:spChg chg="add mod">
          <ac:chgData name="Hyatt, Jacob E CDT 2025" userId="8b9d417a-8c46-4136-87d3-9b6e2d7ca5cb" providerId="ADAL" clId="{87C2FF64-0C14-465F-88CF-1A24FC385B87}" dt="2024-10-30T02:49:51.301" v="195"/>
          <ac:spMkLst>
            <pc:docMk/>
            <pc:sldMk cId="0" sldId="256"/>
            <ac:spMk id="10" creationId="{BA8571BD-F934-2D7E-5E6A-4CB9425C5BA0}"/>
          </ac:spMkLst>
        </pc:spChg>
        <pc:spChg chg="add mod">
          <ac:chgData name="Hyatt, Jacob E CDT 2025" userId="8b9d417a-8c46-4136-87d3-9b6e2d7ca5cb" providerId="ADAL" clId="{87C2FF64-0C14-465F-88CF-1A24FC385B87}" dt="2024-10-30T02:49:51.078" v="194"/>
          <ac:spMkLst>
            <pc:docMk/>
            <pc:sldMk cId="0" sldId="256"/>
            <ac:spMk id="11" creationId="{45009D99-145E-317B-ADC4-34D1FFA1A083}"/>
          </ac:spMkLst>
        </pc:spChg>
        <pc:spChg chg="add mod">
          <ac:chgData name="Hyatt, Jacob E CDT 2025" userId="8b9d417a-8c46-4136-87d3-9b6e2d7ca5cb" providerId="ADAL" clId="{87C2FF64-0C14-465F-88CF-1A24FC385B87}" dt="2024-10-30T02:49:50.846" v="193"/>
          <ac:spMkLst>
            <pc:docMk/>
            <pc:sldMk cId="0" sldId="256"/>
            <ac:spMk id="12" creationId="{A005CC2E-FE7D-D998-D9B0-490C9FAF7F76}"/>
          </ac:spMkLst>
        </pc:spChg>
        <pc:spChg chg="add mod">
          <ac:chgData name="Hyatt, Jacob E CDT 2025" userId="8b9d417a-8c46-4136-87d3-9b6e2d7ca5cb" providerId="ADAL" clId="{87C2FF64-0C14-465F-88CF-1A24FC385B87}" dt="2024-10-30T02:49:50.610" v="192"/>
          <ac:spMkLst>
            <pc:docMk/>
            <pc:sldMk cId="0" sldId="256"/>
            <ac:spMk id="13" creationId="{71A9D015-D4CB-F38B-4299-3F2DA1D61F9C}"/>
          </ac:spMkLst>
        </pc:spChg>
        <pc:spChg chg="add mod">
          <ac:chgData name="Hyatt, Jacob E CDT 2025" userId="8b9d417a-8c46-4136-87d3-9b6e2d7ca5cb" providerId="ADAL" clId="{87C2FF64-0C14-465F-88CF-1A24FC385B87}" dt="2024-10-30T02:49:50.373" v="191"/>
          <ac:spMkLst>
            <pc:docMk/>
            <pc:sldMk cId="0" sldId="256"/>
            <ac:spMk id="14" creationId="{96FA7C02-6559-B05C-9928-8774AD04F5B0}"/>
          </ac:spMkLst>
        </pc:spChg>
        <pc:spChg chg="add mod">
          <ac:chgData name="Hyatt, Jacob E CDT 2025" userId="8b9d417a-8c46-4136-87d3-9b6e2d7ca5cb" providerId="ADAL" clId="{87C2FF64-0C14-465F-88CF-1A24FC385B87}" dt="2024-10-30T02:49:50.114" v="190"/>
          <ac:spMkLst>
            <pc:docMk/>
            <pc:sldMk cId="0" sldId="256"/>
            <ac:spMk id="15" creationId="{E38B349A-38D9-E68E-4609-3E7E2C98A056}"/>
          </ac:spMkLst>
        </pc:spChg>
        <pc:spChg chg="add mod">
          <ac:chgData name="Hyatt, Jacob E CDT 2025" userId="8b9d417a-8c46-4136-87d3-9b6e2d7ca5cb" providerId="ADAL" clId="{87C2FF64-0C14-465F-88CF-1A24FC385B87}" dt="2024-10-30T03:06:02.148" v="936" actId="1076"/>
          <ac:spMkLst>
            <pc:docMk/>
            <pc:sldMk cId="0" sldId="256"/>
            <ac:spMk id="21" creationId="{36CFE0F9-28EF-4F19-8179-D59B28A94330}"/>
          </ac:spMkLst>
        </pc:spChg>
        <pc:spChg chg="add del mod">
          <ac:chgData name="Hyatt, Jacob E CDT 2025" userId="8b9d417a-8c46-4136-87d3-9b6e2d7ca5cb" providerId="ADAL" clId="{87C2FF64-0C14-465F-88CF-1A24FC385B87}" dt="2024-10-30T04:26:43.552" v="4101" actId="478"/>
          <ac:spMkLst>
            <pc:docMk/>
            <pc:sldMk cId="0" sldId="256"/>
            <ac:spMk id="31" creationId="{43844294-8B50-42C5-5224-617C07FEDE1D}"/>
          </ac:spMkLst>
        </pc:spChg>
        <pc:spChg chg="add del mod">
          <ac:chgData name="Hyatt, Jacob E CDT 2025" userId="8b9d417a-8c46-4136-87d3-9b6e2d7ca5cb" providerId="ADAL" clId="{87C2FF64-0C14-465F-88CF-1A24FC385B87}" dt="2024-10-30T04:26:47.587" v="4103" actId="478"/>
          <ac:spMkLst>
            <pc:docMk/>
            <pc:sldMk cId="0" sldId="256"/>
            <ac:spMk id="35" creationId="{424D8E90-B4CB-EE53-E7FD-7BA996625F2E}"/>
          </ac:spMkLst>
        </pc:spChg>
        <pc:spChg chg="add del mod">
          <ac:chgData name="Hyatt, Jacob E CDT 2025" userId="8b9d417a-8c46-4136-87d3-9b6e2d7ca5cb" providerId="ADAL" clId="{87C2FF64-0C14-465F-88CF-1A24FC385B87}" dt="2024-10-30T03:25:35.235" v="1495" actId="478"/>
          <ac:spMkLst>
            <pc:docMk/>
            <pc:sldMk cId="0" sldId="256"/>
            <ac:spMk id="36" creationId="{787E1F06-9ECC-986B-BAEC-E7B59BCDDBAB}"/>
          </ac:spMkLst>
        </pc:spChg>
        <pc:spChg chg="add del mod">
          <ac:chgData name="Hyatt, Jacob E CDT 2025" userId="8b9d417a-8c46-4136-87d3-9b6e2d7ca5cb" providerId="ADAL" clId="{87C2FF64-0C14-465F-88CF-1A24FC385B87}" dt="2024-10-30T04:26:49.353" v="4104" actId="478"/>
          <ac:spMkLst>
            <pc:docMk/>
            <pc:sldMk cId="0" sldId="256"/>
            <ac:spMk id="37" creationId="{2D7143CA-5F6B-32A2-134E-DD98350E95C1}"/>
          </ac:spMkLst>
        </pc:spChg>
        <pc:spChg chg="add mod">
          <ac:chgData name="Hyatt, Jacob E CDT 2025" userId="8b9d417a-8c46-4136-87d3-9b6e2d7ca5cb" providerId="ADAL" clId="{87C2FF64-0C14-465F-88CF-1A24FC385B87}" dt="2024-10-30T04:23:21.890" v="3997"/>
          <ac:spMkLst>
            <pc:docMk/>
            <pc:sldMk cId="0" sldId="256"/>
            <ac:spMk id="39" creationId="{9FCD08E7-BB00-E4BA-BAFB-6DC7E8EA791E}"/>
          </ac:spMkLst>
        </pc:spChg>
        <pc:spChg chg="add mod">
          <ac:chgData name="Hyatt, Jacob E CDT 2025" userId="8b9d417a-8c46-4136-87d3-9b6e2d7ca5cb" providerId="ADAL" clId="{87C2FF64-0C14-465F-88CF-1A24FC385B87}" dt="2024-10-30T04:23:21.890" v="3997"/>
          <ac:spMkLst>
            <pc:docMk/>
            <pc:sldMk cId="0" sldId="256"/>
            <ac:spMk id="40" creationId="{8DC20405-A7AB-B3FD-E5B7-0898955BEE13}"/>
          </ac:spMkLst>
        </pc:spChg>
        <pc:spChg chg="add mod">
          <ac:chgData name="Hyatt, Jacob E CDT 2025" userId="8b9d417a-8c46-4136-87d3-9b6e2d7ca5cb" providerId="ADAL" clId="{87C2FF64-0C14-465F-88CF-1A24FC385B87}" dt="2024-10-30T04:23:21.890" v="3997"/>
          <ac:spMkLst>
            <pc:docMk/>
            <pc:sldMk cId="0" sldId="256"/>
            <ac:spMk id="41" creationId="{1700493C-638F-2806-89E0-E4B9AFC41F51}"/>
          </ac:spMkLst>
        </pc:spChg>
        <pc:spChg chg="add mod">
          <ac:chgData name="Hyatt, Jacob E CDT 2025" userId="8b9d417a-8c46-4136-87d3-9b6e2d7ca5cb" providerId="ADAL" clId="{87C2FF64-0C14-465F-88CF-1A24FC385B87}" dt="2024-10-30T04:23:21.890" v="3997"/>
          <ac:spMkLst>
            <pc:docMk/>
            <pc:sldMk cId="0" sldId="256"/>
            <ac:spMk id="42" creationId="{2A47DDFD-4208-962E-7EFA-333424F505A9}"/>
          </ac:spMkLst>
        </pc:spChg>
        <pc:spChg chg="add mod">
          <ac:chgData name="Hyatt, Jacob E CDT 2025" userId="8b9d417a-8c46-4136-87d3-9b6e2d7ca5cb" providerId="ADAL" clId="{87C2FF64-0C14-465F-88CF-1A24FC385B87}" dt="2024-10-30T04:23:21.890" v="3997"/>
          <ac:spMkLst>
            <pc:docMk/>
            <pc:sldMk cId="0" sldId="256"/>
            <ac:spMk id="43" creationId="{A1292052-07A3-0C53-5F79-B0283C661F35}"/>
          </ac:spMkLst>
        </pc:spChg>
        <pc:spChg chg="add mod">
          <ac:chgData name="Hyatt, Jacob E CDT 2025" userId="8b9d417a-8c46-4136-87d3-9b6e2d7ca5cb" providerId="ADAL" clId="{87C2FF64-0C14-465F-88CF-1A24FC385B87}" dt="2024-10-30T04:23:21.890" v="3997"/>
          <ac:spMkLst>
            <pc:docMk/>
            <pc:sldMk cId="0" sldId="256"/>
            <ac:spMk id="44" creationId="{3CD43B38-09B7-A46B-E03C-4763B43EE1B0}"/>
          </ac:spMkLst>
        </pc:spChg>
        <pc:spChg chg="add mod">
          <ac:chgData name="Hyatt, Jacob E CDT 2025" userId="8b9d417a-8c46-4136-87d3-9b6e2d7ca5cb" providerId="ADAL" clId="{87C2FF64-0C14-465F-88CF-1A24FC385B87}" dt="2024-10-30T04:23:21.890" v="3997"/>
          <ac:spMkLst>
            <pc:docMk/>
            <pc:sldMk cId="0" sldId="256"/>
            <ac:spMk id="45" creationId="{9F1CB214-6D2A-18AA-C2A7-39CE0D35F01C}"/>
          </ac:spMkLst>
        </pc:spChg>
        <pc:spChg chg="add mod">
          <ac:chgData name="Hyatt, Jacob E CDT 2025" userId="8b9d417a-8c46-4136-87d3-9b6e2d7ca5cb" providerId="ADAL" clId="{87C2FF64-0C14-465F-88CF-1A24FC385B87}" dt="2024-10-30T04:23:21.890" v="3997"/>
          <ac:spMkLst>
            <pc:docMk/>
            <pc:sldMk cId="0" sldId="256"/>
            <ac:spMk id="46" creationId="{97BEBEA0-B3F5-7E5D-407D-E0BFB40A0AB3}"/>
          </ac:spMkLst>
        </pc:spChg>
        <pc:spChg chg="add mod">
          <ac:chgData name="Hyatt, Jacob E CDT 2025" userId="8b9d417a-8c46-4136-87d3-9b6e2d7ca5cb" providerId="ADAL" clId="{87C2FF64-0C14-465F-88CF-1A24FC385B87}" dt="2024-10-30T04:23:21.890" v="3997"/>
          <ac:spMkLst>
            <pc:docMk/>
            <pc:sldMk cId="0" sldId="256"/>
            <ac:spMk id="47" creationId="{A99DCC97-B4EC-2BB1-4849-C6F0D9CA56D1}"/>
          </ac:spMkLst>
        </pc:spChg>
        <pc:spChg chg="add mod">
          <ac:chgData name="Hyatt, Jacob E CDT 2025" userId="8b9d417a-8c46-4136-87d3-9b6e2d7ca5cb" providerId="ADAL" clId="{87C2FF64-0C14-465F-88CF-1A24FC385B87}" dt="2024-10-30T04:23:21.890" v="3997"/>
          <ac:spMkLst>
            <pc:docMk/>
            <pc:sldMk cId="0" sldId="256"/>
            <ac:spMk id="48" creationId="{E7788054-847A-EFE9-911A-981B82E591BD}"/>
          </ac:spMkLst>
        </pc:spChg>
        <pc:spChg chg="add mod">
          <ac:chgData name="Hyatt, Jacob E CDT 2025" userId="8b9d417a-8c46-4136-87d3-9b6e2d7ca5cb" providerId="ADAL" clId="{87C2FF64-0C14-465F-88CF-1A24FC385B87}" dt="2024-10-30T04:23:21.890" v="3997"/>
          <ac:spMkLst>
            <pc:docMk/>
            <pc:sldMk cId="0" sldId="256"/>
            <ac:spMk id="49" creationId="{88A367C6-78BD-9CA3-03CD-306605DC3B07}"/>
          </ac:spMkLst>
        </pc:spChg>
        <pc:spChg chg="add mod">
          <ac:chgData name="Hyatt, Jacob E CDT 2025" userId="8b9d417a-8c46-4136-87d3-9b6e2d7ca5cb" providerId="ADAL" clId="{87C2FF64-0C14-465F-88CF-1A24FC385B87}" dt="2024-10-30T04:23:21.890" v="3997"/>
          <ac:spMkLst>
            <pc:docMk/>
            <pc:sldMk cId="0" sldId="256"/>
            <ac:spMk id="50" creationId="{783BF46E-75D6-4732-F096-C9321876A7F1}"/>
          </ac:spMkLst>
        </pc:spChg>
        <pc:spChg chg="add mod">
          <ac:chgData name="Hyatt, Jacob E CDT 2025" userId="8b9d417a-8c46-4136-87d3-9b6e2d7ca5cb" providerId="ADAL" clId="{87C2FF64-0C14-465F-88CF-1A24FC385B87}" dt="2024-10-30T04:23:21.890" v="3997"/>
          <ac:spMkLst>
            <pc:docMk/>
            <pc:sldMk cId="0" sldId="256"/>
            <ac:spMk id="51" creationId="{AA6E1ACB-EE1D-58C7-1BE4-EFEFC07E355B}"/>
          </ac:spMkLst>
        </pc:spChg>
        <pc:spChg chg="add mod">
          <ac:chgData name="Hyatt, Jacob E CDT 2025" userId="8b9d417a-8c46-4136-87d3-9b6e2d7ca5cb" providerId="ADAL" clId="{87C2FF64-0C14-465F-88CF-1A24FC385B87}" dt="2024-10-30T04:23:21.890" v="3997"/>
          <ac:spMkLst>
            <pc:docMk/>
            <pc:sldMk cId="0" sldId="256"/>
            <ac:spMk id="52" creationId="{9E7B01E5-F390-63A8-DFB7-B7C0532C2ED3}"/>
          </ac:spMkLst>
        </pc:spChg>
        <pc:spChg chg="add mod">
          <ac:chgData name="Hyatt, Jacob E CDT 2025" userId="8b9d417a-8c46-4136-87d3-9b6e2d7ca5cb" providerId="ADAL" clId="{87C2FF64-0C14-465F-88CF-1A24FC385B87}" dt="2024-10-30T04:23:21.890" v="3997"/>
          <ac:spMkLst>
            <pc:docMk/>
            <pc:sldMk cId="0" sldId="256"/>
            <ac:spMk id="53" creationId="{087591CE-9033-7E83-7A6E-981176D547BC}"/>
          </ac:spMkLst>
        </pc:spChg>
        <pc:spChg chg="add mod">
          <ac:chgData name="Hyatt, Jacob E CDT 2025" userId="8b9d417a-8c46-4136-87d3-9b6e2d7ca5cb" providerId="ADAL" clId="{87C2FF64-0C14-465F-88CF-1A24FC385B87}" dt="2024-10-30T04:23:21.890" v="3997"/>
          <ac:spMkLst>
            <pc:docMk/>
            <pc:sldMk cId="0" sldId="256"/>
            <ac:spMk id="54" creationId="{4D7E98B9-D352-1EF0-9FBE-DF4D79D1F821}"/>
          </ac:spMkLst>
        </pc:spChg>
        <pc:spChg chg="add mod">
          <ac:chgData name="Hyatt, Jacob E CDT 2025" userId="8b9d417a-8c46-4136-87d3-9b6e2d7ca5cb" providerId="ADAL" clId="{87C2FF64-0C14-465F-88CF-1A24FC385B87}" dt="2024-10-30T04:23:21.890" v="3997"/>
          <ac:spMkLst>
            <pc:docMk/>
            <pc:sldMk cId="0" sldId="256"/>
            <ac:spMk id="55" creationId="{9127064E-3304-4723-5803-1315A1E5BF1D}"/>
          </ac:spMkLst>
        </pc:spChg>
        <pc:spChg chg="add mod">
          <ac:chgData name="Hyatt, Jacob E CDT 2025" userId="8b9d417a-8c46-4136-87d3-9b6e2d7ca5cb" providerId="ADAL" clId="{87C2FF64-0C14-465F-88CF-1A24FC385B87}" dt="2024-10-30T04:23:21.890" v="3997"/>
          <ac:spMkLst>
            <pc:docMk/>
            <pc:sldMk cId="0" sldId="256"/>
            <ac:spMk id="56" creationId="{72B60D38-5BDC-B266-65C4-FE114D06458B}"/>
          </ac:spMkLst>
        </pc:spChg>
        <pc:spChg chg="add mod">
          <ac:chgData name="Hyatt, Jacob E CDT 2025" userId="8b9d417a-8c46-4136-87d3-9b6e2d7ca5cb" providerId="ADAL" clId="{87C2FF64-0C14-465F-88CF-1A24FC385B87}" dt="2024-10-30T04:23:21.890" v="3997"/>
          <ac:spMkLst>
            <pc:docMk/>
            <pc:sldMk cId="0" sldId="256"/>
            <ac:spMk id="57" creationId="{09BDA94A-8EBE-5440-6C8C-1A9B1875D41B}"/>
          </ac:spMkLst>
        </pc:spChg>
        <pc:spChg chg="add mod">
          <ac:chgData name="Hyatt, Jacob E CDT 2025" userId="8b9d417a-8c46-4136-87d3-9b6e2d7ca5cb" providerId="ADAL" clId="{87C2FF64-0C14-465F-88CF-1A24FC385B87}" dt="2024-10-30T04:23:21.890" v="3997"/>
          <ac:spMkLst>
            <pc:docMk/>
            <pc:sldMk cId="0" sldId="256"/>
            <ac:spMk id="58" creationId="{15354B65-D2E7-1CFB-1B7E-35440CD57590}"/>
          </ac:spMkLst>
        </pc:spChg>
        <pc:spChg chg="add mod">
          <ac:chgData name="Hyatt, Jacob E CDT 2025" userId="8b9d417a-8c46-4136-87d3-9b6e2d7ca5cb" providerId="ADAL" clId="{87C2FF64-0C14-465F-88CF-1A24FC385B87}" dt="2024-10-30T04:23:21.890" v="3997"/>
          <ac:spMkLst>
            <pc:docMk/>
            <pc:sldMk cId="0" sldId="256"/>
            <ac:spMk id="59" creationId="{0DD32A62-B464-8DD6-1AEF-D91486B31719}"/>
          </ac:spMkLst>
        </pc:spChg>
        <pc:spChg chg="add mod">
          <ac:chgData name="Hyatt, Jacob E CDT 2025" userId="8b9d417a-8c46-4136-87d3-9b6e2d7ca5cb" providerId="ADAL" clId="{87C2FF64-0C14-465F-88CF-1A24FC385B87}" dt="2024-10-30T04:23:21.890" v="3997"/>
          <ac:spMkLst>
            <pc:docMk/>
            <pc:sldMk cId="0" sldId="256"/>
            <ac:spMk id="60" creationId="{A6B146FA-63BE-BB16-6D99-F2CF8A77A4A1}"/>
          </ac:spMkLst>
        </pc:spChg>
        <pc:spChg chg="add mod">
          <ac:chgData name="Hyatt, Jacob E CDT 2025" userId="8b9d417a-8c46-4136-87d3-9b6e2d7ca5cb" providerId="ADAL" clId="{87C2FF64-0C14-465F-88CF-1A24FC385B87}" dt="2024-10-30T04:23:21.890" v="3997"/>
          <ac:spMkLst>
            <pc:docMk/>
            <pc:sldMk cId="0" sldId="256"/>
            <ac:spMk id="61" creationId="{CDCEF3F6-F546-8DD5-4C33-D10F8DFA0B52}"/>
          </ac:spMkLst>
        </pc:spChg>
        <pc:spChg chg="add mod">
          <ac:chgData name="Hyatt, Jacob E CDT 2025" userId="8b9d417a-8c46-4136-87d3-9b6e2d7ca5cb" providerId="ADAL" clId="{87C2FF64-0C14-465F-88CF-1A24FC385B87}" dt="2024-10-30T04:23:21.890" v="3997"/>
          <ac:spMkLst>
            <pc:docMk/>
            <pc:sldMk cId="0" sldId="256"/>
            <ac:spMk id="62" creationId="{51059E90-845B-6938-81C5-77D562D4F44F}"/>
          </ac:spMkLst>
        </pc:spChg>
        <pc:spChg chg="add mod">
          <ac:chgData name="Hyatt, Jacob E CDT 2025" userId="8b9d417a-8c46-4136-87d3-9b6e2d7ca5cb" providerId="ADAL" clId="{87C2FF64-0C14-465F-88CF-1A24FC385B87}" dt="2024-10-30T04:23:21.890" v="3997"/>
          <ac:spMkLst>
            <pc:docMk/>
            <pc:sldMk cId="0" sldId="256"/>
            <ac:spMk id="63" creationId="{FAF81D5F-A418-1532-57D2-F456D4D3E349}"/>
          </ac:spMkLst>
        </pc:spChg>
        <pc:spChg chg="mod">
          <ac:chgData name="Hyatt, Jacob E CDT 2025" userId="8b9d417a-8c46-4136-87d3-9b6e2d7ca5cb" providerId="ADAL" clId="{87C2FF64-0C14-465F-88CF-1A24FC385B87}" dt="2024-10-30T12:18:16.962" v="4324" actId="20577"/>
          <ac:spMkLst>
            <pc:docMk/>
            <pc:sldMk cId="0" sldId="256"/>
            <ac:spMk id="2052" creationId="{00000000-0000-0000-0000-000000000000}"/>
          </ac:spMkLst>
        </pc:spChg>
        <pc:spChg chg="add mod">
          <ac:chgData name="Hyatt, Jacob E CDT 2025" userId="8b9d417a-8c46-4136-87d3-9b6e2d7ca5cb" providerId="ADAL" clId="{87C2FF64-0C14-465F-88CF-1A24FC385B87}" dt="2024-10-30T04:23:21.890" v="3997"/>
          <ac:spMkLst>
            <pc:docMk/>
            <pc:sldMk cId="0" sldId="256"/>
            <ac:spMk id="2304" creationId="{6DC3F505-E95C-B932-6A11-BFF03EA4D52E}"/>
          </ac:spMkLst>
        </pc:spChg>
        <pc:spChg chg="add mod">
          <ac:chgData name="Hyatt, Jacob E CDT 2025" userId="8b9d417a-8c46-4136-87d3-9b6e2d7ca5cb" providerId="ADAL" clId="{87C2FF64-0C14-465F-88CF-1A24FC385B87}" dt="2024-10-30T04:23:21.890" v="3997"/>
          <ac:spMkLst>
            <pc:docMk/>
            <pc:sldMk cId="0" sldId="256"/>
            <ac:spMk id="2305" creationId="{630671F1-2758-A197-7593-5D503FB73922}"/>
          </ac:spMkLst>
        </pc:spChg>
        <pc:spChg chg="add mod">
          <ac:chgData name="Hyatt, Jacob E CDT 2025" userId="8b9d417a-8c46-4136-87d3-9b6e2d7ca5cb" providerId="ADAL" clId="{87C2FF64-0C14-465F-88CF-1A24FC385B87}" dt="2024-10-30T04:23:21.890" v="3997"/>
          <ac:spMkLst>
            <pc:docMk/>
            <pc:sldMk cId="0" sldId="256"/>
            <ac:spMk id="2306" creationId="{BD36C3DC-CEDF-0B0A-A219-48F18DB16A7E}"/>
          </ac:spMkLst>
        </pc:spChg>
        <pc:spChg chg="add mod">
          <ac:chgData name="Hyatt, Jacob E CDT 2025" userId="8b9d417a-8c46-4136-87d3-9b6e2d7ca5cb" providerId="ADAL" clId="{87C2FF64-0C14-465F-88CF-1A24FC385B87}" dt="2024-10-30T04:23:21.890" v="3997"/>
          <ac:spMkLst>
            <pc:docMk/>
            <pc:sldMk cId="0" sldId="256"/>
            <ac:spMk id="2307" creationId="{1BEBFDCC-4922-D763-C011-FFD9EBD1D436}"/>
          </ac:spMkLst>
        </pc:spChg>
        <pc:spChg chg="add mod">
          <ac:chgData name="Hyatt, Jacob E CDT 2025" userId="8b9d417a-8c46-4136-87d3-9b6e2d7ca5cb" providerId="ADAL" clId="{87C2FF64-0C14-465F-88CF-1A24FC385B87}" dt="2024-10-30T04:23:21.890" v="3997"/>
          <ac:spMkLst>
            <pc:docMk/>
            <pc:sldMk cId="0" sldId="256"/>
            <ac:spMk id="2308" creationId="{8EB8E8FB-6299-0085-A6A1-4695F2363335}"/>
          </ac:spMkLst>
        </pc:spChg>
        <pc:spChg chg="add mod">
          <ac:chgData name="Hyatt, Jacob E CDT 2025" userId="8b9d417a-8c46-4136-87d3-9b6e2d7ca5cb" providerId="ADAL" clId="{87C2FF64-0C14-465F-88CF-1A24FC385B87}" dt="2024-10-30T04:23:21.890" v="3997"/>
          <ac:spMkLst>
            <pc:docMk/>
            <pc:sldMk cId="0" sldId="256"/>
            <ac:spMk id="2309" creationId="{050D60E6-4C3A-F2FA-DB1B-961BBDD2006A}"/>
          </ac:spMkLst>
        </pc:spChg>
        <pc:spChg chg="add mod">
          <ac:chgData name="Hyatt, Jacob E CDT 2025" userId="8b9d417a-8c46-4136-87d3-9b6e2d7ca5cb" providerId="ADAL" clId="{87C2FF64-0C14-465F-88CF-1A24FC385B87}" dt="2024-10-30T04:23:21.890" v="3997"/>
          <ac:spMkLst>
            <pc:docMk/>
            <pc:sldMk cId="0" sldId="256"/>
            <ac:spMk id="2310" creationId="{AFFA02E6-0A71-3BB3-622B-157F48170177}"/>
          </ac:spMkLst>
        </pc:spChg>
        <pc:spChg chg="add mod">
          <ac:chgData name="Hyatt, Jacob E CDT 2025" userId="8b9d417a-8c46-4136-87d3-9b6e2d7ca5cb" providerId="ADAL" clId="{87C2FF64-0C14-465F-88CF-1A24FC385B87}" dt="2024-10-30T04:23:21.890" v="3997"/>
          <ac:spMkLst>
            <pc:docMk/>
            <pc:sldMk cId="0" sldId="256"/>
            <ac:spMk id="2311" creationId="{BE90556B-1D40-3D6F-8A7E-423D036EACA3}"/>
          </ac:spMkLst>
        </pc:spChg>
        <pc:spChg chg="add mod">
          <ac:chgData name="Hyatt, Jacob E CDT 2025" userId="8b9d417a-8c46-4136-87d3-9b6e2d7ca5cb" providerId="ADAL" clId="{87C2FF64-0C14-465F-88CF-1A24FC385B87}" dt="2024-10-30T04:23:21.890" v="3997"/>
          <ac:spMkLst>
            <pc:docMk/>
            <pc:sldMk cId="0" sldId="256"/>
            <ac:spMk id="2312" creationId="{5A169563-353D-A42D-3DB7-C81DC97424A3}"/>
          </ac:spMkLst>
        </pc:spChg>
        <pc:spChg chg="add mod">
          <ac:chgData name="Hyatt, Jacob E CDT 2025" userId="8b9d417a-8c46-4136-87d3-9b6e2d7ca5cb" providerId="ADAL" clId="{87C2FF64-0C14-465F-88CF-1A24FC385B87}" dt="2024-10-30T04:23:21.890" v="3997"/>
          <ac:spMkLst>
            <pc:docMk/>
            <pc:sldMk cId="0" sldId="256"/>
            <ac:spMk id="2313" creationId="{31543B81-FA13-6101-AADA-293AF317C104}"/>
          </ac:spMkLst>
        </pc:spChg>
        <pc:spChg chg="add mod">
          <ac:chgData name="Hyatt, Jacob E CDT 2025" userId="8b9d417a-8c46-4136-87d3-9b6e2d7ca5cb" providerId="ADAL" clId="{87C2FF64-0C14-465F-88CF-1A24FC385B87}" dt="2024-10-30T04:23:21.890" v="3997"/>
          <ac:spMkLst>
            <pc:docMk/>
            <pc:sldMk cId="0" sldId="256"/>
            <ac:spMk id="2314" creationId="{2D591F81-5F36-0627-4000-C27AA96B92F9}"/>
          </ac:spMkLst>
        </pc:spChg>
        <pc:spChg chg="add mod">
          <ac:chgData name="Hyatt, Jacob E CDT 2025" userId="8b9d417a-8c46-4136-87d3-9b6e2d7ca5cb" providerId="ADAL" clId="{87C2FF64-0C14-465F-88CF-1A24FC385B87}" dt="2024-10-30T04:23:21.890" v="3997"/>
          <ac:spMkLst>
            <pc:docMk/>
            <pc:sldMk cId="0" sldId="256"/>
            <ac:spMk id="2315" creationId="{E795BE2C-6AD9-245A-83CD-689AA614E364}"/>
          </ac:spMkLst>
        </pc:spChg>
        <pc:spChg chg="add mod">
          <ac:chgData name="Hyatt, Jacob E CDT 2025" userId="8b9d417a-8c46-4136-87d3-9b6e2d7ca5cb" providerId="ADAL" clId="{87C2FF64-0C14-465F-88CF-1A24FC385B87}" dt="2024-10-30T04:23:21.890" v="3997"/>
          <ac:spMkLst>
            <pc:docMk/>
            <pc:sldMk cId="0" sldId="256"/>
            <ac:spMk id="2316" creationId="{D9953684-0525-6632-7A8F-D3AAC5127625}"/>
          </ac:spMkLst>
        </pc:spChg>
        <pc:spChg chg="add mod">
          <ac:chgData name="Hyatt, Jacob E CDT 2025" userId="8b9d417a-8c46-4136-87d3-9b6e2d7ca5cb" providerId="ADAL" clId="{87C2FF64-0C14-465F-88CF-1A24FC385B87}" dt="2024-10-30T04:23:21.890" v="3997"/>
          <ac:spMkLst>
            <pc:docMk/>
            <pc:sldMk cId="0" sldId="256"/>
            <ac:spMk id="2317" creationId="{CCCC982B-FFE4-3655-517C-CAD2EB3496BD}"/>
          </ac:spMkLst>
        </pc:spChg>
        <pc:spChg chg="add mod">
          <ac:chgData name="Hyatt, Jacob E CDT 2025" userId="8b9d417a-8c46-4136-87d3-9b6e2d7ca5cb" providerId="ADAL" clId="{87C2FF64-0C14-465F-88CF-1A24FC385B87}" dt="2024-10-30T04:23:21.890" v="3997"/>
          <ac:spMkLst>
            <pc:docMk/>
            <pc:sldMk cId="0" sldId="256"/>
            <ac:spMk id="2319" creationId="{B59B108B-E439-11D4-969E-6D16276CD264}"/>
          </ac:spMkLst>
        </pc:spChg>
        <pc:spChg chg="add mod">
          <ac:chgData name="Hyatt, Jacob E CDT 2025" userId="8b9d417a-8c46-4136-87d3-9b6e2d7ca5cb" providerId="ADAL" clId="{87C2FF64-0C14-465F-88CF-1A24FC385B87}" dt="2024-10-30T04:23:21.890" v="3997"/>
          <ac:spMkLst>
            <pc:docMk/>
            <pc:sldMk cId="0" sldId="256"/>
            <ac:spMk id="2320" creationId="{C4B2B304-74D2-06B0-C156-BB11102F046A}"/>
          </ac:spMkLst>
        </pc:spChg>
        <pc:spChg chg="add mod">
          <ac:chgData name="Hyatt, Jacob E CDT 2025" userId="8b9d417a-8c46-4136-87d3-9b6e2d7ca5cb" providerId="ADAL" clId="{87C2FF64-0C14-465F-88CF-1A24FC385B87}" dt="2024-10-30T04:23:21.890" v="3997"/>
          <ac:spMkLst>
            <pc:docMk/>
            <pc:sldMk cId="0" sldId="256"/>
            <ac:spMk id="2321" creationId="{77E8D36A-B5A3-F74C-8475-2217316B5C02}"/>
          </ac:spMkLst>
        </pc:spChg>
        <pc:spChg chg="add mod">
          <ac:chgData name="Hyatt, Jacob E CDT 2025" userId="8b9d417a-8c46-4136-87d3-9b6e2d7ca5cb" providerId="ADAL" clId="{87C2FF64-0C14-465F-88CF-1A24FC385B87}" dt="2024-10-30T04:23:21.890" v="3997"/>
          <ac:spMkLst>
            <pc:docMk/>
            <pc:sldMk cId="0" sldId="256"/>
            <ac:spMk id="2322" creationId="{DF057A77-0CD9-4448-69F5-3C0BDDEAB2B6}"/>
          </ac:spMkLst>
        </pc:spChg>
        <pc:spChg chg="add mod">
          <ac:chgData name="Hyatt, Jacob E CDT 2025" userId="8b9d417a-8c46-4136-87d3-9b6e2d7ca5cb" providerId="ADAL" clId="{87C2FF64-0C14-465F-88CF-1A24FC385B87}" dt="2024-10-30T04:23:21.890" v="3997"/>
          <ac:spMkLst>
            <pc:docMk/>
            <pc:sldMk cId="0" sldId="256"/>
            <ac:spMk id="2323" creationId="{EDCA2E45-F994-A038-8D83-27B240A18718}"/>
          </ac:spMkLst>
        </pc:spChg>
        <pc:spChg chg="add mod">
          <ac:chgData name="Hyatt, Jacob E CDT 2025" userId="8b9d417a-8c46-4136-87d3-9b6e2d7ca5cb" providerId="ADAL" clId="{87C2FF64-0C14-465F-88CF-1A24FC385B87}" dt="2024-10-30T04:23:21.890" v="3997"/>
          <ac:spMkLst>
            <pc:docMk/>
            <pc:sldMk cId="0" sldId="256"/>
            <ac:spMk id="2324" creationId="{31EE0A7E-BC04-8578-0D23-920ACCC8FB87}"/>
          </ac:spMkLst>
        </pc:spChg>
        <pc:spChg chg="mod">
          <ac:chgData name="Hyatt, Jacob E CDT 2025" userId="8b9d417a-8c46-4136-87d3-9b6e2d7ca5cb" providerId="ADAL" clId="{87C2FF64-0C14-465F-88CF-1A24FC385B87}" dt="2024-11-05T12:32:24.337" v="4408" actId="20577"/>
          <ac:spMkLst>
            <pc:docMk/>
            <pc:sldMk cId="0" sldId="256"/>
            <ac:spMk id="2330" creationId="{00000000-0000-0000-0000-000000000000}"/>
          </ac:spMkLst>
        </pc:spChg>
        <pc:spChg chg="mod">
          <ac:chgData name="Hyatt, Jacob E CDT 2025" userId="8b9d417a-8c46-4136-87d3-9b6e2d7ca5cb" providerId="ADAL" clId="{87C2FF64-0C14-465F-88CF-1A24FC385B87}" dt="2024-10-30T12:25:27.883" v="4338" actId="2711"/>
          <ac:spMkLst>
            <pc:docMk/>
            <pc:sldMk cId="0" sldId="256"/>
            <ac:spMk id="2342" creationId="{00000000-0000-0000-0000-000000000000}"/>
          </ac:spMkLst>
        </pc:spChg>
        <pc:spChg chg="mod">
          <ac:chgData name="Hyatt, Jacob E CDT 2025" userId="8b9d417a-8c46-4136-87d3-9b6e2d7ca5cb" providerId="ADAL" clId="{87C2FF64-0C14-465F-88CF-1A24FC385B87}" dt="2024-11-05T12:32:48.321" v="4409" actId="20577"/>
          <ac:spMkLst>
            <pc:docMk/>
            <pc:sldMk cId="0" sldId="256"/>
            <ac:spMk id="2349" creationId="{00000000-0000-0000-0000-000000000000}"/>
          </ac:spMkLst>
        </pc:spChg>
        <pc:grpChg chg="del">
          <ac:chgData name="Hyatt, Jacob E CDT 2025" userId="8b9d417a-8c46-4136-87d3-9b6e2d7ca5cb" providerId="ADAL" clId="{87C2FF64-0C14-465F-88CF-1A24FC385B87}" dt="2024-10-30T04:18:35.056" v="3463" actId="478"/>
          <ac:grpSpMkLst>
            <pc:docMk/>
            <pc:sldMk cId="0" sldId="256"/>
            <ac:grpSpMk id="2" creationId="{70D64FE1-17BE-511F-277D-BAF7FB69E2AF}"/>
          </ac:grpSpMkLst>
        </pc:grpChg>
        <pc:picChg chg="mod">
          <ac:chgData name="Hyatt, Jacob E CDT 2025" userId="8b9d417a-8c46-4136-87d3-9b6e2d7ca5cb" providerId="ADAL" clId="{87C2FF64-0C14-465F-88CF-1A24FC385B87}" dt="2024-10-30T04:28:24.464" v="4130" actId="1076"/>
          <ac:picMkLst>
            <pc:docMk/>
            <pc:sldMk cId="0" sldId="256"/>
            <ac:picMk id="3" creationId="{27A2480B-004B-48F2-9EFA-A53747365AAB}"/>
          </ac:picMkLst>
        </pc:picChg>
        <pc:picChg chg="add mod">
          <ac:chgData name="Hyatt, Jacob E CDT 2025" userId="8b9d417a-8c46-4136-87d3-9b6e2d7ca5cb" providerId="ADAL" clId="{87C2FF64-0C14-465F-88CF-1A24FC385B87}" dt="2024-10-30T04:27:33.412" v="4120" actId="14100"/>
          <ac:picMkLst>
            <pc:docMk/>
            <pc:sldMk cId="0" sldId="256"/>
            <ac:picMk id="17" creationId="{A57827AA-A50F-57C4-F9DD-1DD43DB7BF33}"/>
          </ac:picMkLst>
        </pc:picChg>
        <pc:picChg chg="add mod">
          <ac:chgData name="Hyatt, Jacob E CDT 2025" userId="8b9d417a-8c46-4136-87d3-9b6e2d7ca5cb" providerId="ADAL" clId="{87C2FF64-0C14-465F-88CF-1A24FC385B87}" dt="2024-10-30T03:05:00.981" v="913"/>
          <ac:picMkLst>
            <pc:docMk/>
            <pc:sldMk cId="0" sldId="256"/>
            <ac:picMk id="18" creationId="{14111983-FD1E-C5BF-A5A3-FD1719E1CEF3}"/>
          </ac:picMkLst>
        </pc:picChg>
        <pc:picChg chg="add mod">
          <ac:chgData name="Hyatt, Jacob E CDT 2025" userId="8b9d417a-8c46-4136-87d3-9b6e2d7ca5cb" providerId="ADAL" clId="{87C2FF64-0C14-465F-88CF-1A24FC385B87}" dt="2024-10-30T03:59:18.253" v="3266" actId="1076"/>
          <ac:picMkLst>
            <pc:docMk/>
            <pc:sldMk cId="0" sldId="256"/>
            <ac:picMk id="19" creationId="{FDE64910-10DC-33B3-C575-8715371BAEAF}"/>
          </ac:picMkLst>
        </pc:picChg>
        <pc:picChg chg="add del mod modCrop">
          <ac:chgData name="Hyatt, Jacob E CDT 2025" userId="8b9d417a-8c46-4136-87d3-9b6e2d7ca5cb" providerId="ADAL" clId="{87C2FF64-0C14-465F-88CF-1A24FC385B87}" dt="2024-10-30T04:26:52.989" v="4106" actId="478"/>
          <ac:picMkLst>
            <pc:docMk/>
            <pc:sldMk cId="0" sldId="256"/>
            <ac:picMk id="22" creationId="{76E46016-43A8-3936-2655-116A267174E4}"/>
          </ac:picMkLst>
        </pc:picChg>
        <pc:picChg chg="add mod">
          <ac:chgData name="Hyatt, Jacob E CDT 2025" userId="8b9d417a-8c46-4136-87d3-9b6e2d7ca5cb" providerId="ADAL" clId="{87C2FF64-0C14-465F-88CF-1A24FC385B87}" dt="2024-10-30T04:31:20.904" v="4240" actId="1076"/>
          <ac:picMkLst>
            <pc:docMk/>
            <pc:sldMk cId="0" sldId="256"/>
            <ac:picMk id="23" creationId="{FCF92EDE-A7AB-7B22-472C-3333DA1FA69A}"/>
          </ac:picMkLst>
        </pc:picChg>
        <pc:picChg chg="add del mod">
          <ac:chgData name="Hyatt, Jacob E CDT 2025" userId="8b9d417a-8c46-4136-87d3-9b6e2d7ca5cb" providerId="ADAL" clId="{87C2FF64-0C14-465F-88CF-1A24FC385B87}" dt="2024-10-30T04:26:40.113" v="4099" actId="478"/>
          <ac:picMkLst>
            <pc:docMk/>
            <pc:sldMk cId="0" sldId="256"/>
            <ac:picMk id="26" creationId="{595EC060-97D3-6AC0-B148-942CE1518C26}"/>
          </ac:picMkLst>
        </pc:picChg>
        <pc:picChg chg="add del mod">
          <ac:chgData name="Hyatt, Jacob E CDT 2025" userId="8b9d417a-8c46-4136-87d3-9b6e2d7ca5cb" providerId="ADAL" clId="{87C2FF64-0C14-465F-88CF-1A24FC385B87}" dt="2024-10-30T04:26:39.010" v="4098" actId="478"/>
          <ac:picMkLst>
            <pc:docMk/>
            <pc:sldMk cId="0" sldId="256"/>
            <ac:picMk id="28" creationId="{57D9C110-17FF-7C02-9EDE-A61606AB056E}"/>
          </ac:picMkLst>
        </pc:picChg>
        <pc:picChg chg="add del mod">
          <ac:chgData name="Hyatt, Jacob E CDT 2025" userId="8b9d417a-8c46-4136-87d3-9b6e2d7ca5cb" providerId="ADAL" clId="{87C2FF64-0C14-465F-88CF-1A24FC385B87}" dt="2024-10-30T04:26:37.593" v="4097" actId="478"/>
          <ac:picMkLst>
            <pc:docMk/>
            <pc:sldMk cId="0" sldId="256"/>
            <ac:picMk id="30" creationId="{543BF003-2187-1C5D-BBEE-7F1864696DE4}"/>
          </ac:picMkLst>
        </pc:picChg>
        <pc:picChg chg="add del mod">
          <ac:chgData name="Hyatt, Jacob E CDT 2025" userId="8b9d417a-8c46-4136-87d3-9b6e2d7ca5cb" providerId="ADAL" clId="{87C2FF64-0C14-465F-88CF-1A24FC385B87}" dt="2024-10-30T03:15:24.834" v="1419" actId="478"/>
          <ac:picMkLst>
            <pc:docMk/>
            <pc:sldMk cId="0" sldId="256"/>
            <ac:picMk id="32" creationId="{AEABC170-272B-A946-7CEA-EC3E39564A25}"/>
          </ac:picMkLst>
        </pc:picChg>
        <pc:picChg chg="add del mod modCrop">
          <ac:chgData name="Hyatt, Jacob E CDT 2025" userId="8b9d417a-8c46-4136-87d3-9b6e2d7ca5cb" providerId="ADAL" clId="{87C2FF64-0C14-465F-88CF-1A24FC385B87}" dt="2024-10-30T04:26:41.240" v="4100" actId="478"/>
          <ac:picMkLst>
            <pc:docMk/>
            <pc:sldMk cId="0" sldId="256"/>
            <ac:picMk id="33" creationId="{2749EC8E-A53C-D46A-04C3-A3ED53D19420}"/>
          </ac:picMkLst>
        </pc:picChg>
        <pc:picChg chg="add del mod">
          <ac:chgData name="Hyatt, Jacob E CDT 2025" userId="8b9d417a-8c46-4136-87d3-9b6e2d7ca5cb" providerId="ADAL" clId="{87C2FF64-0C14-465F-88CF-1A24FC385B87}" dt="2024-10-30T03:17:43.585" v="1452" actId="478"/>
          <ac:picMkLst>
            <pc:docMk/>
            <pc:sldMk cId="0" sldId="256"/>
            <ac:picMk id="34" creationId="{D689B582-FC1E-ED4F-4FC3-0FCA198DFDEB}"/>
          </ac:picMkLst>
        </pc:picChg>
        <pc:picChg chg="add del mod modCrop">
          <ac:chgData name="Hyatt, Jacob E CDT 2025" userId="8b9d417a-8c46-4136-87d3-9b6e2d7ca5cb" providerId="ADAL" clId="{87C2FF64-0C14-465F-88CF-1A24FC385B87}" dt="2024-10-30T04:26:51.123" v="4105" actId="478"/>
          <ac:picMkLst>
            <pc:docMk/>
            <pc:sldMk cId="0" sldId="256"/>
            <ac:picMk id="38" creationId="{B72C585F-5A3C-C824-E18B-49F3316946D8}"/>
          </ac:picMkLst>
        </pc:picChg>
        <pc:picChg chg="add del">
          <ac:chgData name="Hyatt, Jacob E CDT 2025" userId="8b9d417a-8c46-4136-87d3-9b6e2d7ca5cb" providerId="ADAL" clId="{87C2FF64-0C14-465F-88CF-1A24FC385B87}" dt="2024-10-30T04:23:29.446" v="3999" actId="478"/>
          <ac:picMkLst>
            <pc:docMk/>
            <pc:sldMk cId="0" sldId="256"/>
            <ac:picMk id="2325" creationId="{8C353984-A080-193E-B3C9-3AEBECCE7E14}"/>
          </ac:picMkLst>
        </pc:picChg>
        <pc:picChg chg="add mod">
          <ac:chgData name="Hyatt, Jacob E CDT 2025" userId="8b9d417a-8c46-4136-87d3-9b6e2d7ca5cb" providerId="ADAL" clId="{87C2FF64-0C14-465F-88CF-1A24FC385B87}" dt="2024-10-30T04:31:08.756" v="4233" actId="14100"/>
          <ac:picMkLst>
            <pc:docMk/>
            <pc:sldMk cId="0" sldId="256"/>
            <ac:picMk id="2326" creationId="{1465B005-24FE-3878-771D-ECFB4D5A204D}"/>
          </ac:picMkLst>
        </pc:picChg>
        <pc:picChg chg="add mod">
          <ac:chgData name="Hyatt, Jacob E CDT 2025" userId="8b9d417a-8c46-4136-87d3-9b6e2d7ca5cb" providerId="ADAL" clId="{87C2FF64-0C14-465F-88CF-1A24FC385B87}" dt="2024-10-30T04:28:35.790" v="4135" actId="1076"/>
          <ac:picMkLst>
            <pc:docMk/>
            <pc:sldMk cId="0" sldId="256"/>
            <ac:picMk id="2327" creationId="{09F03739-4E5E-EDC7-6A9E-EE712730C6F6}"/>
          </ac:picMkLst>
        </pc:picChg>
        <pc:picChg chg="del">
          <ac:chgData name="Hyatt, Jacob E CDT 2025" userId="8b9d417a-8c46-4136-87d3-9b6e2d7ca5cb" providerId="ADAL" clId="{87C2FF64-0C14-465F-88CF-1A24FC385B87}" dt="2024-10-30T00:22:10.134" v="67" actId="478"/>
          <ac:picMkLst>
            <pc:docMk/>
            <pc:sldMk cId="0" sldId="256"/>
            <ac:picMk id="2346" creationId="{00000000-0000-0000-0000-000000000000}"/>
          </ac:picMkLst>
        </pc:picChg>
        <pc:picChg chg="del">
          <ac:chgData name="Hyatt, Jacob E CDT 2025" userId="8b9d417a-8c46-4136-87d3-9b6e2d7ca5cb" providerId="ADAL" clId="{87C2FF64-0C14-465F-88CF-1A24FC385B87}" dt="2024-10-30T00:22:18.391" v="72" actId="478"/>
          <ac:picMkLst>
            <pc:docMk/>
            <pc:sldMk cId="0" sldId="256"/>
            <ac:picMk id="2350" creationId="{00000000-0000-0000-0000-000000000000}"/>
          </ac:picMkLst>
        </pc:picChg>
      </pc:sldChg>
      <pc:sldChg chg="del">
        <pc:chgData name="Hyatt, Jacob E CDT 2025" userId="8b9d417a-8c46-4136-87d3-9b6e2d7ca5cb" providerId="ADAL" clId="{87C2FF64-0C14-465F-88CF-1A24FC385B87}" dt="2024-10-30T02:57:57.374" v="318" actId="47"/>
        <pc:sldMkLst>
          <pc:docMk/>
          <pc:sldMk cId="4194286820" sldId="2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0A42A979-CE19-4AA2-95FA-47B2C7BAAD9F}" type="datetimeFigureOut">
              <a:rPr lang="en-US" smtClean="0"/>
              <a:t>11/5/2024</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0F40B094-034C-4D7D-9C9C-B1E742AD2BF6}" type="slidenum">
              <a:rPr lang="en-US" smtClean="0"/>
              <a:t>‹#›</a:t>
            </a:fld>
            <a:endParaRPr lang="en-US"/>
          </a:p>
        </p:txBody>
      </p:sp>
    </p:spTree>
    <p:extLst>
      <p:ext uri="{BB962C8B-B14F-4D97-AF65-F5344CB8AC3E}">
        <p14:creationId xmlns:p14="http://schemas.microsoft.com/office/powerpoint/2010/main" val="1790444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40B094-034C-4D7D-9C9C-B1E742AD2BF6}" type="slidenum">
              <a:rPr lang="en-US" smtClean="0"/>
              <a:t>1</a:t>
            </a:fld>
            <a:endParaRPr lang="en-US"/>
          </a:p>
        </p:txBody>
      </p:sp>
    </p:spTree>
    <p:extLst>
      <p:ext uri="{BB962C8B-B14F-4D97-AF65-F5344CB8AC3E}">
        <p14:creationId xmlns:p14="http://schemas.microsoft.com/office/powerpoint/2010/main" val="490183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4489450"/>
            <a:ext cx="27432000" cy="95504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4572000" y="14408150"/>
            <a:ext cx="27432000" cy="662305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679A923-D5A5-404B-AA48-2B0801D29004}" type="slidenum">
              <a:rPr lang="en-US" altLang="en-US"/>
              <a:pPr/>
              <a:t>‹#›</a:t>
            </a:fld>
            <a:endParaRPr lang="en-US" altLang="en-US"/>
          </a:p>
        </p:txBody>
      </p:sp>
    </p:spTree>
    <p:extLst>
      <p:ext uri="{BB962C8B-B14F-4D97-AF65-F5344CB8AC3E}">
        <p14:creationId xmlns:p14="http://schemas.microsoft.com/office/powerpoint/2010/main" val="2348431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24F916B-D2E1-442E-8F63-A50BE237CAD3}" type="slidenum">
              <a:rPr lang="en-US" altLang="en-US"/>
              <a:pPr/>
              <a:t>‹#›</a:t>
            </a:fld>
            <a:endParaRPr lang="en-US" altLang="en-US"/>
          </a:p>
        </p:txBody>
      </p:sp>
    </p:spTree>
    <p:extLst>
      <p:ext uri="{BB962C8B-B14F-4D97-AF65-F5344CB8AC3E}">
        <p14:creationId xmlns:p14="http://schemas.microsoft.com/office/powerpoint/2010/main" val="3422859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8550"/>
            <a:ext cx="8229600" cy="23406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8800" y="1098550"/>
            <a:ext cx="24536400" cy="23406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9E204821-ECE5-4515-B917-DF9ACE00DD71}" type="slidenum">
              <a:rPr lang="en-US" altLang="en-US"/>
              <a:pPr/>
              <a:t>‹#›</a:t>
            </a:fld>
            <a:endParaRPr lang="en-US" altLang="en-US"/>
          </a:p>
        </p:txBody>
      </p:sp>
    </p:spTree>
    <p:extLst>
      <p:ext uri="{BB962C8B-B14F-4D97-AF65-F5344CB8AC3E}">
        <p14:creationId xmlns:p14="http://schemas.microsoft.com/office/powerpoint/2010/main" val="282749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08A1C97-214F-4D31-BFAE-106F9D6F5EF8}" type="slidenum">
              <a:rPr lang="en-US" altLang="en-US"/>
              <a:pPr/>
              <a:t>‹#›</a:t>
            </a:fld>
            <a:endParaRPr lang="en-US" altLang="en-US"/>
          </a:p>
        </p:txBody>
      </p:sp>
    </p:spTree>
    <p:extLst>
      <p:ext uri="{BB962C8B-B14F-4D97-AF65-F5344CB8AC3E}">
        <p14:creationId xmlns:p14="http://schemas.microsoft.com/office/powerpoint/2010/main" val="2117220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0" y="6838950"/>
            <a:ext cx="31546800" cy="114109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2495550" y="18357850"/>
            <a:ext cx="31546800" cy="600075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FEAD6C6-E973-4A8F-911F-2741FCC6AA07}" type="slidenum">
              <a:rPr lang="en-US" altLang="en-US"/>
              <a:pPr/>
              <a:t>‹#›</a:t>
            </a:fld>
            <a:endParaRPr lang="en-US" altLang="en-US"/>
          </a:p>
        </p:txBody>
      </p:sp>
    </p:spTree>
    <p:extLst>
      <p:ext uri="{BB962C8B-B14F-4D97-AF65-F5344CB8AC3E}">
        <p14:creationId xmlns:p14="http://schemas.microsoft.com/office/powerpoint/2010/main" val="2189264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6400800"/>
            <a:ext cx="16383000" cy="18103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364200" y="6400800"/>
            <a:ext cx="16383000" cy="18103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09570889-E841-45CD-9B06-BDCDBDFEF19F}" type="slidenum">
              <a:rPr lang="en-US" altLang="en-US"/>
              <a:pPr/>
              <a:t>‹#›</a:t>
            </a:fld>
            <a:endParaRPr lang="en-US" altLang="en-US"/>
          </a:p>
        </p:txBody>
      </p:sp>
    </p:spTree>
    <p:extLst>
      <p:ext uri="{BB962C8B-B14F-4D97-AF65-F5344CB8AC3E}">
        <p14:creationId xmlns:p14="http://schemas.microsoft.com/office/powerpoint/2010/main" val="3854432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460500"/>
            <a:ext cx="31546800" cy="5302250"/>
          </a:xfrm>
        </p:spPr>
        <p:txBody>
          <a:bodyPr/>
          <a:lstStyle/>
          <a:p>
            <a:r>
              <a:rPr lang="en-US"/>
              <a:t>Click to edit Master title style</a:t>
            </a:r>
          </a:p>
        </p:txBody>
      </p:sp>
      <p:sp>
        <p:nvSpPr>
          <p:cNvPr id="3" name="Text Placeholder 2"/>
          <p:cNvSpPr>
            <a:spLocks noGrp="1"/>
          </p:cNvSpPr>
          <p:nvPr>
            <p:ph type="body" idx="1"/>
          </p:nvPr>
        </p:nvSpPr>
        <p:spPr>
          <a:xfrm>
            <a:off x="2519363" y="6724650"/>
            <a:ext cx="15473362" cy="32956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19363" y="10020300"/>
            <a:ext cx="15473362" cy="14738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16600" y="6724650"/>
            <a:ext cx="15549563" cy="32956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8516600" y="10020300"/>
            <a:ext cx="15549563" cy="14738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5F267D63-C3FB-40A3-BD3D-6E8A6E83697F}" type="slidenum">
              <a:rPr lang="en-US" altLang="en-US"/>
              <a:pPr/>
              <a:t>‹#›</a:t>
            </a:fld>
            <a:endParaRPr lang="en-US" altLang="en-US"/>
          </a:p>
        </p:txBody>
      </p:sp>
    </p:spTree>
    <p:extLst>
      <p:ext uri="{BB962C8B-B14F-4D97-AF65-F5344CB8AC3E}">
        <p14:creationId xmlns:p14="http://schemas.microsoft.com/office/powerpoint/2010/main" val="2823077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5887B3F3-F80B-4ED2-A67E-B7D3B8A08B7F}" type="slidenum">
              <a:rPr lang="en-US" altLang="en-US"/>
              <a:pPr/>
              <a:t>‹#›</a:t>
            </a:fld>
            <a:endParaRPr lang="en-US" altLang="en-US"/>
          </a:p>
        </p:txBody>
      </p:sp>
    </p:spTree>
    <p:extLst>
      <p:ext uri="{BB962C8B-B14F-4D97-AF65-F5344CB8AC3E}">
        <p14:creationId xmlns:p14="http://schemas.microsoft.com/office/powerpoint/2010/main" val="1581053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CE047183-E97D-442D-A6CA-5D349559FBC0}" type="slidenum">
              <a:rPr lang="en-US" altLang="en-US"/>
              <a:pPr/>
              <a:t>‹#›</a:t>
            </a:fld>
            <a:endParaRPr lang="en-US" altLang="en-US"/>
          </a:p>
        </p:txBody>
      </p:sp>
    </p:spTree>
    <p:extLst>
      <p:ext uri="{BB962C8B-B14F-4D97-AF65-F5344CB8AC3E}">
        <p14:creationId xmlns:p14="http://schemas.microsoft.com/office/powerpoint/2010/main" val="2359486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828800"/>
            <a:ext cx="11796712" cy="64008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15549563" y="3949700"/>
            <a:ext cx="18516600" cy="194945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19363" y="8229600"/>
            <a:ext cx="11796712" cy="152463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DB396291-DB56-40E5-AE70-277B3AC34DD5}" type="slidenum">
              <a:rPr lang="en-US" altLang="en-US"/>
              <a:pPr/>
              <a:t>‹#›</a:t>
            </a:fld>
            <a:endParaRPr lang="en-US" altLang="en-US"/>
          </a:p>
        </p:txBody>
      </p:sp>
    </p:spTree>
    <p:extLst>
      <p:ext uri="{BB962C8B-B14F-4D97-AF65-F5344CB8AC3E}">
        <p14:creationId xmlns:p14="http://schemas.microsoft.com/office/powerpoint/2010/main" val="2583696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828800"/>
            <a:ext cx="11796712" cy="64008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15549563" y="3949700"/>
            <a:ext cx="18516600" cy="19494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19363" y="8229600"/>
            <a:ext cx="11796712" cy="152463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5305907D-3662-4A72-8EAF-5BE9E6161502}" type="slidenum">
              <a:rPr lang="en-US" altLang="en-US"/>
              <a:pPr/>
              <a:t>‹#›</a:t>
            </a:fld>
            <a:endParaRPr lang="en-US" altLang="en-US"/>
          </a:p>
        </p:txBody>
      </p:sp>
    </p:spTree>
    <p:extLst>
      <p:ext uri="{BB962C8B-B14F-4D97-AF65-F5344CB8AC3E}">
        <p14:creationId xmlns:p14="http://schemas.microsoft.com/office/powerpoint/2010/main" val="1782719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828800" y="1098550"/>
            <a:ext cx="32918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5760" tIns="182880" rIns="365760" bIns="18288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1828800" y="6400800"/>
            <a:ext cx="32918400" cy="1810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5760" tIns="182880" rIns="365760" bIns="18288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1828800" y="24980900"/>
            <a:ext cx="8534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5760" tIns="182880" rIns="365760" bIns="182880" numCol="1" anchor="t" anchorCtr="0" compatLnSpc="1">
            <a:prstTxWarp prst="textNoShape">
              <a:avLst/>
            </a:prstTxWarp>
          </a:bodyPr>
          <a:lstStyle>
            <a:lvl1pPr defTabSz="3657600">
              <a:defRPr sz="5600"/>
            </a:lvl1pPr>
          </a:lstStyle>
          <a:p>
            <a:endParaRPr lang="en-US" altLang="en-US"/>
          </a:p>
        </p:txBody>
      </p:sp>
      <p:sp>
        <p:nvSpPr>
          <p:cNvPr id="1029" name="Rectangle 5"/>
          <p:cNvSpPr>
            <a:spLocks noGrp="1" noChangeArrowheads="1"/>
          </p:cNvSpPr>
          <p:nvPr>
            <p:ph type="ftr" sz="quarter" idx="3"/>
          </p:nvPr>
        </p:nvSpPr>
        <p:spPr bwMode="auto">
          <a:xfrm>
            <a:off x="12496800" y="24980900"/>
            <a:ext cx="11582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5760" tIns="182880" rIns="365760" bIns="182880" numCol="1" anchor="t" anchorCtr="0" compatLnSpc="1">
            <a:prstTxWarp prst="textNoShape">
              <a:avLst/>
            </a:prstTxWarp>
          </a:bodyPr>
          <a:lstStyle>
            <a:lvl1pPr algn="ctr" defTabSz="3657600">
              <a:defRPr sz="5600"/>
            </a:lvl1pPr>
          </a:lstStyle>
          <a:p>
            <a:endParaRPr lang="en-US" altLang="en-US"/>
          </a:p>
        </p:txBody>
      </p:sp>
      <p:sp>
        <p:nvSpPr>
          <p:cNvPr id="1030" name="Rectangle 6"/>
          <p:cNvSpPr>
            <a:spLocks noGrp="1" noChangeArrowheads="1"/>
          </p:cNvSpPr>
          <p:nvPr>
            <p:ph type="sldNum" sz="quarter" idx="4"/>
          </p:nvPr>
        </p:nvSpPr>
        <p:spPr bwMode="auto">
          <a:xfrm>
            <a:off x="26212800" y="24980900"/>
            <a:ext cx="8534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5760" tIns="182880" rIns="365760" bIns="182880" numCol="1" anchor="t" anchorCtr="0" compatLnSpc="1">
            <a:prstTxWarp prst="textNoShape">
              <a:avLst/>
            </a:prstTxWarp>
          </a:bodyPr>
          <a:lstStyle>
            <a:lvl1pPr algn="r" defTabSz="3657600">
              <a:defRPr sz="5600"/>
            </a:lvl1pPr>
          </a:lstStyle>
          <a:p>
            <a:fld id="{C4410AEE-88FE-4F02-8197-158C49CB2E3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57600" rtl="0" fontAlgn="base">
        <a:spcBef>
          <a:spcPct val="0"/>
        </a:spcBef>
        <a:spcAft>
          <a:spcPct val="0"/>
        </a:spcAft>
        <a:defRPr sz="8000" kern="1200">
          <a:solidFill>
            <a:schemeClr val="tx2"/>
          </a:solidFill>
          <a:latin typeface="+mj-lt"/>
          <a:ea typeface="+mj-ea"/>
          <a:cs typeface="+mj-cs"/>
        </a:defRPr>
      </a:lvl1pPr>
      <a:lvl2pPr algn="ctr" defTabSz="3657600" rtl="0" fontAlgn="base">
        <a:spcBef>
          <a:spcPct val="0"/>
        </a:spcBef>
        <a:spcAft>
          <a:spcPct val="0"/>
        </a:spcAft>
        <a:defRPr sz="8000">
          <a:solidFill>
            <a:schemeClr val="tx2"/>
          </a:solidFill>
          <a:latin typeface="Arial" panose="020B0604020202020204" pitchFamily="34" charset="0"/>
        </a:defRPr>
      </a:lvl2pPr>
      <a:lvl3pPr algn="ctr" defTabSz="3657600" rtl="0" fontAlgn="base">
        <a:spcBef>
          <a:spcPct val="0"/>
        </a:spcBef>
        <a:spcAft>
          <a:spcPct val="0"/>
        </a:spcAft>
        <a:defRPr sz="8000">
          <a:solidFill>
            <a:schemeClr val="tx2"/>
          </a:solidFill>
          <a:latin typeface="Arial" panose="020B0604020202020204" pitchFamily="34" charset="0"/>
        </a:defRPr>
      </a:lvl3pPr>
      <a:lvl4pPr algn="ctr" defTabSz="3657600" rtl="0" fontAlgn="base">
        <a:spcBef>
          <a:spcPct val="0"/>
        </a:spcBef>
        <a:spcAft>
          <a:spcPct val="0"/>
        </a:spcAft>
        <a:defRPr sz="8000">
          <a:solidFill>
            <a:schemeClr val="tx2"/>
          </a:solidFill>
          <a:latin typeface="Arial" panose="020B0604020202020204" pitchFamily="34" charset="0"/>
        </a:defRPr>
      </a:lvl4pPr>
      <a:lvl5pPr algn="ctr" defTabSz="3657600" rtl="0" fontAlgn="base">
        <a:spcBef>
          <a:spcPct val="0"/>
        </a:spcBef>
        <a:spcAft>
          <a:spcPct val="0"/>
        </a:spcAft>
        <a:defRPr sz="8000">
          <a:solidFill>
            <a:schemeClr val="tx2"/>
          </a:solidFill>
          <a:latin typeface="Arial" panose="020B0604020202020204" pitchFamily="34" charset="0"/>
        </a:defRPr>
      </a:lvl5pPr>
      <a:lvl6pPr marL="457200" algn="ctr" defTabSz="3657600" rtl="0" fontAlgn="base">
        <a:spcBef>
          <a:spcPct val="0"/>
        </a:spcBef>
        <a:spcAft>
          <a:spcPct val="0"/>
        </a:spcAft>
        <a:defRPr sz="8000">
          <a:solidFill>
            <a:schemeClr val="tx2"/>
          </a:solidFill>
          <a:latin typeface="Arial" panose="020B0604020202020204" pitchFamily="34" charset="0"/>
        </a:defRPr>
      </a:lvl6pPr>
      <a:lvl7pPr marL="914400" algn="ctr" defTabSz="3657600" rtl="0" fontAlgn="base">
        <a:spcBef>
          <a:spcPct val="0"/>
        </a:spcBef>
        <a:spcAft>
          <a:spcPct val="0"/>
        </a:spcAft>
        <a:defRPr sz="8000">
          <a:solidFill>
            <a:schemeClr val="tx2"/>
          </a:solidFill>
          <a:latin typeface="Arial" panose="020B0604020202020204" pitchFamily="34" charset="0"/>
        </a:defRPr>
      </a:lvl7pPr>
      <a:lvl8pPr marL="1371600" algn="ctr" defTabSz="3657600" rtl="0" fontAlgn="base">
        <a:spcBef>
          <a:spcPct val="0"/>
        </a:spcBef>
        <a:spcAft>
          <a:spcPct val="0"/>
        </a:spcAft>
        <a:defRPr sz="8000">
          <a:solidFill>
            <a:schemeClr val="tx2"/>
          </a:solidFill>
          <a:latin typeface="Arial" panose="020B0604020202020204" pitchFamily="34" charset="0"/>
        </a:defRPr>
      </a:lvl8pPr>
      <a:lvl9pPr marL="1828800" algn="ctr" defTabSz="3657600" rtl="0" fontAlgn="base">
        <a:spcBef>
          <a:spcPct val="0"/>
        </a:spcBef>
        <a:spcAft>
          <a:spcPct val="0"/>
        </a:spcAft>
        <a:defRPr sz="8000">
          <a:solidFill>
            <a:schemeClr val="tx2"/>
          </a:solidFill>
          <a:latin typeface="Arial" panose="020B0604020202020204" pitchFamily="34" charset="0"/>
        </a:defRPr>
      </a:lvl9pPr>
    </p:titleStyle>
    <p:bodyStyle>
      <a:lvl1pPr marL="1371600" indent="-1371600" algn="l" defTabSz="3657600" rtl="0" fontAlgn="base">
        <a:spcBef>
          <a:spcPct val="20000"/>
        </a:spcBef>
        <a:spcAft>
          <a:spcPct val="0"/>
        </a:spcAft>
        <a:buChar char="•"/>
        <a:defRPr sz="4500" kern="1200">
          <a:solidFill>
            <a:schemeClr val="tx1"/>
          </a:solidFill>
          <a:latin typeface="+mn-lt"/>
          <a:ea typeface="+mn-ea"/>
          <a:cs typeface="+mn-cs"/>
        </a:defRPr>
      </a:lvl1pPr>
      <a:lvl2pPr marL="2971800" indent="-1143000" algn="l" defTabSz="3657600" rtl="0" fontAlgn="base">
        <a:spcBef>
          <a:spcPct val="20000"/>
        </a:spcBef>
        <a:spcAft>
          <a:spcPct val="0"/>
        </a:spcAft>
        <a:buChar char="–"/>
        <a:defRPr sz="3500" kern="1200">
          <a:solidFill>
            <a:schemeClr val="tx1"/>
          </a:solidFill>
          <a:latin typeface="+mn-lt"/>
          <a:ea typeface="+mn-ea"/>
          <a:cs typeface="+mn-cs"/>
        </a:defRPr>
      </a:lvl2pPr>
      <a:lvl3pPr marL="4572000" indent="-914400" algn="l" defTabSz="3657600" rtl="0" fontAlgn="base">
        <a:spcBef>
          <a:spcPct val="20000"/>
        </a:spcBef>
        <a:spcAft>
          <a:spcPct val="0"/>
        </a:spcAft>
        <a:buChar char="•"/>
        <a:defRPr sz="3000" kern="1200">
          <a:solidFill>
            <a:schemeClr val="tx1"/>
          </a:solidFill>
          <a:latin typeface="+mn-lt"/>
          <a:ea typeface="+mn-ea"/>
          <a:cs typeface="+mn-cs"/>
        </a:defRPr>
      </a:lvl3pPr>
      <a:lvl4pPr marL="6400800" indent="-914400" algn="l" defTabSz="3657600" rtl="0" fontAlgn="base">
        <a:spcBef>
          <a:spcPct val="20000"/>
        </a:spcBef>
        <a:spcAft>
          <a:spcPct val="0"/>
        </a:spcAft>
        <a:buChar char="–"/>
        <a:defRPr sz="2500" kern="1200">
          <a:solidFill>
            <a:schemeClr val="tx1"/>
          </a:solidFill>
          <a:latin typeface="+mn-lt"/>
          <a:ea typeface="+mn-ea"/>
          <a:cs typeface="+mn-cs"/>
        </a:defRPr>
      </a:lvl4pPr>
      <a:lvl5pPr marL="8229600" indent="-914400" algn="l" defTabSz="3657600" rtl="0" fontAlgn="base">
        <a:spcBef>
          <a:spcPct val="20000"/>
        </a:spcBef>
        <a:spcAft>
          <a:spcPct val="0"/>
        </a:spcAft>
        <a:buChar char="»"/>
        <a:defRPr sz="2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6981817" y="933450"/>
            <a:ext cx="22755240" cy="4248150"/>
          </a:xfrm>
          <a:noFill/>
          <a:ln w="57150">
            <a:noFill/>
            <a:miter lim="800000"/>
            <a:headEnd/>
            <a:tailEnd/>
          </a:ln>
        </p:spPr>
        <p:txBody>
          <a:bodyPr/>
          <a:lstStyle/>
          <a:p>
            <a:r>
              <a:rPr lang="en-US" altLang="en-US" sz="9600" b="1" baseline="-25000" dirty="0">
                <a:latin typeface="Palatino Linotype" panose="02040502050505030304" pitchFamily="18" charset="0"/>
              </a:rPr>
              <a:t>Optimized Tactical Routing for </a:t>
            </a:r>
            <a:br>
              <a:rPr lang="en-US" altLang="en-US" sz="9600" b="1" baseline="-25000" dirty="0">
                <a:latin typeface="Palatino Linotype" panose="02040502050505030304" pitchFamily="18" charset="0"/>
              </a:rPr>
            </a:br>
            <a:r>
              <a:rPr lang="en-US" altLang="en-US" sz="9600" b="1" baseline="-25000" dirty="0">
                <a:latin typeface="Palatino Linotype" panose="02040502050505030304" pitchFamily="18" charset="0"/>
              </a:rPr>
              <a:t>Unmanned Ground Vehicles</a:t>
            </a:r>
            <a:br>
              <a:rPr lang="en-US" altLang="en-US" sz="9600" baseline="-25000" dirty="0"/>
            </a:br>
            <a:br>
              <a:rPr lang="en-US" altLang="en-US" sz="7200" baseline="-25000" dirty="0"/>
            </a:br>
            <a:r>
              <a:rPr lang="en-US" altLang="en-US" sz="4400" dirty="0"/>
              <a:t>Cadet Jacob Hyatt</a:t>
            </a:r>
            <a:br>
              <a:rPr lang="en-US" altLang="en-US" sz="4400" dirty="0"/>
            </a:br>
            <a:r>
              <a:rPr lang="en-US" altLang="en-US" sz="4400" dirty="0"/>
              <a:t>Advisors: LTC James Grymes, COL Corey James, and Dr. Robert Jane</a:t>
            </a:r>
          </a:p>
        </p:txBody>
      </p:sp>
      <p:sp>
        <p:nvSpPr>
          <p:cNvPr id="2330" name="Rectangle 282"/>
          <p:cNvSpPr>
            <a:spLocks noGrp="1" noChangeArrowheads="1"/>
          </p:cNvSpPr>
          <p:nvPr>
            <p:ph type="body" sz="half" idx="1"/>
          </p:nvPr>
        </p:nvSpPr>
        <p:spPr>
          <a:xfrm>
            <a:off x="914400" y="5257800"/>
            <a:ext cx="11506200" cy="21602700"/>
          </a:xfrm>
        </p:spPr>
        <p:txBody>
          <a:bodyPr/>
          <a:lstStyle/>
          <a:p>
            <a:pPr marL="481013" indent="-481013">
              <a:buFontTx/>
              <a:buNone/>
            </a:pPr>
            <a:r>
              <a:rPr lang="en-US" altLang="en-US" sz="4400" b="1" dirty="0"/>
              <a:t>Problem Statement</a:t>
            </a:r>
          </a:p>
          <a:p>
            <a:pPr marL="481013" indent="-481013">
              <a:buFontTx/>
              <a:buNone/>
            </a:pPr>
            <a:r>
              <a:rPr lang="en-US" altLang="en-US" sz="2800" dirty="0"/>
              <a:t>	Military autonomous vehicles, particularly electric or hybrid variants traversing terrain, are unlikely to complete their specific mission unless they can avoid detection and manage their onboard energy sources. These two critical criteria are often at odds with one another. We aim to create a path planning tool for unmanned ground vehicles, while minimizing the risk of detection and expended energy. </a:t>
            </a:r>
          </a:p>
          <a:p>
            <a:pPr marL="481013" indent="-481013">
              <a:buFontTx/>
              <a:buNone/>
            </a:pPr>
            <a:r>
              <a:rPr lang="en-US" altLang="en-US" sz="4400" b="1" dirty="0"/>
              <a:t>Previous Work</a:t>
            </a:r>
          </a:p>
          <a:p>
            <a:pPr marL="0" indent="0">
              <a:buNone/>
            </a:pPr>
            <a:r>
              <a:rPr lang="en-US" altLang="en-US" sz="2800" dirty="0"/>
              <a:t>Previous work focused on creating an optimal path for a human in a contested environment. We allowed the human to have three different forms of movement that had different effects on the likelihood of detection as seen in Figure 1. </a:t>
            </a:r>
          </a:p>
          <a:p>
            <a:pPr marL="0" indent="0">
              <a:buNone/>
            </a:pPr>
            <a:r>
              <a:rPr lang="en-US" altLang="en-US" sz="2800" dirty="0"/>
              <a:t>We leveraged satellite-derived vegetation data, introduced multiple enemies with varied capabilities, and enhancing the probability models for more realistic assessments. </a:t>
            </a:r>
          </a:p>
          <a:p>
            <a:pPr marL="0" indent="0">
              <a:buNone/>
            </a:pPr>
            <a:r>
              <a:rPr lang="en-US" altLang="en-US" sz="2800" dirty="0"/>
              <a:t>Leveraging these projections, we employed a modified A* algorithm to plan routes that meet mission time constraints while minimizing detection risk. </a:t>
            </a:r>
          </a:p>
          <a:p>
            <a:pPr marL="304800" indent="-304800"/>
            <a:endParaRPr lang="en-US" altLang="en-US" sz="2800" dirty="0"/>
          </a:p>
          <a:p>
            <a:pPr marL="481013" indent="-481013">
              <a:buFontTx/>
              <a:buNone/>
            </a:pPr>
            <a:endParaRPr lang="en-US" altLang="en-US" sz="2800" dirty="0"/>
          </a:p>
          <a:p>
            <a:pPr marL="481013" indent="-481013">
              <a:buFontTx/>
              <a:buNone/>
            </a:pPr>
            <a:endParaRPr lang="en-US" altLang="en-US" sz="2800" dirty="0"/>
          </a:p>
          <a:p>
            <a:pPr marL="481013" indent="-481013">
              <a:buFontTx/>
              <a:buNone/>
            </a:pPr>
            <a:endParaRPr lang="en-US" altLang="en-US" sz="2800" dirty="0"/>
          </a:p>
          <a:p>
            <a:pPr marL="481013" indent="-481013">
              <a:buFontTx/>
              <a:buNone/>
            </a:pPr>
            <a:endParaRPr lang="en-US" altLang="en-US" sz="2800" dirty="0"/>
          </a:p>
          <a:p>
            <a:pPr marL="481013" indent="-481013">
              <a:buFontTx/>
              <a:buNone/>
            </a:pPr>
            <a:endParaRPr lang="en-US" altLang="en-US" sz="2800" dirty="0"/>
          </a:p>
          <a:p>
            <a:pPr marL="481013" indent="-481013">
              <a:buFontTx/>
              <a:buNone/>
            </a:pPr>
            <a:endParaRPr lang="en-US" altLang="en-US" sz="2800" dirty="0"/>
          </a:p>
          <a:p>
            <a:pPr marL="481013" indent="-481013">
              <a:buFontTx/>
              <a:buNone/>
            </a:pPr>
            <a:endParaRPr lang="en-US" altLang="en-US" sz="2800" dirty="0"/>
          </a:p>
          <a:p>
            <a:pPr marL="481013" indent="-481013">
              <a:buFontTx/>
              <a:buNone/>
            </a:pPr>
            <a:endParaRPr lang="en-US" altLang="en-US" sz="2800" dirty="0"/>
          </a:p>
          <a:p>
            <a:pPr marL="481013" indent="-481013">
              <a:buFontTx/>
              <a:buNone/>
            </a:pPr>
            <a:endParaRPr lang="en-US" altLang="en-US" sz="2800" dirty="0"/>
          </a:p>
          <a:p>
            <a:pPr marL="481013" indent="-481013">
              <a:buFontTx/>
              <a:buNone/>
            </a:pPr>
            <a:endParaRPr lang="en-US" altLang="en-US" sz="2800" dirty="0"/>
          </a:p>
          <a:p>
            <a:pPr marL="481013" indent="-481013">
              <a:buFontTx/>
              <a:buNone/>
            </a:pPr>
            <a:endParaRPr lang="en-US" altLang="en-US" sz="2800" dirty="0"/>
          </a:p>
          <a:p>
            <a:pPr marL="481013" indent="-481013" algn="ctr">
              <a:buFontTx/>
              <a:buNone/>
            </a:pPr>
            <a:r>
              <a:rPr lang="en-US" altLang="en-US" sz="3200" dirty="0"/>
              <a:t>Fig 1. Previous Methods for Human</a:t>
            </a:r>
            <a:endParaRPr lang="en-US" altLang="en-US" sz="2800" dirty="0"/>
          </a:p>
          <a:p>
            <a:pPr marL="481013" indent="-481013" algn="ctr">
              <a:buFontTx/>
              <a:buNone/>
            </a:pPr>
            <a:endParaRPr lang="en-US" altLang="en-US" sz="2800" b="1" dirty="0">
              <a:latin typeface="Palatino Linotype" panose="0204050205050503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4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Methodology</a:t>
            </a:r>
          </a:p>
          <a:p>
            <a:pPr marL="514350" indent="-514350">
              <a:buFontTx/>
              <a:buAutoNum type="arabicPeriod"/>
            </a:pPr>
            <a:r>
              <a:rPr lang="en-US" altLang="en-US" sz="2800" dirty="0"/>
              <a:t>Utilizing a Digital Elevation Model (DEM) and Normalized difference vegetation index derived from Landsat 8 imagery we create an accurate picture of the area of operations.</a:t>
            </a:r>
          </a:p>
          <a:p>
            <a:pPr marL="514350" indent="-514350">
              <a:buFontTx/>
              <a:buAutoNum type="arabicPeriod"/>
            </a:pPr>
            <a:r>
              <a:rPr lang="en-US" altLang="en-US" sz="2800" dirty="0"/>
              <a:t>Emplace enemies in various locations and calculate the edge weights for energy consumption and detection likelihood.</a:t>
            </a:r>
          </a:p>
          <a:p>
            <a:pPr marL="514350" indent="-514350">
              <a:buFontTx/>
              <a:buAutoNum type="arabicPeriod"/>
            </a:pPr>
            <a:r>
              <a:rPr lang="en-US" altLang="en-US" sz="2800" dirty="0"/>
              <a:t>Utilize Gurobi to run the multi-objective function subject to realism constraints</a:t>
            </a:r>
          </a:p>
          <a:p>
            <a:pPr marL="514350" indent="-514350">
              <a:buFontTx/>
              <a:buAutoNum type="arabicPeriod"/>
            </a:pPr>
            <a:r>
              <a:rPr lang="en-US" altLang="en-US" sz="2800" dirty="0"/>
              <a:t>Generate imagery for the commander to choose a course of action</a:t>
            </a:r>
          </a:p>
          <a:p>
            <a:pPr marL="481013" indent="-481013">
              <a:buFontTx/>
              <a:buNone/>
            </a:pPr>
            <a:endParaRPr lang="en-US" altLang="en-US" sz="2800" dirty="0"/>
          </a:p>
        </p:txBody>
      </p:sp>
      <p:sp>
        <p:nvSpPr>
          <p:cNvPr id="2074" name="Rectangle 26"/>
          <p:cNvSpPr>
            <a:spLocks noChangeArrowheads="1"/>
          </p:cNvSpPr>
          <p:nvPr/>
        </p:nvSpPr>
        <p:spPr bwMode="auto">
          <a:xfrm>
            <a:off x="0" y="400050"/>
            <a:ext cx="3657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18" name="Line 270"/>
          <p:cNvSpPr>
            <a:spLocks noChangeShapeType="1"/>
          </p:cNvSpPr>
          <p:nvPr/>
        </p:nvSpPr>
        <p:spPr bwMode="auto">
          <a:xfrm>
            <a:off x="9372600" y="3401347"/>
            <a:ext cx="17373600" cy="0"/>
          </a:xfrm>
          <a:prstGeom prst="line">
            <a:avLst/>
          </a:prstGeom>
          <a:noFill/>
          <a:ln w="1016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34" name="Line 286"/>
          <p:cNvSpPr>
            <a:spLocks noChangeShapeType="1"/>
          </p:cNvSpPr>
          <p:nvPr/>
        </p:nvSpPr>
        <p:spPr bwMode="auto">
          <a:xfrm flipH="1" flipV="1">
            <a:off x="12420600" y="5257800"/>
            <a:ext cx="47625" cy="21564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a14="http://schemas.microsoft.com/office/drawing/2010/main">
        <mc:Choice Requires="a14">
          <p:sp>
            <p:nvSpPr>
              <p:cNvPr id="2342" name="Rectangle 294"/>
              <p:cNvSpPr>
                <a:spLocks noChangeArrowheads="1"/>
              </p:cNvSpPr>
              <p:nvPr/>
            </p:nvSpPr>
            <p:spPr bwMode="auto">
              <a:xfrm>
                <a:off x="12573000" y="5257800"/>
                <a:ext cx="11658600" cy="216027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lIns="365760" tIns="182880" rIns="365760" bIns="182880"/>
              <a:lstStyle>
                <a:lvl1pPr marL="481013" indent="-481013" defTabSz="3657600">
                  <a:spcBef>
                    <a:spcPct val="20000"/>
                  </a:spcBef>
                  <a:buChar char="•"/>
                  <a:defRPr sz="3900">
                    <a:solidFill>
                      <a:schemeClr val="tx1"/>
                    </a:solidFill>
                    <a:latin typeface="Arial" panose="020B0604020202020204" pitchFamily="34" charset="0"/>
                  </a:defRPr>
                </a:lvl1pPr>
                <a:lvl2pPr marL="1395413" indent="-481013" defTabSz="3657600">
                  <a:spcBef>
                    <a:spcPct val="20000"/>
                  </a:spcBef>
                  <a:buChar char="–"/>
                  <a:defRPr sz="3000">
                    <a:solidFill>
                      <a:schemeClr val="tx1"/>
                    </a:solidFill>
                    <a:latin typeface="Arial" panose="020B0604020202020204" pitchFamily="34" charset="0"/>
                  </a:defRPr>
                </a:lvl2pPr>
                <a:lvl3pPr marL="4572000" indent="-914400" defTabSz="3657600">
                  <a:spcBef>
                    <a:spcPct val="20000"/>
                  </a:spcBef>
                  <a:buChar char="•"/>
                  <a:defRPr sz="2100">
                    <a:solidFill>
                      <a:schemeClr val="tx1"/>
                    </a:solidFill>
                    <a:latin typeface="Arial" panose="020B0604020202020204" pitchFamily="34" charset="0"/>
                  </a:defRPr>
                </a:lvl3pPr>
                <a:lvl4pPr marL="6400800" indent="-914400" defTabSz="3657600">
                  <a:spcBef>
                    <a:spcPct val="20000"/>
                  </a:spcBef>
                  <a:buChar char="–"/>
                  <a:defRPr sz="2100">
                    <a:solidFill>
                      <a:schemeClr val="tx1"/>
                    </a:solidFill>
                    <a:latin typeface="Arial" panose="020B0604020202020204" pitchFamily="34" charset="0"/>
                  </a:defRPr>
                </a:lvl4pPr>
                <a:lvl5pPr marL="8229600" indent="-914400" defTabSz="3657600">
                  <a:spcBef>
                    <a:spcPct val="20000"/>
                  </a:spcBef>
                  <a:buChar char="»"/>
                  <a:defRPr sz="2100">
                    <a:solidFill>
                      <a:schemeClr val="tx1"/>
                    </a:solidFill>
                    <a:latin typeface="Arial" panose="020B0604020202020204" pitchFamily="34" charset="0"/>
                  </a:defRPr>
                </a:lvl5pPr>
                <a:lvl6pPr marL="8686800" indent="-914400" defTabSz="3657600" fontAlgn="base">
                  <a:spcBef>
                    <a:spcPct val="20000"/>
                  </a:spcBef>
                  <a:spcAft>
                    <a:spcPct val="0"/>
                  </a:spcAft>
                  <a:buChar char="»"/>
                  <a:defRPr sz="2100">
                    <a:solidFill>
                      <a:schemeClr val="tx1"/>
                    </a:solidFill>
                    <a:latin typeface="Arial" panose="020B0604020202020204" pitchFamily="34" charset="0"/>
                  </a:defRPr>
                </a:lvl6pPr>
                <a:lvl7pPr marL="9144000" indent="-914400" defTabSz="3657600" fontAlgn="base">
                  <a:spcBef>
                    <a:spcPct val="20000"/>
                  </a:spcBef>
                  <a:spcAft>
                    <a:spcPct val="0"/>
                  </a:spcAft>
                  <a:buChar char="»"/>
                  <a:defRPr sz="2100">
                    <a:solidFill>
                      <a:schemeClr val="tx1"/>
                    </a:solidFill>
                    <a:latin typeface="Arial" panose="020B0604020202020204" pitchFamily="34" charset="0"/>
                  </a:defRPr>
                </a:lvl7pPr>
                <a:lvl8pPr marL="9601200" indent="-914400" defTabSz="3657600" fontAlgn="base">
                  <a:spcBef>
                    <a:spcPct val="20000"/>
                  </a:spcBef>
                  <a:spcAft>
                    <a:spcPct val="0"/>
                  </a:spcAft>
                  <a:buChar char="»"/>
                  <a:defRPr sz="2100">
                    <a:solidFill>
                      <a:schemeClr val="tx1"/>
                    </a:solidFill>
                    <a:latin typeface="Arial" panose="020B0604020202020204" pitchFamily="34" charset="0"/>
                  </a:defRPr>
                </a:lvl8pPr>
                <a:lvl9pPr marL="10058400" indent="-914400" defTabSz="3657600" fontAlgn="base">
                  <a:spcBef>
                    <a:spcPct val="20000"/>
                  </a:spcBef>
                  <a:spcAft>
                    <a:spcPct val="0"/>
                  </a:spcAft>
                  <a:buChar char="»"/>
                  <a:defRPr sz="2100">
                    <a:solidFill>
                      <a:schemeClr val="tx1"/>
                    </a:solidFill>
                    <a:latin typeface="Arial" panose="020B0604020202020204" pitchFamily="34" charset="0"/>
                  </a:defRPr>
                </a:lvl9pPr>
              </a:lstStyle>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lgn="ctr">
                  <a:buFontTx/>
                  <a:buNone/>
                </a:pPr>
                <a:r>
                  <a:rPr lang="en-US" altLang="en-US" sz="3200" dirty="0">
                    <a:latin typeface="+mn-lt"/>
                  </a:rPr>
                  <a:t>Fig 2. Overview of Methodology</a:t>
                </a:r>
              </a:p>
              <a:p>
                <a:pPr>
                  <a:buFontTx/>
                  <a:buNone/>
                </a:pPr>
                <a:endParaRPr lang="en-US" altLang="en-US" sz="4400" b="1" dirty="0"/>
              </a:p>
              <a:p>
                <a:pPr>
                  <a:buFontTx/>
                  <a:buNone/>
                </a:pPr>
                <a:r>
                  <a:rPr lang="en-US" altLang="en-US" sz="4400" b="1" dirty="0"/>
                  <a:t>Optimization Function</a:t>
                </a:r>
              </a:p>
              <a:p>
                <a:pPr>
                  <a:buFontTx/>
                  <a:buNone/>
                </a:pPr>
                <a:r>
                  <a:rPr lang="en-US" altLang="en-US" sz="2800" dirty="0"/>
                  <a:t>Detection Cost</a:t>
                </a:r>
              </a:p>
              <a:p>
                <a:pPr>
                  <a:buFontTx/>
                  <a:buChar char="-"/>
                </a:pPr>
                <a:r>
                  <a:rPr lang="en-US" altLang="en-US" sz="2800" dirty="0"/>
                  <a:t>Utilizes visual and audio detection functions built for humans but adapted for unmanned ground vehicle </a:t>
                </a:r>
              </a:p>
              <a:p>
                <a:pPr>
                  <a:buFontTx/>
                  <a:buChar char="-"/>
                </a:pPr>
                <a:r>
                  <a:rPr lang="en-US" altLang="en-US" sz="2800" dirty="0"/>
                  <a:t>Audio leverages the probability of being heard over the background noise of the area of operations</a:t>
                </a:r>
              </a:p>
              <a:p>
                <a:pPr>
                  <a:buFontTx/>
                  <a:buChar char="-"/>
                </a:pPr>
                <a:r>
                  <a:rPr lang="en-US" altLang="en-US" sz="2800" dirty="0"/>
                  <a:t>Visual detection utilizes line of sight and the total space that the UGV takes up in a human’s eye at distance r</a:t>
                </a:r>
              </a:p>
              <a:p>
                <a:pPr>
                  <a:buFontTx/>
                  <a:buNone/>
                </a:pPr>
                <a:r>
                  <a:rPr lang="en-US" altLang="en-US" sz="2800" dirty="0"/>
                  <a:t>Energy Cost</a:t>
                </a:r>
              </a:p>
              <a:p>
                <a:pPr>
                  <a:buFontTx/>
                  <a:buChar char="-"/>
                </a:pPr>
                <a:r>
                  <a:rPr lang="en-US" altLang="en-US" sz="2800" dirty="0"/>
                  <a:t>Drive train simulation of unmanned ground vehicle</a:t>
                </a:r>
              </a:p>
              <a:p>
                <a:pPr>
                  <a:buFontTx/>
                  <a:buChar char="-"/>
                </a:pPr>
                <a:r>
                  <a:rPr lang="en-US" altLang="en-US" sz="2800" dirty="0"/>
                  <a:t>Calculates energy in kJ that it takes to move from one node to another</a:t>
                </a:r>
              </a:p>
              <a:p>
                <a:pPr>
                  <a:buFontTx/>
                  <a:buChar char="-"/>
                </a:pPr>
                <a:r>
                  <a:rPr lang="en-US" altLang="en-US" sz="2800" dirty="0"/>
                  <a:t>Vehicle has regenerative braking and an onboard 5kW generator</a:t>
                </a:r>
                <a:endParaRPr lang="en-US" altLang="en-US" sz="3200" dirty="0"/>
              </a:p>
              <a:p>
                <a:pPr marL="0" indent="0">
                  <a:buNone/>
                </a:pPr>
                <a:r>
                  <a:rPr lang="en-US" altLang="en-US" sz="3200" dirty="0"/>
                  <a:t>Optimization Function</a:t>
                </a:r>
              </a:p>
              <a:p>
                <a:pPr>
                  <a:buFontTx/>
                  <a:buChar char="-"/>
                </a:pPr>
                <a14:m>
                  <m:oMath xmlns:m="http://schemas.openxmlformats.org/officeDocument/2006/math">
                    <m:r>
                      <a:rPr lang="el-GR" altLang="en-US" sz="3200" i="1" dirty="0" smtClean="0">
                        <a:latin typeface="Cambria Math" panose="02040503050406030204" pitchFamily="18" charset="0"/>
                      </a:rPr>
                      <m:t>𝛼</m:t>
                    </m:r>
                  </m:oMath>
                </a14:m>
                <a:r>
                  <a:rPr lang="en-US" altLang="en-US" sz="3200" dirty="0"/>
                  <a:t> and </a:t>
                </a:r>
                <a14:m>
                  <m:oMath xmlns:m="http://schemas.openxmlformats.org/officeDocument/2006/math">
                    <m:r>
                      <a:rPr lang="el-GR" altLang="en-US" sz="3200" i="1" dirty="0" smtClean="0">
                        <a:latin typeface="Cambria Math" panose="02040503050406030204" pitchFamily="18" charset="0"/>
                      </a:rPr>
                      <m:t>𝛽</m:t>
                    </m:r>
                  </m:oMath>
                </a14:m>
                <a:r>
                  <a:rPr lang="en-US" altLang="en-US" sz="3200" dirty="0"/>
                  <a:t> can be changed to alter the weight of detection or energy cost</a:t>
                </a:r>
              </a:p>
              <a:p>
                <a:pPr>
                  <a:buFontTx/>
                  <a:buChar char="-"/>
                </a:pPr>
                <a:r>
                  <a:rPr lang="en-US" altLang="en-US" sz="3200" dirty="0"/>
                  <a:t>We minimize the total likelihood of detection when an arc is taken plus the scaled total energy cost of the path taken</a:t>
                </a:r>
              </a:p>
              <a:p>
                <a:pPr marL="0" indent="0">
                  <a:buNone/>
                </a:pPr>
                <a:endParaRPr lang="en-US" altLang="en-US" sz="3200" dirty="0"/>
              </a:p>
              <a:p>
                <a:pPr marL="0" indent="0">
                  <a:buNone/>
                </a:pPr>
                <a:endParaRPr lang="en-US" altLang="en-US" sz="3200" dirty="0"/>
              </a:p>
              <a:p>
                <a:pPr marL="0" indent="0">
                  <a:buNone/>
                </a:pPr>
                <a:endParaRPr lang="en-US" altLang="en-US" sz="3200" dirty="0"/>
              </a:p>
              <a:p>
                <a:pPr marL="0" indent="0">
                  <a:buNone/>
                </a:pPr>
                <a:endParaRPr lang="en-US" altLang="en-US" sz="3200" dirty="0"/>
              </a:p>
              <a:p>
                <a:pPr marL="0" indent="0">
                  <a:buNone/>
                </a:pPr>
                <a:endParaRPr lang="en-US" altLang="en-US" sz="3200" dirty="0"/>
              </a:p>
              <a:p>
                <a:pPr marL="0" indent="0" algn="ctr">
                  <a:buNone/>
                </a:pPr>
                <a:r>
                  <a:rPr lang="en-US" altLang="en-US" sz="3200" dirty="0">
                    <a:latin typeface="+mn-lt"/>
                  </a:rPr>
                  <a:t>Eq 1. Multi-Objective Optimization Function</a:t>
                </a:r>
              </a:p>
              <a:p>
                <a:pPr marL="0" indent="0">
                  <a:buNone/>
                </a:pPr>
                <a:endParaRPr lang="en-US" altLang="en-US" dirty="0"/>
              </a:p>
            </p:txBody>
          </p:sp>
        </mc:Choice>
        <mc:Fallback xmlns="">
          <p:sp>
            <p:nvSpPr>
              <p:cNvPr id="2342" name="Rectangle 294"/>
              <p:cNvSpPr>
                <a:spLocks noRot="1" noChangeAspect="1" noMove="1" noResize="1" noEditPoints="1" noAdjustHandles="1" noChangeArrowheads="1" noChangeShapeType="1" noTextEdit="1"/>
              </p:cNvSpPr>
              <p:nvPr/>
            </p:nvSpPr>
            <p:spPr bwMode="auto">
              <a:xfrm>
                <a:off x="12573000" y="5257800"/>
                <a:ext cx="11658600" cy="21602700"/>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2343" name="Line 295"/>
          <p:cNvSpPr>
            <a:spLocks noChangeShapeType="1"/>
          </p:cNvSpPr>
          <p:nvPr/>
        </p:nvSpPr>
        <p:spPr bwMode="auto">
          <a:xfrm flipH="1" flipV="1">
            <a:off x="24460200" y="5257800"/>
            <a:ext cx="47625" cy="21564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4" name="Rectangle 296"/>
          <p:cNvSpPr>
            <a:spLocks noChangeArrowheads="1"/>
          </p:cNvSpPr>
          <p:nvPr/>
        </p:nvSpPr>
        <p:spPr bwMode="auto">
          <a:xfrm>
            <a:off x="24536400" y="5257800"/>
            <a:ext cx="11506200" cy="2160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5760" tIns="182880" rIns="365760" bIns="182880"/>
          <a:lstStyle>
            <a:lvl1pPr marL="481013" indent="-481013" defTabSz="3657600">
              <a:spcBef>
                <a:spcPct val="20000"/>
              </a:spcBef>
              <a:buChar char="•"/>
              <a:defRPr sz="3900">
                <a:solidFill>
                  <a:schemeClr val="tx1"/>
                </a:solidFill>
                <a:latin typeface="Arial" panose="020B0604020202020204" pitchFamily="34" charset="0"/>
              </a:defRPr>
            </a:lvl1pPr>
            <a:lvl2pPr marL="1395413" indent="-481013" defTabSz="3657600">
              <a:spcBef>
                <a:spcPct val="20000"/>
              </a:spcBef>
              <a:buChar char="–"/>
              <a:defRPr sz="3000">
                <a:solidFill>
                  <a:schemeClr val="tx1"/>
                </a:solidFill>
                <a:latin typeface="Arial" panose="020B0604020202020204" pitchFamily="34" charset="0"/>
              </a:defRPr>
            </a:lvl2pPr>
            <a:lvl3pPr marL="4572000" indent="-914400" defTabSz="3657600">
              <a:spcBef>
                <a:spcPct val="20000"/>
              </a:spcBef>
              <a:buChar char="•"/>
              <a:defRPr sz="2100">
                <a:solidFill>
                  <a:schemeClr val="tx1"/>
                </a:solidFill>
                <a:latin typeface="Arial" panose="020B0604020202020204" pitchFamily="34" charset="0"/>
              </a:defRPr>
            </a:lvl3pPr>
            <a:lvl4pPr marL="6400800" indent="-914400" defTabSz="3657600">
              <a:spcBef>
                <a:spcPct val="20000"/>
              </a:spcBef>
              <a:buChar char="–"/>
              <a:defRPr sz="2100">
                <a:solidFill>
                  <a:schemeClr val="tx1"/>
                </a:solidFill>
                <a:latin typeface="Arial" panose="020B0604020202020204" pitchFamily="34" charset="0"/>
              </a:defRPr>
            </a:lvl4pPr>
            <a:lvl5pPr marL="8229600" indent="-914400" defTabSz="3657600">
              <a:spcBef>
                <a:spcPct val="20000"/>
              </a:spcBef>
              <a:buChar char="»"/>
              <a:defRPr sz="2100">
                <a:solidFill>
                  <a:schemeClr val="tx1"/>
                </a:solidFill>
                <a:latin typeface="Arial" panose="020B0604020202020204" pitchFamily="34" charset="0"/>
              </a:defRPr>
            </a:lvl5pPr>
            <a:lvl6pPr marL="8686800" indent="-914400" defTabSz="3657600" fontAlgn="base">
              <a:spcBef>
                <a:spcPct val="20000"/>
              </a:spcBef>
              <a:spcAft>
                <a:spcPct val="0"/>
              </a:spcAft>
              <a:buChar char="»"/>
              <a:defRPr sz="2100">
                <a:solidFill>
                  <a:schemeClr val="tx1"/>
                </a:solidFill>
                <a:latin typeface="Arial" panose="020B0604020202020204" pitchFamily="34" charset="0"/>
              </a:defRPr>
            </a:lvl6pPr>
            <a:lvl7pPr marL="9144000" indent="-914400" defTabSz="3657600" fontAlgn="base">
              <a:spcBef>
                <a:spcPct val="20000"/>
              </a:spcBef>
              <a:spcAft>
                <a:spcPct val="0"/>
              </a:spcAft>
              <a:buChar char="»"/>
              <a:defRPr sz="2100">
                <a:solidFill>
                  <a:schemeClr val="tx1"/>
                </a:solidFill>
                <a:latin typeface="Arial" panose="020B0604020202020204" pitchFamily="34" charset="0"/>
              </a:defRPr>
            </a:lvl7pPr>
            <a:lvl8pPr marL="9601200" indent="-914400" defTabSz="3657600" fontAlgn="base">
              <a:spcBef>
                <a:spcPct val="20000"/>
              </a:spcBef>
              <a:spcAft>
                <a:spcPct val="0"/>
              </a:spcAft>
              <a:buChar char="»"/>
              <a:defRPr sz="2100">
                <a:solidFill>
                  <a:schemeClr val="tx1"/>
                </a:solidFill>
                <a:latin typeface="Arial" panose="020B0604020202020204" pitchFamily="34" charset="0"/>
              </a:defRPr>
            </a:lvl8pPr>
            <a:lvl9pPr marL="10058400" indent="-914400" defTabSz="3657600" fontAlgn="base">
              <a:spcBef>
                <a:spcPct val="20000"/>
              </a:spcBef>
              <a:spcAft>
                <a:spcPct val="0"/>
              </a:spcAft>
              <a:buChar char="»"/>
              <a:defRPr sz="2100">
                <a:solidFill>
                  <a:schemeClr val="tx1"/>
                </a:solidFill>
                <a:latin typeface="Arial" panose="020B0604020202020204" pitchFamily="34" charset="0"/>
              </a:defRPr>
            </a:lvl9pPr>
          </a:lstStyle>
          <a:p>
            <a:pPr>
              <a:buFontTx/>
              <a:buNone/>
            </a:pPr>
            <a:endParaRPr lang="en-US" altLang="en-US" sz="2800"/>
          </a:p>
        </p:txBody>
      </p:sp>
      <p:sp>
        <p:nvSpPr>
          <p:cNvPr id="2349" name="Rectangle 301"/>
          <p:cNvSpPr>
            <a:spLocks noGrp="1" noChangeArrowheads="1"/>
          </p:cNvSpPr>
          <p:nvPr>
            <p:ph type="body" sz="half" idx="2"/>
          </p:nvPr>
        </p:nvSpPr>
        <p:spPr>
          <a:xfrm>
            <a:off x="24460200" y="5257800"/>
            <a:ext cx="11229975" cy="21564600"/>
          </a:xfrm>
        </p:spPr>
        <p:txBody>
          <a:bodyPr/>
          <a:lstStyle/>
          <a:p>
            <a:pPr marL="476250" indent="-476250">
              <a:buFontTx/>
              <a:buNone/>
            </a:pPr>
            <a:r>
              <a:rPr lang="en-US" altLang="en-US" sz="4400" b="1" dirty="0"/>
              <a:t>Results</a:t>
            </a:r>
          </a:p>
          <a:p>
            <a:pPr marL="476250" indent="-476250">
              <a:buFontTx/>
              <a:buNone/>
            </a:pPr>
            <a:endParaRPr lang="en-US" altLang="en-US" sz="4400" b="1" dirty="0"/>
          </a:p>
          <a:p>
            <a:pPr marL="476250" indent="-476250">
              <a:buFontTx/>
              <a:buNone/>
            </a:pPr>
            <a:endParaRPr lang="en-US" altLang="en-US" sz="4400" b="1" dirty="0"/>
          </a:p>
          <a:p>
            <a:pPr marL="476250" indent="-476250">
              <a:buFontTx/>
              <a:buNone/>
            </a:pPr>
            <a:endParaRPr lang="en-US" altLang="en-US" sz="4400" b="1" dirty="0"/>
          </a:p>
          <a:p>
            <a:pPr marL="476250" indent="-476250">
              <a:buFontTx/>
              <a:buNone/>
            </a:pPr>
            <a:endParaRPr lang="en-US" altLang="en-US" sz="4400" b="1" dirty="0"/>
          </a:p>
          <a:p>
            <a:pPr marL="476250" indent="-476250">
              <a:buFontTx/>
              <a:buNone/>
            </a:pPr>
            <a:endParaRPr lang="en-US" altLang="en-US" sz="4400" b="1" dirty="0"/>
          </a:p>
          <a:p>
            <a:pPr marL="476250" indent="-476250">
              <a:buFontTx/>
              <a:buNone/>
            </a:pPr>
            <a:endParaRPr lang="en-US" altLang="en-US" sz="4400" b="1" dirty="0"/>
          </a:p>
          <a:p>
            <a:pPr marL="476250" indent="-476250">
              <a:buFontTx/>
              <a:buNone/>
            </a:pPr>
            <a:endParaRPr lang="en-US" altLang="en-US" sz="4400" b="1" dirty="0"/>
          </a:p>
          <a:p>
            <a:pPr marL="476250" indent="-476250">
              <a:buFontTx/>
              <a:buNone/>
            </a:pPr>
            <a:endParaRPr lang="en-US" altLang="en-US" sz="4400" b="1" dirty="0"/>
          </a:p>
          <a:p>
            <a:pPr marL="476250" indent="-476250">
              <a:buFontTx/>
              <a:buNone/>
            </a:pPr>
            <a:endParaRPr lang="en-US" altLang="en-US" sz="4400" b="1" dirty="0"/>
          </a:p>
          <a:p>
            <a:pPr marL="476250" indent="-476250">
              <a:buFontTx/>
              <a:buNone/>
            </a:pPr>
            <a:endParaRPr lang="en-US" altLang="en-US" sz="4400" b="1" dirty="0"/>
          </a:p>
          <a:p>
            <a:pPr marL="476250" indent="-476250"/>
            <a:endParaRPr lang="en-US" altLang="en-US" sz="2800" dirty="0"/>
          </a:p>
          <a:p>
            <a:pPr marL="476250" indent="-476250"/>
            <a:endParaRPr lang="en-US" altLang="en-US" sz="2800" dirty="0"/>
          </a:p>
          <a:p>
            <a:pPr marL="476250" indent="-476250"/>
            <a:endParaRPr lang="en-US" altLang="en-US" sz="2800" dirty="0"/>
          </a:p>
          <a:p>
            <a:pPr marL="476250" indent="-476250"/>
            <a:endParaRPr lang="en-US" altLang="en-US" sz="2800" dirty="0"/>
          </a:p>
          <a:p>
            <a:pPr marL="476250" indent="-476250"/>
            <a:endParaRPr lang="en-US" altLang="en-US" sz="2800" dirty="0"/>
          </a:p>
          <a:p>
            <a:pPr marL="0" indent="0" algn="ctr">
              <a:buNone/>
            </a:pPr>
            <a:r>
              <a:rPr lang="en-US" altLang="en-US" sz="3200" dirty="0">
                <a:latin typeface="+mj-lt"/>
              </a:rPr>
              <a:t>Fig 3. Results with Different Objective Weights</a:t>
            </a:r>
          </a:p>
          <a:p>
            <a:pPr marL="476250" indent="-476250">
              <a:buFontTx/>
              <a:buNone/>
            </a:pPr>
            <a:endParaRPr lang="en-US" altLang="en-US" sz="4400" b="1" dirty="0"/>
          </a:p>
          <a:p>
            <a:pPr marL="476250" indent="-476250">
              <a:buFontTx/>
              <a:buNone/>
            </a:pPr>
            <a:r>
              <a:rPr lang="en-US" altLang="en-US" sz="4400" b="1" dirty="0"/>
              <a:t>Conclusion</a:t>
            </a:r>
          </a:p>
          <a:p>
            <a:pPr marL="476250" indent="-476250">
              <a:buFontTx/>
              <a:buNone/>
            </a:pPr>
            <a:r>
              <a:rPr lang="en-US" altLang="en-US" sz="4400" b="1" dirty="0"/>
              <a:t>Make this about the results above</a:t>
            </a:r>
            <a:endParaRPr lang="en-US" altLang="en-US" sz="2800" dirty="0"/>
          </a:p>
          <a:p>
            <a:pPr marL="0" indent="0">
              <a:buNone/>
            </a:pPr>
            <a:r>
              <a:rPr lang="en-US" altLang="en-US" sz="3200" dirty="0"/>
              <a:t>Previous methods of path creation for humans can be applied to unmanned ground vehicles to the same effect. Allowing for the customization of weights for both detection and energy consumption allows for a pareto frontier of decisions a commander can make.</a:t>
            </a:r>
          </a:p>
          <a:p>
            <a:pPr marL="476250" indent="-476250">
              <a:buFontTx/>
              <a:buNone/>
            </a:pPr>
            <a:endParaRPr lang="en-US" altLang="en-US" sz="2800" dirty="0"/>
          </a:p>
          <a:p>
            <a:pPr marL="476250" indent="-476250">
              <a:buFontTx/>
              <a:buNone/>
            </a:pPr>
            <a:r>
              <a:rPr lang="en-US" altLang="en-US" sz="4400" b="1" dirty="0"/>
              <a:t>References</a:t>
            </a:r>
          </a:p>
          <a:p>
            <a:pPr marL="406400" indent="-406400">
              <a:buFontTx/>
              <a:buNone/>
            </a:pPr>
            <a:r>
              <a:rPr lang="en-US" altLang="en-US" sz="2800" dirty="0"/>
              <a:t>1. Kendall, Thomas P., Daniel T. Killian, and Matthew J. Koch. "Optimized Tactical Route Planning." Military Operations Research Journal 28, no. 4 (2023): 5-21.</a:t>
            </a:r>
          </a:p>
          <a:p>
            <a:pPr marL="476250" indent="-476250">
              <a:buFontTx/>
              <a:buNone/>
            </a:pPr>
            <a:r>
              <a:rPr lang="en-US" altLang="en-US" sz="4400" b="1" dirty="0"/>
              <a:t>Acknowledgments</a:t>
            </a:r>
          </a:p>
          <a:p>
            <a:pPr marL="476250" indent="-476250">
              <a:buFontTx/>
              <a:buNone/>
            </a:pPr>
            <a:r>
              <a:rPr lang="en-US" altLang="en-US" sz="2800" dirty="0"/>
              <a:t>Project Sponsor: Army Research Laboratory</a:t>
            </a:r>
          </a:p>
        </p:txBody>
      </p:sp>
      <p:pic>
        <p:nvPicPr>
          <p:cNvPr id="3" name="Picture 2">
            <a:extLst>
              <a:ext uri="{FF2B5EF4-FFF2-40B4-BE49-F238E27FC236}">
                <a16:creationId xmlns:a16="http://schemas.microsoft.com/office/drawing/2014/main" id="{27A2480B-004B-48F2-9EFA-A53747365A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4012" y="1617234"/>
            <a:ext cx="4076764" cy="3640566"/>
          </a:xfrm>
          <a:prstGeom prst="rect">
            <a:avLst/>
          </a:prstGeom>
        </p:spPr>
      </p:pic>
      <p:sp>
        <p:nvSpPr>
          <p:cNvPr id="20" name="Line 270">
            <a:extLst>
              <a:ext uri="{FF2B5EF4-FFF2-40B4-BE49-F238E27FC236}">
                <a16:creationId xmlns:a16="http://schemas.microsoft.com/office/drawing/2014/main" id="{629419C1-1ACC-4E16-8CA9-F9D33201F331}"/>
              </a:ext>
            </a:extLst>
          </p:cNvPr>
          <p:cNvSpPr>
            <a:spLocks noChangeShapeType="1"/>
          </p:cNvSpPr>
          <p:nvPr/>
        </p:nvSpPr>
        <p:spPr bwMode="auto">
          <a:xfrm>
            <a:off x="9372600" y="3553747"/>
            <a:ext cx="17373600" cy="0"/>
          </a:xfrm>
          <a:prstGeom prst="line">
            <a:avLst/>
          </a:prstGeom>
          <a:noFill/>
          <a:ln w="1016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Rectangle 15">
            <a:extLst>
              <a:ext uri="{FF2B5EF4-FFF2-40B4-BE49-F238E27FC236}">
                <a16:creationId xmlns:a16="http://schemas.microsoft.com/office/drawing/2014/main" id="{AE2C2B17-97D6-4849-A6AF-DC3A9EC0B0A0}"/>
              </a:ext>
            </a:extLst>
          </p:cNvPr>
          <p:cNvSpPr/>
          <p:nvPr/>
        </p:nvSpPr>
        <p:spPr bwMode="auto">
          <a:xfrm>
            <a:off x="914400" y="914400"/>
            <a:ext cx="34747200" cy="25603200"/>
          </a:xfrm>
          <a:prstGeom prst="rect">
            <a:avLst/>
          </a:prstGeom>
          <a:noFill/>
          <a:ln w="762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6576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Arial" charset="0"/>
            </a:endParaRPr>
          </a:p>
        </p:txBody>
      </p:sp>
      <p:pic>
        <p:nvPicPr>
          <p:cNvPr id="6" name="Picture 5">
            <a:extLst>
              <a:ext uri="{FF2B5EF4-FFF2-40B4-BE49-F238E27FC236}">
                <a16:creationId xmlns:a16="http://schemas.microsoft.com/office/drawing/2014/main" id="{BDC7E5DD-7727-4E96-AD91-C07682DCB90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7633012" y="1617234"/>
            <a:ext cx="2787120" cy="3568225"/>
          </a:xfrm>
          <a:prstGeom prst="rect">
            <a:avLst/>
          </a:prstGeom>
        </p:spPr>
      </p:pic>
      <p:sp>
        <p:nvSpPr>
          <p:cNvPr id="24" name="TextBox 23">
            <a:extLst>
              <a:ext uri="{FF2B5EF4-FFF2-40B4-BE49-F238E27FC236}">
                <a16:creationId xmlns:a16="http://schemas.microsoft.com/office/drawing/2014/main" id="{DFA71D63-37DE-4CE7-A2C4-92369569EAE9}"/>
              </a:ext>
            </a:extLst>
          </p:cNvPr>
          <p:cNvSpPr txBox="1"/>
          <p:nvPr/>
        </p:nvSpPr>
        <p:spPr>
          <a:xfrm>
            <a:off x="5581400" y="166906"/>
            <a:ext cx="26136600" cy="584775"/>
          </a:xfrm>
          <a:prstGeom prst="rect">
            <a:avLst/>
          </a:prstGeom>
          <a:noFill/>
        </p:spPr>
        <p:txBody>
          <a:bodyPr wrap="square" rtlCol="0">
            <a:spAutoFit/>
          </a:bodyPr>
          <a:lstStyle/>
          <a:p>
            <a:r>
              <a:rPr lang="en-US" sz="3200" b="1" dirty="0">
                <a:solidFill>
                  <a:srgbClr val="FF0000"/>
                </a:solidFill>
                <a:highlight>
                  <a:srgbClr val="FFFF00"/>
                </a:highlight>
                <a:latin typeface="Arial Narrow" panose="020B0606020202030204" pitchFamily="34" charset="0"/>
              </a:rPr>
              <a:t>Please delete this text box and the red dashed border once your poster is complete, anything outside of the red dashed line will be covered by the poster frame!</a:t>
            </a:r>
          </a:p>
        </p:txBody>
      </p:sp>
      <p:pic>
        <p:nvPicPr>
          <p:cNvPr id="17" name="Picture 16">
            <a:extLst>
              <a:ext uri="{FF2B5EF4-FFF2-40B4-BE49-F238E27FC236}">
                <a16:creationId xmlns:a16="http://schemas.microsoft.com/office/drawing/2014/main" id="{A57827AA-A50F-57C4-F9DD-1DD43DB7BF33}"/>
              </a:ext>
            </a:extLst>
          </p:cNvPr>
          <p:cNvPicPr>
            <a:picLocks noChangeAspect="1"/>
          </p:cNvPicPr>
          <p:nvPr/>
        </p:nvPicPr>
        <p:blipFill>
          <a:blip r:embed="rId6"/>
          <a:stretch>
            <a:fillRect/>
          </a:stretch>
        </p:blipFill>
        <p:spPr>
          <a:xfrm>
            <a:off x="2895599" y="14401800"/>
            <a:ext cx="8733591" cy="5486400"/>
          </a:xfrm>
          <a:prstGeom prst="rect">
            <a:avLst/>
          </a:prstGeom>
        </p:spPr>
      </p:pic>
      <p:pic>
        <p:nvPicPr>
          <p:cNvPr id="19" name="Picture 18">
            <a:extLst>
              <a:ext uri="{FF2B5EF4-FFF2-40B4-BE49-F238E27FC236}">
                <a16:creationId xmlns:a16="http://schemas.microsoft.com/office/drawing/2014/main" id="{FDE64910-10DC-33B3-C575-8715371BAEAF}"/>
              </a:ext>
            </a:extLst>
          </p:cNvPr>
          <p:cNvPicPr>
            <a:picLocks noChangeAspect="1"/>
          </p:cNvPicPr>
          <p:nvPr/>
        </p:nvPicPr>
        <p:blipFill>
          <a:blip r:embed="rId7"/>
          <a:stretch>
            <a:fillRect/>
          </a:stretch>
        </p:blipFill>
        <p:spPr>
          <a:xfrm>
            <a:off x="25252674" y="6043498"/>
            <a:ext cx="9645025" cy="10437966"/>
          </a:xfrm>
          <a:prstGeom prst="rect">
            <a:avLst/>
          </a:prstGeom>
        </p:spPr>
      </p:pic>
      <p:sp>
        <p:nvSpPr>
          <p:cNvPr id="21" name="Rectangle 20">
            <a:extLst>
              <a:ext uri="{FF2B5EF4-FFF2-40B4-BE49-F238E27FC236}">
                <a16:creationId xmlns:a16="http://schemas.microsoft.com/office/drawing/2014/main" id="{36CFE0F9-28EF-4F19-8179-D59B28A94330}"/>
              </a:ext>
            </a:extLst>
          </p:cNvPr>
          <p:cNvSpPr/>
          <p:nvPr/>
        </p:nvSpPr>
        <p:spPr bwMode="auto">
          <a:xfrm>
            <a:off x="28592713" y="6050932"/>
            <a:ext cx="3886200" cy="61624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6576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Arial" panose="020B0604020202020204" pitchFamily="34" charset="0"/>
            </a:endParaRPr>
          </a:p>
        </p:txBody>
      </p:sp>
      <p:pic>
        <p:nvPicPr>
          <p:cNvPr id="23" name="Picture 22">
            <a:extLst>
              <a:ext uri="{FF2B5EF4-FFF2-40B4-BE49-F238E27FC236}">
                <a16:creationId xmlns:a16="http://schemas.microsoft.com/office/drawing/2014/main" id="{FCF92EDE-A7AB-7B22-472C-3333DA1FA69A}"/>
              </a:ext>
            </a:extLst>
          </p:cNvPr>
          <p:cNvPicPr>
            <a:picLocks noChangeAspect="1"/>
          </p:cNvPicPr>
          <p:nvPr/>
        </p:nvPicPr>
        <p:blipFill rotWithShape="1">
          <a:blip r:embed="rId8"/>
          <a:srcRect l="26209" r="27436"/>
          <a:stretch/>
        </p:blipFill>
        <p:spPr>
          <a:xfrm>
            <a:off x="14030781" y="23878253"/>
            <a:ext cx="8514438" cy="1818481"/>
          </a:xfrm>
          <a:prstGeom prst="rect">
            <a:avLst/>
          </a:prstGeom>
        </p:spPr>
      </p:pic>
      <p:pic>
        <p:nvPicPr>
          <p:cNvPr id="2326" name="Picture 2325">
            <a:extLst>
              <a:ext uri="{FF2B5EF4-FFF2-40B4-BE49-F238E27FC236}">
                <a16:creationId xmlns:a16="http://schemas.microsoft.com/office/drawing/2014/main" id="{1465B005-24FE-3878-771D-ECFB4D5A204D}"/>
              </a:ext>
            </a:extLst>
          </p:cNvPr>
          <p:cNvPicPr>
            <a:picLocks noChangeAspect="1"/>
          </p:cNvPicPr>
          <p:nvPr/>
        </p:nvPicPr>
        <p:blipFill>
          <a:blip r:embed="rId9"/>
          <a:stretch>
            <a:fillRect/>
          </a:stretch>
        </p:blipFill>
        <p:spPr>
          <a:xfrm>
            <a:off x="12740170" y="5725686"/>
            <a:ext cx="11667643" cy="6085314"/>
          </a:xfrm>
          <a:prstGeom prst="rect">
            <a:avLst/>
          </a:prstGeom>
        </p:spPr>
      </p:pic>
      <p:pic>
        <p:nvPicPr>
          <p:cNvPr id="2327" name="Picture 2326">
            <a:extLst>
              <a:ext uri="{FF2B5EF4-FFF2-40B4-BE49-F238E27FC236}">
                <a16:creationId xmlns:a16="http://schemas.microsoft.com/office/drawing/2014/main" id="{09F03739-4E5E-EDC7-6A9E-EE712730C6F6}"/>
              </a:ext>
            </a:extLst>
          </p:cNvPr>
          <p:cNvPicPr>
            <a:picLocks noChangeAspect="1"/>
          </p:cNvPicPr>
          <p:nvPr/>
        </p:nvPicPr>
        <p:blipFill>
          <a:blip r:embed="rId10"/>
          <a:stretch>
            <a:fillRect/>
          </a:stretch>
        </p:blipFill>
        <p:spPr>
          <a:xfrm>
            <a:off x="1072514" y="2413084"/>
            <a:ext cx="3871376" cy="1976525"/>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3657600" rtl="0" eaLnBrk="1" fontAlgn="base" latinLnBrk="0" hangingPunct="1">
          <a:lnSpc>
            <a:spcPct val="100000"/>
          </a:lnSpc>
          <a:spcBef>
            <a:spcPct val="0"/>
          </a:spcBef>
          <a:spcAft>
            <a:spcPct val="0"/>
          </a:spcAft>
          <a:buClrTx/>
          <a:buSzTx/>
          <a:buFontTx/>
          <a:buNone/>
          <a:tabLst/>
          <a:defRPr kumimoji="0" lang="en-US" altLang="en-US" sz="7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3657600" rtl="0" eaLnBrk="1" fontAlgn="base" latinLnBrk="0" hangingPunct="1">
          <a:lnSpc>
            <a:spcPct val="100000"/>
          </a:lnSpc>
          <a:spcBef>
            <a:spcPct val="0"/>
          </a:spcBef>
          <a:spcAft>
            <a:spcPct val="0"/>
          </a:spcAft>
          <a:buClrTx/>
          <a:buSzTx/>
          <a:buFontTx/>
          <a:buNone/>
          <a:tabLst/>
          <a:defRPr kumimoji="0" lang="en-US" altLang="en-US" sz="72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F25CA07ABE8746922A96DE612B94ED" ma:contentTypeVersion="19" ma:contentTypeDescription="Create a new document." ma:contentTypeScope="" ma:versionID="9286eaafb9faa32d4f1983c5cc2a57cb">
  <xsd:schema xmlns:xsd="http://www.w3.org/2001/XMLSchema" xmlns:xs="http://www.w3.org/2001/XMLSchema" xmlns:p="http://schemas.microsoft.com/office/2006/metadata/properties" xmlns:ns2="56da9768-d3a1-4445-bbbe-4f4dcd00b479" xmlns:ns3="7d11626b-f2c7-480d-9707-dfbb9866a658" targetNamespace="http://schemas.microsoft.com/office/2006/metadata/properties" ma:root="true" ma:fieldsID="05da4da3958dd64ea5025b9ff1adb0e3" ns2:_="" ns3:_="">
    <xsd:import namespace="56da9768-d3a1-4445-bbbe-4f4dcd00b479"/>
    <xsd:import namespace="7d11626b-f2c7-480d-9707-dfbb9866a658"/>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KeyPoints" minOccurs="0"/>
                <xsd:element ref="ns2:MediaServiceKeyPoints" minOccurs="0"/>
                <xsd:element ref="ns2:MediaLengthInSeconds" minOccurs="0"/>
                <xsd:element ref="ns2:MediaServiceAutoTags" minOccurs="0"/>
                <xsd:element ref="ns2:MediaServiceGenerationTime" minOccurs="0"/>
                <xsd:element ref="ns2:MediaServiceEventHashCode" minOccurs="0"/>
                <xsd:element ref="ns2:MediaServiceOCR" minOccurs="0"/>
                <xsd:element ref="ns2:lcf76f155ced4ddcb4097134ff3c332f" minOccurs="0"/>
                <xsd:element ref="ns3:TaxCatchAll" minOccurs="0"/>
                <xsd:element ref="ns2:MediaServiceLocation" minOccurs="0"/>
                <xsd:element ref="ns2:DataDescrip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da9768-d3a1-4445-bbbe-4f4dcd00b4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b362c7eb-5c45-4d0a-8479-4b30401fcacf"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DataDescription" ma:index="24" nillable="true" ma:displayName="Data Description" ma:description="Brief description of the dataset" ma:format="Dropdown" ma:internalName="DataDescription">
      <xsd:simpleType>
        <xsd:restriction base="dms:Note">
          <xsd:maxLength value="255"/>
        </xsd:restriction>
      </xsd:simple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d11626b-f2c7-480d-9707-dfbb9866a658"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baa8f4ad-4a2d-4a84-80b7-aae1ccf2ca83}" ma:internalName="TaxCatchAll" ma:showField="CatchAllData" ma:web="7d11626b-f2c7-480d-9707-dfbb9866a65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LongProperties xmlns="http://schemas.microsoft.com/office/2006/metadata/longProperties">
  <LongProp xmlns="" name="MetaInfo"><![CDATA[60;#vti_parserversion:SR|14.0.0.4762
vti_folderitemcount:IR|0
Order:DW|6000.00000000000
TaxKeyword:SW|
_Category:SW|
Category:SW|Templates
vti_author:SR|USMAEDU\\Hilary.Fletcher
vti_categories:VW|
vti_approvallevel:SR|
vti_foldersubfolderitemcount:IR|0
vti_modifiedby:SR|USMAEDU\\natalie.vanatta
vti_assignedto:SR|
Keywords:SW|
_Status:SW|
vti_cachedcustomprops:VX|vti_approvallevel vti_categories Subject TaxKeywordTaxHTField vti_assignedto Keywords _Status Order TaxKeyword vti_title _Author _Category Slides Category _Comments TaxCatchAll
ContentTypeId:SW|0x010100B55B46B06DCCCE4EA6F50434AF566168
vti_cachedtitle:SR|Poster Template (Wide)
vti_title:SR|Poster Template (Wide)
_Author:SW|CDT Lee, Leon x72269
Slides:IW|1
_Comments:SW|
TaxCatchAll:SW|
Subject:SW|
TaxKeywordTaxHTField:SW|
]]></LongProp>
</Long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lcf76f155ced4ddcb4097134ff3c332f xmlns="56da9768-d3a1-4445-bbbe-4f4dcd00b479">
      <Terms xmlns="http://schemas.microsoft.com/office/infopath/2007/PartnerControls"/>
    </lcf76f155ced4ddcb4097134ff3c332f>
    <TaxCatchAll xmlns="7d11626b-f2c7-480d-9707-dfbb9866a658" xsi:nil="true"/>
    <DataDescription xmlns="56da9768-d3a1-4445-bbbe-4f4dcd00b479" xsi:nil="true"/>
    <SharedWithUsers xmlns="7d11626b-f2c7-480d-9707-dfbb9866a658">
      <UserInfo>
        <DisplayName/>
        <AccountId xsi:nil="true"/>
        <AccountType/>
      </UserInfo>
    </SharedWithUsers>
    <MediaLengthInSeconds xmlns="56da9768-d3a1-4445-bbbe-4f4dcd00b479" xsi:nil="true"/>
  </documentManagement>
</p:properties>
</file>

<file path=customXml/itemProps1.xml><?xml version="1.0" encoding="utf-8"?>
<ds:datastoreItem xmlns:ds="http://schemas.openxmlformats.org/officeDocument/2006/customXml" ds:itemID="{93A53B31-8EEB-4CE0-A2E8-076C97F316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da9768-d3a1-4445-bbbe-4f4dcd00b479"/>
    <ds:schemaRef ds:uri="7d11626b-f2c7-480d-9707-dfbb9866a6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5E1183-A6C7-4ED2-B509-75E03039BEBC}">
  <ds:schemaRefs>
    <ds:schemaRef ds:uri="http://schemas.microsoft.com/office/2006/metadata/longProperties"/>
    <ds:schemaRef ds:uri=""/>
  </ds:schemaRefs>
</ds:datastoreItem>
</file>

<file path=customXml/itemProps3.xml><?xml version="1.0" encoding="utf-8"?>
<ds:datastoreItem xmlns:ds="http://schemas.openxmlformats.org/officeDocument/2006/customXml" ds:itemID="{30CCC694-31DB-4150-9332-B9B398EF321E}">
  <ds:schemaRefs>
    <ds:schemaRef ds:uri="http://schemas.microsoft.com/sharepoint/v3/contenttype/forms"/>
  </ds:schemaRefs>
</ds:datastoreItem>
</file>

<file path=customXml/itemProps4.xml><?xml version="1.0" encoding="utf-8"?>
<ds:datastoreItem xmlns:ds="http://schemas.openxmlformats.org/officeDocument/2006/customXml" ds:itemID="{3F8020C9-BFBB-4E73-8113-B20FBF7B77CF}">
  <ds:schemaRefs>
    <ds:schemaRef ds:uri="http://schemas.microsoft.com/office/2006/documentManagement/types"/>
    <ds:schemaRef ds:uri="http://purl.org/dc/dcmitype/"/>
    <ds:schemaRef ds:uri="http://purl.org/dc/terms/"/>
    <ds:schemaRef ds:uri="http://www.w3.org/XML/1998/namespace"/>
    <ds:schemaRef ds:uri="20d3a251-6026-48e4-aed9-339bcd57fe11"/>
    <ds:schemaRef ds:uri="114d7199-9ac4-4261-88d7-5af66d6f5704"/>
    <ds:schemaRef ds:uri="http://schemas.microsoft.com/office/infopath/2007/PartnerControls"/>
    <ds:schemaRef ds:uri="http://schemas.openxmlformats.org/package/2006/metadata/core-properties"/>
    <ds:schemaRef ds:uri="http://schemas.microsoft.com/office/2006/metadata/properties"/>
    <ds:schemaRef ds:uri="http://purl.org/dc/elements/1.1/"/>
    <ds:schemaRef ds:uri="56da9768-d3a1-4445-bbbe-4f4dcd00b479"/>
    <ds:schemaRef ds:uri="7d11626b-f2c7-480d-9707-dfbb9866a658"/>
  </ds:schemaRefs>
</ds:datastoreItem>
</file>

<file path=docProps/app.xml><?xml version="1.0" encoding="utf-8"?>
<Properties xmlns="http://schemas.openxmlformats.org/officeDocument/2006/extended-properties" xmlns:vt="http://schemas.openxmlformats.org/officeDocument/2006/docPropsVTypes">
  <Template>Eclipse</Template>
  <TotalTime>4917</TotalTime>
  <Words>542</Words>
  <Application>Microsoft Office PowerPoint</Application>
  <PresentationFormat>Custom</PresentationFormat>
  <Paragraphs>87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Arial</vt:lpstr>
      <vt:lpstr>Arial Narrow</vt:lpstr>
      <vt:lpstr>Cambria Math</vt:lpstr>
      <vt:lpstr>Palatino Linotype</vt:lpstr>
      <vt:lpstr>Default Design</vt:lpstr>
      <vt:lpstr>Optimized Tactical Routing for  Unmanned Ground Vehicles  Cadet Jacob Hyatt Advisors: LTC James Grymes, COL Corey James, and Dr. Robert Jane</vt:lpstr>
    </vt:vector>
  </TitlesOfParts>
  <Company>USMA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(Wide)</dc:title>
  <dc:creator>G. Jake LaPorte</dc:creator>
  <cp:keywords/>
  <cp:lastModifiedBy>Hyatt, Jacob E CDT 2025</cp:lastModifiedBy>
  <cp:revision>30</cp:revision>
  <dcterms:created xsi:type="dcterms:W3CDTF">2007-04-20T04:19:37Z</dcterms:created>
  <dcterms:modified xsi:type="dcterms:W3CDTF">2024-11-05T12:32:57Z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6000</vt:r8>
  </property>
  <property fmtid="{D5CDD505-2E9C-101B-9397-08002B2CF9AE}" pid="3" name="TaxKeyword">
    <vt:lpwstr/>
  </property>
  <property fmtid="{D5CDD505-2E9C-101B-9397-08002B2CF9AE}" pid="4" name="MetaInfo">
    <vt:lpwstr>60;#vti_parserversion:SR|14.0.0.4762_x000d_
vti_folderitemcount:IR|0_x000d_
Order:DW|6000.00000000000_x000d_
TaxKeyword:SW|_x000d_
_Category:SW|_x000d_
Category:SW|Templates_x000d_
vti_author:SR|USMAEDU\\Hilary.Fletcher_x000d_
vti_categories:VW|_x000d_
vti_approvallevel:SR|_x000d_
vti_foldersubfolderitemcoun</vt:lpwstr>
  </property>
  <property fmtid="{D5CDD505-2E9C-101B-9397-08002B2CF9AE}" pid="5" name="FSObjType">
    <vt:lpwstr>0</vt:lpwstr>
  </property>
  <property fmtid="{D5CDD505-2E9C-101B-9397-08002B2CF9AE}" pid="6" name="FileDirRef">
    <vt:lpwstr>math/ma491/Shared Documents</vt:lpwstr>
  </property>
  <property fmtid="{D5CDD505-2E9C-101B-9397-08002B2CF9AE}" pid="7" name="FileLeafRef">
    <vt:lpwstr>PosterTemplate-Wide.ppt</vt:lpwstr>
  </property>
  <property fmtid="{D5CDD505-2E9C-101B-9397-08002B2CF9AE}" pid="8" name="ContentType">
    <vt:lpwstr>Document</vt:lpwstr>
  </property>
  <property fmtid="{D5CDD505-2E9C-101B-9397-08002B2CF9AE}" pid="9" name="ContentTypeId">
    <vt:lpwstr>0x010100EEF25CA07ABE8746922A96DE612B94ED</vt:lpwstr>
  </property>
  <property fmtid="{D5CDD505-2E9C-101B-9397-08002B2CF9AE}" pid="10" name="MediaServiceImageTags">
    <vt:lpwstr/>
  </property>
  <property fmtid="{D5CDD505-2E9C-101B-9397-08002B2CF9AE}" pid="11" name="xd_Signature">
    <vt:bool>false</vt:bool>
  </property>
  <property fmtid="{D5CDD505-2E9C-101B-9397-08002B2CF9AE}" pid="12" name="xd_ProgID">
    <vt:lpwstr/>
  </property>
  <property fmtid="{D5CDD505-2E9C-101B-9397-08002B2CF9AE}" pid="13" name="ComplianceAssetId">
    <vt:lpwstr/>
  </property>
  <property fmtid="{D5CDD505-2E9C-101B-9397-08002B2CF9AE}" pid="14" name="TemplateUrl">
    <vt:lpwstr/>
  </property>
  <property fmtid="{D5CDD505-2E9C-101B-9397-08002B2CF9AE}" pid="15" name="_ExtendedDescription">
    <vt:lpwstr/>
  </property>
  <property fmtid="{D5CDD505-2E9C-101B-9397-08002B2CF9AE}" pid="16" name="TriggerFlowInfo">
    <vt:lpwstr/>
  </property>
</Properties>
</file>