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handoutMasterIdLst>
    <p:handoutMasterId r:id="rId7"/>
  </p:handoutMasterIdLst>
  <p:sldIdLst>
    <p:sldId id="378" r:id="rId5"/>
  </p:sldIdLst>
  <p:sldSz cx="36576000" cy="27432000"/>
  <p:notesSz cx="6858000" cy="9144000"/>
  <p:defaultTextStyle>
    <a:defPPr>
      <a:defRPr lang="en-US"/>
    </a:defPPr>
    <a:lvl1pPr marL="0" algn="l" defTabSz="1536192" rtl="0" eaLnBrk="1" latinLnBrk="0" hangingPunct="1">
      <a:defRPr sz="6048" kern="1200">
        <a:solidFill>
          <a:schemeClr val="tx1"/>
        </a:solidFill>
        <a:latin typeface="+mn-lt"/>
        <a:ea typeface="+mn-ea"/>
        <a:cs typeface="+mn-cs"/>
      </a:defRPr>
    </a:lvl1pPr>
    <a:lvl2pPr marL="1536192" algn="l" defTabSz="1536192" rtl="0" eaLnBrk="1" latinLnBrk="0" hangingPunct="1">
      <a:defRPr sz="6048" kern="1200">
        <a:solidFill>
          <a:schemeClr val="tx1"/>
        </a:solidFill>
        <a:latin typeface="+mn-lt"/>
        <a:ea typeface="+mn-ea"/>
        <a:cs typeface="+mn-cs"/>
      </a:defRPr>
    </a:lvl2pPr>
    <a:lvl3pPr marL="3072384" algn="l" defTabSz="1536192" rtl="0" eaLnBrk="1" latinLnBrk="0" hangingPunct="1">
      <a:defRPr sz="6048" kern="1200">
        <a:solidFill>
          <a:schemeClr val="tx1"/>
        </a:solidFill>
        <a:latin typeface="+mn-lt"/>
        <a:ea typeface="+mn-ea"/>
        <a:cs typeface="+mn-cs"/>
      </a:defRPr>
    </a:lvl3pPr>
    <a:lvl4pPr marL="4608576" algn="l" defTabSz="1536192" rtl="0" eaLnBrk="1" latinLnBrk="0" hangingPunct="1">
      <a:defRPr sz="6048" kern="1200">
        <a:solidFill>
          <a:schemeClr val="tx1"/>
        </a:solidFill>
        <a:latin typeface="+mn-lt"/>
        <a:ea typeface="+mn-ea"/>
        <a:cs typeface="+mn-cs"/>
      </a:defRPr>
    </a:lvl4pPr>
    <a:lvl5pPr marL="6144768" algn="l" defTabSz="1536192" rtl="0" eaLnBrk="1" latinLnBrk="0" hangingPunct="1">
      <a:defRPr sz="6048" kern="1200">
        <a:solidFill>
          <a:schemeClr val="tx1"/>
        </a:solidFill>
        <a:latin typeface="+mn-lt"/>
        <a:ea typeface="+mn-ea"/>
        <a:cs typeface="+mn-cs"/>
      </a:defRPr>
    </a:lvl5pPr>
    <a:lvl6pPr marL="7680960" algn="l" defTabSz="1536192" rtl="0" eaLnBrk="1" latinLnBrk="0" hangingPunct="1">
      <a:defRPr sz="6048" kern="1200">
        <a:solidFill>
          <a:schemeClr val="tx1"/>
        </a:solidFill>
        <a:latin typeface="+mn-lt"/>
        <a:ea typeface="+mn-ea"/>
        <a:cs typeface="+mn-cs"/>
      </a:defRPr>
    </a:lvl6pPr>
    <a:lvl7pPr marL="9217152" algn="l" defTabSz="1536192" rtl="0" eaLnBrk="1" latinLnBrk="0" hangingPunct="1">
      <a:defRPr sz="6048" kern="1200">
        <a:solidFill>
          <a:schemeClr val="tx1"/>
        </a:solidFill>
        <a:latin typeface="+mn-lt"/>
        <a:ea typeface="+mn-ea"/>
        <a:cs typeface="+mn-cs"/>
      </a:defRPr>
    </a:lvl7pPr>
    <a:lvl8pPr marL="10753344" algn="l" defTabSz="1536192" rtl="0" eaLnBrk="1" latinLnBrk="0" hangingPunct="1">
      <a:defRPr sz="6048" kern="1200">
        <a:solidFill>
          <a:schemeClr val="tx1"/>
        </a:solidFill>
        <a:latin typeface="+mn-lt"/>
        <a:ea typeface="+mn-ea"/>
        <a:cs typeface="+mn-cs"/>
      </a:defRPr>
    </a:lvl8pPr>
    <a:lvl9pPr marL="12289536" algn="l" defTabSz="1536192" rtl="0" eaLnBrk="1" latinLnBrk="0" hangingPunct="1">
      <a:defRPr sz="604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D20BCF-DB8D-4DFA-8D3C-4A52695BE2FB}" v="57" dt="2024-11-06T02:27:55.321"/>
  </p1510:revLst>
</p1510:revInfo>
</file>

<file path=ppt/tableStyles.xml><?xml version="1.0" encoding="utf-8"?>
<a:tblStyleLst xmlns:a="http://schemas.openxmlformats.org/drawingml/2006/main" def="{2D5ABB26-0587-4C30-8999-92F81FD0307C}">
  <a:tblStyle styleId="{539DC7DE-C913-414B-8FE4-B8EEFB8BD690}" styleName="U.S. Army">
    <a:wholeTbl>
      <a:tcTxStyle>
        <a:fontRef idx="minor"/>
        <a:schemeClr val="tx1"/>
      </a:tcTxStyle>
      <a:tcStyle>
        <a:tcBdr>
          <a:left>
            <a:ln w="12700">
              <a:solidFill>
                <a:schemeClr val="tx1"/>
              </a:solidFill>
            </a:ln>
          </a:left>
          <a:right>
            <a:ln w="12700">
              <a:solidFill>
                <a:schemeClr val="tx1"/>
              </a:solidFill>
            </a:ln>
          </a:right>
          <a:top>
            <a:ln w="12700">
              <a:solidFill>
                <a:schemeClr val="tx1"/>
              </a:solidFill>
            </a:ln>
          </a:top>
          <a:bottom>
            <a:ln w="12700">
              <a:solidFill>
                <a:schemeClr val="tx1"/>
              </a:solidFill>
            </a:ln>
          </a:bottom>
          <a:insideH>
            <a:ln w="12700">
              <a:solidFill>
                <a:schemeClr val="tx1"/>
              </a:solidFill>
            </a:ln>
          </a:insideH>
          <a:insideV>
            <a:ln w="12700">
              <a:solidFill>
                <a:schemeClr val="tx1"/>
              </a:solidFill>
            </a:ln>
          </a:insideV>
        </a:tcBdr>
        <a:fill>
          <a:noFill/>
        </a:fill>
      </a:tcStyle>
    </a:wholeTbl>
    <a:band1H>
      <a:tcStyle>
        <a:tcBdr/>
        <a:fill>
          <a:noFill/>
        </a:fill>
      </a:tcStyle>
    </a:band1H>
    <a:band2H>
      <a:tcTxStyle>
        <a:fontRef idx="minor"/>
        <a:srgbClr val="221F20"/>
      </a:tcTxStyle>
      <a:tcStyle>
        <a:tcBdr/>
        <a:fill>
          <a:solidFill>
            <a:srgbClr val="D5D5D7"/>
          </a:solidFill>
        </a:fill>
      </a:tcStyle>
    </a:band2H>
    <a:band1V>
      <a:tcStyle>
        <a:tcBdr/>
        <a:fill>
          <a:noFill/>
        </a:fill>
      </a:tcStyle>
    </a:band1V>
    <a:band2V>
      <a:tcTxStyle>
        <a:fontRef idx="minor"/>
        <a:srgbClr val="221F20"/>
      </a:tcTxStyle>
      <a:tcStyle>
        <a:tcBdr/>
        <a:fill>
          <a:solidFill>
            <a:srgbClr val="D5D5D7"/>
          </a:solidFill>
        </a:fill>
      </a:tcStyle>
    </a:band2V>
    <a:lastCol>
      <a:tcTxStyle b="on">
        <a:fontRef idx="minor"/>
        <a:schemeClr val="tx1"/>
      </a:tcTxStyle>
      <a:tcStyle>
        <a:tcBdr/>
      </a:tcStyle>
    </a:lastCol>
    <a:firstCol>
      <a:tcTxStyle b="on">
        <a:fontRef idx="minor"/>
        <a:schemeClr val="tx1"/>
      </a:tcTxStyle>
      <a:tcStyle>
        <a:tcBdr/>
      </a:tcStyle>
    </a:firstCol>
    <a:lastRow>
      <a:tcTxStyle b="on">
        <a:fontRef idx="minor"/>
        <a:schemeClr val="tx1"/>
      </a:tcTxStyle>
      <a:tcStyle>
        <a:tcBdr>
          <a:top>
            <a:ln w="25400">
              <a:solidFill>
                <a:schemeClr val="tx1"/>
              </a:solidFill>
            </a:ln>
          </a:top>
        </a:tcBdr>
        <a:fill>
          <a:noFill/>
        </a:fill>
      </a:tcStyle>
    </a:lastRow>
    <a:firstRow>
      <a:tcTxStyle b="on">
        <a:fontRef idx="minor"/>
        <a:schemeClr val="bg2"/>
      </a:tcTxStyle>
      <a:tcStyle>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6229"/>
  </p:normalViewPr>
  <p:slideViewPr>
    <p:cSldViewPr snapToGrid="0" showGuides="1">
      <p:cViewPr>
        <p:scale>
          <a:sx n="84" d="100"/>
          <a:sy n="84" d="100"/>
        </p:scale>
        <p:origin x="-4980" y="-6822"/>
      </p:cViewPr>
      <p:guideLst/>
    </p:cSldViewPr>
  </p:slideViewPr>
  <p:notesTextViewPr>
    <p:cViewPr>
      <p:scale>
        <a:sx n="1" d="1"/>
        <a:sy n="1" d="1"/>
      </p:scale>
      <p:origin x="0" y="0"/>
    </p:cViewPr>
  </p:notesTextViewPr>
  <p:sorterViewPr>
    <p:cViewPr>
      <p:scale>
        <a:sx n="1" d="1"/>
        <a:sy n="1" d="1"/>
      </p:scale>
      <p:origin x="0" y="0"/>
    </p:cViewPr>
  </p:sorterViewPr>
  <p:notesViewPr>
    <p:cSldViewPr snapToGrid="0" showGuides="1">
      <p:cViewPr varScale="1">
        <p:scale>
          <a:sx n="82" d="100"/>
          <a:sy n="82" d="100"/>
        </p:scale>
        <p:origin x="301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yatt, Jacob E CDT 2025" userId="8b9d417a-8c46-4136-87d3-9b6e2d7ca5cb" providerId="ADAL" clId="{57D20BCF-DB8D-4DFA-8D3C-4A52695BE2FB}"/>
    <pc:docChg chg="undo custSel delSld modSld">
      <pc:chgData name="Hyatt, Jacob E CDT 2025" userId="8b9d417a-8c46-4136-87d3-9b6e2d7ca5cb" providerId="ADAL" clId="{57D20BCF-DB8D-4DFA-8D3C-4A52695BE2FB}" dt="2024-11-06T02:49:51.043" v="1224" actId="20577"/>
      <pc:docMkLst>
        <pc:docMk/>
      </pc:docMkLst>
      <pc:sldChg chg="addSp delSp modSp mod">
        <pc:chgData name="Hyatt, Jacob E CDT 2025" userId="8b9d417a-8c46-4136-87d3-9b6e2d7ca5cb" providerId="ADAL" clId="{57D20BCF-DB8D-4DFA-8D3C-4A52695BE2FB}" dt="2024-11-06T02:49:51.043" v="1224" actId="20577"/>
        <pc:sldMkLst>
          <pc:docMk/>
          <pc:sldMk cId="2696109715" sldId="378"/>
        </pc:sldMkLst>
        <pc:spChg chg="mod">
          <ac:chgData name="Hyatt, Jacob E CDT 2025" userId="8b9d417a-8c46-4136-87d3-9b6e2d7ca5cb" providerId="ADAL" clId="{57D20BCF-DB8D-4DFA-8D3C-4A52695BE2FB}" dt="2024-11-06T01:10:42.867" v="101" actId="122"/>
          <ac:spMkLst>
            <pc:docMk/>
            <pc:sldMk cId="2696109715" sldId="378"/>
            <ac:spMk id="3" creationId="{5DD7B6E9-C4AF-7543-0DB2-9F193667A1DC}"/>
          </ac:spMkLst>
        </pc:spChg>
        <pc:spChg chg="mod">
          <ac:chgData name="Hyatt, Jacob E CDT 2025" userId="8b9d417a-8c46-4136-87d3-9b6e2d7ca5cb" providerId="ADAL" clId="{57D20BCF-DB8D-4DFA-8D3C-4A52695BE2FB}" dt="2024-11-06T01:06:46.487" v="22" actId="20577"/>
          <ac:spMkLst>
            <pc:docMk/>
            <pc:sldMk cId="2696109715" sldId="378"/>
            <ac:spMk id="4" creationId="{71586FB0-D475-373E-C9E3-94E31BFCD960}"/>
          </ac:spMkLst>
        </pc:spChg>
        <pc:spChg chg="mod">
          <ac:chgData name="Hyatt, Jacob E CDT 2025" userId="8b9d417a-8c46-4136-87d3-9b6e2d7ca5cb" providerId="ADAL" clId="{57D20BCF-DB8D-4DFA-8D3C-4A52695BE2FB}" dt="2024-11-06T01:07:03.085" v="76" actId="20577"/>
          <ac:spMkLst>
            <pc:docMk/>
            <pc:sldMk cId="2696109715" sldId="378"/>
            <ac:spMk id="5" creationId="{7178B0E3-8C44-CD54-1E0E-8B3F17461861}"/>
          </ac:spMkLst>
        </pc:spChg>
        <pc:spChg chg="mod">
          <ac:chgData name="Hyatt, Jacob E CDT 2025" userId="8b9d417a-8c46-4136-87d3-9b6e2d7ca5cb" providerId="ADAL" clId="{57D20BCF-DB8D-4DFA-8D3C-4A52695BE2FB}" dt="2024-11-06T01:10:07.695" v="96" actId="20577"/>
          <ac:spMkLst>
            <pc:docMk/>
            <pc:sldMk cId="2696109715" sldId="378"/>
            <ac:spMk id="6" creationId="{18285CA3-1EBD-36AF-91D2-1D0172FB4BA0}"/>
          </ac:spMkLst>
        </pc:spChg>
        <pc:spChg chg="add mod">
          <ac:chgData name="Hyatt, Jacob E CDT 2025" userId="8b9d417a-8c46-4136-87d3-9b6e2d7ca5cb" providerId="ADAL" clId="{57D20BCF-DB8D-4DFA-8D3C-4A52695BE2FB}" dt="2024-11-06T01:06:23.203" v="3"/>
          <ac:spMkLst>
            <pc:docMk/>
            <pc:sldMk cId="2696109715" sldId="378"/>
            <ac:spMk id="8" creationId="{95D7D35E-D34B-6FD1-22B8-A35084C8F093}"/>
          </ac:spMkLst>
        </pc:spChg>
        <pc:spChg chg="add mod">
          <ac:chgData name="Hyatt, Jacob E CDT 2025" userId="8b9d417a-8c46-4136-87d3-9b6e2d7ca5cb" providerId="ADAL" clId="{57D20BCF-DB8D-4DFA-8D3C-4A52695BE2FB}" dt="2024-11-06T01:06:23.203" v="3"/>
          <ac:spMkLst>
            <pc:docMk/>
            <pc:sldMk cId="2696109715" sldId="378"/>
            <ac:spMk id="9" creationId="{73770E90-E0EA-3397-7F9E-B29B26BF8687}"/>
          </ac:spMkLst>
        </pc:spChg>
        <pc:spChg chg="add mod">
          <ac:chgData name="Hyatt, Jacob E CDT 2025" userId="8b9d417a-8c46-4136-87d3-9b6e2d7ca5cb" providerId="ADAL" clId="{57D20BCF-DB8D-4DFA-8D3C-4A52695BE2FB}" dt="2024-11-06T01:06:16.840" v="2" actId="14100"/>
          <ac:spMkLst>
            <pc:docMk/>
            <pc:sldMk cId="2696109715" sldId="378"/>
            <ac:spMk id="10" creationId="{DC57FD99-843E-6020-2715-71FE58B4DF2E}"/>
          </ac:spMkLst>
        </pc:spChg>
        <pc:spChg chg="add mod">
          <ac:chgData name="Hyatt, Jacob E CDT 2025" userId="8b9d417a-8c46-4136-87d3-9b6e2d7ca5cb" providerId="ADAL" clId="{57D20BCF-DB8D-4DFA-8D3C-4A52695BE2FB}" dt="2024-11-06T01:06:16.840" v="2" actId="14100"/>
          <ac:spMkLst>
            <pc:docMk/>
            <pc:sldMk cId="2696109715" sldId="378"/>
            <ac:spMk id="11" creationId="{7F8A387D-1A32-C231-BB2B-30C0725F63E8}"/>
          </ac:spMkLst>
        </pc:spChg>
        <pc:spChg chg="add mod">
          <ac:chgData name="Hyatt, Jacob E CDT 2025" userId="8b9d417a-8c46-4136-87d3-9b6e2d7ca5cb" providerId="ADAL" clId="{57D20BCF-DB8D-4DFA-8D3C-4A52695BE2FB}" dt="2024-11-06T01:06:16.840" v="2" actId="14100"/>
          <ac:spMkLst>
            <pc:docMk/>
            <pc:sldMk cId="2696109715" sldId="378"/>
            <ac:spMk id="12" creationId="{1CB4024A-BF3E-EBAC-C5EC-CE4D6369CD3E}"/>
          </ac:spMkLst>
        </pc:spChg>
        <pc:spChg chg="add mod">
          <ac:chgData name="Hyatt, Jacob E CDT 2025" userId="8b9d417a-8c46-4136-87d3-9b6e2d7ca5cb" providerId="ADAL" clId="{57D20BCF-DB8D-4DFA-8D3C-4A52695BE2FB}" dt="2024-11-06T01:06:16.840" v="2" actId="14100"/>
          <ac:spMkLst>
            <pc:docMk/>
            <pc:sldMk cId="2696109715" sldId="378"/>
            <ac:spMk id="13" creationId="{043D181E-136F-C0AF-C2AA-A259426D2CEF}"/>
          </ac:spMkLst>
        </pc:spChg>
        <pc:spChg chg="add mod">
          <ac:chgData name="Hyatt, Jacob E CDT 2025" userId="8b9d417a-8c46-4136-87d3-9b6e2d7ca5cb" providerId="ADAL" clId="{57D20BCF-DB8D-4DFA-8D3C-4A52695BE2FB}" dt="2024-11-06T01:06:16.840" v="2" actId="14100"/>
          <ac:spMkLst>
            <pc:docMk/>
            <pc:sldMk cId="2696109715" sldId="378"/>
            <ac:spMk id="14" creationId="{A9891CE2-DD18-5F24-5485-7BFB6FF08EE4}"/>
          </ac:spMkLst>
        </pc:spChg>
        <pc:spChg chg="add mod">
          <ac:chgData name="Hyatt, Jacob E CDT 2025" userId="8b9d417a-8c46-4136-87d3-9b6e2d7ca5cb" providerId="ADAL" clId="{57D20BCF-DB8D-4DFA-8D3C-4A52695BE2FB}" dt="2024-11-06T01:06:16.840" v="2" actId="14100"/>
          <ac:spMkLst>
            <pc:docMk/>
            <pc:sldMk cId="2696109715" sldId="378"/>
            <ac:spMk id="15" creationId="{F5CE73DE-4B27-3AA4-505E-9AC5BD6485AD}"/>
          </ac:spMkLst>
        </pc:spChg>
        <pc:spChg chg="add mod">
          <ac:chgData name="Hyatt, Jacob E CDT 2025" userId="8b9d417a-8c46-4136-87d3-9b6e2d7ca5cb" providerId="ADAL" clId="{57D20BCF-DB8D-4DFA-8D3C-4A52695BE2FB}" dt="2024-11-06T01:06:23.203" v="3"/>
          <ac:spMkLst>
            <pc:docMk/>
            <pc:sldMk cId="2696109715" sldId="378"/>
            <ac:spMk id="16" creationId="{F26C085C-7279-A73A-1D28-384EC1EDE12A}"/>
          </ac:spMkLst>
        </pc:spChg>
        <pc:spChg chg="add mod">
          <ac:chgData name="Hyatt, Jacob E CDT 2025" userId="8b9d417a-8c46-4136-87d3-9b6e2d7ca5cb" providerId="ADAL" clId="{57D20BCF-DB8D-4DFA-8D3C-4A52695BE2FB}" dt="2024-11-06T01:06:16.840" v="2" actId="14100"/>
          <ac:spMkLst>
            <pc:docMk/>
            <pc:sldMk cId="2696109715" sldId="378"/>
            <ac:spMk id="18" creationId="{3C2F985B-3B5F-0F44-CD69-B11BB75E6B51}"/>
          </ac:spMkLst>
        </pc:spChg>
        <pc:spChg chg="add mod">
          <ac:chgData name="Hyatt, Jacob E CDT 2025" userId="8b9d417a-8c46-4136-87d3-9b6e2d7ca5cb" providerId="ADAL" clId="{57D20BCF-DB8D-4DFA-8D3C-4A52695BE2FB}" dt="2024-11-06T01:06:16.840" v="2" actId="14100"/>
          <ac:spMkLst>
            <pc:docMk/>
            <pc:sldMk cId="2696109715" sldId="378"/>
            <ac:spMk id="19" creationId="{B39E9699-E8DA-1386-A061-0CF82357C412}"/>
          </ac:spMkLst>
        </pc:spChg>
        <pc:spChg chg="add mod">
          <ac:chgData name="Hyatt, Jacob E CDT 2025" userId="8b9d417a-8c46-4136-87d3-9b6e2d7ca5cb" providerId="ADAL" clId="{57D20BCF-DB8D-4DFA-8D3C-4A52695BE2FB}" dt="2024-11-06T01:06:16.840" v="2" actId="14100"/>
          <ac:spMkLst>
            <pc:docMk/>
            <pc:sldMk cId="2696109715" sldId="378"/>
            <ac:spMk id="21" creationId="{0B96CC9C-5E06-52C9-9B72-FF8F747A43F3}"/>
          </ac:spMkLst>
        </pc:spChg>
        <pc:spChg chg="add mod">
          <ac:chgData name="Hyatt, Jacob E CDT 2025" userId="8b9d417a-8c46-4136-87d3-9b6e2d7ca5cb" providerId="ADAL" clId="{57D20BCF-DB8D-4DFA-8D3C-4A52695BE2FB}" dt="2024-11-06T01:06:16.840" v="2" actId="14100"/>
          <ac:spMkLst>
            <pc:docMk/>
            <pc:sldMk cId="2696109715" sldId="378"/>
            <ac:spMk id="24" creationId="{23528356-1805-AA0A-08D1-1F6ED9C59E1B}"/>
          </ac:spMkLst>
        </pc:spChg>
        <pc:spChg chg="add mod">
          <ac:chgData name="Hyatt, Jacob E CDT 2025" userId="8b9d417a-8c46-4136-87d3-9b6e2d7ca5cb" providerId="ADAL" clId="{57D20BCF-DB8D-4DFA-8D3C-4A52695BE2FB}" dt="2024-11-06T02:47:52.682" v="1197" actId="404"/>
          <ac:spMkLst>
            <pc:docMk/>
            <pc:sldMk cId="2696109715" sldId="378"/>
            <ac:spMk id="28" creationId="{283B2FA9-FF50-B9B8-6AE9-85782824ABBC}"/>
          </ac:spMkLst>
        </pc:spChg>
        <pc:spChg chg="add mod">
          <ac:chgData name="Hyatt, Jacob E CDT 2025" userId="8b9d417a-8c46-4136-87d3-9b6e2d7ca5cb" providerId="ADAL" clId="{57D20BCF-DB8D-4DFA-8D3C-4A52695BE2FB}" dt="2024-11-06T02:49:51.043" v="1224" actId="20577"/>
          <ac:spMkLst>
            <pc:docMk/>
            <pc:sldMk cId="2696109715" sldId="378"/>
            <ac:spMk id="29" creationId="{71EB6183-3783-6C14-EE5D-4531B6AD9509}"/>
          </ac:spMkLst>
        </pc:spChg>
        <pc:spChg chg="add mod">
          <ac:chgData name="Hyatt, Jacob E CDT 2025" userId="8b9d417a-8c46-4136-87d3-9b6e2d7ca5cb" providerId="ADAL" clId="{57D20BCF-DB8D-4DFA-8D3C-4A52695BE2FB}" dt="2024-11-06T02:46:24.926" v="1177" actId="20577"/>
          <ac:spMkLst>
            <pc:docMk/>
            <pc:sldMk cId="2696109715" sldId="378"/>
            <ac:spMk id="30" creationId="{687E8BDB-1153-CDA9-3FFD-C83409C9320D}"/>
          </ac:spMkLst>
        </pc:spChg>
        <pc:spChg chg="add del mod">
          <ac:chgData name="Hyatt, Jacob E CDT 2025" userId="8b9d417a-8c46-4136-87d3-9b6e2d7ca5cb" providerId="ADAL" clId="{57D20BCF-DB8D-4DFA-8D3C-4A52695BE2FB}" dt="2024-11-06T01:29:02.342" v="567" actId="478"/>
          <ac:spMkLst>
            <pc:docMk/>
            <pc:sldMk cId="2696109715" sldId="378"/>
            <ac:spMk id="32" creationId="{1120D26A-7943-0D2F-90FA-CFC01758C388}"/>
          </ac:spMkLst>
        </pc:spChg>
        <pc:spChg chg="add mod">
          <ac:chgData name="Hyatt, Jacob E CDT 2025" userId="8b9d417a-8c46-4136-87d3-9b6e2d7ca5cb" providerId="ADAL" clId="{57D20BCF-DB8D-4DFA-8D3C-4A52695BE2FB}" dt="2024-11-06T02:18:07.972" v="584" actId="1076"/>
          <ac:spMkLst>
            <pc:docMk/>
            <pc:sldMk cId="2696109715" sldId="378"/>
            <ac:spMk id="34" creationId="{E8FA38DD-BD68-4A1B-6B0A-5667F93D66AB}"/>
          </ac:spMkLst>
        </pc:spChg>
        <pc:spChg chg="add mod">
          <ac:chgData name="Hyatt, Jacob E CDT 2025" userId="8b9d417a-8c46-4136-87d3-9b6e2d7ca5cb" providerId="ADAL" clId="{57D20BCF-DB8D-4DFA-8D3C-4A52695BE2FB}" dt="2024-11-06T02:18:07.972" v="584" actId="1076"/>
          <ac:spMkLst>
            <pc:docMk/>
            <pc:sldMk cId="2696109715" sldId="378"/>
            <ac:spMk id="35" creationId="{A630BC76-C5AB-AB7E-68BF-4AD657ECF52E}"/>
          </ac:spMkLst>
        </pc:spChg>
        <pc:spChg chg="add mod">
          <ac:chgData name="Hyatt, Jacob E CDT 2025" userId="8b9d417a-8c46-4136-87d3-9b6e2d7ca5cb" providerId="ADAL" clId="{57D20BCF-DB8D-4DFA-8D3C-4A52695BE2FB}" dt="2024-11-06T02:18:07.972" v="584" actId="1076"/>
          <ac:spMkLst>
            <pc:docMk/>
            <pc:sldMk cId="2696109715" sldId="378"/>
            <ac:spMk id="36" creationId="{470C475A-1531-7531-088E-95411979CAC0}"/>
          </ac:spMkLst>
        </pc:spChg>
        <pc:spChg chg="add mod">
          <ac:chgData name="Hyatt, Jacob E CDT 2025" userId="8b9d417a-8c46-4136-87d3-9b6e2d7ca5cb" providerId="ADAL" clId="{57D20BCF-DB8D-4DFA-8D3C-4A52695BE2FB}" dt="2024-11-06T02:18:07.972" v="584" actId="1076"/>
          <ac:spMkLst>
            <pc:docMk/>
            <pc:sldMk cId="2696109715" sldId="378"/>
            <ac:spMk id="37" creationId="{429DC4F0-1EF7-742B-AFEC-6DC7893B70B7}"/>
          </ac:spMkLst>
        </pc:spChg>
        <pc:spChg chg="add mod">
          <ac:chgData name="Hyatt, Jacob E CDT 2025" userId="8b9d417a-8c46-4136-87d3-9b6e2d7ca5cb" providerId="ADAL" clId="{57D20BCF-DB8D-4DFA-8D3C-4A52695BE2FB}" dt="2024-11-06T02:18:07.972" v="584" actId="1076"/>
          <ac:spMkLst>
            <pc:docMk/>
            <pc:sldMk cId="2696109715" sldId="378"/>
            <ac:spMk id="38" creationId="{00206EF1-D71E-5039-4142-D905EC380CDC}"/>
          </ac:spMkLst>
        </pc:spChg>
        <pc:spChg chg="add mod">
          <ac:chgData name="Hyatt, Jacob E CDT 2025" userId="8b9d417a-8c46-4136-87d3-9b6e2d7ca5cb" providerId="ADAL" clId="{57D20BCF-DB8D-4DFA-8D3C-4A52695BE2FB}" dt="2024-11-06T02:18:07.972" v="584" actId="1076"/>
          <ac:spMkLst>
            <pc:docMk/>
            <pc:sldMk cId="2696109715" sldId="378"/>
            <ac:spMk id="39" creationId="{7361C859-51B6-50E6-1DA1-FE69C5F75F64}"/>
          </ac:spMkLst>
        </pc:spChg>
        <pc:spChg chg="add mod">
          <ac:chgData name="Hyatt, Jacob E CDT 2025" userId="8b9d417a-8c46-4136-87d3-9b6e2d7ca5cb" providerId="ADAL" clId="{57D20BCF-DB8D-4DFA-8D3C-4A52695BE2FB}" dt="2024-11-06T02:18:07.972" v="584" actId="1076"/>
          <ac:spMkLst>
            <pc:docMk/>
            <pc:sldMk cId="2696109715" sldId="378"/>
            <ac:spMk id="40" creationId="{6068C63B-2B88-7642-B167-7637732E3719}"/>
          </ac:spMkLst>
        </pc:spChg>
        <pc:spChg chg="add mod">
          <ac:chgData name="Hyatt, Jacob E CDT 2025" userId="8b9d417a-8c46-4136-87d3-9b6e2d7ca5cb" providerId="ADAL" clId="{57D20BCF-DB8D-4DFA-8D3C-4A52695BE2FB}" dt="2024-11-06T02:18:07.972" v="584" actId="1076"/>
          <ac:spMkLst>
            <pc:docMk/>
            <pc:sldMk cId="2696109715" sldId="378"/>
            <ac:spMk id="41" creationId="{0B1E86C2-70B3-33C9-5C86-242F994CD70C}"/>
          </ac:spMkLst>
        </pc:spChg>
        <pc:spChg chg="add mod">
          <ac:chgData name="Hyatt, Jacob E CDT 2025" userId="8b9d417a-8c46-4136-87d3-9b6e2d7ca5cb" providerId="ADAL" clId="{57D20BCF-DB8D-4DFA-8D3C-4A52695BE2FB}" dt="2024-11-06T02:18:07.972" v="584" actId="1076"/>
          <ac:spMkLst>
            <pc:docMk/>
            <pc:sldMk cId="2696109715" sldId="378"/>
            <ac:spMk id="42" creationId="{A4EF2D3B-0FE0-0C50-25BB-E288CEAD39EA}"/>
          </ac:spMkLst>
        </pc:spChg>
        <pc:spChg chg="add mod">
          <ac:chgData name="Hyatt, Jacob E CDT 2025" userId="8b9d417a-8c46-4136-87d3-9b6e2d7ca5cb" providerId="ADAL" clId="{57D20BCF-DB8D-4DFA-8D3C-4A52695BE2FB}" dt="2024-11-06T02:18:07.972" v="584" actId="1076"/>
          <ac:spMkLst>
            <pc:docMk/>
            <pc:sldMk cId="2696109715" sldId="378"/>
            <ac:spMk id="43" creationId="{580CDC22-B529-F683-C2EF-0E162D931357}"/>
          </ac:spMkLst>
        </pc:spChg>
        <pc:spChg chg="add mod">
          <ac:chgData name="Hyatt, Jacob E CDT 2025" userId="8b9d417a-8c46-4136-87d3-9b6e2d7ca5cb" providerId="ADAL" clId="{57D20BCF-DB8D-4DFA-8D3C-4A52695BE2FB}" dt="2024-11-06T02:18:07.972" v="584" actId="1076"/>
          <ac:spMkLst>
            <pc:docMk/>
            <pc:sldMk cId="2696109715" sldId="378"/>
            <ac:spMk id="44" creationId="{E0AF6D08-9D9D-33BA-CFDB-C3E21EDF73B7}"/>
          </ac:spMkLst>
        </pc:spChg>
        <pc:spChg chg="add mod">
          <ac:chgData name="Hyatt, Jacob E CDT 2025" userId="8b9d417a-8c46-4136-87d3-9b6e2d7ca5cb" providerId="ADAL" clId="{57D20BCF-DB8D-4DFA-8D3C-4A52695BE2FB}" dt="2024-11-06T02:18:07.972" v="584" actId="1076"/>
          <ac:spMkLst>
            <pc:docMk/>
            <pc:sldMk cId="2696109715" sldId="378"/>
            <ac:spMk id="45" creationId="{2CD0EE4E-0C1A-8910-FA96-FF19027A682B}"/>
          </ac:spMkLst>
        </pc:spChg>
        <pc:spChg chg="add mod">
          <ac:chgData name="Hyatt, Jacob E CDT 2025" userId="8b9d417a-8c46-4136-87d3-9b6e2d7ca5cb" providerId="ADAL" clId="{57D20BCF-DB8D-4DFA-8D3C-4A52695BE2FB}" dt="2024-11-06T02:18:07.972" v="584" actId="1076"/>
          <ac:spMkLst>
            <pc:docMk/>
            <pc:sldMk cId="2696109715" sldId="378"/>
            <ac:spMk id="46" creationId="{E32617A4-DE45-4348-0CBC-8CF6E572AF03}"/>
          </ac:spMkLst>
        </pc:spChg>
        <pc:spChg chg="add mod">
          <ac:chgData name="Hyatt, Jacob E CDT 2025" userId="8b9d417a-8c46-4136-87d3-9b6e2d7ca5cb" providerId="ADAL" clId="{57D20BCF-DB8D-4DFA-8D3C-4A52695BE2FB}" dt="2024-11-06T02:18:07.972" v="584" actId="1076"/>
          <ac:spMkLst>
            <pc:docMk/>
            <pc:sldMk cId="2696109715" sldId="378"/>
            <ac:spMk id="47" creationId="{5C114690-C6E3-62BE-F00D-EFEFFF4756C3}"/>
          </ac:spMkLst>
        </pc:spChg>
        <pc:spChg chg="add mod">
          <ac:chgData name="Hyatt, Jacob E CDT 2025" userId="8b9d417a-8c46-4136-87d3-9b6e2d7ca5cb" providerId="ADAL" clId="{57D20BCF-DB8D-4DFA-8D3C-4A52695BE2FB}" dt="2024-11-06T02:18:07.972" v="584" actId="1076"/>
          <ac:spMkLst>
            <pc:docMk/>
            <pc:sldMk cId="2696109715" sldId="378"/>
            <ac:spMk id="48" creationId="{2155AF1F-91DE-CC64-F0DE-F0D977B8C290}"/>
          </ac:spMkLst>
        </pc:spChg>
        <pc:spChg chg="add mod">
          <ac:chgData name="Hyatt, Jacob E CDT 2025" userId="8b9d417a-8c46-4136-87d3-9b6e2d7ca5cb" providerId="ADAL" clId="{57D20BCF-DB8D-4DFA-8D3C-4A52695BE2FB}" dt="2024-11-06T02:18:07.972" v="584" actId="1076"/>
          <ac:spMkLst>
            <pc:docMk/>
            <pc:sldMk cId="2696109715" sldId="378"/>
            <ac:spMk id="49" creationId="{D174F2FF-98FB-0B2A-8984-25B4EE41D121}"/>
          </ac:spMkLst>
        </pc:spChg>
        <pc:spChg chg="add mod">
          <ac:chgData name="Hyatt, Jacob E CDT 2025" userId="8b9d417a-8c46-4136-87d3-9b6e2d7ca5cb" providerId="ADAL" clId="{57D20BCF-DB8D-4DFA-8D3C-4A52695BE2FB}" dt="2024-11-06T02:18:07.972" v="584" actId="1076"/>
          <ac:spMkLst>
            <pc:docMk/>
            <pc:sldMk cId="2696109715" sldId="378"/>
            <ac:spMk id="50" creationId="{3D79C92B-00DD-3D6E-A0DA-7A3748D88FCF}"/>
          </ac:spMkLst>
        </pc:spChg>
        <pc:spChg chg="add mod">
          <ac:chgData name="Hyatt, Jacob E CDT 2025" userId="8b9d417a-8c46-4136-87d3-9b6e2d7ca5cb" providerId="ADAL" clId="{57D20BCF-DB8D-4DFA-8D3C-4A52695BE2FB}" dt="2024-11-06T02:18:07.972" v="584" actId="1076"/>
          <ac:spMkLst>
            <pc:docMk/>
            <pc:sldMk cId="2696109715" sldId="378"/>
            <ac:spMk id="51" creationId="{40E79296-266B-068B-E0E1-AA48CC1F7744}"/>
          </ac:spMkLst>
        </pc:spChg>
        <pc:spChg chg="add mod">
          <ac:chgData name="Hyatt, Jacob E CDT 2025" userId="8b9d417a-8c46-4136-87d3-9b6e2d7ca5cb" providerId="ADAL" clId="{57D20BCF-DB8D-4DFA-8D3C-4A52695BE2FB}" dt="2024-11-06T02:18:07.972" v="584" actId="1076"/>
          <ac:spMkLst>
            <pc:docMk/>
            <pc:sldMk cId="2696109715" sldId="378"/>
            <ac:spMk id="52" creationId="{FE00310F-C9A9-C045-D959-291B3B374163}"/>
          </ac:spMkLst>
        </pc:spChg>
        <pc:spChg chg="add mod">
          <ac:chgData name="Hyatt, Jacob E CDT 2025" userId="8b9d417a-8c46-4136-87d3-9b6e2d7ca5cb" providerId="ADAL" clId="{57D20BCF-DB8D-4DFA-8D3C-4A52695BE2FB}" dt="2024-11-06T02:18:07.972" v="584" actId="1076"/>
          <ac:spMkLst>
            <pc:docMk/>
            <pc:sldMk cId="2696109715" sldId="378"/>
            <ac:spMk id="53" creationId="{9475FE8A-370C-BB21-7F7E-AACDC592F34C}"/>
          </ac:spMkLst>
        </pc:spChg>
        <pc:spChg chg="add mod">
          <ac:chgData name="Hyatt, Jacob E CDT 2025" userId="8b9d417a-8c46-4136-87d3-9b6e2d7ca5cb" providerId="ADAL" clId="{57D20BCF-DB8D-4DFA-8D3C-4A52695BE2FB}" dt="2024-11-06T02:18:07.972" v="584" actId="1076"/>
          <ac:spMkLst>
            <pc:docMk/>
            <pc:sldMk cId="2696109715" sldId="378"/>
            <ac:spMk id="54" creationId="{591C33BC-F288-E154-0DF3-8CC2055C2071}"/>
          </ac:spMkLst>
        </pc:spChg>
        <pc:spChg chg="add mod">
          <ac:chgData name="Hyatt, Jacob E CDT 2025" userId="8b9d417a-8c46-4136-87d3-9b6e2d7ca5cb" providerId="ADAL" clId="{57D20BCF-DB8D-4DFA-8D3C-4A52695BE2FB}" dt="2024-11-06T02:18:07.972" v="584" actId="1076"/>
          <ac:spMkLst>
            <pc:docMk/>
            <pc:sldMk cId="2696109715" sldId="378"/>
            <ac:spMk id="55" creationId="{0C1138F5-2090-34CB-BA4C-FACB3CF97813}"/>
          </ac:spMkLst>
        </pc:spChg>
        <pc:spChg chg="add mod">
          <ac:chgData name="Hyatt, Jacob E CDT 2025" userId="8b9d417a-8c46-4136-87d3-9b6e2d7ca5cb" providerId="ADAL" clId="{57D20BCF-DB8D-4DFA-8D3C-4A52695BE2FB}" dt="2024-11-06T02:18:07.972" v="584" actId="1076"/>
          <ac:spMkLst>
            <pc:docMk/>
            <pc:sldMk cId="2696109715" sldId="378"/>
            <ac:spMk id="56" creationId="{9C827B85-6AE3-FFB8-8F66-77587ED06F64}"/>
          </ac:spMkLst>
        </pc:spChg>
        <pc:spChg chg="add mod">
          <ac:chgData name="Hyatt, Jacob E CDT 2025" userId="8b9d417a-8c46-4136-87d3-9b6e2d7ca5cb" providerId="ADAL" clId="{57D20BCF-DB8D-4DFA-8D3C-4A52695BE2FB}" dt="2024-11-06T02:18:07.972" v="584" actId="1076"/>
          <ac:spMkLst>
            <pc:docMk/>
            <pc:sldMk cId="2696109715" sldId="378"/>
            <ac:spMk id="57" creationId="{6AF9101B-E3BE-C295-970C-0DAA9D89E475}"/>
          </ac:spMkLst>
        </pc:spChg>
        <pc:spChg chg="add mod">
          <ac:chgData name="Hyatt, Jacob E CDT 2025" userId="8b9d417a-8c46-4136-87d3-9b6e2d7ca5cb" providerId="ADAL" clId="{57D20BCF-DB8D-4DFA-8D3C-4A52695BE2FB}" dt="2024-11-06T02:18:07.972" v="584" actId="1076"/>
          <ac:spMkLst>
            <pc:docMk/>
            <pc:sldMk cId="2696109715" sldId="378"/>
            <ac:spMk id="58" creationId="{36CDEBA1-A0EB-3C6A-DAE4-0D964B7EF5FE}"/>
          </ac:spMkLst>
        </pc:spChg>
        <pc:spChg chg="add mod">
          <ac:chgData name="Hyatt, Jacob E CDT 2025" userId="8b9d417a-8c46-4136-87d3-9b6e2d7ca5cb" providerId="ADAL" clId="{57D20BCF-DB8D-4DFA-8D3C-4A52695BE2FB}" dt="2024-11-06T02:18:07.972" v="584" actId="1076"/>
          <ac:spMkLst>
            <pc:docMk/>
            <pc:sldMk cId="2696109715" sldId="378"/>
            <ac:spMk id="59" creationId="{A8CA288D-DC98-AA79-1225-9E86DFDD8573}"/>
          </ac:spMkLst>
        </pc:spChg>
        <pc:spChg chg="add mod">
          <ac:chgData name="Hyatt, Jacob E CDT 2025" userId="8b9d417a-8c46-4136-87d3-9b6e2d7ca5cb" providerId="ADAL" clId="{57D20BCF-DB8D-4DFA-8D3C-4A52695BE2FB}" dt="2024-11-06T02:18:07.972" v="584" actId="1076"/>
          <ac:spMkLst>
            <pc:docMk/>
            <pc:sldMk cId="2696109715" sldId="378"/>
            <ac:spMk id="60" creationId="{5D03DC14-D0FC-4F6C-39E1-CAB034950553}"/>
          </ac:spMkLst>
        </pc:spChg>
        <pc:spChg chg="add mod">
          <ac:chgData name="Hyatt, Jacob E CDT 2025" userId="8b9d417a-8c46-4136-87d3-9b6e2d7ca5cb" providerId="ADAL" clId="{57D20BCF-DB8D-4DFA-8D3C-4A52695BE2FB}" dt="2024-11-06T02:18:07.972" v="584" actId="1076"/>
          <ac:spMkLst>
            <pc:docMk/>
            <pc:sldMk cId="2696109715" sldId="378"/>
            <ac:spMk id="61" creationId="{492A0CF0-8DDD-1161-05D8-55BE5028CA0A}"/>
          </ac:spMkLst>
        </pc:spChg>
        <pc:spChg chg="add mod">
          <ac:chgData name="Hyatt, Jacob E CDT 2025" userId="8b9d417a-8c46-4136-87d3-9b6e2d7ca5cb" providerId="ADAL" clId="{57D20BCF-DB8D-4DFA-8D3C-4A52695BE2FB}" dt="2024-11-06T02:18:07.972" v="584" actId="1076"/>
          <ac:spMkLst>
            <pc:docMk/>
            <pc:sldMk cId="2696109715" sldId="378"/>
            <ac:spMk id="62" creationId="{8CFBB1D4-10E6-F787-65CA-D5D0911E02C5}"/>
          </ac:spMkLst>
        </pc:spChg>
        <pc:spChg chg="add mod">
          <ac:chgData name="Hyatt, Jacob E CDT 2025" userId="8b9d417a-8c46-4136-87d3-9b6e2d7ca5cb" providerId="ADAL" clId="{57D20BCF-DB8D-4DFA-8D3C-4A52695BE2FB}" dt="2024-11-06T02:18:07.972" v="584" actId="1076"/>
          <ac:spMkLst>
            <pc:docMk/>
            <pc:sldMk cId="2696109715" sldId="378"/>
            <ac:spMk id="63" creationId="{3A672E1B-5356-8B05-F78C-9577BD43B648}"/>
          </ac:spMkLst>
        </pc:spChg>
        <pc:spChg chg="add mod">
          <ac:chgData name="Hyatt, Jacob E CDT 2025" userId="8b9d417a-8c46-4136-87d3-9b6e2d7ca5cb" providerId="ADAL" clId="{57D20BCF-DB8D-4DFA-8D3C-4A52695BE2FB}" dt="2024-11-06T02:18:07.972" v="584" actId="1076"/>
          <ac:spMkLst>
            <pc:docMk/>
            <pc:sldMk cId="2696109715" sldId="378"/>
            <ac:spMk id="64" creationId="{69EB7BDF-4EE4-184E-4CFA-E532E490536B}"/>
          </ac:spMkLst>
        </pc:spChg>
        <pc:spChg chg="add mod">
          <ac:chgData name="Hyatt, Jacob E CDT 2025" userId="8b9d417a-8c46-4136-87d3-9b6e2d7ca5cb" providerId="ADAL" clId="{57D20BCF-DB8D-4DFA-8D3C-4A52695BE2FB}" dt="2024-11-06T02:18:07.972" v="584" actId="1076"/>
          <ac:spMkLst>
            <pc:docMk/>
            <pc:sldMk cId="2696109715" sldId="378"/>
            <ac:spMk id="65" creationId="{0F4A114D-F3B4-34F7-6814-AAD1396D947D}"/>
          </ac:spMkLst>
        </pc:spChg>
        <pc:spChg chg="add mod">
          <ac:chgData name="Hyatt, Jacob E CDT 2025" userId="8b9d417a-8c46-4136-87d3-9b6e2d7ca5cb" providerId="ADAL" clId="{57D20BCF-DB8D-4DFA-8D3C-4A52695BE2FB}" dt="2024-11-06T02:18:07.972" v="584" actId="1076"/>
          <ac:spMkLst>
            <pc:docMk/>
            <pc:sldMk cId="2696109715" sldId="378"/>
            <ac:spMk id="66" creationId="{3F6E47C2-9541-BEC8-8E03-2C3055C089C4}"/>
          </ac:spMkLst>
        </pc:spChg>
        <pc:spChg chg="add mod">
          <ac:chgData name="Hyatt, Jacob E CDT 2025" userId="8b9d417a-8c46-4136-87d3-9b6e2d7ca5cb" providerId="ADAL" clId="{57D20BCF-DB8D-4DFA-8D3C-4A52695BE2FB}" dt="2024-11-06T02:18:07.972" v="584" actId="1076"/>
          <ac:spMkLst>
            <pc:docMk/>
            <pc:sldMk cId="2696109715" sldId="378"/>
            <ac:spMk id="67" creationId="{97E61423-5E77-9846-6A23-C463A442C7EC}"/>
          </ac:spMkLst>
        </pc:spChg>
        <pc:spChg chg="add mod">
          <ac:chgData name="Hyatt, Jacob E CDT 2025" userId="8b9d417a-8c46-4136-87d3-9b6e2d7ca5cb" providerId="ADAL" clId="{57D20BCF-DB8D-4DFA-8D3C-4A52695BE2FB}" dt="2024-11-06T02:18:07.972" v="584" actId="1076"/>
          <ac:spMkLst>
            <pc:docMk/>
            <pc:sldMk cId="2696109715" sldId="378"/>
            <ac:spMk id="68" creationId="{EA1918CA-20C8-12EA-8D24-B7546FE105A5}"/>
          </ac:spMkLst>
        </pc:spChg>
        <pc:spChg chg="add mod">
          <ac:chgData name="Hyatt, Jacob E CDT 2025" userId="8b9d417a-8c46-4136-87d3-9b6e2d7ca5cb" providerId="ADAL" clId="{57D20BCF-DB8D-4DFA-8D3C-4A52695BE2FB}" dt="2024-11-06T02:18:07.972" v="584" actId="1076"/>
          <ac:spMkLst>
            <pc:docMk/>
            <pc:sldMk cId="2696109715" sldId="378"/>
            <ac:spMk id="69" creationId="{6ACF2C68-5092-4002-2734-94A502B5EFE7}"/>
          </ac:spMkLst>
        </pc:spChg>
        <pc:spChg chg="add mod">
          <ac:chgData name="Hyatt, Jacob E CDT 2025" userId="8b9d417a-8c46-4136-87d3-9b6e2d7ca5cb" providerId="ADAL" clId="{57D20BCF-DB8D-4DFA-8D3C-4A52695BE2FB}" dt="2024-11-06T02:18:07.972" v="584" actId="1076"/>
          <ac:spMkLst>
            <pc:docMk/>
            <pc:sldMk cId="2696109715" sldId="378"/>
            <ac:spMk id="70" creationId="{724464A9-E9DB-E073-94C0-8EA79C8C2435}"/>
          </ac:spMkLst>
        </pc:spChg>
        <pc:spChg chg="add mod">
          <ac:chgData name="Hyatt, Jacob E CDT 2025" userId="8b9d417a-8c46-4136-87d3-9b6e2d7ca5cb" providerId="ADAL" clId="{57D20BCF-DB8D-4DFA-8D3C-4A52695BE2FB}" dt="2024-11-06T02:18:07.972" v="584" actId="1076"/>
          <ac:spMkLst>
            <pc:docMk/>
            <pc:sldMk cId="2696109715" sldId="378"/>
            <ac:spMk id="71" creationId="{BE50A118-D347-8102-EF26-6FBEFC9A3902}"/>
          </ac:spMkLst>
        </pc:spChg>
        <pc:spChg chg="add mod">
          <ac:chgData name="Hyatt, Jacob E CDT 2025" userId="8b9d417a-8c46-4136-87d3-9b6e2d7ca5cb" providerId="ADAL" clId="{57D20BCF-DB8D-4DFA-8D3C-4A52695BE2FB}" dt="2024-11-06T02:18:07.972" v="584" actId="1076"/>
          <ac:spMkLst>
            <pc:docMk/>
            <pc:sldMk cId="2696109715" sldId="378"/>
            <ac:spMk id="72" creationId="{BDB66515-9187-4977-0512-DDD70F492319}"/>
          </ac:spMkLst>
        </pc:spChg>
        <pc:spChg chg="add mod">
          <ac:chgData name="Hyatt, Jacob E CDT 2025" userId="8b9d417a-8c46-4136-87d3-9b6e2d7ca5cb" providerId="ADAL" clId="{57D20BCF-DB8D-4DFA-8D3C-4A52695BE2FB}" dt="2024-11-06T02:18:07.972" v="584" actId="1076"/>
          <ac:spMkLst>
            <pc:docMk/>
            <pc:sldMk cId="2696109715" sldId="378"/>
            <ac:spMk id="73" creationId="{F2B31B32-0FB1-4D4D-7228-B929A345D73B}"/>
          </ac:spMkLst>
        </pc:spChg>
        <pc:spChg chg="add mod">
          <ac:chgData name="Hyatt, Jacob E CDT 2025" userId="8b9d417a-8c46-4136-87d3-9b6e2d7ca5cb" providerId="ADAL" clId="{57D20BCF-DB8D-4DFA-8D3C-4A52695BE2FB}" dt="2024-11-06T02:18:07.972" v="584" actId="1076"/>
          <ac:spMkLst>
            <pc:docMk/>
            <pc:sldMk cId="2696109715" sldId="378"/>
            <ac:spMk id="74" creationId="{6A1A7B15-3D26-D8A1-658E-D568781E046C}"/>
          </ac:spMkLst>
        </pc:spChg>
        <pc:spChg chg="add mod">
          <ac:chgData name="Hyatt, Jacob E CDT 2025" userId="8b9d417a-8c46-4136-87d3-9b6e2d7ca5cb" providerId="ADAL" clId="{57D20BCF-DB8D-4DFA-8D3C-4A52695BE2FB}" dt="2024-11-06T02:18:07.972" v="584" actId="1076"/>
          <ac:spMkLst>
            <pc:docMk/>
            <pc:sldMk cId="2696109715" sldId="378"/>
            <ac:spMk id="75" creationId="{0AD4F119-6D95-BBD8-E254-2E5FC5A55158}"/>
          </ac:spMkLst>
        </pc:spChg>
        <pc:spChg chg="add mod">
          <ac:chgData name="Hyatt, Jacob E CDT 2025" userId="8b9d417a-8c46-4136-87d3-9b6e2d7ca5cb" providerId="ADAL" clId="{57D20BCF-DB8D-4DFA-8D3C-4A52695BE2FB}" dt="2024-11-06T02:18:07.972" v="584" actId="1076"/>
          <ac:spMkLst>
            <pc:docMk/>
            <pc:sldMk cId="2696109715" sldId="378"/>
            <ac:spMk id="76" creationId="{78485765-CCD2-1CF4-5B3D-69CC9C6B65D1}"/>
          </ac:spMkLst>
        </pc:spChg>
        <pc:spChg chg="add mod">
          <ac:chgData name="Hyatt, Jacob E CDT 2025" userId="8b9d417a-8c46-4136-87d3-9b6e2d7ca5cb" providerId="ADAL" clId="{57D20BCF-DB8D-4DFA-8D3C-4A52695BE2FB}" dt="2024-11-06T02:18:07.972" v="584" actId="1076"/>
          <ac:spMkLst>
            <pc:docMk/>
            <pc:sldMk cId="2696109715" sldId="378"/>
            <ac:spMk id="77" creationId="{7D2443ED-D90E-363E-B958-736468BF9425}"/>
          </ac:spMkLst>
        </pc:spChg>
        <pc:spChg chg="add mod">
          <ac:chgData name="Hyatt, Jacob E CDT 2025" userId="8b9d417a-8c46-4136-87d3-9b6e2d7ca5cb" providerId="ADAL" clId="{57D20BCF-DB8D-4DFA-8D3C-4A52695BE2FB}" dt="2024-11-06T02:18:07.972" v="584" actId="1076"/>
          <ac:spMkLst>
            <pc:docMk/>
            <pc:sldMk cId="2696109715" sldId="378"/>
            <ac:spMk id="78" creationId="{BA9762D6-6F54-28B1-4C71-0EC98B270CE0}"/>
          </ac:spMkLst>
        </pc:spChg>
        <pc:spChg chg="add mod">
          <ac:chgData name="Hyatt, Jacob E CDT 2025" userId="8b9d417a-8c46-4136-87d3-9b6e2d7ca5cb" providerId="ADAL" clId="{57D20BCF-DB8D-4DFA-8D3C-4A52695BE2FB}" dt="2024-11-06T02:27:55.318" v="1120" actId="164"/>
          <ac:spMkLst>
            <pc:docMk/>
            <pc:sldMk cId="2696109715" sldId="378"/>
            <ac:spMk id="82" creationId="{D46C613D-D3DF-92DF-9C50-7738FE2D4703}"/>
          </ac:spMkLst>
        </pc:spChg>
        <pc:grpChg chg="add mod ord">
          <ac:chgData name="Hyatt, Jacob E CDT 2025" userId="8b9d417a-8c46-4136-87d3-9b6e2d7ca5cb" providerId="ADAL" clId="{57D20BCF-DB8D-4DFA-8D3C-4A52695BE2FB}" dt="2024-11-06T02:46:58.999" v="1187" actId="167"/>
          <ac:grpSpMkLst>
            <pc:docMk/>
            <pc:sldMk cId="2696109715" sldId="378"/>
            <ac:grpSpMk id="83" creationId="{122B64E6-00FF-FF7E-2618-EB8BCFA4DA50}"/>
          </ac:grpSpMkLst>
        </pc:grpChg>
        <pc:picChg chg="add mod">
          <ac:chgData name="Hyatt, Jacob E CDT 2025" userId="8b9d417a-8c46-4136-87d3-9b6e2d7ca5cb" providerId="ADAL" clId="{57D20BCF-DB8D-4DFA-8D3C-4A52695BE2FB}" dt="2024-11-06T01:06:16.840" v="2" actId="14100"/>
          <ac:picMkLst>
            <pc:docMk/>
            <pc:sldMk cId="2696109715" sldId="378"/>
            <ac:picMk id="17" creationId="{0EC22BA9-F1EE-EAEF-8EFD-55A3C2AEA8AE}"/>
          </ac:picMkLst>
        </pc:picChg>
        <pc:picChg chg="add mod">
          <ac:chgData name="Hyatt, Jacob E CDT 2025" userId="8b9d417a-8c46-4136-87d3-9b6e2d7ca5cb" providerId="ADAL" clId="{57D20BCF-DB8D-4DFA-8D3C-4A52695BE2FB}" dt="2024-11-06T01:06:16.840" v="2" actId="14100"/>
          <ac:picMkLst>
            <pc:docMk/>
            <pc:sldMk cId="2696109715" sldId="378"/>
            <ac:picMk id="20" creationId="{D7374366-7AB4-15E1-E296-E718A4BB1BD1}"/>
          </ac:picMkLst>
        </pc:picChg>
        <pc:picChg chg="add mod">
          <ac:chgData name="Hyatt, Jacob E CDT 2025" userId="8b9d417a-8c46-4136-87d3-9b6e2d7ca5cb" providerId="ADAL" clId="{57D20BCF-DB8D-4DFA-8D3C-4A52695BE2FB}" dt="2024-11-06T01:06:16.840" v="2" actId="14100"/>
          <ac:picMkLst>
            <pc:docMk/>
            <pc:sldMk cId="2696109715" sldId="378"/>
            <ac:picMk id="22" creationId="{EAC465D5-F1BB-BAA7-E098-53755EDA879F}"/>
          </ac:picMkLst>
        </pc:picChg>
        <pc:picChg chg="add mod">
          <ac:chgData name="Hyatt, Jacob E CDT 2025" userId="8b9d417a-8c46-4136-87d3-9b6e2d7ca5cb" providerId="ADAL" clId="{57D20BCF-DB8D-4DFA-8D3C-4A52695BE2FB}" dt="2024-11-06T01:06:16.840" v="2" actId="14100"/>
          <ac:picMkLst>
            <pc:docMk/>
            <pc:sldMk cId="2696109715" sldId="378"/>
            <ac:picMk id="23" creationId="{4ADECF7F-D2D7-66EF-B9BE-D016177650DB}"/>
          </ac:picMkLst>
        </pc:picChg>
        <pc:picChg chg="add mod">
          <ac:chgData name="Hyatt, Jacob E CDT 2025" userId="8b9d417a-8c46-4136-87d3-9b6e2d7ca5cb" providerId="ADAL" clId="{57D20BCF-DB8D-4DFA-8D3C-4A52695BE2FB}" dt="2024-11-06T01:06:16.840" v="2" actId="14100"/>
          <ac:picMkLst>
            <pc:docMk/>
            <pc:sldMk cId="2696109715" sldId="378"/>
            <ac:picMk id="25" creationId="{4524AB95-9158-3713-F4DA-3D317B5DB8BA}"/>
          </ac:picMkLst>
        </pc:picChg>
        <pc:picChg chg="add mod">
          <ac:chgData name="Hyatt, Jacob E CDT 2025" userId="8b9d417a-8c46-4136-87d3-9b6e2d7ca5cb" providerId="ADAL" clId="{57D20BCF-DB8D-4DFA-8D3C-4A52695BE2FB}" dt="2024-11-06T01:06:16.840" v="2" actId="14100"/>
          <ac:picMkLst>
            <pc:docMk/>
            <pc:sldMk cId="2696109715" sldId="378"/>
            <ac:picMk id="26" creationId="{73CFCD44-5DA3-42F1-4AF1-83DEA8CFAFF4}"/>
          </ac:picMkLst>
        </pc:picChg>
        <pc:picChg chg="add mod">
          <ac:chgData name="Hyatt, Jacob E CDT 2025" userId="8b9d417a-8c46-4136-87d3-9b6e2d7ca5cb" providerId="ADAL" clId="{57D20BCF-DB8D-4DFA-8D3C-4A52695BE2FB}" dt="2024-11-06T01:06:16.840" v="2" actId="14100"/>
          <ac:picMkLst>
            <pc:docMk/>
            <pc:sldMk cId="2696109715" sldId="378"/>
            <ac:picMk id="27" creationId="{D2008108-B3CC-B4D7-CBC1-8D3D577586EC}"/>
          </ac:picMkLst>
        </pc:picChg>
        <pc:picChg chg="add mod">
          <ac:chgData name="Hyatt, Jacob E CDT 2025" userId="8b9d417a-8c46-4136-87d3-9b6e2d7ca5cb" providerId="ADAL" clId="{57D20BCF-DB8D-4DFA-8D3C-4A52695BE2FB}" dt="2024-11-06T02:27:55.318" v="1120" actId="164"/>
          <ac:picMkLst>
            <pc:docMk/>
            <pc:sldMk cId="2696109715" sldId="378"/>
            <ac:picMk id="33" creationId="{A3DAC901-3048-77F4-8E62-7B12A5955B21}"/>
          </ac:picMkLst>
        </pc:picChg>
        <pc:picChg chg="add mod">
          <ac:chgData name="Hyatt, Jacob E CDT 2025" userId="8b9d417a-8c46-4136-87d3-9b6e2d7ca5cb" providerId="ADAL" clId="{57D20BCF-DB8D-4DFA-8D3C-4A52695BE2FB}" dt="2024-11-06T02:47:19.371" v="1191" actId="1076"/>
          <ac:picMkLst>
            <pc:docMk/>
            <pc:sldMk cId="2696109715" sldId="378"/>
            <ac:picMk id="79" creationId="{558EE6D8-B4E3-424A-EB67-C2715A19521B}"/>
          </ac:picMkLst>
        </pc:picChg>
        <pc:picChg chg="add mod">
          <ac:chgData name="Hyatt, Jacob E CDT 2025" userId="8b9d417a-8c46-4136-87d3-9b6e2d7ca5cb" providerId="ADAL" clId="{57D20BCF-DB8D-4DFA-8D3C-4A52695BE2FB}" dt="2024-11-06T02:48:10.127" v="1201" actId="14100"/>
          <ac:picMkLst>
            <pc:docMk/>
            <pc:sldMk cId="2696109715" sldId="378"/>
            <ac:picMk id="80" creationId="{D2EDD325-74D0-4B3E-FCCD-3C79B96528F9}"/>
          </ac:picMkLst>
        </pc:picChg>
        <pc:picChg chg="add mod">
          <ac:chgData name="Hyatt, Jacob E CDT 2025" userId="8b9d417a-8c46-4136-87d3-9b6e2d7ca5cb" providerId="ADAL" clId="{57D20BCF-DB8D-4DFA-8D3C-4A52695BE2FB}" dt="2024-11-06T02:47:13.098" v="1190" actId="1076"/>
          <ac:picMkLst>
            <pc:docMk/>
            <pc:sldMk cId="2696109715" sldId="378"/>
            <ac:picMk id="81" creationId="{A02E9D15-85E1-1AF5-345B-BF83FD3D4393}"/>
          </ac:picMkLst>
        </pc:picChg>
      </pc:sldChg>
      <pc:sldChg chg="del">
        <pc:chgData name="Hyatt, Jacob E CDT 2025" userId="8b9d417a-8c46-4136-87d3-9b6e2d7ca5cb" providerId="ADAL" clId="{57D20BCF-DB8D-4DFA-8D3C-4A52695BE2FB}" dt="2024-11-06T01:06:36.820" v="4" actId="47"/>
        <pc:sldMkLst>
          <pc:docMk/>
          <pc:sldMk cId="106957839" sldId="379"/>
        </pc:sldMkLst>
      </pc:sldChg>
      <pc:sldChg chg="del">
        <pc:chgData name="Hyatt, Jacob E CDT 2025" userId="8b9d417a-8c46-4136-87d3-9b6e2d7ca5cb" providerId="ADAL" clId="{57D20BCF-DB8D-4DFA-8D3C-4A52695BE2FB}" dt="2024-11-06T01:06:38.138" v="5" actId="47"/>
        <pc:sldMkLst>
          <pc:docMk/>
          <pc:sldMk cId="3115435518" sldId="38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D5FD40-329B-B51A-B969-25C0FCC874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B95F99-4EBA-6581-1DE7-75BE3A03AA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A5FE44-C727-4B44-AC35-D47522042F47}" type="datetimeFigureOut">
              <a:rPr lang="en-US" smtClean="0"/>
              <a:t>11/5/2024</a:t>
            </a:fld>
            <a:endParaRPr lang="en-US"/>
          </a:p>
        </p:txBody>
      </p:sp>
      <p:sp>
        <p:nvSpPr>
          <p:cNvPr id="4" name="Footer Placeholder 3">
            <a:extLst>
              <a:ext uri="{FF2B5EF4-FFF2-40B4-BE49-F238E27FC236}">
                <a16:creationId xmlns:a16="http://schemas.microsoft.com/office/drawing/2014/main" id="{2BD4EE63-BACC-BB25-9D5E-06ED25633D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F684ACE-71D3-B814-49CB-07A42B382D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ED381B-BC01-6545-81F8-8797C0846FE1}" type="slidenum">
              <a:rPr lang="en-US" smtClean="0"/>
              <a:t>‹#›</a:t>
            </a:fld>
            <a:endParaRPr lang="en-US"/>
          </a:p>
        </p:txBody>
      </p:sp>
    </p:spTree>
    <p:extLst>
      <p:ext uri="{BB962C8B-B14F-4D97-AF65-F5344CB8AC3E}">
        <p14:creationId xmlns:p14="http://schemas.microsoft.com/office/powerpoint/2010/main" val="1257063770"/>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3DACA9-C708-FB41-A6FA-3D94FFC8E73D}" type="datetimeFigureOut">
              <a:rPr lang="en-US" smtClean="0"/>
              <a:t>11/5/2024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65E666-0780-B84F-93A5-9513831C5190}" type="slidenum">
              <a:rPr lang="en-US" smtClean="0"/>
              <a:t>‹#›</a:t>
            </a:fld>
            <a:endParaRPr lang="en-US"/>
          </a:p>
        </p:txBody>
      </p:sp>
    </p:spTree>
    <p:extLst>
      <p:ext uri="{BB962C8B-B14F-4D97-AF65-F5344CB8AC3E}">
        <p14:creationId xmlns:p14="http://schemas.microsoft.com/office/powerpoint/2010/main" val="2893071161"/>
      </p:ext>
    </p:extLst>
  </p:cSld>
  <p:clrMap bg1="lt1" tx1="dk1" bg2="lt2" tx2="dk2" accent1="accent1" accent2="accent2" accent3="accent3" accent4="accent4" accent5="accent5" accent6="accent6" hlink="hlink" folHlink="folHlink"/>
  <p:notesStyle>
    <a:lvl1pPr marL="614477" indent="-614477" algn="l" defTabSz="3072384" rtl="0" eaLnBrk="1" latinLnBrk="0" hangingPunct="1">
      <a:buFont typeface="Arial" panose="020B0604020202020204" pitchFamily="34" charset="0"/>
      <a:buChar char="▪"/>
      <a:defRPr sz="4032" kern="1200">
        <a:solidFill>
          <a:schemeClr val="tx1"/>
        </a:solidFill>
        <a:latin typeface="+mn-lt"/>
        <a:ea typeface="+mn-ea"/>
        <a:cs typeface="+mn-cs"/>
      </a:defRPr>
    </a:lvl1pPr>
    <a:lvl2pPr marL="1228954" indent="-614477" algn="l" defTabSz="3072384" rtl="0" eaLnBrk="1" latinLnBrk="0" hangingPunct="1">
      <a:buFont typeface="Arial" panose="020B0604020202020204" pitchFamily="34" charset="0"/>
      <a:buChar char="–"/>
      <a:defRPr sz="4032" kern="1200">
        <a:solidFill>
          <a:schemeClr val="tx1"/>
        </a:solidFill>
        <a:latin typeface="+mn-lt"/>
        <a:ea typeface="+mn-ea"/>
        <a:cs typeface="+mn-cs"/>
      </a:defRPr>
    </a:lvl2pPr>
    <a:lvl3pPr marL="1843430" indent="-614477" algn="l" defTabSz="3072384" rtl="0" eaLnBrk="1" latinLnBrk="0" hangingPunct="1">
      <a:buFont typeface="Arial" panose="020B0604020202020204" pitchFamily="34" charset="0"/>
      <a:buChar char="–"/>
      <a:defRPr sz="4032" kern="1200">
        <a:solidFill>
          <a:schemeClr val="tx1"/>
        </a:solidFill>
        <a:latin typeface="+mn-lt"/>
        <a:ea typeface="+mn-ea"/>
        <a:cs typeface="+mn-cs"/>
      </a:defRPr>
    </a:lvl3pPr>
    <a:lvl4pPr marL="2457907" indent="-614477" algn="l" defTabSz="3072384" rtl="0" eaLnBrk="1" latinLnBrk="0" hangingPunct="1">
      <a:buFont typeface="Arial" panose="020B0604020202020204" pitchFamily="34" charset="0"/>
      <a:buChar char="–"/>
      <a:defRPr sz="4032" kern="1200">
        <a:solidFill>
          <a:schemeClr val="tx1"/>
        </a:solidFill>
        <a:latin typeface="+mn-lt"/>
        <a:ea typeface="+mn-ea"/>
        <a:cs typeface="+mn-cs"/>
      </a:defRPr>
    </a:lvl4pPr>
    <a:lvl5pPr marL="3072384" indent="-614477" algn="l" defTabSz="3072384" rtl="0" eaLnBrk="1" latinLnBrk="0" hangingPunct="1">
      <a:buFont typeface="Arial" panose="020B0604020202020204" pitchFamily="34" charset="0"/>
      <a:buChar char="–"/>
      <a:defRPr sz="4032" kern="1200">
        <a:solidFill>
          <a:schemeClr val="tx1"/>
        </a:solidFill>
        <a:latin typeface="+mn-lt"/>
        <a:ea typeface="+mn-ea"/>
        <a:cs typeface="+mn-cs"/>
      </a:defRPr>
    </a:lvl5pPr>
    <a:lvl6pPr marL="3686861" indent="-614477" algn="l" defTabSz="3072384" rtl="0" eaLnBrk="1" latinLnBrk="0" hangingPunct="1">
      <a:buFont typeface="Arial" panose="020B0604020202020204" pitchFamily="34" charset="0"/>
      <a:buChar char="–"/>
      <a:defRPr sz="4032" kern="1200">
        <a:solidFill>
          <a:schemeClr val="tx1"/>
        </a:solidFill>
        <a:latin typeface="+mn-lt"/>
        <a:ea typeface="+mn-ea"/>
        <a:cs typeface="+mn-cs"/>
      </a:defRPr>
    </a:lvl6pPr>
    <a:lvl7pPr marL="4301338" indent="-614477" algn="l" defTabSz="3072384" rtl="0" eaLnBrk="1" latinLnBrk="0" hangingPunct="1">
      <a:buFont typeface="Arial" panose="020B0604020202020204" pitchFamily="34" charset="0"/>
      <a:buChar char="–"/>
      <a:defRPr sz="4032" kern="1200">
        <a:solidFill>
          <a:schemeClr val="tx1"/>
        </a:solidFill>
        <a:latin typeface="+mn-lt"/>
        <a:ea typeface="+mn-ea"/>
        <a:cs typeface="+mn-cs"/>
      </a:defRPr>
    </a:lvl7pPr>
    <a:lvl8pPr marL="4915814" indent="-614477" algn="l" defTabSz="3072384" rtl="0" eaLnBrk="1" latinLnBrk="0" hangingPunct="1">
      <a:buFont typeface="Arial" panose="020B0604020202020204" pitchFamily="34" charset="0"/>
      <a:buChar char="–"/>
      <a:defRPr sz="4032" kern="1200">
        <a:solidFill>
          <a:schemeClr val="tx1"/>
        </a:solidFill>
        <a:latin typeface="+mn-lt"/>
        <a:ea typeface="+mn-ea"/>
        <a:cs typeface="+mn-cs"/>
      </a:defRPr>
    </a:lvl8pPr>
    <a:lvl9pPr marL="5530291" indent="-614477" algn="l" defTabSz="3072384" rtl="0" eaLnBrk="1" latinLnBrk="0" hangingPunct="1">
      <a:buFont typeface="Arial" panose="020B0604020202020204" pitchFamily="34" charset="0"/>
      <a:buChar char="–"/>
      <a:defRPr sz="4032"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t A">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64E911D-E1DD-8C2A-24F1-3DAE3785F472}"/>
              </a:ext>
            </a:extLst>
          </p:cNvPr>
          <p:cNvSpPr>
            <a:spLocks noGrp="1"/>
          </p:cNvSpPr>
          <p:nvPr>
            <p:ph type="body" sz="quarter" idx="12" hasCustomPrompt="1"/>
          </p:nvPr>
        </p:nvSpPr>
        <p:spPr>
          <a:xfrm>
            <a:off x="11801318" y="1517203"/>
            <a:ext cx="18842195" cy="3695070"/>
          </a:xfrm>
          <a:prstGeom prst="rect">
            <a:avLst/>
          </a:prstGeom>
        </p:spPr>
        <p:txBody>
          <a:bodyPr anchor="ctr"/>
          <a:lstStyle>
            <a:lvl1pPr marL="0" indent="0">
              <a:buNone/>
              <a:defRPr sz="7200" b="1" cap="small" baseline="0">
                <a:solidFill>
                  <a:schemeClr val="bg2"/>
                </a:solidFill>
              </a:defRPr>
            </a:lvl1pPr>
            <a:lvl2pPr marL="137157" indent="0">
              <a:buNone/>
              <a:defRPr sz="7200">
                <a:solidFill>
                  <a:schemeClr val="bg2"/>
                </a:solidFill>
              </a:defRPr>
            </a:lvl2pPr>
            <a:lvl3pPr marL="274313" indent="0">
              <a:buNone/>
              <a:defRPr sz="7200">
                <a:solidFill>
                  <a:schemeClr val="bg2"/>
                </a:solidFill>
              </a:defRPr>
            </a:lvl3pPr>
            <a:lvl4pPr marL="411470" indent="0">
              <a:buNone/>
              <a:defRPr sz="7200">
                <a:solidFill>
                  <a:schemeClr val="bg2"/>
                </a:solidFill>
              </a:defRPr>
            </a:lvl4pPr>
            <a:lvl5pPr marL="548627" indent="0">
              <a:buNone/>
              <a:defRPr sz="7200">
                <a:solidFill>
                  <a:schemeClr val="bg2"/>
                </a:solidFill>
              </a:defRPr>
            </a:lvl5pPr>
          </a:lstStyle>
          <a:p>
            <a:pPr lvl="0"/>
            <a:r>
              <a:rPr lang="en-US" dirty="0"/>
              <a:t>Poster Title</a:t>
            </a:r>
          </a:p>
        </p:txBody>
      </p:sp>
      <p:sp>
        <p:nvSpPr>
          <p:cNvPr id="7" name="Text Placeholder 6">
            <a:extLst>
              <a:ext uri="{FF2B5EF4-FFF2-40B4-BE49-F238E27FC236}">
                <a16:creationId xmlns:a16="http://schemas.microsoft.com/office/drawing/2014/main" id="{212E09AD-6115-5AD4-BBCD-B065706D567A}"/>
              </a:ext>
            </a:extLst>
          </p:cNvPr>
          <p:cNvSpPr>
            <a:spLocks noGrp="1"/>
          </p:cNvSpPr>
          <p:nvPr>
            <p:ph type="body" sz="quarter" idx="13" hasCustomPrompt="1"/>
          </p:nvPr>
        </p:nvSpPr>
        <p:spPr>
          <a:xfrm>
            <a:off x="8186686" y="24661412"/>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Name</a:t>
            </a:r>
          </a:p>
        </p:txBody>
      </p:sp>
      <p:sp>
        <p:nvSpPr>
          <p:cNvPr id="8" name="Text Placeholder 6">
            <a:extLst>
              <a:ext uri="{FF2B5EF4-FFF2-40B4-BE49-F238E27FC236}">
                <a16:creationId xmlns:a16="http://schemas.microsoft.com/office/drawing/2014/main" id="{9D34EC24-7548-7AE5-EB41-4B17337BDB12}"/>
              </a:ext>
            </a:extLst>
          </p:cNvPr>
          <p:cNvSpPr>
            <a:spLocks noGrp="1"/>
          </p:cNvSpPr>
          <p:nvPr>
            <p:ph type="body" sz="quarter" idx="14" hasCustomPrompt="1"/>
          </p:nvPr>
        </p:nvSpPr>
        <p:spPr>
          <a:xfrm>
            <a:off x="8186686" y="24948759"/>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Email</a:t>
            </a:r>
          </a:p>
        </p:txBody>
      </p:sp>
      <p:sp>
        <p:nvSpPr>
          <p:cNvPr id="9" name="Text Placeholder 6">
            <a:extLst>
              <a:ext uri="{FF2B5EF4-FFF2-40B4-BE49-F238E27FC236}">
                <a16:creationId xmlns:a16="http://schemas.microsoft.com/office/drawing/2014/main" id="{14D0F528-0F26-7A59-2EA3-3DA49A065074}"/>
              </a:ext>
            </a:extLst>
          </p:cNvPr>
          <p:cNvSpPr>
            <a:spLocks noGrp="1"/>
          </p:cNvSpPr>
          <p:nvPr>
            <p:ph type="body" sz="quarter" idx="15" hasCustomPrompt="1"/>
          </p:nvPr>
        </p:nvSpPr>
        <p:spPr>
          <a:xfrm>
            <a:off x="8186686" y="25236106"/>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Phone</a:t>
            </a:r>
          </a:p>
        </p:txBody>
      </p:sp>
      <p:sp>
        <p:nvSpPr>
          <p:cNvPr id="10" name="Text Placeholder 14">
            <a:extLst>
              <a:ext uri="{FF2B5EF4-FFF2-40B4-BE49-F238E27FC236}">
                <a16:creationId xmlns:a16="http://schemas.microsoft.com/office/drawing/2014/main" id="{01262E16-8FCE-6EEB-72C9-8AF7BF52E4BD}"/>
              </a:ext>
            </a:extLst>
          </p:cNvPr>
          <p:cNvSpPr txBox="1">
            <a:spLocks/>
          </p:cNvSpPr>
          <p:nvPr userDrawn="1"/>
        </p:nvSpPr>
        <p:spPr>
          <a:xfrm>
            <a:off x="8186686" y="24392162"/>
            <a:ext cx="4876800" cy="279307"/>
          </a:xfrm>
          <a:prstGeom prst="rect">
            <a:avLst/>
          </a:prstGeom>
        </p:spPr>
        <p:txBody>
          <a:bodyPr wrap="square" anchor="t">
            <a:spAutoFit/>
          </a:bodyPr>
          <a:lstStyle>
            <a:lvl1pPr marL="0" indent="0" algn="l" defTabSz="1508552" rtl="0" eaLnBrk="1" latinLnBrk="0" hangingPunct="1">
              <a:lnSpc>
                <a:spcPct val="90000"/>
              </a:lnSpc>
              <a:spcBef>
                <a:spcPts val="1650"/>
              </a:spcBef>
              <a:buFont typeface="Arial" panose="020B0604020202020204" pitchFamily="34" charset="0"/>
              <a:buNone/>
              <a:defRPr sz="2000" kern="1200" baseline="0">
                <a:solidFill>
                  <a:schemeClr val="bg1"/>
                </a:solidFill>
                <a:latin typeface="Arial" panose="020B0604020202020204" pitchFamily="34" charset="0"/>
                <a:ea typeface="+mn-ea"/>
                <a:cs typeface="Arial" panose="020B0604020202020204" pitchFamily="34" charset="0"/>
              </a:defRPr>
            </a:lvl1pPr>
            <a:lvl2pPr marL="1131414" indent="-377139" algn="l" defTabSz="1508552"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689" indent="-377139" algn="l" defTabSz="1508552"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39964"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239"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851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2791"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06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1342"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a:lstStyle>
          <a:p>
            <a:pPr marL="0" marR="0" lvl="0" indent="0" algn="l" defTabSz="1508439" rtl="0" eaLnBrk="1" fontAlgn="auto" latinLnBrk="0" hangingPunct="1">
              <a:lnSpc>
                <a:spcPct val="90000"/>
              </a:lnSpc>
              <a:spcBef>
                <a:spcPts val="1651"/>
              </a:spcBef>
              <a:spcAft>
                <a:spcPts val="0"/>
              </a:spcAft>
              <a:buClrTx/>
              <a:buSzTx/>
              <a:buFont typeface="Arial" panose="020B0604020202020204" pitchFamily="34" charset="0"/>
              <a:buNone/>
              <a:tabLst/>
              <a:defRPr/>
            </a:pPr>
            <a:r>
              <a:rPr kumimoji="0" lang="en-US" sz="1350" b="0"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POINT OF CONTACT:</a:t>
            </a:r>
          </a:p>
        </p:txBody>
      </p:sp>
      <p:sp>
        <p:nvSpPr>
          <p:cNvPr id="11" name="Rectangle 10">
            <a:extLst>
              <a:ext uri="{FF2B5EF4-FFF2-40B4-BE49-F238E27FC236}">
                <a16:creationId xmlns:a16="http://schemas.microsoft.com/office/drawing/2014/main" id="{F6F2A130-109C-6C57-FB55-AAF73919C93B}"/>
              </a:ext>
            </a:extLst>
          </p:cNvPr>
          <p:cNvSpPr>
            <a:spLocks noChangeArrowheads="1"/>
          </p:cNvSpPr>
          <p:nvPr userDrawn="1"/>
        </p:nvSpPr>
        <p:spPr bwMode="auto">
          <a:xfrm>
            <a:off x="14173200" y="1121579"/>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Approved for public release; distribution is unlimited.</a:t>
            </a:r>
          </a:p>
        </p:txBody>
      </p:sp>
      <p:sp>
        <p:nvSpPr>
          <p:cNvPr id="12" name="Rectangle 11">
            <a:extLst>
              <a:ext uri="{FF2B5EF4-FFF2-40B4-BE49-F238E27FC236}">
                <a16:creationId xmlns:a16="http://schemas.microsoft.com/office/drawing/2014/main" id="{574DEACA-5B4F-7E35-EE18-70609885EA49}"/>
              </a:ext>
            </a:extLst>
          </p:cNvPr>
          <p:cNvSpPr>
            <a:spLocks noChangeArrowheads="1"/>
          </p:cNvSpPr>
          <p:nvPr userDrawn="1"/>
        </p:nvSpPr>
        <p:spPr bwMode="auto">
          <a:xfrm>
            <a:off x="14173200" y="26066637"/>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Approved for public release; distribution is unlimited.</a:t>
            </a:r>
          </a:p>
        </p:txBody>
      </p:sp>
    </p:spTree>
    <p:extLst>
      <p:ext uri="{BB962C8B-B14F-4D97-AF65-F5344CB8AC3E}">
        <p14:creationId xmlns:p14="http://schemas.microsoft.com/office/powerpoint/2010/main" val="943657075"/>
      </p:ext>
    </p:extLst>
  </p:cSld>
  <p:clrMapOvr>
    <a:masterClrMapping/>
  </p:clrMapOvr>
  <p:extLst>
    <p:ext uri="{DCECCB84-F9BA-43D5-87BE-67443E8EF086}">
      <p15:sldGuideLst xmlns:p15="http://schemas.microsoft.com/office/powerpoint/2012/main">
        <p15:guide id="1" orient="horz" pos="16920" userDrawn="1">
          <p15:clr>
            <a:srgbClr val="A4A3A4"/>
          </p15:clr>
        </p15:guide>
        <p15:guide id="2" orient="horz" pos="4032" userDrawn="1">
          <p15:clr>
            <a:srgbClr val="A4A3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t F">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5DF2431-8AA2-6033-976B-87D362404837}"/>
              </a:ext>
            </a:extLst>
          </p:cNvPr>
          <p:cNvSpPr>
            <a:spLocks noChangeArrowheads="1"/>
          </p:cNvSpPr>
          <p:nvPr userDrawn="1"/>
        </p:nvSpPr>
        <p:spPr bwMode="auto">
          <a:xfrm>
            <a:off x="14173200" y="160337"/>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23" name="Rectangle 22">
            <a:extLst>
              <a:ext uri="{FF2B5EF4-FFF2-40B4-BE49-F238E27FC236}">
                <a16:creationId xmlns:a16="http://schemas.microsoft.com/office/drawing/2014/main" id="{F6CCEC50-114F-C7F8-4537-F0CA9A53D53C}"/>
              </a:ext>
            </a:extLst>
          </p:cNvPr>
          <p:cNvSpPr>
            <a:spLocks noChangeArrowheads="1"/>
          </p:cNvSpPr>
          <p:nvPr userDrawn="1"/>
        </p:nvSpPr>
        <p:spPr bwMode="auto">
          <a:xfrm>
            <a:off x="14173200" y="25971172"/>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31" name="TextBox 30">
            <a:extLst>
              <a:ext uri="{FF2B5EF4-FFF2-40B4-BE49-F238E27FC236}">
                <a16:creationId xmlns:a16="http://schemas.microsoft.com/office/drawing/2014/main" id="{2BFCBAAE-FED9-BDEB-6CDA-99A04323029F}"/>
              </a:ext>
            </a:extLst>
          </p:cNvPr>
          <p:cNvSpPr txBox="1"/>
          <p:nvPr userDrawn="1"/>
        </p:nvSpPr>
        <p:spPr>
          <a:xfrm>
            <a:off x="22820147" y="24619552"/>
            <a:ext cx="3392655" cy="197362"/>
          </a:xfrm>
          <a:prstGeom prst="rect">
            <a:avLst/>
          </a:prstGeom>
          <a:noFill/>
        </p:spPr>
        <p:txBody>
          <a:bodyPr wrap="square" lIns="0" tIns="0" rIns="0" bIns="0" rtlCol="0">
            <a:spAutoFit/>
          </a:bodyPr>
          <a:lstStyle/>
          <a:p>
            <a:pPr marL="0" marR="0" lvl="0" indent="0" algn="l" defTabSz="342892" rtl="0" eaLnBrk="1" fontAlgn="auto" latinLnBrk="0" hangingPunct="1">
              <a:lnSpc>
                <a:spcPct val="95000"/>
              </a:lnSpc>
              <a:spcBef>
                <a:spcPts val="750"/>
              </a:spcBef>
              <a:spcAft>
                <a:spcPts val="0"/>
              </a:spcAft>
              <a:buClrTx/>
              <a:buSzPct val="100000"/>
              <a:buFont typeface="Arial"/>
              <a:buNone/>
              <a:tabLst/>
              <a:defRPr/>
            </a:pPr>
            <a:r>
              <a:rPr lang="en-US" sz="675" dirty="0">
                <a:solidFill>
                  <a:schemeClr val="bg1"/>
                </a:solidFill>
              </a:rPr>
              <a:t>Distribution F: Further dissemination only as directed by  DEVCOM ARL, FCDD-RLD </a:t>
            </a:r>
          </a:p>
          <a:p>
            <a:pPr marL="0" marR="0" lvl="0" indent="0" algn="l" defTabSz="342892" rtl="0" eaLnBrk="1" fontAlgn="auto" latinLnBrk="0" hangingPunct="1">
              <a:lnSpc>
                <a:spcPct val="95000"/>
              </a:lnSpc>
              <a:spcBef>
                <a:spcPts val="0"/>
              </a:spcBef>
              <a:spcAft>
                <a:spcPts val="0"/>
              </a:spcAft>
              <a:buClrTx/>
              <a:buSzPct val="100000"/>
              <a:buFont typeface="Arial"/>
              <a:buNone/>
              <a:tabLst/>
              <a:defRPr/>
            </a:pPr>
            <a:r>
              <a:rPr lang="en-US" sz="675" dirty="0">
                <a:solidFill>
                  <a:schemeClr val="bg1"/>
                </a:solidFill>
              </a:rPr>
              <a:t>(                                           ) or higher DoD authority.</a:t>
            </a:r>
          </a:p>
        </p:txBody>
      </p:sp>
      <p:sp>
        <p:nvSpPr>
          <p:cNvPr id="32" name="TextBox 31">
            <a:extLst>
              <a:ext uri="{FF2B5EF4-FFF2-40B4-BE49-F238E27FC236}">
                <a16:creationId xmlns:a16="http://schemas.microsoft.com/office/drawing/2014/main" id="{73554846-9658-B3E7-4D0D-68F2C512BF80}"/>
              </a:ext>
            </a:extLst>
          </p:cNvPr>
          <p:cNvSpPr txBox="1"/>
          <p:nvPr userDrawn="1"/>
        </p:nvSpPr>
        <p:spPr>
          <a:xfrm>
            <a:off x="16526933" y="24619550"/>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33" name="Text Placeholder 30">
            <a:extLst>
              <a:ext uri="{FF2B5EF4-FFF2-40B4-BE49-F238E27FC236}">
                <a16:creationId xmlns:a16="http://schemas.microsoft.com/office/drawing/2014/main" id="{A13B3C65-88CD-0DE4-29F2-0C373A99734D}"/>
              </a:ext>
            </a:extLst>
          </p:cNvPr>
          <p:cNvSpPr>
            <a:spLocks noGrp="1"/>
          </p:cNvSpPr>
          <p:nvPr>
            <p:ph type="body" sz="quarter" idx="48" hasCustomPrompt="1"/>
          </p:nvPr>
        </p:nvSpPr>
        <p:spPr>
          <a:xfrm>
            <a:off x="18284591" y="25557370"/>
            <a:ext cx="4389120" cy="205740"/>
          </a:xfrm>
          <a:prstGeom prst="rect">
            <a:avLst/>
          </a:prstGeom>
          <a:solidFill>
            <a:schemeClr val="bg1"/>
          </a:solidFill>
          <a:ln w="9525">
            <a:solidFill>
              <a:schemeClr val="bg1"/>
            </a:solidFill>
          </a:ln>
        </p:spPr>
        <p:txBody>
          <a:bodyPr wrap="square" lIns="45720" tIns="0" rIns="0" bIns="0" anchor="ctr" anchorCtr="0">
            <a:noAutofit/>
          </a:bodyPr>
          <a:lstStyle>
            <a:lvl1pPr marL="0" indent="0" algn="l">
              <a:lnSpc>
                <a:spcPct val="100000"/>
              </a:lnSpc>
              <a:spcBef>
                <a:spcPts val="0"/>
              </a:spcBef>
              <a:buNone/>
              <a:defRPr sz="675" b="0" baseline="0">
                <a:solidFill>
                  <a:schemeClr val="tx1"/>
                </a:solidFill>
                <a:latin typeface="+mn-lt"/>
                <a:cs typeface="Arial Bold" panose="020B0704020202020204" pitchFamily="34" charset="0"/>
              </a:defRPr>
            </a:lvl1pPr>
            <a:lvl2pPr marL="342875" indent="0">
              <a:buNone/>
              <a:defRPr sz="750">
                <a:latin typeface="Arial Bold" panose="020B0704020202020204" pitchFamily="34" charset="0"/>
                <a:cs typeface="Arial Bold" panose="020B0704020202020204" pitchFamily="34" charset="0"/>
              </a:defRPr>
            </a:lvl2pPr>
            <a:lvl3pPr marL="685748" indent="0">
              <a:buNone/>
              <a:defRPr sz="750">
                <a:latin typeface="Arial Bold" panose="020B0704020202020204" pitchFamily="34" charset="0"/>
                <a:cs typeface="Arial Bold" panose="020B0704020202020204" pitchFamily="34" charset="0"/>
              </a:defRPr>
            </a:lvl3pPr>
            <a:lvl4pPr marL="1028624" indent="0">
              <a:buNone/>
              <a:defRPr sz="750">
                <a:latin typeface="Arial Bold" panose="020B0704020202020204" pitchFamily="34" charset="0"/>
                <a:cs typeface="Arial Bold" panose="020B0704020202020204" pitchFamily="34" charset="0"/>
              </a:defRPr>
            </a:lvl4pPr>
            <a:lvl5pPr marL="1371498" indent="0">
              <a:buNone/>
              <a:defRPr sz="750">
                <a:latin typeface="Arial Bold" panose="020B0704020202020204" pitchFamily="34" charset="0"/>
                <a:cs typeface="Arial Bold" panose="020B0704020202020204" pitchFamily="34" charset="0"/>
              </a:defRPr>
            </a:lvl5pPr>
          </a:lstStyle>
          <a:p>
            <a:pPr marL="0" marR="0" lvl="0" indent="0" algn="l" defTabSz="68578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Name, email</a:t>
            </a:r>
          </a:p>
        </p:txBody>
      </p:sp>
      <p:sp>
        <p:nvSpPr>
          <p:cNvPr id="34" name="TextBox 33">
            <a:extLst>
              <a:ext uri="{FF2B5EF4-FFF2-40B4-BE49-F238E27FC236}">
                <a16:creationId xmlns:a16="http://schemas.microsoft.com/office/drawing/2014/main" id="{9F10EAE8-A1DE-7C49-E7EF-64151F653484}"/>
              </a:ext>
            </a:extLst>
          </p:cNvPr>
          <p:cNvSpPr txBox="1"/>
          <p:nvPr userDrawn="1"/>
        </p:nvSpPr>
        <p:spPr>
          <a:xfrm>
            <a:off x="16526933" y="25557370"/>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POC:</a:t>
            </a:r>
          </a:p>
        </p:txBody>
      </p:sp>
      <p:sp>
        <p:nvSpPr>
          <p:cNvPr id="35" name="TextBox 34">
            <a:extLst>
              <a:ext uri="{FF2B5EF4-FFF2-40B4-BE49-F238E27FC236}">
                <a16:creationId xmlns:a16="http://schemas.microsoft.com/office/drawing/2014/main" id="{3DE7AC64-1410-D3DF-4C93-2264F8471A31}"/>
              </a:ext>
            </a:extLst>
          </p:cNvPr>
          <p:cNvSpPr txBox="1"/>
          <p:nvPr userDrawn="1"/>
        </p:nvSpPr>
        <p:spPr>
          <a:xfrm>
            <a:off x="16526933" y="24854005"/>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36" name="TextBox 35">
            <a:extLst>
              <a:ext uri="{FF2B5EF4-FFF2-40B4-BE49-F238E27FC236}">
                <a16:creationId xmlns:a16="http://schemas.microsoft.com/office/drawing/2014/main" id="{165CB972-2397-0870-C746-0E3C7076E772}"/>
              </a:ext>
            </a:extLst>
          </p:cNvPr>
          <p:cNvSpPr txBox="1"/>
          <p:nvPr userDrawn="1"/>
        </p:nvSpPr>
        <p:spPr>
          <a:xfrm>
            <a:off x="16526933" y="25088459"/>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CUI Category:</a:t>
            </a:r>
          </a:p>
        </p:txBody>
      </p:sp>
      <p:sp>
        <p:nvSpPr>
          <p:cNvPr id="37" name="TextBox 36">
            <a:extLst>
              <a:ext uri="{FF2B5EF4-FFF2-40B4-BE49-F238E27FC236}">
                <a16:creationId xmlns:a16="http://schemas.microsoft.com/office/drawing/2014/main" id="{21AEF908-1158-C390-3D97-8C92424DECA8}"/>
              </a:ext>
            </a:extLst>
          </p:cNvPr>
          <p:cNvSpPr txBox="1"/>
          <p:nvPr userDrawn="1"/>
        </p:nvSpPr>
        <p:spPr>
          <a:xfrm>
            <a:off x="16526933" y="25322914"/>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Distribution Statement:</a:t>
            </a:r>
          </a:p>
        </p:txBody>
      </p:sp>
      <p:sp>
        <p:nvSpPr>
          <p:cNvPr id="38" name="TextBox 37">
            <a:extLst>
              <a:ext uri="{FF2B5EF4-FFF2-40B4-BE49-F238E27FC236}">
                <a16:creationId xmlns:a16="http://schemas.microsoft.com/office/drawing/2014/main" id="{9B68D5E3-212E-5753-6A94-ECDEFDC231DC}"/>
              </a:ext>
            </a:extLst>
          </p:cNvPr>
          <p:cNvSpPr txBox="1"/>
          <p:nvPr userDrawn="1"/>
        </p:nvSpPr>
        <p:spPr>
          <a:xfrm>
            <a:off x="18284591" y="24619550"/>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U.S. Army</a:t>
            </a:r>
          </a:p>
        </p:txBody>
      </p:sp>
      <p:sp>
        <p:nvSpPr>
          <p:cNvPr id="39" name="TextBox 38">
            <a:extLst>
              <a:ext uri="{FF2B5EF4-FFF2-40B4-BE49-F238E27FC236}">
                <a16:creationId xmlns:a16="http://schemas.microsoft.com/office/drawing/2014/main" id="{C1117077-9159-403F-F53F-4ADA30B60B43}"/>
              </a:ext>
            </a:extLst>
          </p:cNvPr>
          <p:cNvSpPr txBox="1"/>
          <p:nvPr userDrawn="1"/>
        </p:nvSpPr>
        <p:spPr>
          <a:xfrm>
            <a:off x="18284591" y="24854006"/>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DEVCOM ARL</a:t>
            </a:r>
          </a:p>
        </p:txBody>
      </p:sp>
      <p:sp>
        <p:nvSpPr>
          <p:cNvPr id="40" name="TextBox 39">
            <a:extLst>
              <a:ext uri="{FF2B5EF4-FFF2-40B4-BE49-F238E27FC236}">
                <a16:creationId xmlns:a16="http://schemas.microsoft.com/office/drawing/2014/main" id="{6A7CBFA7-4959-23B1-3577-2B898F4D67AD}"/>
              </a:ext>
            </a:extLst>
          </p:cNvPr>
          <p:cNvSpPr txBox="1"/>
          <p:nvPr userDrawn="1"/>
        </p:nvSpPr>
        <p:spPr>
          <a:xfrm>
            <a:off x="18284591" y="25088461"/>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CTI</a:t>
            </a:r>
          </a:p>
        </p:txBody>
      </p:sp>
      <p:sp>
        <p:nvSpPr>
          <p:cNvPr id="41" name="TextBox 40">
            <a:extLst>
              <a:ext uri="{FF2B5EF4-FFF2-40B4-BE49-F238E27FC236}">
                <a16:creationId xmlns:a16="http://schemas.microsoft.com/office/drawing/2014/main" id="{CDCE60CB-1047-1057-980E-8C1291533618}"/>
              </a:ext>
            </a:extLst>
          </p:cNvPr>
          <p:cNvSpPr txBox="1"/>
          <p:nvPr userDrawn="1"/>
        </p:nvSpPr>
        <p:spPr>
          <a:xfrm>
            <a:off x="18284591" y="25322916"/>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F</a:t>
            </a:r>
          </a:p>
        </p:txBody>
      </p:sp>
      <p:sp>
        <p:nvSpPr>
          <p:cNvPr id="5" name="Text Placeholder 19">
            <a:extLst>
              <a:ext uri="{FF2B5EF4-FFF2-40B4-BE49-F238E27FC236}">
                <a16:creationId xmlns:a16="http://schemas.microsoft.com/office/drawing/2014/main" id="{B093A50D-37A7-24EB-796A-B6A7167D795D}"/>
              </a:ext>
            </a:extLst>
          </p:cNvPr>
          <p:cNvSpPr>
            <a:spLocks noGrp="1"/>
          </p:cNvSpPr>
          <p:nvPr>
            <p:ph type="body" sz="quarter" idx="49" hasCustomPrompt="1"/>
          </p:nvPr>
        </p:nvSpPr>
        <p:spPr>
          <a:xfrm>
            <a:off x="22857696" y="24669724"/>
            <a:ext cx="992908" cy="200025"/>
          </a:xfrm>
          <a:prstGeom prst="rect">
            <a:avLst/>
          </a:prstGeom>
        </p:spPr>
        <p:txBody>
          <a:bodyPr/>
          <a:lstStyle>
            <a:lvl1pPr marL="0" indent="0" algn="ctr">
              <a:buNone/>
              <a:defRPr sz="680">
                <a:solidFill>
                  <a:schemeClr val="bg1"/>
                </a:solidFill>
              </a:defRPr>
            </a:lvl1pPr>
            <a:lvl2pPr marL="137156" indent="0">
              <a:buNone/>
              <a:defRPr sz="900">
                <a:solidFill>
                  <a:schemeClr val="bg1"/>
                </a:solidFill>
              </a:defRPr>
            </a:lvl2pPr>
            <a:lvl3pPr marL="274313" indent="0">
              <a:buNone/>
              <a:defRPr sz="900">
                <a:solidFill>
                  <a:schemeClr val="bg1"/>
                </a:solidFill>
              </a:defRPr>
            </a:lvl3pPr>
            <a:lvl4pPr marL="411470" indent="0">
              <a:buNone/>
              <a:defRPr sz="900">
                <a:solidFill>
                  <a:schemeClr val="bg1"/>
                </a:solidFill>
              </a:defRPr>
            </a:lvl4pPr>
            <a:lvl5pPr marL="548627" indent="0">
              <a:buNone/>
              <a:defRPr sz="900">
                <a:solidFill>
                  <a:schemeClr val="bg1"/>
                </a:solidFill>
              </a:defRPr>
            </a:lvl5pPr>
          </a:lstStyle>
          <a:p>
            <a:pPr lvl="0"/>
            <a:r>
              <a:rPr lang="en-US" dirty="0"/>
              <a:t>DD Month YYYY</a:t>
            </a:r>
          </a:p>
        </p:txBody>
      </p:sp>
      <p:sp>
        <p:nvSpPr>
          <p:cNvPr id="8" name="Text Placeholder 4">
            <a:extLst>
              <a:ext uri="{FF2B5EF4-FFF2-40B4-BE49-F238E27FC236}">
                <a16:creationId xmlns:a16="http://schemas.microsoft.com/office/drawing/2014/main" id="{B4517A9B-87C4-A538-320D-0F2889D4F152}"/>
              </a:ext>
            </a:extLst>
          </p:cNvPr>
          <p:cNvSpPr>
            <a:spLocks noGrp="1"/>
          </p:cNvSpPr>
          <p:nvPr>
            <p:ph type="body" sz="quarter" idx="12" hasCustomPrompt="1"/>
          </p:nvPr>
        </p:nvSpPr>
        <p:spPr>
          <a:xfrm>
            <a:off x="11801318" y="1517203"/>
            <a:ext cx="18842195" cy="3695070"/>
          </a:xfrm>
          <a:prstGeom prst="rect">
            <a:avLst/>
          </a:prstGeom>
        </p:spPr>
        <p:txBody>
          <a:bodyPr anchor="ctr"/>
          <a:lstStyle>
            <a:lvl1pPr marL="0" indent="0">
              <a:buNone/>
              <a:defRPr sz="7200" b="1" cap="small" baseline="0">
                <a:solidFill>
                  <a:schemeClr val="bg2"/>
                </a:solidFill>
              </a:defRPr>
            </a:lvl1pPr>
            <a:lvl2pPr marL="137157" indent="0">
              <a:buNone/>
              <a:defRPr sz="7200">
                <a:solidFill>
                  <a:schemeClr val="bg2"/>
                </a:solidFill>
              </a:defRPr>
            </a:lvl2pPr>
            <a:lvl3pPr marL="274313" indent="0">
              <a:buNone/>
              <a:defRPr sz="7200">
                <a:solidFill>
                  <a:schemeClr val="bg2"/>
                </a:solidFill>
              </a:defRPr>
            </a:lvl3pPr>
            <a:lvl4pPr marL="411470" indent="0">
              <a:buNone/>
              <a:defRPr sz="7200">
                <a:solidFill>
                  <a:schemeClr val="bg2"/>
                </a:solidFill>
              </a:defRPr>
            </a:lvl4pPr>
            <a:lvl5pPr marL="548627" indent="0">
              <a:buNone/>
              <a:defRPr sz="7200">
                <a:solidFill>
                  <a:schemeClr val="bg2"/>
                </a:solidFill>
              </a:defRPr>
            </a:lvl5pPr>
          </a:lstStyle>
          <a:p>
            <a:pPr lvl="0"/>
            <a:r>
              <a:rPr lang="en-US" dirty="0"/>
              <a:t>Poster Title</a:t>
            </a:r>
          </a:p>
        </p:txBody>
      </p:sp>
      <p:sp>
        <p:nvSpPr>
          <p:cNvPr id="9" name="Text Placeholder 6">
            <a:extLst>
              <a:ext uri="{FF2B5EF4-FFF2-40B4-BE49-F238E27FC236}">
                <a16:creationId xmlns:a16="http://schemas.microsoft.com/office/drawing/2014/main" id="{C132D908-C7BA-FD2E-7CD3-423111C0298F}"/>
              </a:ext>
            </a:extLst>
          </p:cNvPr>
          <p:cNvSpPr>
            <a:spLocks noGrp="1"/>
          </p:cNvSpPr>
          <p:nvPr>
            <p:ph type="body" sz="quarter" idx="13" hasCustomPrompt="1"/>
          </p:nvPr>
        </p:nvSpPr>
        <p:spPr>
          <a:xfrm>
            <a:off x="8186686" y="24661412"/>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Name</a:t>
            </a:r>
          </a:p>
        </p:txBody>
      </p:sp>
      <p:sp>
        <p:nvSpPr>
          <p:cNvPr id="10" name="Text Placeholder 6">
            <a:extLst>
              <a:ext uri="{FF2B5EF4-FFF2-40B4-BE49-F238E27FC236}">
                <a16:creationId xmlns:a16="http://schemas.microsoft.com/office/drawing/2014/main" id="{A67E9541-B883-93D3-9D4D-3EEF5CC5466B}"/>
              </a:ext>
            </a:extLst>
          </p:cNvPr>
          <p:cNvSpPr>
            <a:spLocks noGrp="1"/>
          </p:cNvSpPr>
          <p:nvPr>
            <p:ph type="body" sz="quarter" idx="14" hasCustomPrompt="1"/>
          </p:nvPr>
        </p:nvSpPr>
        <p:spPr>
          <a:xfrm>
            <a:off x="8186686" y="24948759"/>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Email</a:t>
            </a:r>
          </a:p>
        </p:txBody>
      </p:sp>
      <p:sp>
        <p:nvSpPr>
          <p:cNvPr id="11" name="Text Placeholder 6">
            <a:extLst>
              <a:ext uri="{FF2B5EF4-FFF2-40B4-BE49-F238E27FC236}">
                <a16:creationId xmlns:a16="http://schemas.microsoft.com/office/drawing/2014/main" id="{599D7FBD-4114-7661-89AB-FFAD1EC7E67C}"/>
              </a:ext>
            </a:extLst>
          </p:cNvPr>
          <p:cNvSpPr>
            <a:spLocks noGrp="1"/>
          </p:cNvSpPr>
          <p:nvPr>
            <p:ph type="body" sz="quarter" idx="15" hasCustomPrompt="1"/>
          </p:nvPr>
        </p:nvSpPr>
        <p:spPr>
          <a:xfrm>
            <a:off x="8186686" y="25236106"/>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Phone</a:t>
            </a:r>
          </a:p>
        </p:txBody>
      </p:sp>
      <p:sp>
        <p:nvSpPr>
          <p:cNvPr id="12" name="Text Placeholder 14">
            <a:extLst>
              <a:ext uri="{FF2B5EF4-FFF2-40B4-BE49-F238E27FC236}">
                <a16:creationId xmlns:a16="http://schemas.microsoft.com/office/drawing/2014/main" id="{17952773-8BAF-E413-C7AC-EAC9CC96B326}"/>
              </a:ext>
            </a:extLst>
          </p:cNvPr>
          <p:cNvSpPr txBox="1">
            <a:spLocks/>
          </p:cNvSpPr>
          <p:nvPr userDrawn="1"/>
        </p:nvSpPr>
        <p:spPr>
          <a:xfrm>
            <a:off x="8186686" y="24392162"/>
            <a:ext cx="4876800" cy="279307"/>
          </a:xfrm>
          <a:prstGeom prst="rect">
            <a:avLst/>
          </a:prstGeom>
        </p:spPr>
        <p:txBody>
          <a:bodyPr wrap="square" anchor="t">
            <a:spAutoFit/>
          </a:bodyPr>
          <a:lstStyle>
            <a:lvl1pPr marL="0" indent="0" algn="l" defTabSz="1508552" rtl="0" eaLnBrk="1" latinLnBrk="0" hangingPunct="1">
              <a:lnSpc>
                <a:spcPct val="90000"/>
              </a:lnSpc>
              <a:spcBef>
                <a:spcPts val="1650"/>
              </a:spcBef>
              <a:buFont typeface="Arial" panose="020B0604020202020204" pitchFamily="34" charset="0"/>
              <a:buNone/>
              <a:defRPr sz="2000" kern="1200" baseline="0">
                <a:solidFill>
                  <a:schemeClr val="bg1"/>
                </a:solidFill>
                <a:latin typeface="Arial" panose="020B0604020202020204" pitchFamily="34" charset="0"/>
                <a:ea typeface="+mn-ea"/>
                <a:cs typeface="Arial" panose="020B0604020202020204" pitchFamily="34" charset="0"/>
              </a:defRPr>
            </a:lvl1pPr>
            <a:lvl2pPr marL="1131414" indent="-377139" algn="l" defTabSz="1508552"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689" indent="-377139" algn="l" defTabSz="1508552"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39964"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239"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851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2791"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06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1342"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a:lstStyle>
          <a:p>
            <a:pPr marL="0" marR="0" lvl="0" indent="0" algn="l" defTabSz="1508439" rtl="0" eaLnBrk="1" fontAlgn="auto" latinLnBrk="0" hangingPunct="1">
              <a:lnSpc>
                <a:spcPct val="90000"/>
              </a:lnSpc>
              <a:spcBef>
                <a:spcPts val="1651"/>
              </a:spcBef>
              <a:spcAft>
                <a:spcPts val="0"/>
              </a:spcAft>
              <a:buClrTx/>
              <a:buSzTx/>
              <a:buFont typeface="Arial" panose="020B0604020202020204" pitchFamily="34" charset="0"/>
              <a:buNone/>
              <a:tabLst/>
              <a:defRPr/>
            </a:pPr>
            <a:r>
              <a:rPr kumimoji="0" lang="en-US" sz="1350" b="0"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POINT OF CONTACT:</a:t>
            </a:r>
          </a:p>
        </p:txBody>
      </p:sp>
    </p:spTree>
    <p:extLst>
      <p:ext uri="{BB962C8B-B14F-4D97-AF65-F5344CB8AC3E}">
        <p14:creationId xmlns:p14="http://schemas.microsoft.com/office/powerpoint/2010/main" val="2833638145"/>
      </p:ext>
    </p:extLst>
  </p:cSld>
  <p:clrMapOvr>
    <a:masterClrMapping/>
  </p:clrMapOvr>
  <p:extLst>
    <p:ext uri="{DCECCB84-F9BA-43D5-87BE-67443E8EF086}">
      <p15:sldGuideLst xmlns:p15="http://schemas.microsoft.com/office/powerpoint/2012/main">
        <p15:guide id="1" orient="horz" pos="16920" userDrawn="1">
          <p15:clr>
            <a:srgbClr val="A4A3A4"/>
          </p15:clr>
        </p15:guide>
        <p15:guide id="2" orient="horz" pos="4032" userDrawn="1">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t F + EXP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5DF2431-8AA2-6033-976B-87D362404837}"/>
              </a:ext>
            </a:extLst>
          </p:cNvPr>
          <p:cNvSpPr>
            <a:spLocks noChangeArrowheads="1"/>
          </p:cNvSpPr>
          <p:nvPr userDrawn="1"/>
        </p:nvSpPr>
        <p:spPr bwMode="auto">
          <a:xfrm>
            <a:off x="14173200" y="175806"/>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23" name="Rectangle 22">
            <a:extLst>
              <a:ext uri="{FF2B5EF4-FFF2-40B4-BE49-F238E27FC236}">
                <a16:creationId xmlns:a16="http://schemas.microsoft.com/office/drawing/2014/main" id="{F6CCEC50-114F-C7F8-4537-F0CA9A53D53C}"/>
              </a:ext>
            </a:extLst>
          </p:cNvPr>
          <p:cNvSpPr>
            <a:spLocks noChangeArrowheads="1"/>
          </p:cNvSpPr>
          <p:nvPr userDrawn="1"/>
        </p:nvSpPr>
        <p:spPr bwMode="auto">
          <a:xfrm>
            <a:off x="14173200" y="25930494"/>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31" name="TextBox 30">
            <a:extLst>
              <a:ext uri="{FF2B5EF4-FFF2-40B4-BE49-F238E27FC236}">
                <a16:creationId xmlns:a16="http://schemas.microsoft.com/office/drawing/2014/main" id="{2BFCBAAE-FED9-BDEB-6CDA-99A04323029F}"/>
              </a:ext>
            </a:extLst>
          </p:cNvPr>
          <p:cNvSpPr txBox="1"/>
          <p:nvPr userDrawn="1"/>
        </p:nvSpPr>
        <p:spPr>
          <a:xfrm>
            <a:off x="22820147" y="24611530"/>
            <a:ext cx="3392655" cy="793359"/>
          </a:xfrm>
          <a:prstGeom prst="rect">
            <a:avLst/>
          </a:prstGeom>
          <a:noFill/>
        </p:spPr>
        <p:txBody>
          <a:bodyPr wrap="square" lIns="0" tIns="0" rIns="0" bIns="0" rtlCol="0">
            <a:spAutoFit/>
          </a:bodyPr>
          <a:lstStyle/>
          <a:p>
            <a:pPr marL="0" marR="0" lvl="0" indent="0" algn="l" defTabSz="342892" rtl="0" eaLnBrk="1" fontAlgn="auto" latinLnBrk="0" hangingPunct="1">
              <a:lnSpc>
                <a:spcPct val="95000"/>
              </a:lnSpc>
              <a:spcBef>
                <a:spcPts val="750"/>
              </a:spcBef>
              <a:spcAft>
                <a:spcPts val="0"/>
              </a:spcAft>
              <a:buClrTx/>
              <a:buSzPct val="100000"/>
              <a:buFont typeface="Arial"/>
              <a:buNone/>
              <a:tabLst/>
              <a:defRPr/>
            </a:pPr>
            <a:r>
              <a:rPr lang="en-US" sz="675" dirty="0">
                <a:solidFill>
                  <a:schemeClr val="bg1"/>
                </a:solidFill>
              </a:rPr>
              <a:t>Distribution F: Further dissemination only as directed by  DEVCOM ARL, FCDD-RLD </a:t>
            </a:r>
          </a:p>
          <a:p>
            <a:pPr marL="0" marR="0" lvl="0" indent="0" algn="l" defTabSz="342892" rtl="0" eaLnBrk="1" fontAlgn="auto" latinLnBrk="0" hangingPunct="1">
              <a:lnSpc>
                <a:spcPct val="95000"/>
              </a:lnSpc>
              <a:spcBef>
                <a:spcPts val="0"/>
              </a:spcBef>
              <a:spcAft>
                <a:spcPts val="0"/>
              </a:spcAft>
              <a:buClrTx/>
              <a:buSzPct val="100000"/>
              <a:buFont typeface="Arial"/>
              <a:buNone/>
              <a:tabLst/>
              <a:defRPr/>
            </a:pPr>
            <a:r>
              <a:rPr lang="en-US" sz="675" dirty="0">
                <a:solidFill>
                  <a:schemeClr val="bg1"/>
                </a:solidFill>
              </a:rPr>
              <a:t>(                                           ) or higher DoD authority.</a:t>
            </a:r>
          </a:p>
          <a:p>
            <a:pPr marL="0" marR="0" lvl="0" indent="0" algn="l" defTabSz="342892" rtl="0" eaLnBrk="1" fontAlgn="auto" latinLnBrk="0" hangingPunct="1">
              <a:lnSpc>
                <a:spcPct val="95000"/>
              </a:lnSpc>
              <a:spcBef>
                <a:spcPts val="750"/>
              </a:spcBef>
              <a:spcAft>
                <a:spcPts val="0"/>
              </a:spcAft>
              <a:buClrTx/>
              <a:buSzPct val="100000"/>
              <a:buFont typeface="Arial"/>
              <a:buNone/>
              <a:tabLst/>
              <a:defRPr/>
            </a:pPr>
            <a:r>
              <a:rPr lang="en-US" sz="675" dirty="0">
                <a:solidFill>
                  <a:schemeClr val="bg1"/>
                </a:solidFill>
              </a:rPr>
              <a:t>WARNING -This document contains technical data whose export is restricted by the Arms Export Control Act (Title 22, U.S.C., Sec 2751, et seq.) or the Export Administration Act of 1979 (Title 50, U.S.C., App. 2401 et seq.), as amended. Violations of these export laws are subject to severe criminal penalties. Disseminate in accordance with provisions of DoD Directive 5230.25.</a:t>
            </a:r>
          </a:p>
        </p:txBody>
      </p:sp>
      <p:sp>
        <p:nvSpPr>
          <p:cNvPr id="32" name="TextBox 31">
            <a:extLst>
              <a:ext uri="{FF2B5EF4-FFF2-40B4-BE49-F238E27FC236}">
                <a16:creationId xmlns:a16="http://schemas.microsoft.com/office/drawing/2014/main" id="{73554846-9658-B3E7-4D0D-68F2C512BF80}"/>
              </a:ext>
            </a:extLst>
          </p:cNvPr>
          <p:cNvSpPr txBox="1"/>
          <p:nvPr userDrawn="1"/>
        </p:nvSpPr>
        <p:spPr>
          <a:xfrm>
            <a:off x="16526933" y="24611529"/>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33" name="Text Placeholder 30">
            <a:extLst>
              <a:ext uri="{FF2B5EF4-FFF2-40B4-BE49-F238E27FC236}">
                <a16:creationId xmlns:a16="http://schemas.microsoft.com/office/drawing/2014/main" id="{A13B3C65-88CD-0DE4-29F2-0C373A99734D}"/>
              </a:ext>
            </a:extLst>
          </p:cNvPr>
          <p:cNvSpPr>
            <a:spLocks noGrp="1"/>
          </p:cNvSpPr>
          <p:nvPr>
            <p:ph type="body" sz="quarter" idx="48" hasCustomPrompt="1"/>
          </p:nvPr>
        </p:nvSpPr>
        <p:spPr>
          <a:xfrm>
            <a:off x="18284591" y="25549349"/>
            <a:ext cx="4389120" cy="205740"/>
          </a:xfrm>
          <a:prstGeom prst="rect">
            <a:avLst/>
          </a:prstGeom>
          <a:solidFill>
            <a:schemeClr val="bg1"/>
          </a:solidFill>
          <a:ln w="9525">
            <a:solidFill>
              <a:schemeClr val="bg1"/>
            </a:solidFill>
          </a:ln>
        </p:spPr>
        <p:txBody>
          <a:bodyPr wrap="square" lIns="45720" tIns="0" rIns="0" bIns="0" anchor="ctr" anchorCtr="0">
            <a:noAutofit/>
          </a:bodyPr>
          <a:lstStyle>
            <a:lvl1pPr marL="0" indent="0" algn="l">
              <a:lnSpc>
                <a:spcPct val="100000"/>
              </a:lnSpc>
              <a:spcBef>
                <a:spcPts val="0"/>
              </a:spcBef>
              <a:buNone/>
              <a:defRPr sz="675" b="0" baseline="0">
                <a:solidFill>
                  <a:schemeClr val="tx1"/>
                </a:solidFill>
                <a:latin typeface="+mn-lt"/>
                <a:cs typeface="Arial Bold" panose="020B0704020202020204" pitchFamily="34" charset="0"/>
              </a:defRPr>
            </a:lvl1pPr>
            <a:lvl2pPr marL="342875" indent="0">
              <a:buNone/>
              <a:defRPr sz="750">
                <a:latin typeface="Arial Bold" panose="020B0704020202020204" pitchFamily="34" charset="0"/>
                <a:cs typeface="Arial Bold" panose="020B0704020202020204" pitchFamily="34" charset="0"/>
              </a:defRPr>
            </a:lvl2pPr>
            <a:lvl3pPr marL="685748" indent="0">
              <a:buNone/>
              <a:defRPr sz="750">
                <a:latin typeface="Arial Bold" panose="020B0704020202020204" pitchFamily="34" charset="0"/>
                <a:cs typeface="Arial Bold" panose="020B0704020202020204" pitchFamily="34" charset="0"/>
              </a:defRPr>
            </a:lvl3pPr>
            <a:lvl4pPr marL="1028624" indent="0">
              <a:buNone/>
              <a:defRPr sz="750">
                <a:latin typeface="Arial Bold" panose="020B0704020202020204" pitchFamily="34" charset="0"/>
                <a:cs typeface="Arial Bold" panose="020B0704020202020204" pitchFamily="34" charset="0"/>
              </a:defRPr>
            </a:lvl4pPr>
            <a:lvl5pPr marL="1371498" indent="0">
              <a:buNone/>
              <a:defRPr sz="750">
                <a:latin typeface="Arial Bold" panose="020B0704020202020204" pitchFamily="34" charset="0"/>
                <a:cs typeface="Arial Bold" panose="020B0704020202020204" pitchFamily="34" charset="0"/>
              </a:defRPr>
            </a:lvl5pPr>
          </a:lstStyle>
          <a:p>
            <a:pPr marL="0" marR="0" lvl="0" indent="0" algn="l" defTabSz="68578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Name, email</a:t>
            </a:r>
          </a:p>
        </p:txBody>
      </p:sp>
      <p:sp>
        <p:nvSpPr>
          <p:cNvPr id="34" name="TextBox 33">
            <a:extLst>
              <a:ext uri="{FF2B5EF4-FFF2-40B4-BE49-F238E27FC236}">
                <a16:creationId xmlns:a16="http://schemas.microsoft.com/office/drawing/2014/main" id="{9F10EAE8-A1DE-7C49-E7EF-64151F653484}"/>
              </a:ext>
            </a:extLst>
          </p:cNvPr>
          <p:cNvSpPr txBox="1"/>
          <p:nvPr userDrawn="1"/>
        </p:nvSpPr>
        <p:spPr>
          <a:xfrm>
            <a:off x="16526933" y="25549349"/>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POC:</a:t>
            </a:r>
          </a:p>
        </p:txBody>
      </p:sp>
      <p:sp>
        <p:nvSpPr>
          <p:cNvPr id="35" name="TextBox 34">
            <a:extLst>
              <a:ext uri="{FF2B5EF4-FFF2-40B4-BE49-F238E27FC236}">
                <a16:creationId xmlns:a16="http://schemas.microsoft.com/office/drawing/2014/main" id="{3DE7AC64-1410-D3DF-4C93-2264F8471A31}"/>
              </a:ext>
            </a:extLst>
          </p:cNvPr>
          <p:cNvSpPr txBox="1"/>
          <p:nvPr userDrawn="1"/>
        </p:nvSpPr>
        <p:spPr>
          <a:xfrm>
            <a:off x="16526933" y="24845984"/>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36" name="TextBox 35">
            <a:extLst>
              <a:ext uri="{FF2B5EF4-FFF2-40B4-BE49-F238E27FC236}">
                <a16:creationId xmlns:a16="http://schemas.microsoft.com/office/drawing/2014/main" id="{165CB972-2397-0870-C746-0E3C7076E772}"/>
              </a:ext>
            </a:extLst>
          </p:cNvPr>
          <p:cNvSpPr txBox="1"/>
          <p:nvPr userDrawn="1"/>
        </p:nvSpPr>
        <p:spPr>
          <a:xfrm>
            <a:off x="16526933" y="25080438"/>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CUI Category:</a:t>
            </a:r>
          </a:p>
        </p:txBody>
      </p:sp>
      <p:sp>
        <p:nvSpPr>
          <p:cNvPr id="37" name="TextBox 36">
            <a:extLst>
              <a:ext uri="{FF2B5EF4-FFF2-40B4-BE49-F238E27FC236}">
                <a16:creationId xmlns:a16="http://schemas.microsoft.com/office/drawing/2014/main" id="{21AEF908-1158-C390-3D97-8C92424DECA8}"/>
              </a:ext>
            </a:extLst>
          </p:cNvPr>
          <p:cNvSpPr txBox="1"/>
          <p:nvPr userDrawn="1"/>
        </p:nvSpPr>
        <p:spPr>
          <a:xfrm>
            <a:off x="16526933" y="25314893"/>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Distribution Statement:</a:t>
            </a:r>
          </a:p>
        </p:txBody>
      </p:sp>
      <p:sp>
        <p:nvSpPr>
          <p:cNvPr id="38" name="TextBox 37">
            <a:extLst>
              <a:ext uri="{FF2B5EF4-FFF2-40B4-BE49-F238E27FC236}">
                <a16:creationId xmlns:a16="http://schemas.microsoft.com/office/drawing/2014/main" id="{9B68D5E3-212E-5753-6A94-ECDEFDC231DC}"/>
              </a:ext>
            </a:extLst>
          </p:cNvPr>
          <p:cNvSpPr txBox="1"/>
          <p:nvPr userDrawn="1"/>
        </p:nvSpPr>
        <p:spPr>
          <a:xfrm>
            <a:off x="18284591" y="24611529"/>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U.S. Army</a:t>
            </a:r>
          </a:p>
        </p:txBody>
      </p:sp>
      <p:sp>
        <p:nvSpPr>
          <p:cNvPr id="39" name="TextBox 38">
            <a:extLst>
              <a:ext uri="{FF2B5EF4-FFF2-40B4-BE49-F238E27FC236}">
                <a16:creationId xmlns:a16="http://schemas.microsoft.com/office/drawing/2014/main" id="{C1117077-9159-403F-F53F-4ADA30B60B43}"/>
              </a:ext>
            </a:extLst>
          </p:cNvPr>
          <p:cNvSpPr txBox="1"/>
          <p:nvPr userDrawn="1"/>
        </p:nvSpPr>
        <p:spPr>
          <a:xfrm>
            <a:off x="18284591" y="24845985"/>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DEVCOM ARL</a:t>
            </a:r>
          </a:p>
        </p:txBody>
      </p:sp>
      <p:sp>
        <p:nvSpPr>
          <p:cNvPr id="40" name="TextBox 39">
            <a:extLst>
              <a:ext uri="{FF2B5EF4-FFF2-40B4-BE49-F238E27FC236}">
                <a16:creationId xmlns:a16="http://schemas.microsoft.com/office/drawing/2014/main" id="{6A7CBFA7-4959-23B1-3577-2B898F4D67AD}"/>
              </a:ext>
            </a:extLst>
          </p:cNvPr>
          <p:cNvSpPr txBox="1"/>
          <p:nvPr userDrawn="1"/>
        </p:nvSpPr>
        <p:spPr>
          <a:xfrm>
            <a:off x="18284591" y="25080440"/>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CTI; EXPT</a:t>
            </a:r>
          </a:p>
        </p:txBody>
      </p:sp>
      <p:sp>
        <p:nvSpPr>
          <p:cNvPr id="41" name="TextBox 40">
            <a:extLst>
              <a:ext uri="{FF2B5EF4-FFF2-40B4-BE49-F238E27FC236}">
                <a16:creationId xmlns:a16="http://schemas.microsoft.com/office/drawing/2014/main" id="{CDCE60CB-1047-1057-980E-8C1291533618}"/>
              </a:ext>
            </a:extLst>
          </p:cNvPr>
          <p:cNvSpPr txBox="1"/>
          <p:nvPr userDrawn="1"/>
        </p:nvSpPr>
        <p:spPr>
          <a:xfrm>
            <a:off x="18284591" y="25314895"/>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F</a:t>
            </a:r>
          </a:p>
        </p:txBody>
      </p:sp>
      <p:sp>
        <p:nvSpPr>
          <p:cNvPr id="5" name="Text Placeholder 19">
            <a:extLst>
              <a:ext uri="{FF2B5EF4-FFF2-40B4-BE49-F238E27FC236}">
                <a16:creationId xmlns:a16="http://schemas.microsoft.com/office/drawing/2014/main" id="{5EE749C9-D5FD-4C35-AF05-828B215B7FA1}"/>
              </a:ext>
            </a:extLst>
          </p:cNvPr>
          <p:cNvSpPr>
            <a:spLocks noGrp="1"/>
          </p:cNvSpPr>
          <p:nvPr>
            <p:ph type="body" sz="quarter" idx="49" hasCustomPrompt="1"/>
          </p:nvPr>
        </p:nvSpPr>
        <p:spPr>
          <a:xfrm>
            <a:off x="22857696" y="24661703"/>
            <a:ext cx="992908" cy="200025"/>
          </a:xfrm>
          <a:prstGeom prst="rect">
            <a:avLst/>
          </a:prstGeom>
        </p:spPr>
        <p:txBody>
          <a:bodyPr/>
          <a:lstStyle>
            <a:lvl1pPr marL="0" indent="0" algn="ctr">
              <a:buNone/>
              <a:defRPr sz="680">
                <a:solidFill>
                  <a:schemeClr val="bg1"/>
                </a:solidFill>
              </a:defRPr>
            </a:lvl1pPr>
            <a:lvl2pPr marL="137156" indent="0">
              <a:buNone/>
              <a:defRPr sz="900">
                <a:solidFill>
                  <a:schemeClr val="bg1"/>
                </a:solidFill>
              </a:defRPr>
            </a:lvl2pPr>
            <a:lvl3pPr marL="274313" indent="0">
              <a:buNone/>
              <a:defRPr sz="900">
                <a:solidFill>
                  <a:schemeClr val="bg1"/>
                </a:solidFill>
              </a:defRPr>
            </a:lvl3pPr>
            <a:lvl4pPr marL="411470" indent="0">
              <a:buNone/>
              <a:defRPr sz="900">
                <a:solidFill>
                  <a:schemeClr val="bg1"/>
                </a:solidFill>
              </a:defRPr>
            </a:lvl4pPr>
            <a:lvl5pPr marL="548627" indent="0">
              <a:buNone/>
              <a:defRPr sz="900">
                <a:solidFill>
                  <a:schemeClr val="bg1"/>
                </a:solidFill>
              </a:defRPr>
            </a:lvl5pPr>
          </a:lstStyle>
          <a:p>
            <a:pPr lvl="0"/>
            <a:r>
              <a:rPr lang="en-US" dirty="0"/>
              <a:t>DD Month YYYY</a:t>
            </a:r>
          </a:p>
        </p:txBody>
      </p:sp>
      <p:sp>
        <p:nvSpPr>
          <p:cNvPr id="8" name="Text Placeholder 4">
            <a:extLst>
              <a:ext uri="{FF2B5EF4-FFF2-40B4-BE49-F238E27FC236}">
                <a16:creationId xmlns:a16="http://schemas.microsoft.com/office/drawing/2014/main" id="{8B5640B5-15DC-46A4-61C4-B9C22EB164C5}"/>
              </a:ext>
            </a:extLst>
          </p:cNvPr>
          <p:cNvSpPr>
            <a:spLocks noGrp="1"/>
          </p:cNvSpPr>
          <p:nvPr>
            <p:ph type="body" sz="quarter" idx="12" hasCustomPrompt="1"/>
          </p:nvPr>
        </p:nvSpPr>
        <p:spPr>
          <a:xfrm>
            <a:off x="11801318" y="1517203"/>
            <a:ext cx="18842195" cy="3695070"/>
          </a:xfrm>
          <a:prstGeom prst="rect">
            <a:avLst/>
          </a:prstGeom>
        </p:spPr>
        <p:txBody>
          <a:bodyPr anchor="ctr"/>
          <a:lstStyle>
            <a:lvl1pPr marL="0" indent="0">
              <a:buNone/>
              <a:defRPr sz="7200" b="1" cap="small" baseline="0">
                <a:solidFill>
                  <a:schemeClr val="bg2"/>
                </a:solidFill>
              </a:defRPr>
            </a:lvl1pPr>
            <a:lvl2pPr marL="137157" indent="0">
              <a:buNone/>
              <a:defRPr sz="7200">
                <a:solidFill>
                  <a:schemeClr val="bg2"/>
                </a:solidFill>
              </a:defRPr>
            </a:lvl2pPr>
            <a:lvl3pPr marL="274313" indent="0">
              <a:buNone/>
              <a:defRPr sz="7200">
                <a:solidFill>
                  <a:schemeClr val="bg2"/>
                </a:solidFill>
              </a:defRPr>
            </a:lvl3pPr>
            <a:lvl4pPr marL="411470" indent="0">
              <a:buNone/>
              <a:defRPr sz="7200">
                <a:solidFill>
                  <a:schemeClr val="bg2"/>
                </a:solidFill>
              </a:defRPr>
            </a:lvl4pPr>
            <a:lvl5pPr marL="548627" indent="0">
              <a:buNone/>
              <a:defRPr sz="7200">
                <a:solidFill>
                  <a:schemeClr val="bg2"/>
                </a:solidFill>
              </a:defRPr>
            </a:lvl5pPr>
          </a:lstStyle>
          <a:p>
            <a:pPr lvl="0"/>
            <a:r>
              <a:rPr lang="en-US" dirty="0"/>
              <a:t>Poster Title</a:t>
            </a:r>
          </a:p>
        </p:txBody>
      </p:sp>
      <p:sp>
        <p:nvSpPr>
          <p:cNvPr id="9" name="Text Placeholder 6">
            <a:extLst>
              <a:ext uri="{FF2B5EF4-FFF2-40B4-BE49-F238E27FC236}">
                <a16:creationId xmlns:a16="http://schemas.microsoft.com/office/drawing/2014/main" id="{0E1B5162-6E3C-C4C2-862E-D46B98C3FB60}"/>
              </a:ext>
            </a:extLst>
          </p:cNvPr>
          <p:cNvSpPr>
            <a:spLocks noGrp="1"/>
          </p:cNvSpPr>
          <p:nvPr>
            <p:ph type="body" sz="quarter" idx="13" hasCustomPrompt="1"/>
          </p:nvPr>
        </p:nvSpPr>
        <p:spPr>
          <a:xfrm>
            <a:off x="8186686" y="24661412"/>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Name</a:t>
            </a:r>
          </a:p>
        </p:txBody>
      </p:sp>
      <p:sp>
        <p:nvSpPr>
          <p:cNvPr id="10" name="Text Placeholder 6">
            <a:extLst>
              <a:ext uri="{FF2B5EF4-FFF2-40B4-BE49-F238E27FC236}">
                <a16:creationId xmlns:a16="http://schemas.microsoft.com/office/drawing/2014/main" id="{97AED2E3-DB0A-434D-8433-0CCEDA100D6D}"/>
              </a:ext>
            </a:extLst>
          </p:cNvPr>
          <p:cNvSpPr>
            <a:spLocks noGrp="1"/>
          </p:cNvSpPr>
          <p:nvPr>
            <p:ph type="body" sz="quarter" idx="14" hasCustomPrompt="1"/>
          </p:nvPr>
        </p:nvSpPr>
        <p:spPr>
          <a:xfrm>
            <a:off x="8186686" y="24948759"/>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Email</a:t>
            </a:r>
          </a:p>
        </p:txBody>
      </p:sp>
      <p:sp>
        <p:nvSpPr>
          <p:cNvPr id="11" name="Text Placeholder 6">
            <a:extLst>
              <a:ext uri="{FF2B5EF4-FFF2-40B4-BE49-F238E27FC236}">
                <a16:creationId xmlns:a16="http://schemas.microsoft.com/office/drawing/2014/main" id="{B9B05550-5D10-8D65-203B-35F05B95E489}"/>
              </a:ext>
            </a:extLst>
          </p:cNvPr>
          <p:cNvSpPr>
            <a:spLocks noGrp="1"/>
          </p:cNvSpPr>
          <p:nvPr>
            <p:ph type="body" sz="quarter" idx="15" hasCustomPrompt="1"/>
          </p:nvPr>
        </p:nvSpPr>
        <p:spPr>
          <a:xfrm>
            <a:off x="8186686" y="25236106"/>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Phone</a:t>
            </a:r>
          </a:p>
        </p:txBody>
      </p:sp>
      <p:sp>
        <p:nvSpPr>
          <p:cNvPr id="12" name="Text Placeholder 14">
            <a:extLst>
              <a:ext uri="{FF2B5EF4-FFF2-40B4-BE49-F238E27FC236}">
                <a16:creationId xmlns:a16="http://schemas.microsoft.com/office/drawing/2014/main" id="{8314B196-76E2-4613-6BB9-0000D345BC93}"/>
              </a:ext>
            </a:extLst>
          </p:cNvPr>
          <p:cNvSpPr txBox="1">
            <a:spLocks/>
          </p:cNvSpPr>
          <p:nvPr userDrawn="1"/>
        </p:nvSpPr>
        <p:spPr>
          <a:xfrm>
            <a:off x="8186686" y="24392162"/>
            <a:ext cx="4876800" cy="279307"/>
          </a:xfrm>
          <a:prstGeom prst="rect">
            <a:avLst/>
          </a:prstGeom>
        </p:spPr>
        <p:txBody>
          <a:bodyPr wrap="square" anchor="t">
            <a:spAutoFit/>
          </a:bodyPr>
          <a:lstStyle>
            <a:lvl1pPr marL="0" indent="0" algn="l" defTabSz="1508552" rtl="0" eaLnBrk="1" latinLnBrk="0" hangingPunct="1">
              <a:lnSpc>
                <a:spcPct val="90000"/>
              </a:lnSpc>
              <a:spcBef>
                <a:spcPts val="1650"/>
              </a:spcBef>
              <a:buFont typeface="Arial" panose="020B0604020202020204" pitchFamily="34" charset="0"/>
              <a:buNone/>
              <a:defRPr sz="2000" kern="1200" baseline="0">
                <a:solidFill>
                  <a:schemeClr val="bg1"/>
                </a:solidFill>
                <a:latin typeface="Arial" panose="020B0604020202020204" pitchFamily="34" charset="0"/>
                <a:ea typeface="+mn-ea"/>
                <a:cs typeface="Arial" panose="020B0604020202020204" pitchFamily="34" charset="0"/>
              </a:defRPr>
            </a:lvl1pPr>
            <a:lvl2pPr marL="1131414" indent="-377139" algn="l" defTabSz="1508552"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689" indent="-377139" algn="l" defTabSz="1508552"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39964"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239"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851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2791"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06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1342"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a:lstStyle>
          <a:p>
            <a:pPr marL="0" marR="0" lvl="0" indent="0" algn="l" defTabSz="1508439" rtl="0" eaLnBrk="1" fontAlgn="auto" latinLnBrk="0" hangingPunct="1">
              <a:lnSpc>
                <a:spcPct val="90000"/>
              </a:lnSpc>
              <a:spcBef>
                <a:spcPts val="1651"/>
              </a:spcBef>
              <a:spcAft>
                <a:spcPts val="0"/>
              </a:spcAft>
              <a:buClrTx/>
              <a:buSzTx/>
              <a:buFont typeface="Arial" panose="020B0604020202020204" pitchFamily="34" charset="0"/>
              <a:buNone/>
              <a:tabLst/>
              <a:defRPr/>
            </a:pPr>
            <a:r>
              <a:rPr kumimoji="0" lang="en-US" sz="1350" b="0"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POINT OF CONTACT:</a:t>
            </a:r>
          </a:p>
        </p:txBody>
      </p:sp>
    </p:spTree>
    <p:extLst>
      <p:ext uri="{BB962C8B-B14F-4D97-AF65-F5344CB8AC3E}">
        <p14:creationId xmlns:p14="http://schemas.microsoft.com/office/powerpoint/2010/main" val="3304390886"/>
      </p:ext>
    </p:extLst>
  </p:cSld>
  <p:clrMapOvr>
    <a:masterClrMapping/>
  </p:clrMapOvr>
  <p:extLst>
    <p:ext uri="{DCECCB84-F9BA-43D5-87BE-67443E8EF086}">
      <p15:sldGuideLst xmlns:p15="http://schemas.microsoft.com/office/powerpoint/2012/main">
        <p15:guide id="1" orient="horz" pos="16920" userDrawn="1">
          <p15:clr>
            <a:srgbClr val="A4A3A4"/>
          </p15:clr>
        </p15:guide>
        <p15:guide id="2" orient="horz" pos="4032"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t B">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C1A42E-40B9-674A-0FE2-FE3C1B374931}"/>
              </a:ext>
            </a:extLst>
          </p:cNvPr>
          <p:cNvSpPr txBox="1"/>
          <p:nvPr userDrawn="1"/>
        </p:nvSpPr>
        <p:spPr>
          <a:xfrm>
            <a:off x="22820147" y="24754185"/>
            <a:ext cx="3392655" cy="296043"/>
          </a:xfrm>
          <a:prstGeom prst="rect">
            <a:avLst/>
          </a:prstGeom>
          <a:noFill/>
        </p:spPr>
        <p:txBody>
          <a:bodyPr wrap="square" lIns="0" tIns="0" rIns="0" bIns="0" rtlCol="0">
            <a:spAutoFit/>
          </a:bodyPr>
          <a:lstStyle/>
          <a:p>
            <a:pPr marL="0" marR="0" lvl="0" indent="0" algn="l" defTabSz="342892" rtl="0" eaLnBrk="1" fontAlgn="auto" latinLnBrk="0" hangingPunct="1">
              <a:lnSpc>
                <a:spcPct val="95000"/>
              </a:lnSpc>
              <a:spcBef>
                <a:spcPts val="750"/>
              </a:spcBef>
              <a:spcAft>
                <a:spcPts val="0"/>
              </a:spcAft>
              <a:buClrTx/>
              <a:buSzPct val="100000"/>
              <a:buFont typeface="Arial"/>
              <a:buNone/>
              <a:tabLst/>
              <a:defRPr/>
            </a:pPr>
            <a:r>
              <a:rPr lang="en-US" sz="675" dirty="0">
                <a:solidFill>
                  <a:schemeClr val="bg1"/>
                </a:solidFill>
              </a:rPr>
              <a:t>Distribution B: Distribution authorized to U.S. Government agencies only; Controlled Technical Information (                                          ). Other requests for this document shall be referred to DEVCOM ARL, FCDD-RLD.</a:t>
            </a:r>
          </a:p>
        </p:txBody>
      </p:sp>
      <p:sp>
        <p:nvSpPr>
          <p:cNvPr id="3" name="TextBox 2">
            <a:extLst>
              <a:ext uri="{FF2B5EF4-FFF2-40B4-BE49-F238E27FC236}">
                <a16:creationId xmlns:a16="http://schemas.microsoft.com/office/drawing/2014/main" id="{E327CBD3-498B-9ECB-52F8-9BB4693851CA}"/>
              </a:ext>
            </a:extLst>
          </p:cNvPr>
          <p:cNvSpPr txBox="1"/>
          <p:nvPr userDrawn="1"/>
        </p:nvSpPr>
        <p:spPr>
          <a:xfrm>
            <a:off x="16526933" y="24644456"/>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4" name="Text Placeholder 30">
            <a:extLst>
              <a:ext uri="{FF2B5EF4-FFF2-40B4-BE49-F238E27FC236}">
                <a16:creationId xmlns:a16="http://schemas.microsoft.com/office/drawing/2014/main" id="{F65861C9-BBC8-BCC6-DC47-98907A40031C}"/>
              </a:ext>
            </a:extLst>
          </p:cNvPr>
          <p:cNvSpPr>
            <a:spLocks noGrp="1"/>
          </p:cNvSpPr>
          <p:nvPr>
            <p:ph type="body" sz="quarter" idx="48" hasCustomPrompt="1"/>
          </p:nvPr>
        </p:nvSpPr>
        <p:spPr>
          <a:xfrm>
            <a:off x="18284591" y="25582276"/>
            <a:ext cx="4389120" cy="205740"/>
          </a:xfrm>
          <a:prstGeom prst="rect">
            <a:avLst/>
          </a:prstGeom>
          <a:solidFill>
            <a:schemeClr val="bg1"/>
          </a:solidFill>
          <a:ln w="9525">
            <a:solidFill>
              <a:schemeClr val="bg1"/>
            </a:solidFill>
          </a:ln>
        </p:spPr>
        <p:txBody>
          <a:bodyPr wrap="square" lIns="45720" tIns="0" rIns="0" bIns="0" anchor="ctr" anchorCtr="0">
            <a:noAutofit/>
          </a:bodyPr>
          <a:lstStyle>
            <a:lvl1pPr marL="0" indent="0" algn="l">
              <a:lnSpc>
                <a:spcPct val="100000"/>
              </a:lnSpc>
              <a:spcBef>
                <a:spcPts val="0"/>
              </a:spcBef>
              <a:buNone/>
              <a:defRPr sz="675" b="0" baseline="0">
                <a:solidFill>
                  <a:schemeClr val="tx1"/>
                </a:solidFill>
                <a:latin typeface="+mn-lt"/>
                <a:cs typeface="Arial Bold" panose="020B0704020202020204" pitchFamily="34" charset="0"/>
              </a:defRPr>
            </a:lvl1pPr>
            <a:lvl2pPr marL="342875" indent="0">
              <a:buNone/>
              <a:defRPr sz="750">
                <a:latin typeface="Arial Bold" panose="020B0704020202020204" pitchFamily="34" charset="0"/>
                <a:cs typeface="Arial Bold" panose="020B0704020202020204" pitchFamily="34" charset="0"/>
              </a:defRPr>
            </a:lvl2pPr>
            <a:lvl3pPr marL="685748" indent="0">
              <a:buNone/>
              <a:defRPr sz="750">
                <a:latin typeface="Arial Bold" panose="020B0704020202020204" pitchFamily="34" charset="0"/>
                <a:cs typeface="Arial Bold" panose="020B0704020202020204" pitchFamily="34" charset="0"/>
              </a:defRPr>
            </a:lvl3pPr>
            <a:lvl4pPr marL="1028624" indent="0">
              <a:buNone/>
              <a:defRPr sz="750">
                <a:latin typeface="Arial Bold" panose="020B0704020202020204" pitchFamily="34" charset="0"/>
                <a:cs typeface="Arial Bold" panose="020B0704020202020204" pitchFamily="34" charset="0"/>
              </a:defRPr>
            </a:lvl4pPr>
            <a:lvl5pPr marL="1371498" indent="0">
              <a:buNone/>
              <a:defRPr sz="750">
                <a:latin typeface="Arial Bold" panose="020B0704020202020204" pitchFamily="34" charset="0"/>
                <a:cs typeface="Arial Bold" panose="020B0704020202020204" pitchFamily="34" charset="0"/>
              </a:defRPr>
            </a:lvl5pPr>
          </a:lstStyle>
          <a:p>
            <a:pPr marL="0" marR="0" lvl="0" indent="0" algn="l" defTabSz="68578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Name, email</a:t>
            </a:r>
          </a:p>
        </p:txBody>
      </p:sp>
      <p:sp>
        <p:nvSpPr>
          <p:cNvPr id="6" name="TextBox 5">
            <a:extLst>
              <a:ext uri="{FF2B5EF4-FFF2-40B4-BE49-F238E27FC236}">
                <a16:creationId xmlns:a16="http://schemas.microsoft.com/office/drawing/2014/main" id="{3D4DF9AC-6725-9502-9E24-711679082C2A}"/>
              </a:ext>
            </a:extLst>
          </p:cNvPr>
          <p:cNvSpPr txBox="1"/>
          <p:nvPr userDrawn="1"/>
        </p:nvSpPr>
        <p:spPr>
          <a:xfrm>
            <a:off x="16526933" y="25582276"/>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POC:</a:t>
            </a:r>
          </a:p>
        </p:txBody>
      </p:sp>
      <p:sp>
        <p:nvSpPr>
          <p:cNvPr id="11" name="TextBox 10">
            <a:extLst>
              <a:ext uri="{FF2B5EF4-FFF2-40B4-BE49-F238E27FC236}">
                <a16:creationId xmlns:a16="http://schemas.microsoft.com/office/drawing/2014/main" id="{C609D769-3DFA-C34C-7572-3A05F2601BA8}"/>
              </a:ext>
            </a:extLst>
          </p:cNvPr>
          <p:cNvSpPr txBox="1"/>
          <p:nvPr userDrawn="1"/>
        </p:nvSpPr>
        <p:spPr>
          <a:xfrm>
            <a:off x="16526933" y="24878911"/>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12" name="TextBox 11">
            <a:extLst>
              <a:ext uri="{FF2B5EF4-FFF2-40B4-BE49-F238E27FC236}">
                <a16:creationId xmlns:a16="http://schemas.microsoft.com/office/drawing/2014/main" id="{2F32C5B5-1B39-CD90-3F62-605BF47787EE}"/>
              </a:ext>
            </a:extLst>
          </p:cNvPr>
          <p:cNvSpPr txBox="1"/>
          <p:nvPr userDrawn="1"/>
        </p:nvSpPr>
        <p:spPr>
          <a:xfrm>
            <a:off x="16526933" y="25113365"/>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CUI Category:</a:t>
            </a:r>
          </a:p>
        </p:txBody>
      </p:sp>
      <p:sp>
        <p:nvSpPr>
          <p:cNvPr id="13" name="TextBox 12">
            <a:extLst>
              <a:ext uri="{FF2B5EF4-FFF2-40B4-BE49-F238E27FC236}">
                <a16:creationId xmlns:a16="http://schemas.microsoft.com/office/drawing/2014/main" id="{7374EFB4-C35F-9202-F167-183614F231C6}"/>
              </a:ext>
            </a:extLst>
          </p:cNvPr>
          <p:cNvSpPr txBox="1"/>
          <p:nvPr userDrawn="1"/>
        </p:nvSpPr>
        <p:spPr>
          <a:xfrm>
            <a:off x="16526933" y="25347820"/>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Distribution Statement:</a:t>
            </a:r>
          </a:p>
        </p:txBody>
      </p:sp>
      <p:sp>
        <p:nvSpPr>
          <p:cNvPr id="14" name="TextBox 13">
            <a:extLst>
              <a:ext uri="{FF2B5EF4-FFF2-40B4-BE49-F238E27FC236}">
                <a16:creationId xmlns:a16="http://schemas.microsoft.com/office/drawing/2014/main" id="{9AC0951D-49AE-EE8B-05BD-54329D072196}"/>
              </a:ext>
            </a:extLst>
          </p:cNvPr>
          <p:cNvSpPr txBox="1"/>
          <p:nvPr userDrawn="1"/>
        </p:nvSpPr>
        <p:spPr>
          <a:xfrm>
            <a:off x="18284591" y="24644456"/>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U.S. Army</a:t>
            </a:r>
          </a:p>
        </p:txBody>
      </p:sp>
      <p:sp>
        <p:nvSpPr>
          <p:cNvPr id="15" name="TextBox 14">
            <a:extLst>
              <a:ext uri="{FF2B5EF4-FFF2-40B4-BE49-F238E27FC236}">
                <a16:creationId xmlns:a16="http://schemas.microsoft.com/office/drawing/2014/main" id="{7EC47E3F-C389-C050-686C-804FF6952CF0}"/>
              </a:ext>
            </a:extLst>
          </p:cNvPr>
          <p:cNvSpPr txBox="1"/>
          <p:nvPr userDrawn="1"/>
        </p:nvSpPr>
        <p:spPr>
          <a:xfrm>
            <a:off x="18284591" y="24878912"/>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DEVCOM ARL</a:t>
            </a:r>
          </a:p>
        </p:txBody>
      </p:sp>
      <p:sp>
        <p:nvSpPr>
          <p:cNvPr id="16" name="TextBox 15">
            <a:extLst>
              <a:ext uri="{FF2B5EF4-FFF2-40B4-BE49-F238E27FC236}">
                <a16:creationId xmlns:a16="http://schemas.microsoft.com/office/drawing/2014/main" id="{88361CDA-1259-25AC-E9E2-018D1E047009}"/>
              </a:ext>
            </a:extLst>
          </p:cNvPr>
          <p:cNvSpPr txBox="1"/>
          <p:nvPr userDrawn="1"/>
        </p:nvSpPr>
        <p:spPr>
          <a:xfrm>
            <a:off x="18284591" y="25113367"/>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CTI</a:t>
            </a:r>
          </a:p>
        </p:txBody>
      </p:sp>
      <p:sp>
        <p:nvSpPr>
          <p:cNvPr id="17" name="TextBox 16">
            <a:extLst>
              <a:ext uri="{FF2B5EF4-FFF2-40B4-BE49-F238E27FC236}">
                <a16:creationId xmlns:a16="http://schemas.microsoft.com/office/drawing/2014/main" id="{D2291745-D014-7779-D58C-8650DBD74E03}"/>
              </a:ext>
            </a:extLst>
          </p:cNvPr>
          <p:cNvSpPr txBox="1"/>
          <p:nvPr userDrawn="1"/>
        </p:nvSpPr>
        <p:spPr>
          <a:xfrm>
            <a:off x="18284591" y="25347822"/>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B</a:t>
            </a:r>
          </a:p>
        </p:txBody>
      </p:sp>
      <p:sp>
        <p:nvSpPr>
          <p:cNvPr id="22" name="Rectangle 21">
            <a:extLst>
              <a:ext uri="{FF2B5EF4-FFF2-40B4-BE49-F238E27FC236}">
                <a16:creationId xmlns:a16="http://schemas.microsoft.com/office/drawing/2014/main" id="{B5DF2431-8AA2-6033-976B-87D362404837}"/>
              </a:ext>
            </a:extLst>
          </p:cNvPr>
          <p:cNvSpPr>
            <a:spLocks noChangeArrowheads="1"/>
          </p:cNvSpPr>
          <p:nvPr userDrawn="1"/>
        </p:nvSpPr>
        <p:spPr bwMode="auto">
          <a:xfrm>
            <a:off x="14173200" y="1203376"/>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23" name="Rectangle 22">
            <a:extLst>
              <a:ext uri="{FF2B5EF4-FFF2-40B4-BE49-F238E27FC236}">
                <a16:creationId xmlns:a16="http://schemas.microsoft.com/office/drawing/2014/main" id="{F6CCEC50-114F-C7F8-4537-F0CA9A53D53C}"/>
              </a:ext>
            </a:extLst>
          </p:cNvPr>
          <p:cNvSpPr>
            <a:spLocks noChangeArrowheads="1"/>
          </p:cNvSpPr>
          <p:nvPr userDrawn="1"/>
        </p:nvSpPr>
        <p:spPr bwMode="auto">
          <a:xfrm>
            <a:off x="14173200" y="25991745"/>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20" name="Text Placeholder 19">
            <a:extLst>
              <a:ext uri="{FF2B5EF4-FFF2-40B4-BE49-F238E27FC236}">
                <a16:creationId xmlns:a16="http://schemas.microsoft.com/office/drawing/2014/main" id="{6B23CDC3-77AF-D670-6BD5-241825733828}"/>
              </a:ext>
            </a:extLst>
          </p:cNvPr>
          <p:cNvSpPr>
            <a:spLocks noGrp="1"/>
          </p:cNvSpPr>
          <p:nvPr>
            <p:ph type="body" sz="quarter" idx="49" hasCustomPrompt="1"/>
          </p:nvPr>
        </p:nvSpPr>
        <p:spPr>
          <a:xfrm>
            <a:off x="23695892" y="24804358"/>
            <a:ext cx="992908" cy="200025"/>
          </a:xfrm>
          <a:prstGeom prst="rect">
            <a:avLst/>
          </a:prstGeom>
        </p:spPr>
        <p:txBody>
          <a:bodyPr/>
          <a:lstStyle>
            <a:lvl1pPr marL="0" indent="0" algn="ctr">
              <a:buNone/>
              <a:defRPr sz="680">
                <a:solidFill>
                  <a:schemeClr val="bg1"/>
                </a:solidFill>
              </a:defRPr>
            </a:lvl1pPr>
            <a:lvl2pPr marL="137156" indent="0">
              <a:buNone/>
              <a:defRPr sz="900">
                <a:solidFill>
                  <a:schemeClr val="bg1"/>
                </a:solidFill>
              </a:defRPr>
            </a:lvl2pPr>
            <a:lvl3pPr marL="274313" indent="0">
              <a:buNone/>
              <a:defRPr sz="900">
                <a:solidFill>
                  <a:schemeClr val="bg1"/>
                </a:solidFill>
              </a:defRPr>
            </a:lvl3pPr>
            <a:lvl4pPr marL="411470" indent="0">
              <a:buNone/>
              <a:defRPr sz="900">
                <a:solidFill>
                  <a:schemeClr val="bg1"/>
                </a:solidFill>
              </a:defRPr>
            </a:lvl4pPr>
            <a:lvl5pPr marL="548627" indent="0">
              <a:buNone/>
              <a:defRPr sz="900">
                <a:solidFill>
                  <a:schemeClr val="bg1"/>
                </a:solidFill>
              </a:defRPr>
            </a:lvl5pPr>
          </a:lstStyle>
          <a:p>
            <a:pPr lvl="0"/>
            <a:r>
              <a:rPr lang="en-US" dirty="0"/>
              <a:t>DD Month YYYY</a:t>
            </a:r>
          </a:p>
        </p:txBody>
      </p:sp>
      <p:sp>
        <p:nvSpPr>
          <p:cNvPr id="5" name="Text Placeholder 4">
            <a:extLst>
              <a:ext uri="{FF2B5EF4-FFF2-40B4-BE49-F238E27FC236}">
                <a16:creationId xmlns:a16="http://schemas.microsoft.com/office/drawing/2014/main" id="{FD5D2546-12C4-4111-5360-484491210167}"/>
              </a:ext>
            </a:extLst>
          </p:cNvPr>
          <p:cNvSpPr>
            <a:spLocks noGrp="1"/>
          </p:cNvSpPr>
          <p:nvPr>
            <p:ph type="body" sz="quarter" idx="12" hasCustomPrompt="1"/>
          </p:nvPr>
        </p:nvSpPr>
        <p:spPr>
          <a:xfrm>
            <a:off x="11801318" y="1517203"/>
            <a:ext cx="18842195" cy="3695070"/>
          </a:xfrm>
          <a:prstGeom prst="rect">
            <a:avLst/>
          </a:prstGeom>
        </p:spPr>
        <p:txBody>
          <a:bodyPr anchor="ctr"/>
          <a:lstStyle>
            <a:lvl1pPr marL="0" indent="0">
              <a:buNone/>
              <a:defRPr sz="7200" b="1" cap="small" baseline="0">
                <a:solidFill>
                  <a:schemeClr val="bg2"/>
                </a:solidFill>
              </a:defRPr>
            </a:lvl1pPr>
            <a:lvl2pPr marL="137157" indent="0">
              <a:buNone/>
              <a:defRPr sz="7200">
                <a:solidFill>
                  <a:schemeClr val="bg2"/>
                </a:solidFill>
              </a:defRPr>
            </a:lvl2pPr>
            <a:lvl3pPr marL="274313" indent="0">
              <a:buNone/>
              <a:defRPr sz="7200">
                <a:solidFill>
                  <a:schemeClr val="bg2"/>
                </a:solidFill>
              </a:defRPr>
            </a:lvl3pPr>
            <a:lvl4pPr marL="411470" indent="0">
              <a:buNone/>
              <a:defRPr sz="7200">
                <a:solidFill>
                  <a:schemeClr val="bg2"/>
                </a:solidFill>
              </a:defRPr>
            </a:lvl4pPr>
            <a:lvl5pPr marL="548627" indent="0">
              <a:buNone/>
              <a:defRPr sz="7200">
                <a:solidFill>
                  <a:schemeClr val="bg2"/>
                </a:solidFill>
              </a:defRPr>
            </a:lvl5pPr>
          </a:lstStyle>
          <a:p>
            <a:pPr lvl="0"/>
            <a:r>
              <a:rPr lang="en-US" dirty="0"/>
              <a:t>Poster Title</a:t>
            </a:r>
          </a:p>
        </p:txBody>
      </p:sp>
      <p:sp>
        <p:nvSpPr>
          <p:cNvPr id="19" name="Text Placeholder 6">
            <a:extLst>
              <a:ext uri="{FF2B5EF4-FFF2-40B4-BE49-F238E27FC236}">
                <a16:creationId xmlns:a16="http://schemas.microsoft.com/office/drawing/2014/main" id="{6A8368C8-E0BF-6C52-0ACE-AE09AEE856E2}"/>
              </a:ext>
            </a:extLst>
          </p:cNvPr>
          <p:cNvSpPr>
            <a:spLocks noGrp="1"/>
          </p:cNvSpPr>
          <p:nvPr>
            <p:ph type="body" sz="quarter" idx="13" hasCustomPrompt="1"/>
          </p:nvPr>
        </p:nvSpPr>
        <p:spPr>
          <a:xfrm>
            <a:off x="8186686" y="24661412"/>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Name</a:t>
            </a:r>
          </a:p>
        </p:txBody>
      </p:sp>
      <p:sp>
        <p:nvSpPr>
          <p:cNvPr id="21" name="Text Placeholder 6">
            <a:extLst>
              <a:ext uri="{FF2B5EF4-FFF2-40B4-BE49-F238E27FC236}">
                <a16:creationId xmlns:a16="http://schemas.microsoft.com/office/drawing/2014/main" id="{5A6C2974-0EEC-5C38-32FD-F5DC0B722867}"/>
              </a:ext>
            </a:extLst>
          </p:cNvPr>
          <p:cNvSpPr>
            <a:spLocks noGrp="1"/>
          </p:cNvSpPr>
          <p:nvPr>
            <p:ph type="body" sz="quarter" idx="14" hasCustomPrompt="1"/>
          </p:nvPr>
        </p:nvSpPr>
        <p:spPr>
          <a:xfrm>
            <a:off x="8186686" y="24948759"/>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Email</a:t>
            </a:r>
          </a:p>
        </p:txBody>
      </p:sp>
      <p:sp>
        <p:nvSpPr>
          <p:cNvPr id="24" name="Text Placeholder 6">
            <a:extLst>
              <a:ext uri="{FF2B5EF4-FFF2-40B4-BE49-F238E27FC236}">
                <a16:creationId xmlns:a16="http://schemas.microsoft.com/office/drawing/2014/main" id="{8A3AD74F-632D-285B-FDFC-141F5C91EA24}"/>
              </a:ext>
            </a:extLst>
          </p:cNvPr>
          <p:cNvSpPr>
            <a:spLocks noGrp="1"/>
          </p:cNvSpPr>
          <p:nvPr>
            <p:ph type="body" sz="quarter" idx="15" hasCustomPrompt="1"/>
          </p:nvPr>
        </p:nvSpPr>
        <p:spPr>
          <a:xfrm>
            <a:off x="8186686" y="25236106"/>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Phone</a:t>
            </a:r>
          </a:p>
        </p:txBody>
      </p:sp>
      <p:sp>
        <p:nvSpPr>
          <p:cNvPr id="25" name="Text Placeholder 14">
            <a:extLst>
              <a:ext uri="{FF2B5EF4-FFF2-40B4-BE49-F238E27FC236}">
                <a16:creationId xmlns:a16="http://schemas.microsoft.com/office/drawing/2014/main" id="{13657883-10F7-038D-EFAA-34CBEE4E6747}"/>
              </a:ext>
            </a:extLst>
          </p:cNvPr>
          <p:cNvSpPr txBox="1">
            <a:spLocks/>
          </p:cNvSpPr>
          <p:nvPr userDrawn="1"/>
        </p:nvSpPr>
        <p:spPr>
          <a:xfrm>
            <a:off x="8186686" y="24392162"/>
            <a:ext cx="4876800" cy="279307"/>
          </a:xfrm>
          <a:prstGeom prst="rect">
            <a:avLst/>
          </a:prstGeom>
        </p:spPr>
        <p:txBody>
          <a:bodyPr wrap="square" anchor="t">
            <a:spAutoFit/>
          </a:bodyPr>
          <a:lstStyle>
            <a:lvl1pPr marL="0" indent="0" algn="l" defTabSz="1508552" rtl="0" eaLnBrk="1" latinLnBrk="0" hangingPunct="1">
              <a:lnSpc>
                <a:spcPct val="90000"/>
              </a:lnSpc>
              <a:spcBef>
                <a:spcPts val="1650"/>
              </a:spcBef>
              <a:buFont typeface="Arial" panose="020B0604020202020204" pitchFamily="34" charset="0"/>
              <a:buNone/>
              <a:defRPr sz="2000" kern="1200" baseline="0">
                <a:solidFill>
                  <a:schemeClr val="bg1"/>
                </a:solidFill>
                <a:latin typeface="Arial" panose="020B0604020202020204" pitchFamily="34" charset="0"/>
                <a:ea typeface="+mn-ea"/>
                <a:cs typeface="Arial" panose="020B0604020202020204" pitchFamily="34" charset="0"/>
              </a:defRPr>
            </a:lvl1pPr>
            <a:lvl2pPr marL="1131414" indent="-377139" algn="l" defTabSz="1508552"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689" indent="-377139" algn="l" defTabSz="1508552"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39964"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239"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851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2791"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06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1342"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a:lstStyle>
          <a:p>
            <a:pPr marL="0" marR="0" lvl="0" indent="0" algn="l" defTabSz="1508439" rtl="0" eaLnBrk="1" fontAlgn="auto" latinLnBrk="0" hangingPunct="1">
              <a:lnSpc>
                <a:spcPct val="90000"/>
              </a:lnSpc>
              <a:spcBef>
                <a:spcPts val="1651"/>
              </a:spcBef>
              <a:spcAft>
                <a:spcPts val="0"/>
              </a:spcAft>
              <a:buClrTx/>
              <a:buSzTx/>
              <a:buFont typeface="Arial" panose="020B0604020202020204" pitchFamily="34" charset="0"/>
              <a:buNone/>
              <a:tabLst/>
              <a:defRPr/>
            </a:pPr>
            <a:r>
              <a:rPr kumimoji="0" lang="en-US" sz="1350" b="0"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POINT OF CONTACT:</a:t>
            </a:r>
          </a:p>
        </p:txBody>
      </p:sp>
    </p:spTree>
    <p:extLst>
      <p:ext uri="{BB962C8B-B14F-4D97-AF65-F5344CB8AC3E}">
        <p14:creationId xmlns:p14="http://schemas.microsoft.com/office/powerpoint/2010/main" val="1281727691"/>
      </p:ext>
    </p:extLst>
  </p:cSld>
  <p:clrMapOvr>
    <a:masterClrMapping/>
  </p:clrMapOvr>
  <p:extLst>
    <p:ext uri="{DCECCB84-F9BA-43D5-87BE-67443E8EF086}">
      <p15:sldGuideLst xmlns:p15="http://schemas.microsoft.com/office/powerpoint/2012/main">
        <p15:guide id="1" orient="horz" pos="16920" userDrawn="1">
          <p15:clr>
            <a:srgbClr val="A4A3A4"/>
          </p15:clr>
        </p15:guide>
        <p15:guide id="2" orient="horz" pos="4032" userDrawn="1">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t B + EXP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5DF2431-8AA2-6033-976B-87D362404837}"/>
              </a:ext>
            </a:extLst>
          </p:cNvPr>
          <p:cNvSpPr>
            <a:spLocks noChangeArrowheads="1"/>
          </p:cNvSpPr>
          <p:nvPr userDrawn="1"/>
        </p:nvSpPr>
        <p:spPr bwMode="auto">
          <a:xfrm>
            <a:off x="14173200" y="175806"/>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23" name="Rectangle 22">
            <a:extLst>
              <a:ext uri="{FF2B5EF4-FFF2-40B4-BE49-F238E27FC236}">
                <a16:creationId xmlns:a16="http://schemas.microsoft.com/office/drawing/2014/main" id="{F6CCEC50-114F-C7F8-4537-F0CA9A53D53C}"/>
              </a:ext>
            </a:extLst>
          </p:cNvPr>
          <p:cNvSpPr>
            <a:spLocks noChangeArrowheads="1"/>
          </p:cNvSpPr>
          <p:nvPr userDrawn="1"/>
        </p:nvSpPr>
        <p:spPr bwMode="auto">
          <a:xfrm>
            <a:off x="14173200" y="25865895"/>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7" name="TextBox 6">
            <a:extLst>
              <a:ext uri="{FF2B5EF4-FFF2-40B4-BE49-F238E27FC236}">
                <a16:creationId xmlns:a16="http://schemas.microsoft.com/office/drawing/2014/main" id="{3B88BAFE-151A-E8EA-664A-6C441F3DC3FD}"/>
              </a:ext>
            </a:extLst>
          </p:cNvPr>
          <p:cNvSpPr txBox="1"/>
          <p:nvPr userDrawn="1"/>
        </p:nvSpPr>
        <p:spPr>
          <a:xfrm>
            <a:off x="22820147" y="24461131"/>
            <a:ext cx="3392655" cy="892039"/>
          </a:xfrm>
          <a:prstGeom prst="rect">
            <a:avLst/>
          </a:prstGeom>
          <a:noFill/>
        </p:spPr>
        <p:txBody>
          <a:bodyPr wrap="square" lIns="0" tIns="0" rIns="0" bIns="0" rtlCol="0">
            <a:spAutoFit/>
          </a:bodyPr>
          <a:lstStyle/>
          <a:p>
            <a:pPr marL="0" marR="0" lvl="0" indent="0" algn="l" defTabSz="342892" rtl="0" eaLnBrk="1" fontAlgn="auto" latinLnBrk="0" hangingPunct="1">
              <a:lnSpc>
                <a:spcPct val="95000"/>
              </a:lnSpc>
              <a:spcBef>
                <a:spcPts val="750"/>
              </a:spcBef>
              <a:spcAft>
                <a:spcPts val="0"/>
              </a:spcAft>
              <a:buClrTx/>
              <a:buSzPct val="100000"/>
              <a:buFont typeface="Arial"/>
              <a:buNone/>
              <a:tabLst/>
              <a:defRPr/>
            </a:pPr>
            <a:r>
              <a:rPr lang="en-US" sz="675" dirty="0">
                <a:solidFill>
                  <a:schemeClr val="bg1"/>
                </a:solidFill>
              </a:rPr>
              <a:t>Distribution B: Distribution authorized to U.S. Government agencies only; Controlled Technical Information (                                          ). Other requests for this document shall be referred to DEVCOM ARL, FCDD-RLD.</a:t>
            </a:r>
          </a:p>
          <a:p>
            <a:pPr marL="0" marR="0" lvl="0" indent="0" algn="l" defTabSz="342892" rtl="0" eaLnBrk="1" fontAlgn="auto" latinLnBrk="0" hangingPunct="1">
              <a:lnSpc>
                <a:spcPct val="95000"/>
              </a:lnSpc>
              <a:spcBef>
                <a:spcPts val="750"/>
              </a:spcBef>
              <a:spcAft>
                <a:spcPts val="0"/>
              </a:spcAft>
              <a:buClrTx/>
              <a:buSzPct val="100000"/>
              <a:buFont typeface="Arial"/>
              <a:buNone/>
              <a:tabLst/>
              <a:defRPr/>
            </a:pPr>
            <a:r>
              <a:rPr lang="en-US" sz="675" dirty="0">
                <a:solidFill>
                  <a:schemeClr val="bg1"/>
                </a:solidFill>
              </a:rPr>
              <a:t>WARNING -This document contains technical data whose export is restricted by the Arms Export Control Act (Title 22, U.S.C., Sec 2751, et seq.) or the Export Administration Act of 1979 (Title 50, U.S.C., App. 2401 et seq.), as amended. Violations of these export laws are subject to severe criminal penalties. Disseminate in accordance with provisions of DoD Directive 5230.25.</a:t>
            </a:r>
          </a:p>
        </p:txBody>
      </p:sp>
      <p:sp>
        <p:nvSpPr>
          <p:cNvPr id="8" name="TextBox 7">
            <a:extLst>
              <a:ext uri="{FF2B5EF4-FFF2-40B4-BE49-F238E27FC236}">
                <a16:creationId xmlns:a16="http://schemas.microsoft.com/office/drawing/2014/main" id="{90BE1090-45D7-78BC-223B-3D8C0477D1AB}"/>
              </a:ext>
            </a:extLst>
          </p:cNvPr>
          <p:cNvSpPr txBox="1"/>
          <p:nvPr userDrawn="1"/>
        </p:nvSpPr>
        <p:spPr>
          <a:xfrm>
            <a:off x="16526933" y="24461130"/>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9" name="Text Placeholder 30">
            <a:extLst>
              <a:ext uri="{FF2B5EF4-FFF2-40B4-BE49-F238E27FC236}">
                <a16:creationId xmlns:a16="http://schemas.microsoft.com/office/drawing/2014/main" id="{FE22393D-0186-B99B-4D5E-CB8587504E7F}"/>
              </a:ext>
            </a:extLst>
          </p:cNvPr>
          <p:cNvSpPr>
            <a:spLocks noGrp="1"/>
          </p:cNvSpPr>
          <p:nvPr>
            <p:ph type="body" sz="quarter" idx="48" hasCustomPrompt="1"/>
          </p:nvPr>
        </p:nvSpPr>
        <p:spPr>
          <a:xfrm>
            <a:off x="18284591" y="25398950"/>
            <a:ext cx="4389120" cy="205740"/>
          </a:xfrm>
          <a:prstGeom prst="rect">
            <a:avLst/>
          </a:prstGeom>
          <a:solidFill>
            <a:schemeClr val="bg1"/>
          </a:solidFill>
          <a:ln w="9525">
            <a:solidFill>
              <a:schemeClr val="bg1"/>
            </a:solidFill>
          </a:ln>
        </p:spPr>
        <p:txBody>
          <a:bodyPr wrap="square" lIns="45720" tIns="0" rIns="0" bIns="0" anchor="ctr" anchorCtr="0">
            <a:noAutofit/>
          </a:bodyPr>
          <a:lstStyle>
            <a:lvl1pPr marL="0" indent="0" algn="l">
              <a:lnSpc>
                <a:spcPct val="100000"/>
              </a:lnSpc>
              <a:spcBef>
                <a:spcPts val="0"/>
              </a:spcBef>
              <a:buNone/>
              <a:defRPr sz="675" b="0" baseline="0">
                <a:solidFill>
                  <a:schemeClr val="tx1"/>
                </a:solidFill>
                <a:latin typeface="+mn-lt"/>
                <a:cs typeface="Arial Bold" panose="020B0704020202020204" pitchFamily="34" charset="0"/>
              </a:defRPr>
            </a:lvl1pPr>
            <a:lvl2pPr marL="342875" indent="0">
              <a:buNone/>
              <a:defRPr sz="750">
                <a:latin typeface="Arial Bold" panose="020B0704020202020204" pitchFamily="34" charset="0"/>
                <a:cs typeface="Arial Bold" panose="020B0704020202020204" pitchFamily="34" charset="0"/>
              </a:defRPr>
            </a:lvl2pPr>
            <a:lvl3pPr marL="685748" indent="0">
              <a:buNone/>
              <a:defRPr sz="750">
                <a:latin typeface="Arial Bold" panose="020B0704020202020204" pitchFamily="34" charset="0"/>
                <a:cs typeface="Arial Bold" panose="020B0704020202020204" pitchFamily="34" charset="0"/>
              </a:defRPr>
            </a:lvl3pPr>
            <a:lvl4pPr marL="1028624" indent="0">
              <a:buNone/>
              <a:defRPr sz="750">
                <a:latin typeface="Arial Bold" panose="020B0704020202020204" pitchFamily="34" charset="0"/>
                <a:cs typeface="Arial Bold" panose="020B0704020202020204" pitchFamily="34" charset="0"/>
              </a:defRPr>
            </a:lvl4pPr>
            <a:lvl5pPr marL="1371498" indent="0">
              <a:buNone/>
              <a:defRPr sz="750">
                <a:latin typeface="Arial Bold" panose="020B0704020202020204" pitchFamily="34" charset="0"/>
                <a:cs typeface="Arial Bold" panose="020B0704020202020204" pitchFamily="34" charset="0"/>
              </a:defRPr>
            </a:lvl5pPr>
          </a:lstStyle>
          <a:p>
            <a:pPr marL="0" marR="0" lvl="0" indent="0" algn="l" defTabSz="68578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Name, email</a:t>
            </a:r>
          </a:p>
        </p:txBody>
      </p:sp>
      <p:sp>
        <p:nvSpPr>
          <p:cNvPr id="10" name="TextBox 9">
            <a:extLst>
              <a:ext uri="{FF2B5EF4-FFF2-40B4-BE49-F238E27FC236}">
                <a16:creationId xmlns:a16="http://schemas.microsoft.com/office/drawing/2014/main" id="{377ED9DA-34AF-0176-D4E7-607FF0BFC10A}"/>
              </a:ext>
            </a:extLst>
          </p:cNvPr>
          <p:cNvSpPr txBox="1"/>
          <p:nvPr userDrawn="1"/>
        </p:nvSpPr>
        <p:spPr>
          <a:xfrm>
            <a:off x="16526933" y="25398950"/>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POC:</a:t>
            </a:r>
          </a:p>
        </p:txBody>
      </p:sp>
      <p:sp>
        <p:nvSpPr>
          <p:cNvPr id="18" name="TextBox 17">
            <a:extLst>
              <a:ext uri="{FF2B5EF4-FFF2-40B4-BE49-F238E27FC236}">
                <a16:creationId xmlns:a16="http://schemas.microsoft.com/office/drawing/2014/main" id="{BFDB3429-B285-339A-CFD5-61824FECF328}"/>
              </a:ext>
            </a:extLst>
          </p:cNvPr>
          <p:cNvSpPr txBox="1"/>
          <p:nvPr userDrawn="1"/>
        </p:nvSpPr>
        <p:spPr>
          <a:xfrm>
            <a:off x="16526933" y="24695585"/>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19" name="TextBox 18">
            <a:extLst>
              <a:ext uri="{FF2B5EF4-FFF2-40B4-BE49-F238E27FC236}">
                <a16:creationId xmlns:a16="http://schemas.microsoft.com/office/drawing/2014/main" id="{0692E1A5-FD86-C0C9-5FD4-62E42320B4FE}"/>
              </a:ext>
            </a:extLst>
          </p:cNvPr>
          <p:cNvSpPr txBox="1"/>
          <p:nvPr userDrawn="1"/>
        </p:nvSpPr>
        <p:spPr>
          <a:xfrm>
            <a:off x="16526933" y="24930039"/>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CUI Category:</a:t>
            </a:r>
          </a:p>
        </p:txBody>
      </p:sp>
      <p:sp>
        <p:nvSpPr>
          <p:cNvPr id="20" name="TextBox 19">
            <a:extLst>
              <a:ext uri="{FF2B5EF4-FFF2-40B4-BE49-F238E27FC236}">
                <a16:creationId xmlns:a16="http://schemas.microsoft.com/office/drawing/2014/main" id="{E3FE9393-04CA-8AEC-0BB3-E09F667D1CC2}"/>
              </a:ext>
            </a:extLst>
          </p:cNvPr>
          <p:cNvSpPr txBox="1"/>
          <p:nvPr userDrawn="1"/>
        </p:nvSpPr>
        <p:spPr>
          <a:xfrm>
            <a:off x="16526933" y="25164494"/>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Distribution Statement:</a:t>
            </a:r>
          </a:p>
        </p:txBody>
      </p:sp>
      <p:sp>
        <p:nvSpPr>
          <p:cNvPr id="21" name="TextBox 20">
            <a:extLst>
              <a:ext uri="{FF2B5EF4-FFF2-40B4-BE49-F238E27FC236}">
                <a16:creationId xmlns:a16="http://schemas.microsoft.com/office/drawing/2014/main" id="{530D0967-ED75-618A-9551-849700338FCF}"/>
              </a:ext>
            </a:extLst>
          </p:cNvPr>
          <p:cNvSpPr txBox="1"/>
          <p:nvPr userDrawn="1"/>
        </p:nvSpPr>
        <p:spPr>
          <a:xfrm>
            <a:off x="18284591" y="24461130"/>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U.S. Army</a:t>
            </a:r>
          </a:p>
        </p:txBody>
      </p:sp>
      <p:sp>
        <p:nvSpPr>
          <p:cNvPr id="28" name="TextBox 27">
            <a:extLst>
              <a:ext uri="{FF2B5EF4-FFF2-40B4-BE49-F238E27FC236}">
                <a16:creationId xmlns:a16="http://schemas.microsoft.com/office/drawing/2014/main" id="{C54EAB68-D538-B5F2-A4CE-F4A66C6D5FD6}"/>
              </a:ext>
            </a:extLst>
          </p:cNvPr>
          <p:cNvSpPr txBox="1"/>
          <p:nvPr userDrawn="1"/>
        </p:nvSpPr>
        <p:spPr>
          <a:xfrm>
            <a:off x="18284591" y="24695586"/>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DEVCOM ARL</a:t>
            </a:r>
          </a:p>
        </p:txBody>
      </p:sp>
      <p:sp>
        <p:nvSpPr>
          <p:cNvPr id="29" name="TextBox 28">
            <a:extLst>
              <a:ext uri="{FF2B5EF4-FFF2-40B4-BE49-F238E27FC236}">
                <a16:creationId xmlns:a16="http://schemas.microsoft.com/office/drawing/2014/main" id="{8E71D0CF-EAC0-04C7-EA8A-16F2EB2C90A7}"/>
              </a:ext>
            </a:extLst>
          </p:cNvPr>
          <p:cNvSpPr txBox="1"/>
          <p:nvPr userDrawn="1"/>
        </p:nvSpPr>
        <p:spPr>
          <a:xfrm>
            <a:off x="18284591" y="24930041"/>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CTI; EXPT</a:t>
            </a:r>
          </a:p>
        </p:txBody>
      </p:sp>
      <p:sp>
        <p:nvSpPr>
          <p:cNvPr id="30" name="TextBox 29">
            <a:extLst>
              <a:ext uri="{FF2B5EF4-FFF2-40B4-BE49-F238E27FC236}">
                <a16:creationId xmlns:a16="http://schemas.microsoft.com/office/drawing/2014/main" id="{0FD7617B-6070-50AA-9D89-BB4D3F540B89}"/>
              </a:ext>
            </a:extLst>
          </p:cNvPr>
          <p:cNvSpPr txBox="1"/>
          <p:nvPr userDrawn="1"/>
        </p:nvSpPr>
        <p:spPr>
          <a:xfrm>
            <a:off x="18284591" y="25164496"/>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B</a:t>
            </a:r>
          </a:p>
        </p:txBody>
      </p:sp>
      <p:sp>
        <p:nvSpPr>
          <p:cNvPr id="5" name="Text Placeholder 19">
            <a:extLst>
              <a:ext uri="{FF2B5EF4-FFF2-40B4-BE49-F238E27FC236}">
                <a16:creationId xmlns:a16="http://schemas.microsoft.com/office/drawing/2014/main" id="{14EA438C-157F-A695-E1DA-ABA0D5B5C047}"/>
              </a:ext>
            </a:extLst>
          </p:cNvPr>
          <p:cNvSpPr>
            <a:spLocks noGrp="1"/>
          </p:cNvSpPr>
          <p:nvPr>
            <p:ph type="body" sz="quarter" idx="49" hasCustomPrompt="1"/>
          </p:nvPr>
        </p:nvSpPr>
        <p:spPr>
          <a:xfrm>
            <a:off x="23695892" y="24511304"/>
            <a:ext cx="992908" cy="200025"/>
          </a:xfrm>
          <a:prstGeom prst="rect">
            <a:avLst/>
          </a:prstGeom>
        </p:spPr>
        <p:txBody>
          <a:bodyPr/>
          <a:lstStyle>
            <a:lvl1pPr marL="0" indent="0" algn="ctr">
              <a:buNone/>
              <a:defRPr sz="680">
                <a:solidFill>
                  <a:schemeClr val="bg1"/>
                </a:solidFill>
              </a:defRPr>
            </a:lvl1pPr>
            <a:lvl2pPr marL="137156" indent="0">
              <a:buNone/>
              <a:defRPr sz="900">
                <a:solidFill>
                  <a:schemeClr val="bg1"/>
                </a:solidFill>
              </a:defRPr>
            </a:lvl2pPr>
            <a:lvl3pPr marL="274313" indent="0">
              <a:buNone/>
              <a:defRPr sz="900">
                <a:solidFill>
                  <a:schemeClr val="bg1"/>
                </a:solidFill>
              </a:defRPr>
            </a:lvl3pPr>
            <a:lvl4pPr marL="411470" indent="0">
              <a:buNone/>
              <a:defRPr sz="900">
                <a:solidFill>
                  <a:schemeClr val="bg1"/>
                </a:solidFill>
              </a:defRPr>
            </a:lvl4pPr>
            <a:lvl5pPr marL="548627" indent="0">
              <a:buNone/>
              <a:defRPr sz="900">
                <a:solidFill>
                  <a:schemeClr val="bg1"/>
                </a:solidFill>
              </a:defRPr>
            </a:lvl5pPr>
          </a:lstStyle>
          <a:p>
            <a:pPr lvl="0"/>
            <a:r>
              <a:rPr lang="en-US" dirty="0"/>
              <a:t>DD Month YYYY</a:t>
            </a:r>
          </a:p>
        </p:txBody>
      </p:sp>
      <p:sp>
        <p:nvSpPr>
          <p:cNvPr id="12" name="Text Placeholder 4">
            <a:extLst>
              <a:ext uri="{FF2B5EF4-FFF2-40B4-BE49-F238E27FC236}">
                <a16:creationId xmlns:a16="http://schemas.microsoft.com/office/drawing/2014/main" id="{A9FEF112-0F5C-EEBE-F6BE-E96E5B52A43B}"/>
              </a:ext>
            </a:extLst>
          </p:cNvPr>
          <p:cNvSpPr>
            <a:spLocks noGrp="1"/>
          </p:cNvSpPr>
          <p:nvPr>
            <p:ph type="body" sz="quarter" idx="12" hasCustomPrompt="1"/>
          </p:nvPr>
        </p:nvSpPr>
        <p:spPr>
          <a:xfrm>
            <a:off x="11801318" y="1517203"/>
            <a:ext cx="18842195" cy="3695070"/>
          </a:xfrm>
          <a:prstGeom prst="rect">
            <a:avLst/>
          </a:prstGeom>
        </p:spPr>
        <p:txBody>
          <a:bodyPr anchor="ctr"/>
          <a:lstStyle>
            <a:lvl1pPr marL="0" indent="0">
              <a:buNone/>
              <a:defRPr sz="7200" b="1" cap="small" baseline="0">
                <a:solidFill>
                  <a:schemeClr val="bg2"/>
                </a:solidFill>
              </a:defRPr>
            </a:lvl1pPr>
            <a:lvl2pPr marL="137157" indent="0">
              <a:buNone/>
              <a:defRPr sz="7200">
                <a:solidFill>
                  <a:schemeClr val="bg2"/>
                </a:solidFill>
              </a:defRPr>
            </a:lvl2pPr>
            <a:lvl3pPr marL="274313" indent="0">
              <a:buNone/>
              <a:defRPr sz="7200">
                <a:solidFill>
                  <a:schemeClr val="bg2"/>
                </a:solidFill>
              </a:defRPr>
            </a:lvl3pPr>
            <a:lvl4pPr marL="411470" indent="0">
              <a:buNone/>
              <a:defRPr sz="7200">
                <a:solidFill>
                  <a:schemeClr val="bg2"/>
                </a:solidFill>
              </a:defRPr>
            </a:lvl4pPr>
            <a:lvl5pPr marL="548627" indent="0">
              <a:buNone/>
              <a:defRPr sz="7200">
                <a:solidFill>
                  <a:schemeClr val="bg2"/>
                </a:solidFill>
              </a:defRPr>
            </a:lvl5pPr>
          </a:lstStyle>
          <a:p>
            <a:pPr lvl="0"/>
            <a:r>
              <a:rPr lang="en-US" dirty="0"/>
              <a:t>Poster Title</a:t>
            </a:r>
          </a:p>
        </p:txBody>
      </p:sp>
      <p:sp>
        <p:nvSpPr>
          <p:cNvPr id="13" name="Text Placeholder 6">
            <a:extLst>
              <a:ext uri="{FF2B5EF4-FFF2-40B4-BE49-F238E27FC236}">
                <a16:creationId xmlns:a16="http://schemas.microsoft.com/office/drawing/2014/main" id="{C671A5D9-D106-0CE6-329B-1F1BF05562D5}"/>
              </a:ext>
            </a:extLst>
          </p:cNvPr>
          <p:cNvSpPr>
            <a:spLocks noGrp="1"/>
          </p:cNvSpPr>
          <p:nvPr>
            <p:ph type="body" sz="quarter" idx="13" hasCustomPrompt="1"/>
          </p:nvPr>
        </p:nvSpPr>
        <p:spPr>
          <a:xfrm>
            <a:off x="8186686" y="24661412"/>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Name</a:t>
            </a:r>
          </a:p>
        </p:txBody>
      </p:sp>
      <p:sp>
        <p:nvSpPr>
          <p:cNvPr id="14" name="Text Placeholder 6">
            <a:extLst>
              <a:ext uri="{FF2B5EF4-FFF2-40B4-BE49-F238E27FC236}">
                <a16:creationId xmlns:a16="http://schemas.microsoft.com/office/drawing/2014/main" id="{3CBEA2DC-9816-E937-05A0-81A77099B325}"/>
              </a:ext>
            </a:extLst>
          </p:cNvPr>
          <p:cNvSpPr>
            <a:spLocks noGrp="1"/>
          </p:cNvSpPr>
          <p:nvPr>
            <p:ph type="body" sz="quarter" idx="14" hasCustomPrompt="1"/>
          </p:nvPr>
        </p:nvSpPr>
        <p:spPr>
          <a:xfrm>
            <a:off x="8186686" y="24948759"/>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Email</a:t>
            </a:r>
          </a:p>
        </p:txBody>
      </p:sp>
      <p:sp>
        <p:nvSpPr>
          <p:cNvPr id="15" name="Text Placeholder 6">
            <a:extLst>
              <a:ext uri="{FF2B5EF4-FFF2-40B4-BE49-F238E27FC236}">
                <a16:creationId xmlns:a16="http://schemas.microsoft.com/office/drawing/2014/main" id="{DFC9CD78-472D-505F-7944-29EDC4B941CB}"/>
              </a:ext>
            </a:extLst>
          </p:cNvPr>
          <p:cNvSpPr>
            <a:spLocks noGrp="1"/>
          </p:cNvSpPr>
          <p:nvPr>
            <p:ph type="body" sz="quarter" idx="15" hasCustomPrompt="1"/>
          </p:nvPr>
        </p:nvSpPr>
        <p:spPr>
          <a:xfrm>
            <a:off x="8186686" y="25236106"/>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Phone</a:t>
            </a:r>
          </a:p>
        </p:txBody>
      </p:sp>
      <p:sp>
        <p:nvSpPr>
          <p:cNvPr id="16" name="Text Placeholder 14">
            <a:extLst>
              <a:ext uri="{FF2B5EF4-FFF2-40B4-BE49-F238E27FC236}">
                <a16:creationId xmlns:a16="http://schemas.microsoft.com/office/drawing/2014/main" id="{C076FC3C-DDEC-5CDA-F14C-752EC67F5273}"/>
              </a:ext>
            </a:extLst>
          </p:cNvPr>
          <p:cNvSpPr txBox="1">
            <a:spLocks/>
          </p:cNvSpPr>
          <p:nvPr userDrawn="1"/>
        </p:nvSpPr>
        <p:spPr>
          <a:xfrm>
            <a:off x="8186686" y="24392162"/>
            <a:ext cx="4876800" cy="279307"/>
          </a:xfrm>
          <a:prstGeom prst="rect">
            <a:avLst/>
          </a:prstGeom>
        </p:spPr>
        <p:txBody>
          <a:bodyPr wrap="square" anchor="t">
            <a:spAutoFit/>
          </a:bodyPr>
          <a:lstStyle>
            <a:lvl1pPr marL="0" indent="0" algn="l" defTabSz="1508552" rtl="0" eaLnBrk="1" latinLnBrk="0" hangingPunct="1">
              <a:lnSpc>
                <a:spcPct val="90000"/>
              </a:lnSpc>
              <a:spcBef>
                <a:spcPts val="1650"/>
              </a:spcBef>
              <a:buFont typeface="Arial" panose="020B0604020202020204" pitchFamily="34" charset="0"/>
              <a:buNone/>
              <a:defRPr sz="2000" kern="1200" baseline="0">
                <a:solidFill>
                  <a:schemeClr val="bg1"/>
                </a:solidFill>
                <a:latin typeface="Arial" panose="020B0604020202020204" pitchFamily="34" charset="0"/>
                <a:ea typeface="+mn-ea"/>
                <a:cs typeface="Arial" panose="020B0604020202020204" pitchFamily="34" charset="0"/>
              </a:defRPr>
            </a:lvl1pPr>
            <a:lvl2pPr marL="1131414" indent="-377139" algn="l" defTabSz="1508552"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689" indent="-377139" algn="l" defTabSz="1508552"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39964"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239"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851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2791"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06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1342"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a:lstStyle>
          <a:p>
            <a:pPr marL="0" marR="0" lvl="0" indent="0" algn="l" defTabSz="1508439" rtl="0" eaLnBrk="1" fontAlgn="auto" latinLnBrk="0" hangingPunct="1">
              <a:lnSpc>
                <a:spcPct val="90000"/>
              </a:lnSpc>
              <a:spcBef>
                <a:spcPts val="1651"/>
              </a:spcBef>
              <a:spcAft>
                <a:spcPts val="0"/>
              </a:spcAft>
              <a:buClrTx/>
              <a:buSzTx/>
              <a:buFont typeface="Arial" panose="020B0604020202020204" pitchFamily="34" charset="0"/>
              <a:buNone/>
              <a:tabLst/>
              <a:defRPr/>
            </a:pPr>
            <a:r>
              <a:rPr kumimoji="0" lang="en-US" sz="1350" b="0"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POINT OF CONTACT:</a:t>
            </a:r>
          </a:p>
        </p:txBody>
      </p:sp>
    </p:spTree>
    <p:extLst>
      <p:ext uri="{BB962C8B-B14F-4D97-AF65-F5344CB8AC3E}">
        <p14:creationId xmlns:p14="http://schemas.microsoft.com/office/powerpoint/2010/main" val="1274588960"/>
      </p:ext>
    </p:extLst>
  </p:cSld>
  <p:clrMapOvr>
    <a:masterClrMapping/>
  </p:clrMapOvr>
  <p:extLst>
    <p:ext uri="{DCECCB84-F9BA-43D5-87BE-67443E8EF086}">
      <p15:sldGuideLst xmlns:p15="http://schemas.microsoft.com/office/powerpoint/2012/main">
        <p15:guide id="1" orient="horz" pos="16920" userDrawn="1">
          <p15:clr>
            <a:srgbClr val="A4A3A4"/>
          </p15:clr>
        </p15:guide>
        <p15:guide id="2" orient="horz" pos="4032" userDrawn="1">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t C">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5DF2431-8AA2-6033-976B-87D362404837}"/>
              </a:ext>
            </a:extLst>
          </p:cNvPr>
          <p:cNvSpPr>
            <a:spLocks noChangeArrowheads="1"/>
          </p:cNvSpPr>
          <p:nvPr userDrawn="1"/>
        </p:nvSpPr>
        <p:spPr bwMode="auto">
          <a:xfrm>
            <a:off x="14173200" y="160337"/>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23" name="Rectangle 22">
            <a:extLst>
              <a:ext uri="{FF2B5EF4-FFF2-40B4-BE49-F238E27FC236}">
                <a16:creationId xmlns:a16="http://schemas.microsoft.com/office/drawing/2014/main" id="{F6CCEC50-114F-C7F8-4537-F0CA9A53D53C}"/>
              </a:ext>
            </a:extLst>
          </p:cNvPr>
          <p:cNvSpPr>
            <a:spLocks noChangeArrowheads="1"/>
          </p:cNvSpPr>
          <p:nvPr userDrawn="1"/>
        </p:nvSpPr>
        <p:spPr bwMode="auto">
          <a:xfrm>
            <a:off x="14173200" y="26080979"/>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31" name="TextBox 30">
            <a:extLst>
              <a:ext uri="{FF2B5EF4-FFF2-40B4-BE49-F238E27FC236}">
                <a16:creationId xmlns:a16="http://schemas.microsoft.com/office/drawing/2014/main" id="{2BFCBAAE-FED9-BDEB-6CDA-99A04323029F}"/>
              </a:ext>
            </a:extLst>
          </p:cNvPr>
          <p:cNvSpPr txBox="1"/>
          <p:nvPr userDrawn="1"/>
        </p:nvSpPr>
        <p:spPr>
          <a:xfrm>
            <a:off x="22820147" y="24731077"/>
            <a:ext cx="3392655" cy="296042"/>
          </a:xfrm>
          <a:prstGeom prst="rect">
            <a:avLst/>
          </a:prstGeom>
          <a:noFill/>
        </p:spPr>
        <p:txBody>
          <a:bodyPr wrap="square" lIns="0" tIns="0" rIns="0" bIns="0" rtlCol="0">
            <a:spAutoFit/>
          </a:bodyPr>
          <a:lstStyle/>
          <a:p>
            <a:pPr marL="0" marR="0" lvl="0" indent="0" algn="l" defTabSz="342892" rtl="0" eaLnBrk="1" fontAlgn="auto" latinLnBrk="0" hangingPunct="1">
              <a:lnSpc>
                <a:spcPct val="95000"/>
              </a:lnSpc>
              <a:spcBef>
                <a:spcPts val="750"/>
              </a:spcBef>
              <a:spcAft>
                <a:spcPts val="0"/>
              </a:spcAft>
              <a:buClrTx/>
              <a:buSzPct val="100000"/>
              <a:buFont typeface="Arial"/>
              <a:buNone/>
              <a:tabLst/>
              <a:defRPr/>
            </a:pPr>
            <a:r>
              <a:rPr lang="en-US" sz="675" dirty="0">
                <a:solidFill>
                  <a:schemeClr val="bg1"/>
                </a:solidFill>
              </a:rPr>
              <a:t>Distribution C: Distribution authorized to U.S. Government agencies and their contractors; Controlled Technical Information (                                           ). Other requests for this document shall be referred to DEVCOM ARL, FCDD-RLD.</a:t>
            </a:r>
          </a:p>
        </p:txBody>
      </p:sp>
      <p:sp>
        <p:nvSpPr>
          <p:cNvPr id="32" name="TextBox 31">
            <a:extLst>
              <a:ext uri="{FF2B5EF4-FFF2-40B4-BE49-F238E27FC236}">
                <a16:creationId xmlns:a16="http://schemas.microsoft.com/office/drawing/2014/main" id="{73554846-9658-B3E7-4D0D-68F2C512BF80}"/>
              </a:ext>
            </a:extLst>
          </p:cNvPr>
          <p:cNvSpPr txBox="1"/>
          <p:nvPr userDrawn="1"/>
        </p:nvSpPr>
        <p:spPr>
          <a:xfrm>
            <a:off x="16526933" y="24731076"/>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33" name="Text Placeholder 30">
            <a:extLst>
              <a:ext uri="{FF2B5EF4-FFF2-40B4-BE49-F238E27FC236}">
                <a16:creationId xmlns:a16="http://schemas.microsoft.com/office/drawing/2014/main" id="{A13B3C65-88CD-0DE4-29F2-0C373A99734D}"/>
              </a:ext>
            </a:extLst>
          </p:cNvPr>
          <p:cNvSpPr>
            <a:spLocks noGrp="1"/>
          </p:cNvSpPr>
          <p:nvPr>
            <p:ph type="body" sz="quarter" idx="48" hasCustomPrompt="1"/>
          </p:nvPr>
        </p:nvSpPr>
        <p:spPr>
          <a:xfrm>
            <a:off x="18284591" y="25668896"/>
            <a:ext cx="4389120" cy="205740"/>
          </a:xfrm>
          <a:prstGeom prst="rect">
            <a:avLst/>
          </a:prstGeom>
          <a:solidFill>
            <a:schemeClr val="bg1"/>
          </a:solidFill>
          <a:ln w="9525">
            <a:solidFill>
              <a:schemeClr val="bg1"/>
            </a:solidFill>
          </a:ln>
        </p:spPr>
        <p:txBody>
          <a:bodyPr wrap="square" lIns="45720" tIns="0" rIns="0" bIns="0" anchor="ctr" anchorCtr="0">
            <a:noAutofit/>
          </a:bodyPr>
          <a:lstStyle>
            <a:lvl1pPr marL="0" indent="0" algn="l">
              <a:lnSpc>
                <a:spcPct val="100000"/>
              </a:lnSpc>
              <a:spcBef>
                <a:spcPts val="0"/>
              </a:spcBef>
              <a:buNone/>
              <a:defRPr sz="675" b="0" baseline="0">
                <a:solidFill>
                  <a:schemeClr val="tx1"/>
                </a:solidFill>
                <a:latin typeface="+mn-lt"/>
                <a:cs typeface="Arial Bold" panose="020B0704020202020204" pitchFamily="34" charset="0"/>
              </a:defRPr>
            </a:lvl1pPr>
            <a:lvl2pPr marL="342875" indent="0">
              <a:buNone/>
              <a:defRPr sz="750">
                <a:latin typeface="Arial Bold" panose="020B0704020202020204" pitchFamily="34" charset="0"/>
                <a:cs typeface="Arial Bold" panose="020B0704020202020204" pitchFamily="34" charset="0"/>
              </a:defRPr>
            </a:lvl2pPr>
            <a:lvl3pPr marL="685748" indent="0">
              <a:buNone/>
              <a:defRPr sz="750">
                <a:latin typeface="Arial Bold" panose="020B0704020202020204" pitchFamily="34" charset="0"/>
                <a:cs typeface="Arial Bold" panose="020B0704020202020204" pitchFamily="34" charset="0"/>
              </a:defRPr>
            </a:lvl3pPr>
            <a:lvl4pPr marL="1028624" indent="0">
              <a:buNone/>
              <a:defRPr sz="750">
                <a:latin typeface="Arial Bold" panose="020B0704020202020204" pitchFamily="34" charset="0"/>
                <a:cs typeface="Arial Bold" panose="020B0704020202020204" pitchFamily="34" charset="0"/>
              </a:defRPr>
            </a:lvl4pPr>
            <a:lvl5pPr marL="1371498" indent="0">
              <a:buNone/>
              <a:defRPr sz="750">
                <a:latin typeface="Arial Bold" panose="020B0704020202020204" pitchFamily="34" charset="0"/>
                <a:cs typeface="Arial Bold" panose="020B0704020202020204" pitchFamily="34" charset="0"/>
              </a:defRPr>
            </a:lvl5pPr>
          </a:lstStyle>
          <a:p>
            <a:pPr marL="0" marR="0" lvl="0" indent="0" algn="l" defTabSz="68578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Name, email</a:t>
            </a:r>
          </a:p>
        </p:txBody>
      </p:sp>
      <p:sp>
        <p:nvSpPr>
          <p:cNvPr id="34" name="TextBox 33">
            <a:extLst>
              <a:ext uri="{FF2B5EF4-FFF2-40B4-BE49-F238E27FC236}">
                <a16:creationId xmlns:a16="http://schemas.microsoft.com/office/drawing/2014/main" id="{9F10EAE8-A1DE-7C49-E7EF-64151F653484}"/>
              </a:ext>
            </a:extLst>
          </p:cNvPr>
          <p:cNvSpPr txBox="1"/>
          <p:nvPr userDrawn="1"/>
        </p:nvSpPr>
        <p:spPr>
          <a:xfrm>
            <a:off x="16526933" y="25668896"/>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POC:</a:t>
            </a:r>
          </a:p>
        </p:txBody>
      </p:sp>
      <p:sp>
        <p:nvSpPr>
          <p:cNvPr id="35" name="TextBox 34">
            <a:extLst>
              <a:ext uri="{FF2B5EF4-FFF2-40B4-BE49-F238E27FC236}">
                <a16:creationId xmlns:a16="http://schemas.microsoft.com/office/drawing/2014/main" id="{3DE7AC64-1410-D3DF-4C93-2264F8471A31}"/>
              </a:ext>
            </a:extLst>
          </p:cNvPr>
          <p:cNvSpPr txBox="1"/>
          <p:nvPr userDrawn="1"/>
        </p:nvSpPr>
        <p:spPr>
          <a:xfrm>
            <a:off x="16526933" y="24965531"/>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36" name="TextBox 35">
            <a:extLst>
              <a:ext uri="{FF2B5EF4-FFF2-40B4-BE49-F238E27FC236}">
                <a16:creationId xmlns:a16="http://schemas.microsoft.com/office/drawing/2014/main" id="{165CB972-2397-0870-C746-0E3C7076E772}"/>
              </a:ext>
            </a:extLst>
          </p:cNvPr>
          <p:cNvSpPr txBox="1"/>
          <p:nvPr userDrawn="1"/>
        </p:nvSpPr>
        <p:spPr>
          <a:xfrm>
            <a:off x="16526933" y="25199985"/>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CUI Category:</a:t>
            </a:r>
          </a:p>
        </p:txBody>
      </p:sp>
      <p:sp>
        <p:nvSpPr>
          <p:cNvPr id="37" name="TextBox 36">
            <a:extLst>
              <a:ext uri="{FF2B5EF4-FFF2-40B4-BE49-F238E27FC236}">
                <a16:creationId xmlns:a16="http://schemas.microsoft.com/office/drawing/2014/main" id="{21AEF908-1158-C390-3D97-8C92424DECA8}"/>
              </a:ext>
            </a:extLst>
          </p:cNvPr>
          <p:cNvSpPr txBox="1"/>
          <p:nvPr userDrawn="1"/>
        </p:nvSpPr>
        <p:spPr>
          <a:xfrm>
            <a:off x="16526933" y="25434440"/>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Distribution Statement:</a:t>
            </a:r>
          </a:p>
        </p:txBody>
      </p:sp>
      <p:sp>
        <p:nvSpPr>
          <p:cNvPr id="38" name="TextBox 37">
            <a:extLst>
              <a:ext uri="{FF2B5EF4-FFF2-40B4-BE49-F238E27FC236}">
                <a16:creationId xmlns:a16="http://schemas.microsoft.com/office/drawing/2014/main" id="{9B68D5E3-212E-5753-6A94-ECDEFDC231DC}"/>
              </a:ext>
            </a:extLst>
          </p:cNvPr>
          <p:cNvSpPr txBox="1"/>
          <p:nvPr userDrawn="1"/>
        </p:nvSpPr>
        <p:spPr>
          <a:xfrm>
            <a:off x="18284591" y="24731076"/>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U.S. Army</a:t>
            </a:r>
          </a:p>
        </p:txBody>
      </p:sp>
      <p:sp>
        <p:nvSpPr>
          <p:cNvPr id="39" name="TextBox 38">
            <a:extLst>
              <a:ext uri="{FF2B5EF4-FFF2-40B4-BE49-F238E27FC236}">
                <a16:creationId xmlns:a16="http://schemas.microsoft.com/office/drawing/2014/main" id="{C1117077-9159-403F-F53F-4ADA30B60B43}"/>
              </a:ext>
            </a:extLst>
          </p:cNvPr>
          <p:cNvSpPr txBox="1"/>
          <p:nvPr userDrawn="1"/>
        </p:nvSpPr>
        <p:spPr>
          <a:xfrm>
            <a:off x="18284591" y="24965532"/>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DEVCOM ARL</a:t>
            </a:r>
          </a:p>
        </p:txBody>
      </p:sp>
      <p:sp>
        <p:nvSpPr>
          <p:cNvPr id="40" name="TextBox 39">
            <a:extLst>
              <a:ext uri="{FF2B5EF4-FFF2-40B4-BE49-F238E27FC236}">
                <a16:creationId xmlns:a16="http://schemas.microsoft.com/office/drawing/2014/main" id="{6A7CBFA7-4959-23B1-3577-2B898F4D67AD}"/>
              </a:ext>
            </a:extLst>
          </p:cNvPr>
          <p:cNvSpPr txBox="1"/>
          <p:nvPr userDrawn="1"/>
        </p:nvSpPr>
        <p:spPr>
          <a:xfrm>
            <a:off x="18284591" y="25199987"/>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CTI</a:t>
            </a:r>
          </a:p>
        </p:txBody>
      </p:sp>
      <p:sp>
        <p:nvSpPr>
          <p:cNvPr id="41" name="TextBox 40">
            <a:extLst>
              <a:ext uri="{FF2B5EF4-FFF2-40B4-BE49-F238E27FC236}">
                <a16:creationId xmlns:a16="http://schemas.microsoft.com/office/drawing/2014/main" id="{CDCE60CB-1047-1057-980E-8C1291533618}"/>
              </a:ext>
            </a:extLst>
          </p:cNvPr>
          <p:cNvSpPr txBox="1"/>
          <p:nvPr userDrawn="1"/>
        </p:nvSpPr>
        <p:spPr>
          <a:xfrm>
            <a:off x="18284591" y="25434442"/>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a:t>
            </a:r>
          </a:p>
        </p:txBody>
      </p:sp>
      <p:sp>
        <p:nvSpPr>
          <p:cNvPr id="5" name="Text Placeholder 19">
            <a:extLst>
              <a:ext uri="{FF2B5EF4-FFF2-40B4-BE49-F238E27FC236}">
                <a16:creationId xmlns:a16="http://schemas.microsoft.com/office/drawing/2014/main" id="{8AAE2B67-FA00-EF7F-CD15-70F16D226B51}"/>
              </a:ext>
            </a:extLst>
          </p:cNvPr>
          <p:cNvSpPr>
            <a:spLocks noGrp="1"/>
          </p:cNvSpPr>
          <p:nvPr>
            <p:ph type="body" sz="quarter" idx="49" hasCustomPrompt="1"/>
          </p:nvPr>
        </p:nvSpPr>
        <p:spPr>
          <a:xfrm>
            <a:off x="24114996" y="24781250"/>
            <a:ext cx="992908" cy="200025"/>
          </a:xfrm>
          <a:prstGeom prst="rect">
            <a:avLst/>
          </a:prstGeom>
        </p:spPr>
        <p:txBody>
          <a:bodyPr/>
          <a:lstStyle>
            <a:lvl1pPr marL="0" indent="0" algn="ctr">
              <a:buNone/>
              <a:defRPr sz="680">
                <a:solidFill>
                  <a:schemeClr val="bg1"/>
                </a:solidFill>
              </a:defRPr>
            </a:lvl1pPr>
            <a:lvl2pPr marL="137156" indent="0">
              <a:buNone/>
              <a:defRPr sz="900">
                <a:solidFill>
                  <a:schemeClr val="bg1"/>
                </a:solidFill>
              </a:defRPr>
            </a:lvl2pPr>
            <a:lvl3pPr marL="274313" indent="0">
              <a:buNone/>
              <a:defRPr sz="900">
                <a:solidFill>
                  <a:schemeClr val="bg1"/>
                </a:solidFill>
              </a:defRPr>
            </a:lvl3pPr>
            <a:lvl4pPr marL="411470" indent="0">
              <a:buNone/>
              <a:defRPr sz="900">
                <a:solidFill>
                  <a:schemeClr val="bg1"/>
                </a:solidFill>
              </a:defRPr>
            </a:lvl4pPr>
            <a:lvl5pPr marL="548627" indent="0">
              <a:buNone/>
              <a:defRPr sz="900">
                <a:solidFill>
                  <a:schemeClr val="bg1"/>
                </a:solidFill>
              </a:defRPr>
            </a:lvl5pPr>
          </a:lstStyle>
          <a:p>
            <a:pPr lvl="0"/>
            <a:r>
              <a:rPr lang="en-US" dirty="0"/>
              <a:t>DD Month YYYY</a:t>
            </a:r>
          </a:p>
        </p:txBody>
      </p:sp>
      <p:sp>
        <p:nvSpPr>
          <p:cNvPr id="8" name="Text Placeholder 4">
            <a:extLst>
              <a:ext uri="{FF2B5EF4-FFF2-40B4-BE49-F238E27FC236}">
                <a16:creationId xmlns:a16="http://schemas.microsoft.com/office/drawing/2014/main" id="{5C769F1D-D9A1-6365-A26A-4C8DD3D5B5C7}"/>
              </a:ext>
            </a:extLst>
          </p:cNvPr>
          <p:cNvSpPr>
            <a:spLocks noGrp="1"/>
          </p:cNvSpPr>
          <p:nvPr>
            <p:ph type="body" sz="quarter" idx="12" hasCustomPrompt="1"/>
          </p:nvPr>
        </p:nvSpPr>
        <p:spPr>
          <a:xfrm>
            <a:off x="11801318" y="1517203"/>
            <a:ext cx="18842195" cy="3695070"/>
          </a:xfrm>
          <a:prstGeom prst="rect">
            <a:avLst/>
          </a:prstGeom>
        </p:spPr>
        <p:txBody>
          <a:bodyPr anchor="ctr"/>
          <a:lstStyle>
            <a:lvl1pPr marL="0" indent="0">
              <a:buNone/>
              <a:defRPr sz="7200" b="1" cap="small" baseline="0">
                <a:solidFill>
                  <a:schemeClr val="bg2"/>
                </a:solidFill>
              </a:defRPr>
            </a:lvl1pPr>
            <a:lvl2pPr marL="137157" indent="0">
              <a:buNone/>
              <a:defRPr sz="7200">
                <a:solidFill>
                  <a:schemeClr val="bg2"/>
                </a:solidFill>
              </a:defRPr>
            </a:lvl2pPr>
            <a:lvl3pPr marL="274313" indent="0">
              <a:buNone/>
              <a:defRPr sz="7200">
                <a:solidFill>
                  <a:schemeClr val="bg2"/>
                </a:solidFill>
              </a:defRPr>
            </a:lvl3pPr>
            <a:lvl4pPr marL="411470" indent="0">
              <a:buNone/>
              <a:defRPr sz="7200">
                <a:solidFill>
                  <a:schemeClr val="bg2"/>
                </a:solidFill>
              </a:defRPr>
            </a:lvl4pPr>
            <a:lvl5pPr marL="548627" indent="0">
              <a:buNone/>
              <a:defRPr sz="7200">
                <a:solidFill>
                  <a:schemeClr val="bg2"/>
                </a:solidFill>
              </a:defRPr>
            </a:lvl5pPr>
          </a:lstStyle>
          <a:p>
            <a:pPr lvl="0"/>
            <a:r>
              <a:rPr lang="en-US" dirty="0"/>
              <a:t>Poster Title</a:t>
            </a:r>
          </a:p>
        </p:txBody>
      </p:sp>
      <p:sp>
        <p:nvSpPr>
          <p:cNvPr id="9" name="Text Placeholder 6">
            <a:extLst>
              <a:ext uri="{FF2B5EF4-FFF2-40B4-BE49-F238E27FC236}">
                <a16:creationId xmlns:a16="http://schemas.microsoft.com/office/drawing/2014/main" id="{D583CB98-FD64-B314-DF78-8B4632D951E4}"/>
              </a:ext>
            </a:extLst>
          </p:cNvPr>
          <p:cNvSpPr>
            <a:spLocks noGrp="1"/>
          </p:cNvSpPr>
          <p:nvPr>
            <p:ph type="body" sz="quarter" idx="13" hasCustomPrompt="1"/>
          </p:nvPr>
        </p:nvSpPr>
        <p:spPr>
          <a:xfrm>
            <a:off x="8186686" y="24661412"/>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Name</a:t>
            </a:r>
          </a:p>
        </p:txBody>
      </p:sp>
      <p:sp>
        <p:nvSpPr>
          <p:cNvPr id="10" name="Text Placeholder 6">
            <a:extLst>
              <a:ext uri="{FF2B5EF4-FFF2-40B4-BE49-F238E27FC236}">
                <a16:creationId xmlns:a16="http://schemas.microsoft.com/office/drawing/2014/main" id="{51A8260D-1DB9-20AD-B6FC-58089358803B}"/>
              </a:ext>
            </a:extLst>
          </p:cNvPr>
          <p:cNvSpPr>
            <a:spLocks noGrp="1"/>
          </p:cNvSpPr>
          <p:nvPr>
            <p:ph type="body" sz="quarter" idx="14" hasCustomPrompt="1"/>
          </p:nvPr>
        </p:nvSpPr>
        <p:spPr>
          <a:xfrm>
            <a:off x="8186686" y="24948759"/>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Email</a:t>
            </a:r>
          </a:p>
        </p:txBody>
      </p:sp>
      <p:sp>
        <p:nvSpPr>
          <p:cNvPr id="11" name="Text Placeholder 6">
            <a:extLst>
              <a:ext uri="{FF2B5EF4-FFF2-40B4-BE49-F238E27FC236}">
                <a16:creationId xmlns:a16="http://schemas.microsoft.com/office/drawing/2014/main" id="{EC4B7A30-1383-DFDD-3E65-CDFF368C06C4}"/>
              </a:ext>
            </a:extLst>
          </p:cNvPr>
          <p:cNvSpPr>
            <a:spLocks noGrp="1"/>
          </p:cNvSpPr>
          <p:nvPr>
            <p:ph type="body" sz="quarter" idx="15" hasCustomPrompt="1"/>
          </p:nvPr>
        </p:nvSpPr>
        <p:spPr>
          <a:xfrm>
            <a:off x="8186686" y="25236106"/>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Phone</a:t>
            </a:r>
          </a:p>
        </p:txBody>
      </p:sp>
      <p:sp>
        <p:nvSpPr>
          <p:cNvPr id="12" name="Text Placeholder 14">
            <a:extLst>
              <a:ext uri="{FF2B5EF4-FFF2-40B4-BE49-F238E27FC236}">
                <a16:creationId xmlns:a16="http://schemas.microsoft.com/office/drawing/2014/main" id="{77959897-8744-1B21-9A1D-F96A43AD7AA6}"/>
              </a:ext>
            </a:extLst>
          </p:cNvPr>
          <p:cNvSpPr txBox="1">
            <a:spLocks/>
          </p:cNvSpPr>
          <p:nvPr userDrawn="1"/>
        </p:nvSpPr>
        <p:spPr>
          <a:xfrm>
            <a:off x="8186686" y="24392162"/>
            <a:ext cx="4876800" cy="279307"/>
          </a:xfrm>
          <a:prstGeom prst="rect">
            <a:avLst/>
          </a:prstGeom>
        </p:spPr>
        <p:txBody>
          <a:bodyPr wrap="square" anchor="t">
            <a:spAutoFit/>
          </a:bodyPr>
          <a:lstStyle>
            <a:lvl1pPr marL="0" indent="0" algn="l" defTabSz="1508552" rtl="0" eaLnBrk="1" latinLnBrk="0" hangingPunct="1">
              <a:lnSpc>
                <a:spcPct val="90000"/>
              </a:lnSpc>
              <a:spcBef>
                <a:spcPts val="1650"/>
              </a:spcBef>
              <a:buFont typeface="Arial" panose="020B0604020202020204" pitchFamily="34" charset="0"/>
              <a:buNone/>
              <a:defRPr sz="2000" kern="1200" baseline="0">
                <a:solidFill>
                  <a:schemeClr val="bg1"/>
                </a:solidFill>
                <a:latin typeface="Arial" panose="020B0604020202020204" pitchFamily="34" charset="0"/>
                <a:ea typeface="+mn-ea"/>
                <a:cs typeface="Arial" panose="020B0604020202020204" pitchFamily="34" charset="0"/>
              </a:defRPr>
            </a:lvl1pPr>
            <a:lvl2pPr marL="1131414" indent="-377139" algn="l" defTabSz="1508552"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689" indent="-377139" algn="l" defTabSz="1508552"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39964"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239"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851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2791"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06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1342"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a:lstStyle>
          <a:p>
            <a:pPr marL="0" marR="0" lvl="0" indent="0" algn="l" defTabSz="1508439" rtl="0" eaLnBrk="1" fontAlgn="auto" latinLnBrk="0" hangingPunct="1">
              <a:lnSpc>
                <a:spcPct val="90000"/>
              </a:lnSpc>
              <a:spcBef>
                <a:spcPts val="1651"/>
              </a:spcBef>
              <a:spcAft>
                <a:spcPts val="0"/>
              </a:spcAft>
              <a:buClrTx/>
              <a:buSzTx/>
              <a:buFont typeface="Arial" panose="020B0604020202020204" pitchFamily="34" charset="0"/>
              <a:buNone/>
              <a:tabLst/>
              <a:defRPr/>
            </a:pPr>
            <a:r>
              <a:rPr kumimoji="0" lang="en-US" sz="1350" b="0"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POINT OF CONTACT:</a:t>
            </a:r>
          </a:p>
        </p:txBody>
      </p:sp>
    </p:spTree>
    <p:extLst>
      <p:ext uri="{BB962C8B-B14F-4D97-AF65-F5344CB8AC3E}">
        <p14:creationId xmlns:p14="http://schemas.microsoft.com/office/powerpoint/2010/main" val="1416932283"/>
      </p:ext>
    </p:extLst>
  </p:cSld>
  <p:clrMapOvr>
    <a:masterClrMapping/>
  </p:clrMapOvr>
  <p:extLst>
    <p:ext uri="{DCECCB84-F9BA-43D5-87BE-67443E8EF086}">
      <p15:sldGuideLst xmlns:p15="http://schemas.microsoft.com/office/powerpoint/2012/main">
        <p15:guide id="1" orient="horz" pos="16944" userDrawn="1">
          <p15:clr>
            <a:srgbClr val="A4A3A4"/>
          </p15:clr>
        </p15:guide>
        <p15:guide id="2" orient="horz" pos="4032" userDrawn="1">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t C + EXP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5DF2431-8AA2-6033-976B-87D362404837}"/>
              </a:ext>
            </a:extLst>
          </p:cNvPr>
          <p:cNvSpPr>
            <a:spLocks noChangeArrowheads="1"/>
          </p:cNvSpPr>
          <p:nvPr userDrawn="1"/>
        </p:nvSpPr>
        <p:spPr bwMode="auto">
          <a:xfrm>
            <a:off x="14173200" y="175806"/>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23" name="Rectangle 22">
            <a:extLst>
              <a:ext uri="{FF2B5EF4-FFF2-40B4-BE49-F238E27FC236}">
                <a16:creationId xmlns:a16="http://schemas.microsoft.com/office/drawing/2014/main" id="{F6CCEC50-114F-C7F8-4537-F0CA9A53D53C}"/>
              </a:ext>
            </a:extLst>
          </p:cNvPr>
          <p:cNvSpPr>
            <a:spLocks noChangeArrowheads="1"/>
          </p:cNvSpPr>
          <p:nvPr userDrawn="1"/>
        </p:nvSpPr>
        <p:spPr bwMode="auto">
          <a:xfrm>
            <a:off x="14173200" y="25970026"/>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31" name="TextBox 30">
            <a:extLst>
              <a:ext uri="{FF2B5EF4-FFF2-40B4-BE49-F238E27FC236}">
                <a16:creationId xmlns:a16="http://schemas.microsoft.com/office/drawing/2014/main" id="{2BFCBAAE-FED9-BDEB-6CDA-99A04323029F}"/>
              </a:ext>
            </a:extLst>
          </p:cNvPr>
          <p:cNvSpPr txBox="1"/>
          <p:nvPr userDrawn="1"/>
        </p:nvSpPr>
        <p:spPr>
          <a:xfrm>
            <a:off x="22820147" y="24587467"/>
            <a:ext cx="3392655" cy="892039"/>
          </a:xfrm>
          <a:prstGeom prst="rect">
            <a:avLst/>
          </a:prstGeom>
          <a:noFill/>
        </p:spPr>
        <p:txBody>
          <a:bodyPr wrap="square" lIns="0" tIns="0" rIns="0" bIns="0" rtlCol="0">
            <a:spAutoFit/>
          </a:bodyPr>
          <a:lstStyle/>
          <a:p>
            <a:pPr marL="0" marR="0" lvl="0" indent="0" algn="l" defTabSz="342892" rtl="0" eaLnBrk="1" fontAlgn="auto" latinLnBrk="0" hangingPunct="1">
              <a:lnSpc>
                <a:spcPct val="95000"/>
              </a:lnSpc>
              <a:spcBef>
                <a:spcPts val="750"/>
              </a:spcBef>
              <a:spcAft>
                <a:spcPts val="0"/>
              </a:spcAft>
              <a:buClrTx/>
              <a:buSzPct val="100000"/>
              <a:buFont typeface="Arial"/>
              <a:buNone/>
              <a:tabLst/>
              <a:defRPr/>
            </a:pPr>
            <a:r>
              <a:rPr lang="en-US" sz="675" dirty="0">
                <a:solidFill>
                  <a:schemeClr val="bg1"/>
                </a:solidFill>
              </a:rPr>
              <a:t>Distribution C: Distribution authorized to U.S. Government agencies and their contractors; Controlled Technical Information (                                           ). Other requests for this document shall be referred to DEVCOM ARL, FCDD-RLD.</a:t>
            </a:r>
          </a:p>
          <a:p>
            <a:pPr marL="0" marR="0" lvl="0" indent="0" algn="l" defTabSz="342892" rtl="0" eaLnBrk="1" fontAlgn="auto" latinLnBrk="0" hangingPunct="1">
              <a:lnSpc>
                <a:spcPct val="95000"/>
              </a:lnSpc>
              <a:spcBef>
                <a:spcPts val="750"/>
              </a:spcBef>
              <a:spcAft>
                <a:spcPts val="0"/>
              </a:spcAft>
              <a:buClrTx/>
              <a:buSzPct val="100000"/>
              <a:buFont typeface="Arial"/>
              <a:buNone/>
              <a:tabLst/>
              <a:defRPr/>
            </a:pPr>
            <a:r>
              <a:rPr lang="en-US" sz="675" dirty="0">
                <a:solidFill>
                  <a:schemeClr val="bg1"/>
                </a:solidFill>
              </a:rPr>
              <a:t>WARNING -This document contains technical data whose export is restricted by the Arms Export Control Act (Title 22, U.S.C., Sec 2751, et seq.) or the Export Administration Act of 1979 (Title 50, U.S.C., App. 2401 et seq.), as amended. Violations of these export laws are subject to severe criminal penalties. Disseminate in accordance with provisions of DoD Directive 5230.25.</a:t>
            </a:r>
          </a:p>
        </p:txBody>
      </p:sp>
      <p:sp>
        <p:nvSpPr>
          <p:cNvPr id="32" name="TextBox 31">
            <a:extLst>
              <a:ext uri="{FF2B5EF4-FFF2-40B4-BE49-F238E27FC236}">
                <a16:creationId xmlns:a16="http://schemas.microsoft.com/office/drawing/2014/main" id="{73554846-9658-B3E7-4D0D-68F2C512BF80}"/>
              </a:ext>
            </a:extLst>
          </p:cNvPr>
          <p:cNvSpPr txBox="1"/>
          <p:nvPr userDrawn="1"/>
        </p:nvSpPr>
        <p:spPr>
          <a:xfrm>
            <a:off x="16526933" y="24587466"/>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33" name="Text Placeholder 30">
            <a:extLst>
              <a:ext uri="{FF2B5EF4-FFF2-40B4-BE49-F238E27FC236}">
                <a16:creationId xmlns:a16="http://schemas.microsoft.com/office/drawing/2014/main" id="{A13B3C65-88CD-0DE4-29F2-0C373A99734D}"/>
              </a:ext>
            </a:extLst>
          </p:cNvPr>
          <p:cNvSpPr>
            <a:spLocks noGrp="1"/>
          </p:cNvSpPr>
          <p:nvPr>
            <p:ph type="body" sz="quarter" idx="48" hasCustomPrompt="1"/>
          </p:nvPr>
        </p:nvSpPr>
        <p:spPr>
          <a:xfrm>
            <a:off x="18284591" y="25525286"/>
            <a:ext cx="4389120" cy="205740"/>
          </a:xfrm>
          <a:prstGeom prst="rect">
            <a:avLst/>
          </a:prstGeom>
          <a:solidFill>
            <a:schemeClr val="bg1"/>
          </a:solidFill>
          <a:ln w="9525">
            <a:solidFill>
              <a:schemeClr val="bg1"/>
            </a:solidFill>
          </a:ln>
        </p:spPr>
        <p:txBody>
          <a:bodyPr wrap="square" lIns="45720" tIns="0" rIns="0" bIns="0" anchor="ctr" anchorCtr="0">
            <a:noAutofit/>
          </a:bodyPr>
          <a:lstStyle>
            <a:lvl1pPr marL="0" indent="0" algn="l">
              <a:lnSpc>
                <a:spcPct val="100000"/>
              </a:lnSpc>
              <a:spcBef>
                <a:spcPts val="0"/>
              </a:spcBef>
              <a:buNone/>
              <a:defRPr sz="675" b="0" baseline="0">
                <a:solidFill>
                  <a:schemeClr val="tx1"/>
                </a:solidFill>
                <a:latin typeface="+mn-lt"/>
                <a:cs typeface="Arial Bold" panose="020B0704020202020204" pitchFamily="34" charset="0"/>
              </a:defRPr>
            </a:lvl1pPr>
            <a:lvl2pPr marL="342875" indent="0">
              <a:buNone/>
              <a:defRPr sz="750">
                <a:latin typeface="Arial Bold" panose="020B0704020202020204" pitchFamily="34" charset="0"/>
                <a:cs typeface="Arial Bold" panose="020B0704020202020204" pitchFamily="34" charset="0"/>
              </a:defRPr>
            </a:lvl2pPr>
            <a:lvl3pPr marL="685748" indent="0">
              <a:buNone/>
              <a:defRPr sz="750">
                <a:latin typeface="Arial Bold" panose="020B0704020202020204" pitchFamily="34" charset="0"/>
                <a:cs typeface="Arial Bold" panose="020B0704020202020204" pitchFamily="34" charset="0"/>
              </a:defRPr>
            </a:lvl3pPr>
            <a:lvl4pPr marL="1028624" indent="0">
              <a:buNone/>
              <a:defRPr sz="750">
                <a:latin typeface="Arial Bold" panose="020B0704020202020204" pitchFamily="34" charset="0"/>
                <a:cs typeface="Arial Bold" panose="020B0704020202020204" pitchFamily="34" charset="0"/>
              </a:defRPr>
            </a:lvl4pPr>
            <a:lvl5pPr marL="1371498" indent="0">
              <a:buNone/>
              <a:defRPr sz="750">
                <a:latin typeface="Arial Bold" panose="020B0704020202020204" pitchFamily="34" charset="0"/>
                <a:cs typeface="Arial Bold" panose="020B0704020202020204" pitchFamily="34" charset="0"/>
              </a:defRPr>
            </a:lvl5pPr>
          </a:lstStyle>
          <a:p>
            <a:pPr marL="0" marR="0" lvl="0" indent="0" algn="l" defTabSz="68578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Name, email</a:t>
            </a:r>
          </a:p>
        </p:txBody>
      </p:sp>
      <p:sp>
        <p:nvSpPr>
          <p:cNvPr id="34" name="TextBox 33">
            <a:extLst>
              <a:ext uri="{FF2B5EF4-FFF2-40B4-BE49-F238E27FC236}">
                <a16:creationId xmlns:a16="http://schemas.microsoft.com/office/drawing/2014/main" id="{9F10EAE8-A1DE-7C49-E7EF-64151F653484}"/>
              </a:ext>
            </a:extLst>
          </p:cNvPr>
          <p:cNvSpPr txBox="1"/>
          <p:nvPr userDrawn="1"/>
        </p:nvSpPr>
        <p:spPr>
          <a:xfrm>
            <a:off x="16526933" y="25525286"/>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POC:</a:t>
            </a:r>
          </a:p>
        </p:txBody>
      </p:sp>
      <p:sp>
        <p:nvSpPr>
          <p:cNvPr id="35" name="TextBox 34">
            <a:extLst>
              <a:ext uri="{FF2B5EF4-FFF2-40B4-BE49-F238E27FC236}">
                <a16:creationId xmlns:a16="http://schemas.microsoft.com/office/drawing/2014/main" id="{3DE7AC64-1410-D3DF-4C93-2264F8471A31}"/>
              </a:ext>
            </a:extLst>
          </p:cNvPr>
          <p:cNvSpPr txBox="1"/>
          <p:nvPr userDrawn="1"/>
        </p:nvSpPr>
        <p:spPr>
          <a:xfrm>
            <a:off x="16526933" y="24821921"/>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36" name="TextBox 35">
            <a:extLst>
              <a:ext uri="{FF2B5EF4-FFF2-40B4-BE49-F238E27FC236}">
                <a16:creationId xmlns:a16="http://schemas.microsoft.com/office/drawing/2014/main" id="{165CB972-2397-0870-C746-0E3C7076E772}"/>
              </a:ext>
            </a:extLst>
          </p:cNvPr>
          <p:cNvSpPr txBox="1"/>
          <p:nvPr userDrawn="1"/>
        </p:nvSpPr>
        <p:spPr>
          <a:xfrm>
            <a:off x="16526933" y="25056375"/>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CUI Category:</a:t>
            </a:r>
          </a:p>
        </p:txBody>
      </p:sp>
      <p:sp>
        <p:nvSpPr>
          <p:cNvPr id="37" name="TextBox 36">
            <a:extLst>
              <a:ext uri="{FF2B5EF4-FFF2-40B4-BE49-F238E27FC236}">
                <a16:creationId xmlns:a16="http://schemas.microsoft.com/office/drawing/2014/main" id="{21AEF908-1158-C390-3D97-8C92424DECA8}"/>
              </a:ext>
            </a:extLst>
          </p:cNvPr>
          <p:cNvSpPr txBox="1"/>
          <p:nvPr userDrawn="1"/>
        </p:nvSpPr>
        <p:spPr>
          <a:xfrm>
            <a:off x="16526933" y="25290830"/>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Distribution Statement:</a:t>
            </a:r>
          </a:p>
        </p:txBody>
      </p:sp>
      <p:sp>
        <p:nvSpPr>
          <p:cNvPr id="38" name="TextBox 37">
            <a:extLst>
              <a:ext uri="{FF2B5EF4-FFF2-40B4-BE49-F238E27FC236}">
                <a16:creationId xmlns:a16="http://schemas.microsoft.com/office/drawing/2014/main" id="{9B68D5E3-212E-5753-6A94-ECDEFDC231DC}"/>
              </a:ext>
            </a:extLst>
          </p:cNvPr>
          <p:cNvSpPr txBox="1"/>
          <p:nvPr userDrawn="1"/>
        </p:nvSpPr>
        <p:spPr>
          <a:xfrm>
            <a:off x="18284591" y="24587466"/>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U.S. Army</a:t>
            </a:r>
          </a:p>
        </p:txBody>
      </p:sp>
      <p:sp>
        <p:nvSpPr>
          <p:cNvPr id="39" name="TextBox 38">
            <a:extLst>
              <a:ext uri="{FF2B5EF4-FFF2-40B4-BE49-F238E27FC236}">
                <a16:creationId xmlns:a16="http://schemas.microsoft.com/office/drawing/2014/main" id="{C1117077-9159-403F-F53F-4ADA30B60B43}"/>
              </a:ext>
            </a:extLst>
          </p:cNvPr>
          <p:cNvSpPr txBox="1"/>
          <p:nvPr userDrawn="1"/>
        </p:nvSpPr>
        <p:spPr>
          <a:xfrm>
            <a:off x="18284591" y="24821922"/>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DEVCOM ARL</a:t>
            </a:r>
          </a:p>
        </p:txBody>
      </p:sp>
      <p:sp>
        <p:nvSpPr>
          <p:cNvPr id="40" name="TextBox 39">
            <a:extLst>
              <a:ext uri="{FF2B5EF4-FFF2-40B4-BE49-F238E27FC236}">
                <a16:creationId xmlns:a16="http://schemas.microsoft.com/office/drawing/2014/main" id="{6A7CBFA7-4959-23B1-3577-2B898F4D67AD}"/>
              </a:ext>
            </a:extLst>
          </p:cNvPr>
          <p:cNvSpPr txBox="1"/>
          <p:nvPr userDrawn="1"/>
        </p:nvSpPr>
        <p:spPr>
          <a:xfrm>
            <a:off x="18284591" y="25056377"/>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CTI; EXPT</a:t>
            </a:r>
          </a:p>
        </p:txBody>
      </p:sp>
      <p:sp>
        <p:nvSpPr>
          <p:cNvPr id="41" name="TextBox 40">
            <a:extLst>
              <a:ext uri="{FF2B5EF4-FFF2-40B4-BE49-F238E27FC236}">
                <a16:creationId xmlns:a16="http://schemas.microsoft.com/office/drawing/2014/main" id="{CDCE60CB-1047-1057-980E-8C1291533618}"/>
              </a:ext>
            </a:extLst>
          </p:cNvPr>
          <p:cNvSpPr txBox="1"/>
          <p:nvPr userDrawn="1"/>
        </p:nvSpPr>
        <p:spPr>
          <a:xfrm>
            <a:off x="18284591" y="25290832"/>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a:t>
            </a:r>
          </a:p>
        </p:txBody>
      </p:sp>
      <p:sp>
        <p:nvSpPr>
          <p:cNvPr id="5" name="Text Placeholder 19">
            <a:extLst>
              <a:ext uri="{FF2B5EF4-FFF2-40B4-BE49-F238E27FC236}">
                <a16:creationId xmlns:a16="http://schemas.microsoft.com/office/drawing/2014/main" id="{2ED05363-33E6-F64F-C435-52A7BB8726D3}"/>
              </a:ext>
            </a:extLst>
          </p:cNvPr>
          <p:cNvSpPr>
            <a:spLocks noGrp="1"/>
          </p:cNvSpPr>
          <p:nvPr>
            <p:ph type="body" sz="quarter" idx="49" hasCustomPrompt="1"/>
          </p:nvPr>
        </p:nvSpPr>
        <p:spPr>
          <a:xfrm>
            <a:off x="24114996" y="24637640"/>
            <a:ext cx="992908" cy="200025"/>
          </a:xfrm>
          <a:prstGeom prst="rect">
            <a:avLst/>
          </a:prstGeom>
        </p:spPr>
        <p:txBody>
          <a:bodyPr/>
          <a:lstStyle>
            <a:lvl1pPr marL="0" indent="0" algn="ctr">
              <a:buNone/>
              <a:defRPr sz="680">
                <a:solidFill>
                  <a:schemeClr val="bg1"/>
                </a:solidFill>
              </a:defRPr>
            </a:lvl1pPr>
            <a:lvl2pPr marL="137156" indent="0">
              <a:buNone/>
              <a:defRPr sz="900">
                <a:solidFill>
                  <a:schemeClr val="bg1"/>
                </a:solidFill>
              </a:defRPr>
            </a:lvl2pPr>
            <a:lvl3pPr marL="274313" indent="0">
              <a:buNone/>
              <a:defRPr sz="900">
                <a:solidFill>
                  <a:schemeClr val="bg1"/>
                </a:solidFill>
              </a:defRPr>
            </a:lvl3pPr>
            <a:lvl4pPr marL="411470" indent="0">
              <a:buNone/>
              <a:defRPr sz="900">
                <a:solidFill>
                  <a:schemeClr val="bg1"/>
                </a:solidFill>
              </a:defRPr>
            </a:lvl4pPr>
            <a:lvl5pPr marL="548627" indent="0">
              <a:buNone/>
              <a:defRPr sz="900">
                <a:solidFill>
                  <a:schemeClr val="bg1"/>
                </a:solidFill>
              </a:defRPr>
            </a:lvl5pPr>
          </a:lstStyle>
          <a:p>
            <a:pPr lvl="0"/>
            <a:r>
              <a:rPr lang="en-US" dirty="0"/>
              <a:t>DD Month YYYY</a:t>
            </a:r>
          </a:p>
        </p:txBody>
      </p:sp>
      <p:sp>
        <p:nvSpPr>
          <p:cNvPr id="8" name="Text Placeholder 4">
            <a:extLst>
              <a:ext uri="{FF2B5EF4-FFF2-40B4-BE49-F238E27FC236}">
                <a16:creationId xmlns:a16="http://schemas.microsoft.com/office/drawing/2014/main" id="{6475D2BD-2010-BF92-31DE-70156B528BED}"/>
              </a:ext>
            </a:extLst>
          </p:cNvPr>
          <p:cNvSpPr>
            <a:spLocks noGrp="1"/>
          </p:cNvSpPr>
          <p:nvPr>
            <p:ph type="body" sz="quarter" idx="12" hasCustomPrompt="1"/>
          </p:nvPr>
        </p:nvSpPr>
        <p:spPr>
          <a:xfrm>
            <a:off x="11801318" y="1517203"/>
            <a:ext cx="18842195" cy="3695070"/>
          </a:xfrm>
          <a:prstGeom prst="rect">
            <a:avLst/>
          </a:prstGeom>
        </p:spPr>
        <p:txBody>
          <a:bodyPr anchor="ctr"/>
          <a:lstStyle>
            <a:lvl1pPr marL="0" indent="0">
              <a:buNone/>
              <a:defRPr sz="7200" b="1" cap="small" baseline="0">
                <a:solidFill>
                  <a:schemeClr val="bg2"/>
                </a:solidFill>
              </a:defRPr>
            </a:lvl1pPr>
            <a:lvl2pPr marL="137157" indent="0">
              <a:buNone/>
              <a:defRPr sz="7200">
                <a:solidFill>
                  <a:schemeClr val="bg2"/>
                </a:solidFill>
              </a:defRPr>
            </a:lvl2pPr>
            <a:lvl3pPr marL="274313" indent="0">
              <a:buNone/>
              <a:defRPr sz="7200">
                <a:solidFill>
                  <a:schemeClr val="bg2"/>
                </a:solidFill>
              </a:defRPr>
            </a:lvl3pPr>
            <a:lvl4pPr marL="411470" indent="0">
              <a:buNone/>
              <a:defRPr sz="7200">
                <a:solidFill>
                  <a:schemeClr val="bg2"/>
                </a:solidFill>
              </a:defRPr>
            </a:lvl4pPr>
            <a:lvl5pPr marL="548627" indent="0">
              <a:buNone/>
              <a:defRPr sz="7200">
                <a:solidFill>
                  <a:schemeClr val="bg2"/>
                </a:solidFill>
              </a:defRPr>
            </a:lvl5pPr>
          </a:lstStyle>
          <a:p>
            <a:pPr lvl="0"/>
            <a:r>
              <a:rPr lang="en-US" dirty="0"/>
              <a:t>Poster Title</a:t>
            </a:r>
          </a:p>
        </p:txBody>
      </p:sp>
      <p:sp>
        <p:nvSpPr>
          <p:cNvPr id="9" name="Text Placeholder 6">
            <a:extLst>
              <a:ext uri="{FF2B5EF4-FFF2-40B4-BE49-F238E27FC236}">
                <a16:creationId xmlns:a16="http://schemas.microsoft.com/office/drawing/2014/main" id="{F1928198-B5E7-89E3-43D1-CF5DEEE3B694}"/>
              </a:ext>
            </a:extLst>
          </p:cNvPr>
          <p:cNvSpPr>
            <a:spLocks noGrp="1"/>
          </p:cNvSpPr>
          <p:nvPr>
            <p:ph type="body" sz="quarter" idx="13" hasCustomPrompt="1"/>
          </p:nvPr>
        </p:nvSpPr>
        <p:spPr>
          <a:xfrm>
            <a:off x="8186686" y="24661412"/>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Name</a:t>
            </a:r>
          </a:p>
        </p:txBody>
      </p:sp>
      <p:sp>
        <p:nvSpPr>
          <p:cNvPr id="10" name="Text Placeholder 6">
            <a:extLst>
              <a:ext uri="{FF2B5EF4-FFF2-40B4-BE49-F238E27FC236}">
                <a16:creationId xmlns:a16="http://schemas.microsoft.com/office/drawing/2014/main" id="{6002944D-CFC0-61D3-C7F2-76CDF96847CA}"/>
              </a:ext>
            </a:extLst>
          </p:cNvPr>
          <p:cNvSpPr>
            <a:spLocks noGrp="1"/>
          </p:cNvSpPr>
          <p:nvPr>
            <p:ph type="body" sz="quarter" idx="14" hasCustomPrompt="1"/>
          </p:nvPr>
        </p:nvSpPr>
        <p:spPr>
          <a:xfrm>
            <a:off x="8186686" y="24948759"/>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Email</a:t>
            </a:r>
          </a:p>
        </p:txBody>
      </p:sp>
      <p:sp>
        <p:nvSpPr>
          <p:cNvPr id="11" name="Text Placeholder 6">
            <a:extLst>
              <a:ext uri="{FF2B5EF4-FFF2-40B4-BE49-F238E27FC236}">
                <a16:creationId xmlns:a16="http://schemas.microsoft.com/office/drawing/2014/main" id="{A4920C7E-69D4-91C6-5D6A-E86F3412C0A1}"/>
              </a:ext>
            </a:extLst>
          </p:cNvPr>
          <p:cNvSpPr>
            <a:spLocks noGrp="1"/>
          </p:cNvSpPr>
          <p:nvPr>
            <p:ph type="body" sz="quarter" idx="15" hasCustomPrompt="1"/>
          </p:nvPr>
        </p:nvSpPr>
        <p:spPr>
          <a:xfrm>
            <a:off x="8186686" y="25236106"/>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Phone</a:t>
            </a:r>
          </a:p>
        </p:txBody>
      </p:sp>
      <p:sp>
        <p:nvSpPr>
          <p:cNvPr id="12" name="Text Placeholder 14">
            <a:extLst>
              <a:ext uri="{FF2B5EF4-FFF2-40B4-BE49-F238E27FC236}">
                <a16:creationId xmlns:a16="http://schemas.microsoft.com/office/drawing/2014/main" id="{365B0864-C00B-509E-EEC8-467D5E4A3C8D}"/>
              </a:ext>
            </a:extLst>
          </p:cNvPr>
          <p:cNvSpPr txBox="1">
            <a:spLocks/>
          </p:cNvSpPr>
          <p:nvPr userDrawn="1"/>
        </p:nvSpPr>
        <p:spPr>
          <a:xfrm>
            <a:off x="8186686" y="24392162"/>
            <a:ext cx="4876800" cy="279307"/>
          </a:xfrm>
          <a:prstGeom prst="rect">
            <a:avLst/>
          </a:prstGeom>
        </p:spPr>
        <p:txBody>
          <a:bodyPr wrap="square" anchor="t">
            <a:spAutoFit/>
          </a:bodyPr>
          <a:lstStyle>
            <a:lvl1pPr marL="0" indent="0" algn="l" defTabSz="1508552" rtl="0" eaLnBrk="1" latinLnBrk="0" hangingPunct="1">
              <a:lnSpc>
                <a:spcPct val="90000"/>
              </a:lnSpc>
              <a:spcBef>
                <a:spcPts val="1650"/>
              </a:spcBef>
              <a:buFont typeface="Arial" panose="020B0604020202020204" pitchFamily="34" charset="0"/>
              <a:buNone/>
              <a:defRPr sz="2000" kern="1200" baseline="0">
                <a:solidFill>
                  <a:schemeClr val="bg1"/>
                </a:solidFill>
                <a:latin typeface="Arial" panose="020B0604020202020204" pitchFamily="34" charset="0"/>
                <a:ea typeface="+mn-ea"/>
                <a:cs typeface="Arial" panose="020B0604020202020204" pitchFamily="34" charset="0"/>
              </a:defRPr>
            </a:lvl1pPr>
            <a:lvl2pPr marL="1131414" indent="-377139" algn="l" defTabSz="1508552"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689" indent="-377139" algn="l" defTabSz="1508552"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39964"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239"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851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2791"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06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1342"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a:lstStyle>
          <a:p>
            <a:pPr marL="0" marR="0" lvl="0" indent="0" algn="l" defTabSz="1508439" rtl="0" eaLnBrk="1" fontAlgn="auto" latinLnBrk="0" hangingPunct="1">
              <a:lnSpc>
                <a:spcPct val="90000"/>
              </a:lnSpc>
              <a:spcBef>
                <a:spcPts val="1651"/>
              </a:spcBef>
              <a:spcAft>
                <a:spcPts val="0"/>
              </a:spcAft>
              <a:buClrTx/>
              <a:buSzTx/>
              <a:buFont typeface="Arial" panose="020B0604020202020204" pitchFamily="34" charset="0"/>
              <a:buNone/>
              <a:tabLst/>
              <a:defRPr/>
            </a:pPr>
            <a:r>
              <a:rPr kumimoji="0" lang="en-US" sz="1350" b="0"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POINT OF CONTACT:</a:t>
            </a:r>
          </a:p>
        </p:txBody>
      </p:sp>
    </p:spTree>
    <p:extLst>
      <p:ext uri="{BB962C8B-B14F-4D97-AF65-F5344CB8AC3E}">
        <p14:creationId xmlns:p14="http://schemas.microsoft.com/office/powerpoint/2010/main" val="3201315046"/>
      </p:ext>
    </p:extLst>
  </p:cSld>
  <p:clrMapOvr>
    <a:masterClrMapping/>
  </p:clrMapOvr>
  <p:extLst>
    <p:ext uri="{DCECCB84-F9BA-43D5-87BE-67443E8EF086}">
      <p15:sldGuideLst xmlns:p15="http://schemas.microsoft.com/office/powerpoint/2012/main">
        <p15:guide id="1" orient="horz" pos="16944" userDrawn="1">
          <p15:clr>
            <a:srgbClr val="A4A3A4"/>
          </p15:clr>
        </p15:guide>
        <p15:guide id="2" orient="horz" pos="4032" userDrawn="1">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t 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5DF2431-8AA2-6033-976B-87D362404837}"/>
              </a:ext>
            </a:extLst>
          </p:cNvPr>
          <p:cNvSpPr>
            <a:spLocks noChangeArrowheads="1"/>
          </p:cNvSpPr>
          <p:nvPr userDrawn="1"/>
        </p:nvSpPr>
        <p:spPr bwMode="auto">
          <a:xfrm>
            <a:off x="14173200" y="175806"/>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23" name="Rectangle 22">
            <a:extLst>
              <a:ext uri="{FF2B5EF4-FFF2-40B4-BE49-F238E27FC236}">
                <a16:creationId xmlns:a16="http://schemas.microsoft.com/office/drawing/2014/main" id="{F6CCEC50-114F-C7F8-4537-F0CA9A53D53C}"/>
              </a:ext>
            </a:extLst>
          </p:cNvPr>
          <p:cNvSpPr>
            <a:spLocks noChangeArrowheads="1"/>
          </p:cNvSpPr>
          <p:nvPr userDrawn="1"/>
        </p:nvSpPr>
        <p:spPr bwMode="auto">
          <a:xfrm>
            <a:off x="14173200" y="25970026"/>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31" name="TextBox 30">
            <a:extLst>
              <a:ext uri="{FF2B5EF4-FFF2-40B4-BE49-F238E27FC236}">
                <a16:creationId xmlns:a16="http://schemas.microsoft.com/office/drawing/2014/main" id="{2BFCBAAE-FED9-BDEB-6CDA-99A04323029F}"/>
              </a:ext>
            </a:extLst>
          </p:cNvPr>
          <p:cNvSpPr txBox="1"/>
          <p:nvPr userDrawn="1"/>
        </p:nvSpPr>
        <p:spPr>
          <a:xfrm>
            <a:off x="22820147" y="24554810"/>
            <a:ext cx="3392655" cy="296042"/>
          </a:xfrm>
          <a:prstGeom prst="rect">
            <a:avLst/>
          </a:prstGeom>
          <a:noFill/>
        </p:spPr>
        <p:txBody>
          <a:bodyPr wrap="square" lIns="0" tIns="0" rIns="0" bIns="0" rtlCol="0">
            <a:spAutoFit/>
          </a:bodyPr>
          <a:lstStyle/>
          <a:p>
            <a:pPr marL="0" marR="0" lvl="0" indent="0" algn="l" defTabSz="342892" rtl="0" eaLnBrk="1" fontAlgn="auto" latinLnBrk="0" hangingPunct="1">
              <a:lnSpc>
                <a:spcPct val="95000"/>
              </a:lnSpc>
              <a:spcBef>
                <a:spcPts val="750"/>
              </a:spcBef>
              <a:spcAft>
                <a:spcPts val="0"/>
              </a:spcAft>
              <a:buClrTx/>
              <a:buSzPct val="100000"/>
              <a:buFont typeface="Arial"/>
              <a:buNone/>
              <a:tabLst/>
              <a:defRPr/>
            </a:pPr>
            <a:r>
              <a:rPr lang="en-US" sz="675" dirty="0">
                <a:solidFill>
                  <a:schemeClr val="bg1"/>
                </a:solidFill>
              </a:rPr>
              <a:t>Distribution D: Distribution authorized to Department of Defense and U.S. DoD contractors only; Controlled Technical Information (                                           ). Other requests for this document shall be referred to  DEVCOM ARL, FCDD-RLD.</a:t>
            </a:r>
          </a:p>
        </p:txBody>
      </p:sp>
      <p:sp>
        <p:nvSpPr>
          <p:cNvPr id="32" name="TextBox 31">
            <a:extLst>
              <a:ext uri="{FF2B5EF4-FFF2-40B4-BE49-F238E27FC236}">
                <a16:creationId xmlns:a16="http://schemas.microsoft.com/office/drawing/2014/main" id="{73554846-9658-B3E7-4D0D-68F2C512BF80}"/>
              </a:ext>
            </a:extLst>
          </p:cNvPr>
          <p:cNvSpPr txBox="1"/>
          <p:nvPr userDrawn="1"/>
        </p:nvSpPr>
        <p:spPr>
          <a:xfrm>
            <a:off x="16526933" y="24554809"/>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33" name="Text Placeholder 30">
            <a:extLst>
              <a:ext uri="{FF2B5EF4-FFF2-40B4-BE49-F238E27FC236}">
                <a16:creationId xmlns:a16="http://schemas.microsoft.com/office/drawing/2014/main" id="{A13B3C65-88CD-0DE4-29F2-0C373A99734D}"/>
              </a:ext>
            </a:extLst>
          </p:cNvPr>
          <p:cNvSpPr>
            <a:spLocks noGrp="1"/>
          </p:cNvSpPr>
          <p:nvPr>
            <p:ph type="body" sz="quarter" idx="48" hasCustomPrompt="1"/>
          </p:nvPr>
        </p:nvSpPr>
        <p:spPr>
          <a:xfrm>
            <a:off x="18284591" y="25492629"/>
            <a:ext cx="4389120" cy="205740"/>
          </a:xfrm>
          <a:prstGeom prst="rect">
            <a:avLst/>
          </a:prstGeom>
          <a:solidFill>
            <a:schemeClr val="bg1"/>
          </a:solidFill>
          <a:ln w="9525">
            <a:solidFill>
              <a:schemeClr val="bg1"/>
            </a:solidFill>
          </a:ln>
        </p:spPr>
        <p:txBody>
          <a:bodyPr wrap="square" lIns="45720" tIns="0" rIns="0" bIns="0" anchor="ctr" anchorCtr="0">
            <a:noAutofit/>
          </a:bodyPr>
          <a:lstStyle>
            <a:lvl1pPr marL="0" indent="0" algn="l">
              <a:lnSpc>
                <a:spcPct val="100000"/>
              </a:lnSpc>
              <a:spcBef>
                <a:spcPts val="0"/>
              </a:spcBef>
              <a:buNone/>
              <a:defRPr sz="675" b="0" baseline="0">
                <a:solidFill>
                  <a:schemeClr val="tx1"/>
                </a:solidFill>
                <a:latin typeface="+mn-lt"/>
                <a:cs typeface="Arial Bold" panose="020B0704020202020204" pitchFamily="34" charset="0"/>
              </a:defRPr>
            </a:lvl1pPr>
            <a:lvl2pPr marL="342875" indent="0">
              <a:buNone/>
              <a:defRPr sz="750">
                <a:latin typeface="Arial Bold" panose="020B0704020202020204" pitchFamily="34" charset="0"/>
                <a:cs typeface="Arial Bold" panose="020B0704020202020204" pitchFamily="34" charset="0"/>
              </a:defRPr>
            </a:lvl2pPr>
            <a:lvl3pPr marL="685748" indent="0">
              <a:buNone/>
              <a:defRPr sz="750">
                <a:latin typeface="Arial Bold" panose="020B0704020202020204" pitchFamily="34" charset="0"/>
                <a:cs typeface="Arial Bold" panose="020B0704020202020204" pitchFamily="34" charset="0"/>
              </a:defRPr>
            </a:lvl3pPr>
            <a:lvl4pPr marL="1028624" indent="0">
              <a:buNone/>
              <a:defRPr sz="750">
                <a:latin typeface="Arial Bold" panose="020B0704020202020204" pitchFamily="34" charset="0"/>
                <a:cs typeface="Arial Bold" panose="020B0704020202020204" pitchFamily="34" charset="0"/>
              </a:defRPr>
            </a:lvl4pPr>
            <a:lvl5pPr marL="1371498" indent="0">
              <a:buNone/>
              <a:defRPr sz="750">
                <a:latin typeface="Arial Bold" panose="020B0704020202020204" pitchFamily="34" charset="0"/>
                <a:cs typeface="Arial Bold" panose="020B0704020202020204" pitchFamily="34" charset="0"/>
              </a:defRPr>
            </a:lvl5pPr>
          </a:lstStyle>
          <a:p>
            <a:pPr marL="0" marR="0" lvl="0" indent="0" algn="l" defTabSz="68578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Name, email</a:t>
            </a:r>
          </a:p>
        </p:txBody>
      </p:sp>
      <p:sp>
        <p:nvSpPr>
          <p:cNvPr id="34" name="TextBox 33">
            <a:extLst>
              <a:ext uri="{FF2B5EF4-FFF2-40B4-BE49-F238E27FC236}">
                <a16:creationId xmlns:a16="http://schemas.microsoft.com/office/drawing/2014/main" id="{9F10EAE8-A1DE-7C49-E7EF-64151F653484}"/>
              </a:ext>
            </a:extLst>
          </p:cNvPr>
          <p:cNvSpPr txBox="1"/>
          <p:nvPr userDrawn="1"/>
        </p:nvSpPr>
        <p:spPr>
          <a:xfrm>
            <a:off x="16526933" y="25492629"/>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POC:</a:t>
            </a:r>
          </a:p>
        </p:txBody>
      </p:sp>
      <p:sp>
        <p:nvSpPr>
          <p:cNvPr id="35" name="TextBox 34">
            <a:extLst>
              <a:ext uri="{FF2B5EF4-FFF2-40B4-BE49-F238E27FC236}">
                <a16:creationId xmlns:a16="http://schemas.microsoft.com/office/drawing/2014/main" id="{3DE7AC64-1410-D3DF-4C93-2264F8471A31}"/>
              </a:ext>
            </a:extLst>
          </p:cNvPr>
          <p:cNvSpPr txBox="1"/>
          <p:nvPr userDrawn="1"/>
        </p:nvSpPr>
        <p:spPr>
          <a:xfrm>
            <a:off x="16526933" y="24789264"/>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36" name="TextBox 35">
            <a:extLst>
              <a:ext uri="{FF2B5EF4-FFF2-40B4-BE49-F238E27FC236}">
                <a16:creationId xmlns:a16="http://schemas.microsoft.com/office/drawing/2014/main" id="{165CB972-2397-0870-C746-0E3C7076E772}"/>
              </a:ext>
            </a:extLst>
          </p:cNvPr>
          <p:cNvSpPr txBox="1"/>
          <p:nvPr userDrawn="1"/>
        </p:nvSpPr>
        <p:spPr>
          <a:xfrm>
            <a:off x="16526933" y="25023718"/>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CUI Category:</a:t>
            </a:r>
          </a:p>
        </p:txBody>
      </p:sp>
      <p:sp>
        <p:nvSpPr>
          <p:cNvPr id="37" name="TextBox 36">
            <a:extLst>
              <a:ext uri="{FF2B5EF4-FFF2-40B4-BE49-F238E27FC236}">
                <a16:creationId xmlns:a16="http://schemas.microsoft.com/office/drawing/2014/main" id="{21AEF908-1158-C390-3D97-8C92424DECA8}"/>
              </a:ext>
            </a:extLst>
          </p:cNvPr>
          <p:cNvSpPr txBox="1"/>
          <p:nvPr userDrawn="1"/>
        </p:nvSpPr>
        <p:spPr>
          <a:xfrm>
            <a:off x="16526933" y="25258173"/>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Distribution Statement:</a:t>
            </a:r>
          </a:p>
        </p:txBody>
      </p:sp>
      <p:sp>
        <p:nvSpPr>
          <p:cNvPr id="38" name="TextBox 37">
            <a:extLst>
              <a:ext uri="{FF2B5EF4-FFF2-40B4-BE49-F238E27FC236}">
                <a16:creationId xmlns:a16="http://schemas.microsoft.com/office/drawing/2014/main" id="{9B68D5E3-212E-5753-6A94-ECDEFDC231DC}"/>
              </a:ext>
            </a:extLst>
          </p:cNvPr>
          <p:cNvSpPr txBox="1"/>
          <p:nvPr userDrawn="1"/>
        </p:nvSpPr>
        <p:spPr>
          <a:xfrm>
            <a:off x="18284591" y="24554809"/>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U.S. Army</a:t>
            </a:r>
          </a:p>
        </p:txBody>
      </p:sp>
      <p:sp>
        <p:nvSpPr>
          <p:cNvPr id="39" name="TextBox 38">
            <a:extLst>
              <a:ext uri="{FF2B5EF4-FFF2-40B4-BE49-F238E27FC236}">
                <a16:creationId xmlns:a16="http://schemas.microsoft.com/office/drawing/2014/main" id="{C1117077-9159-403F-F53F-4ADA30B60B43}"/>
              </a:ext>
            </a:extLst>
          </p:cNvPr>
          <p:cNvSpPr txBox="1"/>
          <p:nvPr userDrawn="1"/>
        </p:nvSpPr>
        <p:spPr>
          <a:xfrm>
            <a:off x="18284591" y="24789265"/>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DEVCOM ARL</a:t>
            </a:r>
          </a:p>
        </p:txBody>
      </p:sp>
      <p:sp>
        <p:nvSpPr>
          <p:cNvPr id="40" name="TextBox 39">
            <a:extLst>
              <a:ext uri="{FF2B5EF4-FFF2-40B4-BE49-F238E27FC236}">
                <a16:creationId xmlns:a16="http://schemas.microsoft.com/office/drawing/2014/main" id="{6A7CBFA7-4959-23B1-3577-2B898F4D67AD}"/>
              </a:ext>
            </a:extLst>
          </p:cNvPr>
          <p:cNvSpPr txBox="1"/>
          <p:nvPr userDrawn="1"/>
        </p:nvSpPr>
        <p:spPr>
          <a:xfrm>
            <a:off x="18284591" y="25023720"/>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CTI</a:t>
            </a:r>
          </a:p>
        </p:txBody>
      </p:sp>
      <p:sp>
        <p:nvSpPr>
          <p:cNvPr id="41" name="TextBox 40">
            <a:extLst>
              <a:ext uri="{FF2B5EF4-FFF2-40B4-BE49-F238E27FC236}">
                <a16:creationId xmlns:a16="http://schemas.microsoft.com/office/drawing/2014/main" id="{CDCE60CB-1047-1057-980E-8C1291533618}"/>
              </a:ext>
            </a:extLst>
          </p:cNvPr>
          <p:cNvSpPr txBox="1"/>
          <p:nvPr userDrawn="1"/>
        </p:nvSpPr>
        <p:spPr>
          <a:xfrm>
            <a:off x="18284591" y="25258175"/>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a:t>
            </a:r>
          </a:p>
        </p:txBody>
      </p:sp>
      <p:sp>
        <p:nvSpPr>
          <p:cNvPr id="5" name="Text Placeholder 19">
            <a:extLst>
              <a:ext uri="{FF2B5EF4-FFF2-40B4-BE49-F238E27FC236}">
                <a16:creationId xmlns:a16="http://schemas.microsoft.com/office/drawing/2014/main" id="{E3A59131-1DBE-5529-4CC2-50ED2C078A1E}"/>
              </a:ext>
            </a:extLst>
          </p:cNvPr>
          <p:cNvSpPr>
            <a:spLocks noGrp="1"/>
          </p:cNvSpPr>
          <p:nvPr>
            <p:ph type="body" sz="quarter" idx="49" hasCustomPrompt="1"/>
          </p:nvPr>
        </p:nvSpPr>
        <p:spPr>
          <a:xfrm>
            <a:off x="24767467" y="24604983"/>
            <a:ext cx="992908" cy="200025"/>
          </a:xfrm>
          <a:prstGeom prst="rect">
            <a:avLst/>
          </a:prstGeom>
        </p:spPr>
        <p:txBody>
          <a:bodyPr/>
          <a:lstStyle>
            <a:lvl1pPr marL="0" indent="0" algn="ctr">
              <a:buNone/>
              <a:defRPr sz="680">
                <a:solidFill>
                  <a:schemeClr val="bg1"/>
                </a:solidFill>
              </a:defRPr>
            </a:lvl1pPr>
            <a:lvl2pPr marL="137156" indent="0">
              <a:buNone/>
              <a:defRPr sz="900">
                <a:solidFill>
                  <a:schemeClr val="bg1"/>
                </a:solidFill>
              </a:defRPr>
            </a:lvl2pPr>
            <a:lvl3pPr marL="274313" indent="0">
              <a:buNone/>
              <a:defRPr sz="900">
                <a:solidFill>
                  <a:schemeClr val="bg1"/>
                </a:solidFill>
              </a:defRPr>
            </a:lvl3pPr>
            <a:lvl4pPr marL="411470" indent="0">
              <a:buNone/>
              <a:defRPr sz="900">
                <a:solidFill>
                  <a:schemeClr val="bg1"/>
                </a:solidFill>
              </a:defRPr>
            </a:lvl4pPr>
            <a:lvl5pPr marL="548627" indent="0">
              <a:buNone/>
              <a:defRPr sz="900">
                <a:solidFill>
                  <a:schemeClr val="bg1"/>
                </a:solidFill>
              </a:defRPr>
            </a:lvl5pPr>
          </a:lstStyle>
          <a:p>
            <a:pPr lvl="0"/>
            <a:r>
              <a:rPr lang="en-US" dirty="0"/>
              <a:t>DD Month YYYY</a:t>
            </a:r>
          </a:p>
        </p:txBody>
      </p:sp>
      <p:sp>
        <p:nvSpPr>
          <p:cNvPr id="8" name="Text Placeholder 4">
            <a:extLst>
              <a:ext uri="{FF2B5EF4-FFF2-40B4-BE49-F238E27FC236}">
                <a16:creationId xmlns:a16="http://schemas.microsoft.com/office/drawing/2014/main" id="{FBB16319-B75B-0D5F-D572-C124DDEB9DD3}"/>
              </a:ext>
            </a:extLst>
          </p:cNvPr>
          <p:cNvSpPr>
            <a:spLocks noGrp="1"/>
          </p:cNvSpPr>
          <p:nvPr>
            <p:ph type="body" sz="quarter" idx="12" hasCustomPrompt="1"/>
          </p:nvPr>
        </p:nvSpPr>
        <p:spPr>
          <a:xfrm>
            <a:off x="11801318" y="1517203"/>
            <a:ext cx="18842195" cy="3695070"/>
          </a:xfrm>
          <a:prstGeom prst="rect">
            <a:avLst/>
          </a:prstGeom>
        </p:spPr>
        <p:txBody>
          <a:bodyPr anchor="ctr"/>
          <a:lstStyle>
            <a:lvl1pPr marL="0" indent="0">
              <a:buNone/>
              <a:defRPr sz="7200" b="1" cap="small" baseline="0">
                <a:solidFill>
                  <a:schemeClr val="bg2"/>
                </a:solidFill>
              </a:defRPr>
            </a:lvl1pPr>
            <a:lvl2pPr marL="137157" indent="0">
              <a:buNone/>
              <a:defRPr sz="7200">
                <a:solidFill>
                  <a:schemeClr val="bg2"/>
                </a:solidFill>
              </a:defRPr>
            </a:lvl2pPr>
            <a:lvl3pPr marL="274313" indent="0">
              <a:buNone/>
              <a:defRPr sz="7200">
                <a:solidFill>
                  <a:schemeClr val="bg2"/>
                </a:solidFill>
              </a:defRPr>
            </a:lvl3pPr>
            <a:lvl4pPr marL="411470" indent="0">
              <a:buNone/>
              <a:defRPr sz="7200">
                <a:solidFill>
                  <a:schemeClr val="bg2"/>
                </a:solidFill>
              </a:defRPr>
            </a:lvl4pPr>
            <a:lvl5pPr marL="548627" indent="0">
              <a:buNone/>
              <a:defRPr sz="7200">
                <a:solidFill>
                  <a:schemeClr val="bg2"/>
                </a:solidFill>
              </a:defRPr>
            </a:lvl5pPr>
          </a:lstStyle>
          <a:p>
            <a:pPr lvl="0"/>
            <a:r>
              <a:rPr lang="en-US" dirty="0"/>
              <a:t>Poster Title</a:t>
            </a:r>
          </a:p>
        </p:txBody>
      </p:sp>
      <p:sp>
        <p:nvSpPr>
          <p:cNvPr id="9" name="Text Placeholder 6">
            <a:extLst>
              <a:ext uri="{FF2B5EF4-FFF2-40B4-BE49-F238E27FC236}">
                <a16:creationId xmlns:a16="http://schemas.microsoft.com/office/drawing/2014/main" id="{B294FF83-DF81-2CDC-3A24-B042DF46FE40}"/>
              </a:ext>
            </a:extLst>
          </p:cNvPr>
          <p:cNvSpPr>
            <a:spLocks noGrp="1"/>
          </p:cNvSpPr>
          <p:nvPr>
            <p:ph type="body" sz="quarter" idx="13" hasCustomPrompt="1"/>
          </p:nvPr>
        </p:nvSpPr>
        <p:spPr>
          <a:xfrm>
            <a:off x="8186686" y="24661412"/>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Name</a:t>
            </a:r>
          </a:p>
        </p:txBody>
      </p:sp>
      <p:sp>
        <p:nvSpPr>
          <p:cNvPr id="10" name="Text Placeholder 6">
            <a:extLst>
              <a:ext uri="{FF2B5EF4-FFF2-40B4-BE49-F238E27FC236}">
                <a16:creationId xmlns:a16="http://schemas.microsoft.com/office/drawing/2014/main" id="{5CEC5FF5-D67B-70D3-ABD8-CA836EA2A62B}"/>
              </a:ext>
            </a:extLst>
          </p:cNvPr>
          <p:cNvSpPr>
            <a:spLocks noGrp="1"/>
          </p:cNvSpPr>
          <p:nvPr>
            <p:ph type="body" sz="quarter" idx="14" hasCustomPrompt="1"/>
          </p:nvPr>
        </p:nvSpPr>
        <p:spPr>
          <a:xfrm>
            <a:off x="8186686" y="24948759"/>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Email</a:t>
            </a:r>
          </a:p>
        </p:txBody>
      </p:sp>
      <p:sp>
        <p:nvSpPr>
          <p:cNvPr id="11" name="Text Placeholder 6">
            <a:extLst>
              <a:ext uri="{FF2B5EF4-FFF2-40B4-BE49-F238E27FC236}">
                <a16:creationId xmlns:a16="http://schemas.microsoft.com/office/drawing/2014/main" id="{1EC3446A-E26D-FAD4-3AD1-80859AFB4754}"/>
              </a:ext>
            </a:extLst>
          </p:cNvPr>
          <p:cNvSpPr>
            <a:spLocks noGrp="1"/>
          </p:cNvSpPr>
          <p:nvPr>
            <p:ph type="body" sz="quarter" idx="15" hasCustomPrompt="1"/>
          </p:nvPr>
        </p:nvSpPr>
        <p:spPr>
          <a:xfrm>
            <a:off x="8186686" y="25236106"/>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Phone</a:t>
            </a:r>
          </a:p>
        </p:txBody>
      </p:sp>
      <p:sp>
        <p:nvSpPr>
          <p:cNvPr id="12" name="Text Placeholder 14">
            <a:extLst>
              <a:ext uri="{FF2B5EF4-FFF2-40B4-BE49-F238E27FC236}">
                <a16:creationId xmlns:a16="http://schemas.microsoft.com/office/drawing/2014/main" id="{6AB2C7A2-71A0-6092-D0B4-B298114C805E}"/>
              </a:ext>
            </a:extLst>
          </p:cNvPr>
          <p:cNvSpPr txBox="1">
            <a:spLocks/>
          </p:cNvSpPr>
          <p:nvPr userDrawn="1"/>
        </p:nvSpPr>
        <p:spPr>
          <a:xfrm>
            <a:off x="8186686" y="24392162"/>
            <a:ext cx="4876800" cy="279307"/>
          </a:xfrm>
          <a:prstGeom prst="rect">
            <a:avLst/>
          </a:prstGeom>
        </p:spPr>
        <p:txBody>
          <a:bodyPr wrap="square" anchor="t">
            <a:spAutoFit/>
          </a:bodyPr>
          <a:lstStyle>
            <a:lvl1pPr marL="0" indent="0" algn="l" defTabSz="1508552" rtl="0" eaLnBrk="1" latinLnBrk="0" hangingPunct="1">
              <a:lnSpc>
                <a:spcPct val="90000"/>
              </a:lnSpc>
              <a:spcBef>
                <a:spcPts val="1650"/>
              </a:spcBef>
              <a:buFont typeface="Arial" panose="020B0604020202020204" pitchFamily="34" charset="0"/>
              <a:buNone/>
              <a:defRPr sz="2000" kern="1200" baseline="0">
                <a:solidFill>
                  <a:schemeClr val="bg1"/>
                </a:solidFill>
                <a:latin typeface="Arial" panose="020B0604020202020204" pitchFamily="34" charset="0"/>
                <a:ea typeface="+mn-ea"/>
                <a:cs typeface="Arial" panose="020B0604020202020204" pitchFamily="34" charset="0"/>
              </a:defRPr>
            </a:lvl1pPr>
            <a:lvl2pPr marL="1131414" indent="-377139" algn="l" defTabSz="1508552"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689" indent="-377139" algn="l" defTabSz="1508552"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39964"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239"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851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2791"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06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1342"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a:lstStyle>
          <a:p>
            <a:pPr marL="0" marR="0" lvl="0" indent="0" algn="l" defTabSz="1508439" rtl="0" eaLnBrk="1" fontAlgn="auto" latinLnBrk="0" hangingPunct="1">
              <a:lnSpc>
                <a:spcPct val="90000"/>
              </a:lnSpc>
              <a:spcBef>
                <a:spcPts val="1651"/>
              </a:spcBef>
              <a:spcAft>
                <a:spcPts val="0"/>
              </a:spcAft>
              <a:buClrTx/>
              <a:buSzTx/>
              <a:buFont typeface="Arial" panose="020B0604020202020204" pitchFamily="34" charset="0"/>
              <a:buNone/>
              <a:tabLst/>
              <a:defRPr/>
            </a:pPr>
            <a:r>
              <a:rPr kumimoji="0" lang="en-US" sz="1350" b="0"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POINT OF CONTACT:</a:t>
            </a:r>
          </a:p>
        </p:txBody>
      </p:sp>
    </p:spTree>
    <p:extLst>
      <p:ext uri="{BB962C8B-B14F-4D97-AF65-F5344CB8AC3E}">
        <p14:creationId xmlns:p14="http://schemas.microsoft.com/office/powerpoint/2010/main" val="686988735"/>
      </p:ext>
    </p:extLst>
  </p:cSld>
  <p:clrMapOvr>
    <a:masterClrMapping/>
  </p:clrMapOvr>
  <p:extLst>
    <p:ext uri="{DCECCB84-F9BA-43D5-87BE-67443E8EF086}">
      <p15:sldGuideLst xmlns:p15="http://schemas.microsoft.com/office/powerpoint/2012/main">
        <p15:guide id="1" orient="horz" pos="16920" userDrawn="1">
          <p15:clr>
            <a:srgbClr val="A4A3A4"/>
          </p15:clr>
        </p15:guide>
        <p15:guide id="2" orient="horz" pos="4032" userDrawn="1">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t D + EXP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5DF2431-8AA2-6033-976B-87D362404837}"/>
              </a:ext>
            </a:extLst>
          </p:cNvPr>
          <p:cNvSpPr>
            <a:spLocks noChangeArrowheads="1"/>
          </p:cNvSpPr>
          <p:nvPr userDrawn="1"/>
        </p:nvSpPr>
        <p:spPr bwMode="auto">
          <a:xfrm>
            <a:off x="14173200" y="175806"/>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23" name="Rectangle 22">
            <a:extLst>
              <a:ext uri="{FF2B5EF4-FFF2-40B4-BE49-F238E27FC236}">
                <a16:creationId xmlns:a16="http://schemas.microsoft.com/office/drawing/2014/main" id="{F6CCEC50-114F-C7F8-4537-F0CA9A53D53C}"/>
              </a:ext>
            </a:extLst>
          </p:cNvPr>
          <p:cNvSpPr>
            <a:spLocks noChangeArrowheads="1"/>
          </p:cNvSpPr>
          <p:nvPr userDrawn="1"/>
        </p:nvSpPr>
        <p:spPr bwMode="auto">
          <a:xfrm>
            <a:off x="14173200" y="26011276"/>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31" name="TextBox 30">
            <a:extLst>
              <a:ext uri="{FF2B5EF4-FFF2-40B4-BE49-F238E27FC236}">
                <a16:creationId xmlns:a16="http://schemas.microsoft.com/office/drawing/2014/main" id="{2BFCBAAE-FED9-BDEB-6CDA-99A04323029F}"/>
              </a:ext>
            </a:extLst>
          </p:cNvPr>
          <p:cNvSpPr txBox="1"/>
          <p:nvPr userDrawn="1"/>
        </p:nvSpPr>
        <p:spPr>
          <a:xfrm>
            <a:off x="22820147" y="24530746"/>
            <a:ext cx="3392655" cy="892039"/>
          </a:xfrm>
          <a:prstGeom prst="rect">
            <a:avLst/>
          </a:prstGeom>
          <a:noFill/>
        </p:spPr>
        <p:txBody>
          <a:bodyPr wrap="square" lIns="0" tIns="0" rIns="0" bIns="0" rtlCol="0">
            <a:spAutoFit/>
          </a:bodyPr>
          <a:lstStyle/>
          <a:p>
            <a:pPr marL="0" marR="0" lvl="0" indent="0" algn="l" defTabSz="342892" rtl="0" eaLnBrk="1" fontAlgn="auto" latinLnBrk="0" hangingPunct="1">
              <a:lnSpc>
                <a:spcPct val="95000"/>
              </a:lnSpc>
              <a:spcBef>
                <a:spcPts val="750"/>
              </a:spcBef>
              <a:spcAft>
                <a:spcPts val="0"/>
              </a:spcAft>
              <a:buClrTx/>
              <a:buSzPct val="100000"/>
              <a:buFont typeface="Arial"/>
              <a:buNone/>
              <a:tabLst/>
              <a:defRPr/>
            </a:pPr>
            <a:r>
              <a:rPr lang="en-US" sz="675" dirty="0">
                <a:solidFill>
                  <a:schemeClr val="bg1"/>
                </a:solidFill>
              </a:rPr>
              <a:t>Distribution D: Distribution authorized to Department of Defense and U.S. DoD contractors only; Controlled Technical Information (                                           ). Other requests for this document shall be referred to  DEVCOM ARL, FCDD-RLD.</a:t>
            </a:r>
          </a:p>
          <a:p>
            <a:pPr marL="0" marR="0" lvl="0" indent="0" algn="l" defTabSz="342892" rtl="0" eaLnBrk="1" fontAlgn="auto" latinLnBrk="0" hangingPunct="1">
              <a:lnSpc>
                <a:spcPct val="95000"/>
              </a:lnSpc>
              <a:spcBef>
                <a:spcPts val="750"/>
              </a:spcBef>
              <a:spcAft>
                <a:spcPts val="0"/>
              </a:spcAft>
              <a:buClrTx/>
              <a:buSzPct val="100000"/>
              <a:buFont typeface="Arial"/>
              <a:buNone/>
              <a:tabLst/>
              <a:defRPr/>
            </a:pPr>
            <a:r>
              <a:rPr lang="en-US" sz="675" dirty="0">
                <a:solidFill>
                  <a:schemeClr val="bg1"/>
                </a:solidFill>
              </a:rPr>
              <a:t>WARNING -This document contains technical data whose export is restricted by the Arms Export Control Act (Title 22, U.S.C., Sec 2751, et seq.) or the Export Administration Act of 1979 (Title 50, U.S.C., App. 2401 et seq.), as amended. Violations of these export laws are subject to severe criminal penalties. Disseminate in accordance with provisions of DoD Directive 5230.25.</a:t>
            </a:r>
          </a:p>
        </p:txBody>
      </p:sp>
      <p:sp>
        <p:nvSpPr>
          <p:cNvPr id="32" name="TextBox 31">
            <a:extLst>
              <a:ext uri="{FF2B5EF4-FFF2-40B4-BE49-F238E27FC236}">
                <a16:creationId xmlns:a16="http://schemas.microsoft.com/office/drawing/2014/main" id="{73554846-9658-B3E7-4D0D-68F2C512BF80}"/>
              </a:ext>
            </a:extLst>
          </p:cNvPr>
          <p:cNvSpPr txBox="1"/>
          <p:nvPr userDrawn="1"/>
        </p:nvSpPr>
        <p:spPr>
          <a:xfrm>
            <a:off x="16526933" y="24530745"/>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33" name="Text Placeholder 30">
            <a:extLst>
              <a:ext uri="{FF2B5EF4-FFF2-40B4-BE49-F238E27FC236}">
                <a16:creationId xmlns:a16="http://schemas.microsoft.com/office/drawing/2014/main" id="{A13B3C65-88CD-0DE4-29F2-0C373A99734D}"/>
              </a:ext>
            </a:extLst>
          </p:cNvPr>
          <p:cNvSpPr>
            <a:spLocks noGrp="1"/>
          </p:cNvSpPr>
          <p:nvPr>
            <p:ph type="body" sz="quarter" idx="48" hasCustomPrompt="1"/>
          </p:nvPr>
        </p:nvSpPr>
        <p:spPr>
          <a:xfrm>
            <a:off x="18284591" y="25468565"/>
            <a:ext cx="4389120" cy="205740"/>
          </a:xfrm>
          <a:prstGeom prst="rect">
            <a:avLst/>
          </a:prstGeom>
          <a:solidFill>
            <a:schemeClr val="bg1"/>
          </a:solidFill>
          <a:ln w="9525">
            <a:solidFill>
              <a:schemeClr val="bg1"/>
            </a:solidFill>
          </a:ln>
        </p:spPr>
        <p:txBody>
          <a:bodyPr wrap="square" lIns="45720" tIns="0" rIns="0" bIns="0" anchor="ctr" anchorCtr="0">
            <a:noAutofit/>
          </a:bodyPr>
          <a:lstStyle>
            <a:lvl1pPr marL="0" indent="0" algn="l">
              <a:lnSpc>
                <a:spcPct val="100000"/>
              </a:lnSpc>
              <a:spcBef>
                <a:spcPts val="0"/>
              </a:spcBef>
              <a:buNone/>
              <a:defRPr sz="675" b="0" baseline="0">
                <a:solidFill>
                  <a:schemeClr val="tx1"/>
                </a:solidFill>
                <a:latin typeface="+mn-lt"/>
                <a:cs typeface="Arial Bold" panose="020B0704020202020204" pitchFamily="34" charset="0"/>
              </a:defRPr>
            </a:lvl1pPr>
            <a:lvl2pPr marL="342875" indent="0">
              <a:buNone/>
              <a:defRPr sz="750">
                <a:latin typeface="Arial Bold" panose="020B0704020202020204" pitchFamily="34" charset="0"/>
                <a:cs typeface="Arial Bold" panose="020B0704020202020204" pitchFamily="34" charset="0"/>
              </a:defRPr>
            </a:lvl2pPr>
            <a:lvl3pPr marL="685748" indent="0">
              <a:buNone/>
              <a:defRPr sz="750">
                <a:latin typeface="Arial Bold" panose="020B0704020202020204" pitchFamily="34" charset="0"/>
                <a:cs typeface="Arial Bold" panose="020B0704020202020204" pitchFamily="34" charset="0"/>
              </a:defRPr>
            </a:lvl3pPr>
            <a:lvl4pPr marL="1028624" indent="0">
              <a:buNone/>
              <a:defRPr sz="750">
                <a:latin typeface="Arial Bold" panose="020B0704020202020204" pitchFamily="34" charset="0"/>
                <a:cs typeface="Arial Bold" panose="020B0704020202020204" pitchFamily="34" charset="0"/>
              </a:defRPr>
            </a:lvl4pPr>
            <a:lvl5pPr marL="1371498" indent="0">
              <a:buNone/>
              <a:defRPr sz="750">
                <a:latin typeface="Arial Bold" panose="020B0704020202020204" pitchFamily="34" charset="0"/>
                <a:cs typeface="Arial Bold" panose="020B0704020202020204" pitchFamily="34" charset="0"/>
              </a:defRPr>
            </a:lvl5pPr>
          </a:lstStyle>
          <a:p>
            <a:pPr marL="0" marR="0" lvl="0" indent="0" algn="l" defTabSz="68578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Name, email</a:t>
            </a:r>
          </a:p>
        </p:txBody>
      </p:sp>
      <p:sp>
        <p:nvSpPr>
          <p:cNvPr id="34" name="TextBox 33">
            <a:extLst>
              <a:ext uri="{FF2B5EF4-FFF2-40B4-BE49-F238E27FC236}">
                <a16:creationId xmlns:a16="http://schemas.microsoft.com/office/drawing/2014/main" id="{9F10EAE8-A1DE-7C49-E7EF-64151F653484}"/>
              </a:ext>
            </a:extLst>
          </p:cNvPr>
          <p:cNvSpPr txBox="1"/>
          <p:nvPr userDrawn="1"/>
        </p:nvSpPr>
        <p:spPr>
          <a:xfrm>
            <a:off x="16526933" y="25468565"/>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POC:</a:t>
            </a:r>
          </a:p>
        </p:txBody>
      </p:sp>
      <p:sp>
        <p:nvSpPr>
          <p:cNvPr id="35" name="TextBox 34">
            <a:extLst>
              <a:ext uri="{FF2B5EF4-FFF2-40B4-BE49-F238E27FC236}">
                <a16:creationId xmlns:a16="http://schemas.microsoft.com/office/drawing/2014/main" id="{3DE7AC64-1410-D3DF-4C93-2264F8471A31}"/>
              </a:ext>
            </a:extLst>
          </p:cNvPr>
          <p:cNvSpPr txBox="1"/>
          <p:nvPr userDrawn="1"/>
        </p:nvSpPr>
        <p:spPr>
          <a:xfrm>
            <a:off x="16526933" y="24765200"/>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36" name="TextBox 35">
            <a:extLst>
              <a:ext uri="{FF2B5EF4-FFF2-40B4-BE49-F238E27FC236}">
                <a16:creationId xmlns:a16="http://schemas.microsoft.com/office/drawing/2014/main" id="{165CB972-2397-0870-C746-0E3C7076E772}"/>
              </a:ext>
            </a:extLst>
          </p:cNvPr>
          <p:cNvSpPr txBox="1"/>
          <p:nvPr userDrawn="1"/>
        </p:nvSpPr>
        <p:spPr>
          <a:xfrm>
            <a:off x="16526933" y="24999654"/>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CUI Category:</a:t>
            </a:r>
          </a:p>
        </p:txBody>
      </p:sp>
      <p:sp>
        <p:nvSpPr>
          <p:cNvPr id="37" name="TextBox 36">
            <a:extLst>
              <a:ext uri="{FF2B5EF4-FFF2-40B4-BE49-F238E27FC236}">
                <a16:creationId xmlns:a16="http://schemas.microsoft.com/office/drawing/2014/main" id="{21AEF908-1158-C390-3D97-8C92424DECA8}"/>
              </a:ext>
            </a:extLst>
          </p:cNvPr>
          <p:cNvSpPr txBox="1"/>
          <p:nvPr userDrawn="1"/>
        </p:nvSpPr>
        <p:spPr>
          <a:xfrm>
            <a:off x="16526933" y="25234109"/>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Distribution Statement:</a:t>
            </a:r>
          </a:p>
        </p:txBody>
      </p:sp>
      <p:sp>
        <p:nvSpPr>
          <p:cNvPr id="38" name="TextBox 37">
            <a:extLst>
              <a:ext uri="{FF2B5EF4-FFF2-40B4-BE49-F238E27FC236}">
                <a16:creationId xmlns:a16="http://schemas.microsoft.com/office/drawing/2014/main" id="{9B68D5E3-212E-5753-6A94-ECDEFDC231DC}"/>
              </a:ext>
            </a:extLst>
          </p:cNvPr>
          <p:cNvSpPr txBox="1"/>
          <p:nvPr userDrawn="1"/>
        </p:nvSpPr>
        <p:spPr>
          <a:xfrm>
            <a:off x="18284591" y="24530745"/>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U.S. Army</a:t>
            </a:r>
          </a:p>
        </p:txBody>
      </p:sp>
      <p:sp>
        <p:nvSpPr>
          <p:cNvPr id="39" name="TextBox 38">
            <a:extLst>
              <a:ext uri="{FF2B5EF4-FFF2-40B4-BE49-F238E27FC236}">
                <a16:creationId xmlns:a16="http://schemas.microsoft.com/office/drawing/2014/main" id="{C1117077-9159-403F-F53F-4ADA30B60B43}"/>
              </a:ext>
            </a:extLst>
          </p:cNvPr>
          <p:cNvSpPr txBox="1"/>
          <p:nvPr userDrawn="1"/>
        </p:nvSpPr>
        <p:spPr>
          <a:xfrm>
            <a:off x="18284591" y="24765201"/>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DEVCOM ARL</a:t>
            </a:r>
          </a:p>
        </p:txBody>
      </p:sp>
      <p:sp>
        <p:nvSpPr>
          <p:cNvPr id="40" name="TextBox 39">
            <a:extLst>
              <a:ext uri="{FF2B5EF4-FFF2-40B4-BE49-F238E27FC236}">
                <a16:creationId xmlns:a16="http://schemas.microsoft.com/office/drawing/2014/main" id="{6A7CBFA7-4959-23B1-3577-2B898F4D67AD}"/>
              </a:ext>
            </a:extLst>
          </p:cNvPr>
          <p:cNvSpPr txBox="1"/>
          <p:nvPr userDrawn="1"/>
        </p:nvSpPr>
        <p:spPr>
          <a:xfrm>
            <a:off x="18284591" y="24999656"/>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CTI; EXPT</a:t>
            </a:r>
          </a:p>
        </p:txBody>
      </p:sp>
      <p:sp>
        <p:nvSpPr>
          <p:cNvPr id="41" name="TextBox 40">
            <a:extLst>
              <a:ext uri="{FF2B5EF4-FFF2-40B4-BE49-F238E27FC236}">
                <a16:creationId xmlns:a16="http://schemas.microsoft.com/office/drawing/2014/main" id="{CDCE60CB-1047-1057-980E-8C1291533618}"/>
              </a:ext>
            </a:extLst>
          </p:cNvPr>
          <p:cNvSpPr txBox="1"/>
          <p:nvPr userDrawn="1"/>
        </p:nvSpPr>
        <p:spPr>
          <a:xfrm>
            <a:off x="18284591" y="25234111"/>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a:t>
            </a:r>
          </a:p>
        </p:txBody>
      </p:sp>
      <p:sp>
        <p:nvSpPr>
          <p:cNvPr id="5" name="Text Placeholder 19">
            <a:extLst>
              <a:ext uri="{FF2B5EF4-FFF2-40B4-BE49-F238E27FC236}">
                <a16:creationId xmlns:a16="http://schemas.microsoft.com/office/drawing/2014/main" id="{F29BA2AE-A9BB-19D7-E9A8-451FC1AD21DA}"/>
              </a:ext>
            </a:extLst>
          </p:cNvPr>
          <p:cNvSpPr>
            <a:spLocks noGrp="1"/>
          </p:cNvSpPr>
          <p:nvPr>
            <p:ph type="body" sz="quarter" idx="49" hasCustomPrompt="1"/>
          </p:nvPr>
        </p:nvSpPr>
        <p:spPr>
          <a:xfrm>
            <a:off x="24767467" y="24580919"/>
            <a:ext cx="992908" cy="200025"/>
          </a:xfrm>
          <a:prstGeom prst="rect">
            <a:avLst/>
          </a:prstGeom>
        </p:spPr>
        <p:txBody>
          <a:bodyPr/>
          <a:lstStyle>
            <a:lvl1pPr marL="0" indent="0" algn="ctr">
              <a:buNone/>
              <a:defRPr sz="680">
                <a:solidFill>
                  <a:schemeClr val="bg1"/>
                </a:solidFill>
              </a:defRPr>
            </a:lvl1pPr>
            <a:lvl2pPr marL="137156" indent="0">
              <a:buNone/>
              <a:defRPr sz="900">
                <a:solidFill>
                  <a:schemeClr val="bg1"/>
                </a:solidFill>
              </a:defRPr>
            </a:lvl2pPr>
            <a:lvl3pPr marL="274313" indent="0">
              <a:buNone/>
              <a:defRPr sz="900">
                <a:solidFill>
                  <a:schemeClr val="bg1"/>
                </a:solidFill>
              </a:defRPr>
            </a:lvl3pPr>
            <a:lvl4pPr marL="411470" indent="0">
              <a:buNone/>
              <a:defRPr sz="900">
                <a:solidFill>
                  <a:schemeClr val="bg1"/>
                </a:solidFill>
              </a:defRPr>
            </a:lvl4pPr>
            <a:lvl5pPr marL="548627" indent="0">
              <a:buNone/>
              <a:defRPr sz="900">
                <a:solidFill>
                  <a:schemeClr val="bg1"/>
                </a:solidFill>
              </a:defRPr>
            </a:lvl5pPr>
          </a:lstStyle>
          <a:p>
            <a:pPr lvl="0"/>
            <a:r>
              <a:rPr lang="en-US" dirty="0"/>
              <a:t>DD Month YYYY</a:t>
            </a:r>
          </a:p>
        </p:txBody>
      </p:sp>
      <p:sp>
        <p:nvSpPr>
          <p:cNvPr id="8" name="Text Placeholder 4">
            <a:extLst>
              <a:ext uri="{FF2B5EF4-FFF2-40B4-BE49-F238E27FC236}">
                <a16:creationId xmlns:a16="http://schemas.microsoft.com/office/drawing/2014/main" id="{CBBC44D0-BDC5-998E-EB7F-D28ED79491E8}"/>
              </a:ext>
            </a:extLst>
          </p:cNvPr>
          <p:cNvSpPr>
            <a:spLocks noGrp="1"/>
          </p:cNvSpPr>
          <p:nvPr>
            <p:ph type="body" sz="quarter" idx="12" hasCustomPrompt="1"/>
          </p:nvPr>
        </p:nvSpPr>
        <p:spPr>
          <a:xfrm>
            <a:off x="11801318" y="1517203"/>
            <a:ext cx="18842195" cy="3695070"/>
          </a:xfrm>
          <a:prstGeom prst="rect">
            <a:avLst/>
          </a:prstGeom>
        </p:spPr>
        <p:txBody>
          <a:bodyPr anchor="ctr"/>
          <a:lstStyle>
            <a:lvl1pPr marL="0" indent="0">
              <a:buNone/>
              <a:defRPr sz="7200" b="1" cap="small" baseline="0">
                <a:solidFill>
                  <a:schemeClr val="bg2"/>
                </a:solidFill>
              </a:defRPr>
            </a:lvl1pPr>
            <a:lvl2pPr marL="137157" indent="0">
              <a:buNone/>
              <a:defRPr sz="7200">
                <a:solidFill>
                  <a:schemeClr val="bg2"/>
                </a:solidFill>
              </a:defRPr>
            </a:lvl2pPr>
            <a:lvl3pPr marL="274313" indent="0">
              <a:buNone/>
              <a:defRPr sz="7200">
                <a:solidFill>
                  <a:schemeClr val="bg2"/>
                </a:solidFill>
              </a:defRPr>
            </a:lvl3pPr>
            <a:lvl4pPr marL="411470" indent="0">
              <a:buNone/>
              <a:defRPr sz="7200">
                <a:solidFill>
                  <a:schemeClr val="bg2"/>
                </a:solidFill>
              </a:defRPr>
            </a:lvl4pPr>
            <a:lvl5pPr marL="548627" indent="0">
              <a:buNone/>
              <a:defRPr sz="7200">
                <a:solidFill>
                  <a:schemeClr val="bg2"/>
                </a:solidFill>
              </a:defRPr>
            </a:lvl5pPr>
          </a:lstStyle>
          <a:p>
            <a:pPr lvl="0"/>
            <a:r>
              <a:rPr lang="en-US" dirty="0"/>
              <a:t>Poster Title</a:t>
            </a:r>
          </a:p>
        </p:txBody>
      </p:sp>
      <p:sp>
        <p:nvSpPr>
          <p:cNvPr id="9" name="Text Placeholder 6">
            <a:extLst>
              <a:ext uri="{FF2B5EF4-FFF2-40B4-BE49-F238E27FC236}">
                <a16:creationId xmlns:a16="http://schemas.microsoft.com/office/drawing/2014/main" id="{A55FC944-00D4-AEC5-2F54-908455B8589E}"/>
              </a:ext>
            </a:extLst>
          </p:cNvPr>
          <p:cNvSpPr>
            <a:spLocks noGrp="1"/>
          </p:cNvSpPr>
          <p:nvPr>
            <p:ph type="body" sz="quarter" idx="13" hasCustomPrompt="1"/>
          </p:nvPr>
        </p:nvSpPr>
        <p:spPr>
          <a:xfrm>
            <a:off x="8186686" y="24661412"/>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Name</a:t>
            </a:r>
          </a:p>
        </p:txBody>
      </p:sp>
      <p:sp>
        <p:nvSpPr>
          <p:cNvPr id="10" name="Text Placeholder 6">
            <a:extLst>
              <a:ext uri="{FF2B5EF4-FFF2-40B4-BE49-F238E27FC236}">
                <a16:creationId xmlns:a16="http://schemas.microsoft.com/office/drawing/2014/main" id="{312789AE-B12A-5622-8802-7666B345A4D0}"/>
              </a:ext>
            </a:extLst>
          </p:cNvPr>
          <p:cNvSpPr>
            <a:spLocks noGrp="1"/>
          </p:cNvSpPr>
          <p:nvPr>
            <p:ph type="body" sz="quarter" idx="14" hasCustomPrompt="1"/>
          </p:nvPr>
        </p:nvSpPr>
        <p:spPr>
          <a:xfrm>
            <a:off x="8186686" y="24948759"/>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Email</a:t>
            </a:r>
          </a:p>
        </p:txBody>
      </p:sp>
      <p:sp>
        <p:nvSpPr>
          <p:cNvPr id="11" name="Text Placeholder 6">
            <a:extLst>
              <a:ext uri="{FF2B5EF4-FFF2-40B4-BE49-F238E27FC236}">
                <a16:creationId xmlns:a16="http://schemas.microsoft.com/office/drawing/2014/main" id="{0EC8A3F4-1BDF-2B00-EA55-5FCB38ADAB1C}"/>
              </a:ext>
            </a:extLst>
          </p:cNvPr>
          <p:cNvSpPr>
            <a:spLocks noGrp="1"/>
          </p:cNvSpPr>
          <p:nvPr>
            <p:ph type="body" sz="quarter" idx="15" hasCustomPrompt="1"/>
          </p:nvPr>
        </p:nvSpPr>
        <p:spPr>
          <a:xfrm>
            <a:off x="8186686" y="25236106"/>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Phone</a:t>
            </a:r>
          </a:p>
        </p:txBody>
      </p:sp>
      <p:sp>
        <p:nvSpPr>
          <p:cNvPr id="12" name="Text Placeholder 14">
            <a:extLst>
              <a:ext uri="{FF2B5EF4-FFF2-40B4-BE49-F238E27FC236}">
                <a16:creationId xmlns:a16="http://schemas.microsoft.com/office/drawing/2014/main" id="{2C470BDC-FF94-ABD3-C671-250498B346DD}"/>
              </a:ext>
            </a:extLst>
          </p:cNvPr>
          <p:cNvSpPr txBox="1">
            <a:spLocks/>
          </p:cNvSpPr>
          <p:nvPr userDrawn="1"/>
        </p:nvSpPr>
        <p:spPr>
          <a:xfrm>
            <a:off x="8186686" y="24392162"/>
            <a:ext cx="4876800" cy="279307"/>
          </a:xfrm>
          <a:prstGeom prst="rect">
            <a:avLst/>
          </a:prstGeom>
        </p:spPr>
        <p:txBody>
          <a:bodyPr wrap="square" anchor="t">
            <a:spAutoFit/>
          </a:bodyPr>
          <a:lstStyle>
            <a:lvl1pPr marL="0" indent="0" algn="l" defTabSz="1508552" rtl="0" eaLnBrk="1" latinLnBrk="0" hangingPunct="1">
              <a:lnSpc>
                <a:spcPct val="90000"/>
              </a:lnSpc>
              <a:spcBef>
                <a:spcPts val="1650"/>
              </a:spcBef>
              <a:buFont typeface="Arial" panose="020B0604020202020204" pitchFamily="34" charset="0"/>
              <a:buNone/>
              <a:defRPr sz="2000" kern="1200" baseline="0">
                <a:solidFill>
                  <a:schemeClr val="bg1"/>
                </a:solidFill>
                <a:latin typeface="Arial" panose="020B0604020202020204" pitchFamily="34" charset="0"/>
                <a:ea typeface="+mn-ea"/>
                <a:cs typeface="Arial" panose="020B0604020202020204" pitchFamily="34" charset="0"/>
              </a:defRPr>
            </a:lvl1pPr>
            <a:lvl2pPr marL="1131414" indent="-377139" algn="l" defTabSz="1508552"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689" indent="-377139" algn="l" defTabSz="1508552"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39964"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239"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851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2791"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06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1342"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a:lstStyle>
          <a:p>
            <a:pPr marL="0" marR="0" lvl="0" indent="0" algn="l" defTabSz="1508439" rtl="0" eaLnBrk="1" fontAlgn="auto" latinLnBrk="0" hangingPunct="1">
              <a:lnSpc>
                <a:spcPct val="90000"/>
              </a:lnSpc>
              <a:spcBef>
                <a:spcPts val="1651"/>
              </a:spcBef>
              <a:spcAft>
                <a:spcPts val="0"/>
              </a:spcAft>
              <a:buClrTx/>
              <a:buSzTx/>
              <a:buFont typeface="Arial" panose="020B0604020202020204" pitchFamily="34" charset="0"/>
              <a:buNone/>
              <a:tabLst/>
              <a:defRPr/>
            </a:pPr>
            <a:r>
              <a:rPr kumimoji="0" lang="en-US" sz="1350" b="0"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POINT OF CONTACT:</a:t>
            </a:r>
          </a:p>
        </p:txBody>
      </p:sp>
    </p:spTree>
    <p:extLst>
      <p:ext uri="{BB962C8B-B14F-4D97-AF65-F5344CB8AC3E}">
        <p14:creationId xmlns:p14="http://schemas.microsoft.com/office/powerpoint/2010/main" val="3433958723"/>
      </p:ext>
    </p:extLst>
  </p:cSld>
  <p:clrMapOvr>
    <a:masterClrMapping/>
  </p:clrMapOvr>
  <p:extLst>
    <p:ext uri="{DCECCB84-F9BA-43D5-87BE-67443E8EF086}">
      <p15:sldGuideLst xmlns:p15="http://schemas.microsoft.com/office/powerpoint/2012/main">
        <p15:guide id="1" orient="horz" pos="16920" userDrawn="1">
          <p15:clr>
            <a:srgbClr val="A4A3A4"/>
          </p15:clr>
        </p15:guide>
        <p15:guide id="2" orient="horz" pos="4032"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t 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5DF2431-8AA2-6033-976B-87D362404837}"/>
              </a:ext>
            </a:extLst>
          </p:cNvPr>
          <p:cNvSpPr>
            <a:spLocks noChangeArrowheads="1"/>
          </p:cNvSpPr>
          <p:nvPr userDrawn="1"/>
        </p:nvSpPr>
        <p:spPr bwMode="auto">
          <a:xfrm>
            <a:off x="14173200" y="160337"/>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23" name="Rectangle 22">
            <a:extLst>
              <a:ext uri="{FF2B5EF4-FFF2-40B4-BE49-F238E27FC236}">
                <a16:creationId xmlns:a16="http://schemas.microsoft.com/office/drawing/2014/main" id="{F6CCEC50-114F-C7F8-4537-F0CA9A53D53C}"/>
              </a:ext>
            </a:extLst>
          </p:cNvPr>
          <p:cNvSpPr>
            <a:spLocks noChangeArrowheads="1"/>
          </p:cNvSpPr>
          <p:nvPr userDrawn="1"/>
        </p:nvSpPr>
        <p:spPr bwMode="auto">
          <a:xfrm>
            <a:off x="14173200" y="26011277"/>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31" name="TextBox 30">
            <a:extLst>
              <a:ext uri="{FF2B5EF4-FFF2-40B4-BE49-F238E27FC236}">
                <a16:creationId xmlns:a16="http://schemas.microsoft.com/office/drawing/2014/main" id="{2BFCBAAE-FED9-BDEB-6CDA-99A04323029F}"/>
              </a:ext>
            </a:extLst>
          </p:cNvPr>
          <p:cNvSpPr txBox="1"/>
          <p:nvPr userDrawn="1"/>
        </p:nvSpPr>
        <p:spPr>
          <a:xfrm>
            <a:off x="22820147" y="24563405"/>
            <a:ext cx="3392655" cy="296043"/>
          </a:xfrm>
          <a:prstGeom prst="rect">
            <a:avLst/>
          </a:prstGeom>
          <a:noFill/>
        </p:spPr>
        <p:txBody>
          <a:bodyPr wrap="square" lIns="0" tIns="0" rIns="0" bIns="0" rtlCol="0">
            <a:spAutoFit/>
          </a:bodyPr>
          <a:lstStyle/>
          <a:p>
            <a:pPr marL="0" marR="0" lvl="0" indent="0" algn="l" defTabSz="342892" rtl="0" eaLnBrk="1" fontAlgn="auto" latinLnBrk="0" hangingPunct="1">
              <a:lnSpc>
                <a:spcPct val="95000"/>
              </a:lnSpc>
              <a:spcBef>
                <a:spcPts val="750"/>
              </a:spcBef>
              <a:spcAft>
                <a:spcPts val="0"/>
              </a:spcAft>
              <a:buClrTx/>
              <a:buSzPct val="100000"/>
              <a:buFont typeface="Arial"/>
              <a:buNone/>
              <a:tabLst/>
              <a:defRPr/>
            </a:pPr>
            <a:r>
              <a:rPr lang="en-US" sz="675" dirty="0">
                <a:solidFill>
                  <a:schemeClr val="bg1"/>
                </a:solidFill>
              </a:rPr>
              <a:t>Distribution E: Distribution authorized to DoD Components only; Controlled Technical Information (                                          ). Other requests shall be referred to DEVCOM ARL, FCDD-RLD.</a:t>
            </a:r>
          </a:p>
        </p:txBody>
      </p:sp>
      <p:sp>
        <p:nvSpPr>
          <p:cNvPr id="32" name="TextBox 31">
            <a:extLst>
              <a:ext uri="{FF2B5EF4-FFF2-40B4-BE49-F238E27FC236}">
                <a16:creationId xmlns:a16="http://schemas.microsoft.com/office/drawing/2014/main" id="{73554846-9658-B3E7-4D0D-68F2C512BF80}"/>
              </a:ext>
            </a:extLst>
          </p:cNvPr>
          <p:cNvSpPr txBox="1"/>
          <p:nvPr userDrawn="1"/>
        </p:nvSpPr>
        <p:spPr>
          <a:xfrm>
            <a:off x="16526933" y="24563403"/>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33" name="Text Placeholder 30">
            <a:extLst>
              <a:ext uri="{FF2B5EF4-FFF2-40B4-BE49-F238E27FC236}">
                <a16:creationId xmlns:a16="http://schemas.microsoft.com/office/drawing/2014/main" id="{A13B3C65-88CD-0DE4-29F2-0C373A99734D}"/>
              </a:ext>
            </a:extLst>
          </p:cNvPr>
          <p:cNvSpPr>
            <a:spLocks noGrp="1"/>
          </p:cNvSpPr>
          <p:nvPr>
            <p:ph type="body" sz="quarter" idx="48" hasCustomPrompt="1"/>
          </p:nvPr>
        </p:nvSpPr>
        <p:spPr>
          <a:xfrm>
            <a:off x="18284591" y="25501223"/>
            <a:ext cx="4389120" cy="205740"/>
          </a:xfrm>
          <a:prstGeom prst="rect">
            <a:avLst/>
          </a:prstGeom>
          <a:solidFill>
            <a:schemeClr val="bg1"/>
          </a:solidFill>
          <a:ln w="9525">
            <a:solidFill>
              <a:schemeClr val="bg1"/>
            </a:solidFill>
          </a:ln>
        </p:spPr>
        <p:txBody>
          <a:bodyPr wrap="square" lIns="45720" tIns="0" rIns="0" bIns="0" anchor="ctr" anchorCtr="0">
            <a:noAutofit/>
          </a:bodyPr>
          <a:lstStyle>
            <a:lvl1pPr marL="0" indent="0" algn="l">
              <a:lnSpc>
                <a:spcPct val="100000"/>
              </a:lnSpc>
              <a:spcBef>
                <a:spcPts val="0"/>
              </a:spcBef>
              <a:buNone/>
              <a:defRPr sz="675" b="0" baseline="0">
                <a:solidFill>
                  <a:schemeClr val="tx1"/>
                </a:solidFill>
                <a:latin typeface="+mn-lt"/>
                <a:cs typeface="Arial Bold" panose="020B0704020202020204" pitchFamily="34" charset="0"/>
              </a:defRPr>
            </a:lvl1pPr>
            <a:lvl2pPr marL="342875" indent="0">
              <a:buNone/>
              <a:defRPr sz="750">
                <a:latin typeface="Arial Bold" panose="020B0704020202020204" pitchFamily="34" charset="0"/>
                <a:cs typeface="Arial Bold" panose="020B0704020202020204" pitchFamily="34" charset="0"/>
              </a:defRPr>
            </a:lvl2pPr>
            <a:lvl3pPr marL="685748" indent="0">
              <a:buNone/>
              <a:defRPr sz="750">
                <a:latin typeface="Arial Bold" panose="020B0704020202020204" pitchFamily="34" charset="0"/>
                <a:cs typeface="Arial Bold" panose="020B0704020202020204" pitchFamily="34" charset="0"/>
              </a:defRPr>
            </a:lvl3pPr>
            <a:lvl4pPr marL="1028624" indent="0">
              <a:buNone/>
              <a:defRPr sz="750">
                <a:latin typeface="Arial Bold" panose="020B0704020202020204" pitchFamily="34" charset="0"/>
                <a:cs typeface="Arial Bold" panose="020B0704020202020204" pitchFamily="34" charset="0"/>
              </a:defRPr>
            </a:lvl4pPr>
            <a:lvl5pPr marL="1371498" indent="0">
              <a:buNone/>
              <a:defRPr sz="750">
                <a:latin typeface="Arial Bold" panose="020B0704020202020204" pitchFamily="34" charset="0"/>
                <a:cs typeface="Arial Bold" panose="020B0704020202020204" pitchFamily="34" charset="0"/>
              </a:defRPr>
            </a:lvl5pPr>
          </a:lstStyle>
          <a:p>
            <a:pPr marL="0" marR="0" lvl="0" indent="0" algn="l" defTabSz="68578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Name, email</a:t>
            </a:r>
          </a:p>
        </p:txBody>
      </p:sp>
      <p:sp>
        <p:nvSpPr>
          <p:cNvPr id="34" name="TextBox 33">
            <a:extLst>
              <a:ext uri="{FF2B5EF4-FFF2-40B4-BE49-F238E27FC236}">
                <a16:creationId xmlns:a16="http://schemas.microsoft.com/office/drawing/2014/main" id="{9F10EAE8-A1DE-7C49-E7EF-64151F653484}"/>
              </a:ext>
            </a:extLst>
          </p:cNvPr>
          <p:cNvSpPr txBox="1"/>
          <p:nvPr userDrawn="1"/>
        </p:nvSpPr>
        <p:spPr>
          <a:xfrm>
            <a:off x="16526933" y="25501223"/>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POC:</a:t>
            </a:r>
          </a:p>
        </p:txBody>
      </p:sp>
      <p:sp>
        <p:nvSpPr>
          <p:cNvPr id="35" name="TextBox 34">
            <a:extLst>
              <a:ext uri="{FF2B5EF4-FFF2-40B4-BE49-F238E27FC236}">
                <a16:creationId xmlns:a16="http://schemas.microsoft.com/office/drawing/2014/main" id="{3DE7AC64-1410-D3DF-4C93-2264F8471A31}"/>
              </a:ext>
            </a:extLst>
          </p:cNvPr>
          <p:cNvSpPr txBox="1"/>
          <p:nvPr userDrawn="1"/>
        </p:nvSpPr>
        <p:spPr>
          <a:xfrm>
            <a:off x="16526933" y="24797858"/>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36" name="TextBox 35">
            <a:extLst>
              <a:ext uri="{FF2B5EF4-FFF2-40B4-BE49-F238E27FC236}">
                <a16:creationId xmlns:a16="http://schemas.microsoft.com/office/drawing/2014/main" id="{165CB972-2397-0870-C746-0E3C7076E772}"/>
              </a:ext>
            </a:extLst>
          </p:cNvPr>
          <p:cNvSpPr txBox="1"/>
          <p:nvPr userDrawn="1"/>
        </p:nvSpPr>
        <p:spPr>
          <a:xfrm>
            <a:off x="16526933" y="25032312"/>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CUI Category:</a:t>
            </a:r>
          </a:p>
        </p:txBody>
      </p:sp>
      <p:sp>
        <p:nvSpPr>
          <p:cNvPr id="37" name="TextBox 36">
            <a:extLst>
              <a:ext uri="{FF2B5EF4-FFF2-40B4-BE49-F238E27FC236}">
                <a16:creationId xmlns:a16="http://schemas.microsoft.com/office/drawing/2014/main" id="{21AEF908-1158-C390-3D97-8C92424DECA8}"/>
              </a:ext>
            </a:extLst>
          </p:cNvPr>
          <p:cNvSpPr txBox="1"/>
          <p:nvPr userDrawn="1"/>
        </p:nvSpPr>
        <p:spPr>
          <a:xfrm>
            <a:off x="16526933" y="25266767"/>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Distribution Statement:</a:t>
            </a:r>
          </a:p>
        </p:txBody>
      </p:sp>
      <p:sp>
        <p:nvSpPr>
          <p:cNvPr id="38" name="TextBox 37">
            <a:extLst>
              <a:ext uri="{FF2B5EF4-FFF2-40B4-BE49-F238E27FC236}">
                <a16:creationId xmlns:a16="http://schemas.microsoft.com/office/drawing/2014/main" id="{9B68D5E3-212E-5753-6A94-ECDEFDC231DC}"/>
              </a:ext>
            </a:extLst>
          </p:cNvPr>
          <p:cNvSpPr txBox="1"/>
          <p:nvPr userDrawn="1"/>
        </p:nvSpPr>
        <p:spPr>
          <a:xfrm>
            <a:off x="18284591" y="24563403"/>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U.S. Army</a:t>
            </a:r>
          </a:p>
        </p:txBody>
      </p:sp>
      <p:sp>
        <p:nvSpPr>
          <p:cNvPr id="39" name="TextBox 38">
            <a:extLst>
              <a:ext uri="{FF2B5EF4-FFF2-40B4-BE49-F238E27FC236}">
                <a16:creationId xmlns:a16="http://schemas.microsoft.com/office/drawing/2014/main" id="{C1117077-9159-403F-F53F-4ADA30B60B43}"/>
              </a:ext>
            </a:extLst>
          </p:cNvPr>
          <p:cNvSpPr txBox="1"/>
          <p:nvPr userDrawn="1"/>
        </p:nvSpPr>
        <p:spPr>
          <a:xfrm>
            <a:off x="18284591" y="24797859"/>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DEVCOM ARL</a:t>
            </a:r>
          </a:p>
        </p:txBody>
      </p:sp>
      <p:sp>
        <p:nvSpPr>
          <p:cNvPr id="40" name="TextBox 39">
            <a:extLst>
              <a:ext uri="{FF2B5EF4-FFF2-40B4-BE49-F238E27FC236}">
                <a16:creationId xmlns:a16="http://schemas.microsoft.com/office/drawing/2014/main" id="{6A7CBFA7-4959-23B1-3577-2B898F4D67AD}"/>
              </a:ext>
            </a:extLst>
          </p:cNvPr>
          <p:cNvSpPr txBox="1"/>
          <p:nvPr userDrawn="1"/>
        </p:nvSpPr>
        <p:spPr>
          <a:xfrm>
            <a:off x="18284591" y="25032314"/>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CTI</a:t>
            </a:r>
          </a:p>
        </p:txBody>
      </p:sp>
      <p:sp>
        <p:nvSpPr>
          <p:cNvPr id="41" name="TextBox 40">
            <a:extLst>
              <a:ext uri="{FF2B5EF4-FFF2-40B4-BE49-F238E27FC236}">
                <a16:creationId xmlns:a16="http://schemas.microsoft.com/office/drawing/2014/main" id="{CDCE60CB-1047-1057-980E-8C1291533618}"/>
              </a:ext>
            </a:extLst>
          </p:cNvPr>
          <p:cNvSpPr txBox="1"/>
          <p:nvPr userDrawn="1"/>
        </p:nvSpPr>
        <p:spPr>
          <a:xfrm>
            <a:off x="18284591" y="25266769"/>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E</a:t>
            </a:r>
          </a:p>
        </p:txBody>
      </p:sp>
      <p:sp>
        <p:nvSpPr>
          <p:cNvPr id="5" name="Text Placeholder 19">
            <a:extLst>
              <a:ext uri="{FF2B5EF4-FFF2-40B4-BE49-F238E27FC236}">
                <a16:creationId xmlns:a16="http://schemas.microsoft.com/office/drawing/2014/main" id="{04594802-E0C5-57C1-79F4-AF471E60EA76}"/>
              </a:ext>
            </a:extLst>
          </p:cNvPr>
          <p:cNvSpPr>
            <a:spLocks noGrp="1"/>
          </p:cNvSpPr>
          <p:nvPr>
            <p:ph type="body" sz="quarter" idx="49" hasCustomPrompt="1"/>
          </p:nvPr>
        </p:nvSpPr>
        <p:spPr>
          <a:xfrm>
            <a:off x="23300608" y="24613577"/>
            <a:ext cx="992908" cy="200025"/>
          </a:xfrm>
          <a:prstGeom prst="rect">
            <a:avLst/>
          </a:prstGeom>
        </p:spPr>
        <p:txBody>
          <a:bodyPr/>
          <a:lstStyle>
            <a:lvl1pPr marL="0" indent="0" algn="ctr">
              <a:buNone/>
              <a:defRPr sz="680">
                <a:solidFill>
                  <a:schemeClr val="bg1"/>
                </a:solidFill>
              </a:defRPr>
            </a:lvl1pPr>
            <a:lvl2pPr marL="137156" indent="0">
              <a:buNone/>
              <a:defRPr sz="900">
                <a:solidFill>
                  <a:schemeClr val="bg1"/>
                </a:solidFill>
              </a:defRPr>
            </a:lvl2pPr>
            <a:lvl3pPr marL="274313" indent="0">
              <a:buNone/>
              <a:defRPr sz="900">
                <a:solidFill>
                  <a:schemeClr val="bg1"/>
                </a:solidFill>
              </a:defRPr>
            </a:lvl3pPr>
            <a:lvl4pPr marL="411470" indent="0">
              <a:buNone/>
              <a:defRPr sz="900">
                <a:solidFill>
                  <a:schemeClr val="bg1"/>
                </a:solidFill>
              </a:defRPr>
            </a:lvl4pPr>
            <a:lvl5pPr marL="548627" indent="0">
              <a:buNone/>
              <a:defRPr sz="900">
                <a:solidFill>
                  <a:schemeClr val="bg1"/>
                </a:solidFill>
              </a:defRPr>
            </a:lvl5pPr>
          </a:lstStyle>
          <a:p>
            <a:pPr lvl="0"/>
            <a:r>
              <a:rPr lang="en-US" dirty="0"/>
              <a:t>DD Month YYYY</a:t>
            </a:r>
          </a:p>
        </p:txBody>
      </p:sp>
      <p:sp>
        <p:nvSpPr>
          <p:cNvPr id="8" name="Text Placeholder 4">
            <a:extLst>
              <a:ext uri="{FF2B5EF4-FFF2-40B4-BE49-F238E27FC236}">
                <a16:creationId xmlns:a16="http://schemas.microsoft.com/office/drawing/2014/main" id="{7CC90202-D1B9-B404-B32D-B28366F74234}"/>
              </a:ext>
            </a:extLst>
          </p:cNvPr>
          <p:cNvSpPr>
            <a:spLocks noGrp="1"/>
          </p:cNvSpPr>
          <p:nvPr>
            <p:ph type="body" sz="quarter" idx="12" hasCustomPrompt="1"/>
          </p:nvPr>
        </p:nvSpPr>
        <p:spPr>
          <a:xfrm>
            <a:off x="11801318" y="1517203"/>
            <a:ext cx="18842195" cy="3695070"/>
          </a:xfrm>
          <a:prstGeom prst="rect">
            <a:avLst/>
          </a:prstGeom>
        </p:spPr>
        <p:txBody>
          <a:bodyPr anchor="ctr"/>
          <a:lstStyle>
            <a:lvl1pPr marL="0" indent="0">
              <a:buNone/>
              <a:defRPr sz="7200" b="1" cap="small" baseline="0">
                <a:solidFill>
                  <a:schemeClr val="bg2"/>
                </a:solidFill>
              </a:defRPr>
            </a:lvl1pPr>
            <a:lvl2pPr marL="137157" indent="0">
              <a:buNone/>
              <a:defRPr sz="7200">
                <a:solidFill>
                  <a:schemeClr val="bg2"/>
                </a:solidFill>
              </a:defRPr>
            </a:lvl2pPr>
            <a:lvl3pPr marL="274313" indent="0">
              <a:buNone/>
              <a:defRPr sz="7200">
                <a:solidFill>
                  <a:schemeClr val="bg2"/>
                </a:solidFill>
              </a:defRPr>
            </a:lvl3pPr>
            <a:lvl4pPr marL="411470" indent="0">
              <a:buNone/>
              <a:defRPr sz="7200">
                <a:solidFill>
                  <a:schemeClr val="bg2"/>
                </a:solidFill>
              </a:defRPr>
            </a:lvl4pPr>
            <a:lvl5pPr marL="548627" indent="0">
              <a:buNone/>
              <a:defRPr sz="7200">
                <a:solidFill>
                  <a:schemeClr val="bg2"/>
                </a:solidFill>
              </a:defRPr>
            </a:lvl5pPr>
          </a:lstStyle>
          <a:p>
            <a:pPr lvl="0"/>
            <a:r>
              <a:rPr lang="en-US" dirty="0"/>
              <a:t>Poster Title</a:t>
            </a:r>
          </a:p>
        </p:txBody>
      </p:sp>
      <p:sp>
        <p:nvSpPr>
          <p:cNvPr id="9" name="Text Placeholder 6">
            <a:extLst>
              <a:ext uri="{FF2B5EF4-FFF2-40B4-BE49-F238E27FC236}">
                <a16:creationId xmlns:a16="http://schemas.microsoft.com/office/drawing/2014/main" id="{A0F6C329-3323-7720-6366-9F3161B97F4D}"/>
              </a:ext>
            </a:extLst>
          </p:cNvPr>
          <p:cNvSpPr>
            <a:spLocks noGrp="1"/>
          </p:cNvSpPr>
          <p:nvPr>
            <p:ph type="body" sz="quarter" idx="13" hasCustomPrompt="1"/>
          </p:nvPr>
        </p:nvSpPr>
        <p:spPr>
          <a:xfrm>
            <a:off x="8186686" y="24661412"/>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Name</a:t>
            </a:r>
          </a:p>
        </p:txBody>
      </p:sp>
      <p:sp>
        <p:nvSpPr>
          <p:cNvPr id="10" name="Text Placeholder 6">
            <a:extLst>
              <a:ext uri="{FF2B5EF4-FFF2-40B4-BE49-F238E27FC236}">
                <a16:creationId xmlns:a16="http://schemas.microsoft.com/office/drawing/2014/main" id="{1FF31FD2-D66B-5956-219F-2724F4BFA1BF}"/>
              </a:ext>
            </a:extLst>
          </p:cNvPr>
          <p:cNvSpPr>
            <a:spLocks noGrp="1"/>
          </p:cNvSpPr>
          <p:nvPr>
            <p:ph type="body" sz="quarter" idx="14" hasCustomPrompt="1"/>
          </p:nvPr>
        </p:nvSpPr>
        <p:spPr>
          <a:xfrm>
            <a:off x="8186686" y="24948759"/>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Email</a:t>
            </a:r>
          </a:p>
        </p:txBody>
      </p:sp>
      <p:sp>
        <p:nvSpPr>
          <p:cNvPr id="11" name="Text Placeholder 6">
            <a:extLst>
              <a:ext uri="{FF2B5EF4-FFF2-40B4-BE49-F238E27FC236}">
                <a16:creationId xmlns:a16="http://schemas.microsoft.com/office/drawing/2014/main" id="{AE52926A-C182-873B-E7D2-CCBFE1945E72}"/>
              </a:ext>
            </a:extLst>
          </p:cNvPr>
          <p:cNvSpPr>
            <a:spLocks noGrp="1"/>
          </p:cNvSpPr>
          <p:nvPr>
            <p:ph type="body" sz="quarter" idx="15" hasCustomPrompt="1"/>
          </p:nvPr>
        </p:nvSpPr>
        <p:spPr>
          <a:xfrm>
            <a:off x="8186686" y="25236106"/>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Phone</a:t>
            </a:r>
          </a:p>
        </p:txBody>
      </p:sp>
      <p:sp>
        <p:nvSpPr>
          <p:cNvPr id="12" name="Text Placeholder 14">
            <a:extLst>
              <a:ext uri="{FF2B5EF4-FFF2-40B4-BE49-F238E27FC236}">
                <a16:creationId xmlns:a16="http://schemas.microsoft.com/office/drawing/2014/main" id="{9EF01983-CDA1-70B7-ADE6-C6AB70730699}"/>
              </a:ext>
            </a:extLst>
          </p:cNvPr>
          <p:cNvSpPr txBox="1">
            <a:spLocks/>
          </p:cNvSpPr>
          <p:nvPr userDrawn="1"/>
        </p:nvSpPr>
        <p:spPr>
          <a:xfrm>
            <a:off x="8186686" y="24392162"/>
            <a:ext cx="4876800" cy="279307"/>
          </a:xfrm>
          <a:prstGeom prst="rect">
            <a:avLst/>
          </a:prstGeom>
        </p:spPr>
        <p:txBody>
          <a:bodyPr wrap="square" anchor="t">
            <a:spAutoFit/>
          </a:bodyPr>
          <a:lstStyle>
            <a:lvl1pPr marL="0" indent="0" algn="l" defTabSz="1508552" rtl="0" eaLnBrk="1" latinLnBrk="0" hangingPunct="1">
              <a:lnSpc>
                <a:spcPct val="90000"/>
              </a:lnSpc>
              <a:spcBef>
                <a:spcPts val="1650"/>
              </a:spcBef>
              <a:buFont typeface="Arial" panose="020B0604020202020204" pitchFamily="34" charset="0"/>
              <a:buNone/>
              <a:defRPr sz="2000" kern="1200" baseline="0">
                <a:solidFill>
                  <a:schemeClr val="bg1"/>
                </a:solidFill>
                <a:latin typeface="Arial" panose="020B0604020202020204" pitchFamily="34" charset="0"/>
                <a:ea typeface="+mn-ea"/>
                <a:cs typeface="Arial" panose="020B0604020202020204" pitchFamily="34" charset="0"/>
              </a:defRPr>
            </a:lvl1pPr>
            <a:lvl2pPr marL="1131414" indent="-377139" algn="l" defTabSz="1508552"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689" indent="-377139" algn="l" defTabSz="1508552"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39964"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239"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851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2791"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06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1342"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a:lstStyle>
          <a:p>
            <a:pPr marL="0" marR="0" lvl="0" indent="0" algn="l" defTabSz="1508439" rtl="0" eaLnBrk="1" fontAlgn="auto" latinLnBrk="0" hangingPunct="1">
              <a:lnSpc>
                <a:spcPct val="90000"/>
              </a:lnSpc>
              <a:spcBef>
                <a:spcPts val="1651"/>
              </a:spcBef>
              <a:spcAft>
                <a:spcPts val="0"/>
              </a:spcAft>
              <a:buClrTx/>
              <a:buSzTx/>
              <a:buFont typeface="Arial" panose="020B0604020202020204" pitchFamily="34" charset="0"/>
              <a:buNone/>
              <a:tabLst/>
              <a:defRPr/>
            </a:pPr>
            <a:r>
              <a:rPr kumimoji="0" lang="en-US" sz="1350" b="0"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POINT OF CONTACT:</a:t>
            </a:r>
          </a:p>
        </p:txBody>
      </p:sp>
    </p:spTree>
    <p:extLst>
      <p:ext uri="{BB962C8B-B14F-4D97-AF65-F5344CB8AC3E}">
        <p14:creationId xmlns:p14="http://schemas.microsoft.com/office/powerpoint/2010/main" val="633405227"/>
      </p:ext>
    </p:extLst>
  </p:cSld>
  <p:clrMapOvr>
    <a:masterClrMapping/>
  </p:clrMapOvr>
  <p:extLst>
    <p:ext uri="{DCECCB84-F9BA-43D5-87BE-67443E8EF086}">
      <p15:sldGuideLst xmlns:p15="http://schemas.microsoft.com/office/powerpoint/2012/main">
        <p15:guide id="1" orient="horz" pos="16968" userDrawn="1">
          <p15:clr>
            <a:srgbClr val="A4A3A4"/>
          </p15:clr>
        </p15:guide>
        <p15:guide id="2" orient="horz" pos="4032" userDrawn="1">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t E + EXP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5DF2431-8AA2-6033-976B-87D362404837}"/>
              </a:ext>
            </a:extLst>
          </p:cNvPr>
          <p:cNvSpPr>
            <a:spLocks noChangeArrowheads="1"/>
          </p:cNvSpPr>
          <p:nvPr userDrawn="1"/>
        </p:nvSpPr>
        <p:spPr bwMode="auto">
          <a:xfrm>
            <a:off x="14173200" y="160337"/>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23" name="Rectangle 22">
            <a:extLst>
              <a:ext uri="{FF2B5EF4-FFF2-40B4-BE49-F238E27FC236}">
                <a16:creationId xmlns:a16="http://schemas.microsoft.com/office/drawing/2014/main" id="{F6CCEC50-114F-C7F8-4537-F0CA9A53D53C}"/>
              </a:ext>
            </a:extLst>
          </p:cNvPr>
          <p:cNvSpPr>
            <a:spLocks noChangeArrowheads="1"/>
          </p:cNvSpPr>
          <p:nvPr userDrawn="1"/>
        </p:nvSpPr>
        <p:spPr bwMode="auto">
          <a:xfrm>
            <a:off x="14173200" y="25987214"/>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31" name="TextBox 30">
            <a:extLst>
              <a:ext uri="{FF2B5EF4-FFF2-40B4-BE49-F238E27FC236}">
                <a16:creationId xmlns:a16="http://schemas.microsoft.com/office/drawing/2014/main" id="{2BFCBAAE-FED9-BDEB-6CDA-99A04323029F}"/>
              </a:ext>
            </a:extLst>
          </p:cNvPr>
          <p:cNvSpPr txBox="1"/>
          <p:nvPr userDrawn="1"/>
        </p:nvSpPr>
        <p:spPr>
          <a:xfrm>
            <a:off x="22820147" y="24506685"/>
            <a:ext cx="3392655" cy="892039"/>
          </a:xfrm>
          <a:prstGeom prst="rect">
            <a:avLst/>
          </a:prstGeom>
          <a:noFill/>
        </p:spPr>
        <p:txBody>
          <a:bodyPr wrap="square" lIns="0" tIns="0" rIns="0" bIns="0" rtlCol="0">
            <a:spAutoFit/>
          </a:bodyPr>
          <a:lstStyle/>
          <a:p>
            <a:pPr marL="0" marR="0" lvl="0" indent="0" algn="l" defTabSz="342892" rtl="0" eaLnBrk="1" fontAlgn="auto" latinLnBrk="0" hangingPunct="1">
              <a:lnSpc>
                <a:spcPct val="95000"/>
              </a:lnSpc>
              <a:spcBef>
                <a:spcPts val="750"/>
              </a:spcBef>
              <a:spcAft>
                <a:spcPts val="0"/>
              </a:spcAft>
              <a:buClrTx/>
              <a:buSzPct val="100000"/>
              <a:buFont typeface="Arial"/>
              <a:buNone/>
              <a:tabLst/>
              <a:defRPr/>
            </a:pPr>
            <a:r>
              <a:rPr lang="en-US" sz="675" dirty="0">
                <a:solidFill>
                  <a:schemeClr val="bg1"/>
                </a:solidFill>
              </a:rPr>
              <a:t>Distribution E: Distribution authorized to DoD Components only; Controlled Technical Information (                                          ). Other requests shall be referred to DEVCOM ARL, FCDD-RLD.</a:t>
            </a:r>
          </a:p>
          <a:p>
            <a:pPr marL="0" marR="0" lvl="0" indent="0" algn="l" defTabSz="342892" rtl="0" eaLnBrk="1" fontAlgn="auto" latinLnBrk="0" hangingPunct="1">
              <a:lnSpc>
                <a:spcPct val="95000"/>
              </a:lnSpc>
              <a:spcBef>
                <a:spcPts val="750"/>
              </a:spcBef>
              <a:spcAft>
                <a:spcPts val="0"/>
              </a:spcAft>
              <a:buClrTx/>
              <a:buSzPct val="100000"/>
              <a:buFont typeface="Arial"/>
              <a:buNone/>
              <a:tabLst/>
              <a:defRPr/>
            </a:pPr>
            <a:r>
              <a:rPr lang="en-US" sz="675" dirty="0">
                <a:solidFill>
                  <a:schemeClr val="bg1"/>
                </a:solidFill>
              </a:rPr>
              <a:t>WARNING -This document contains technical data whose export is restricted by the Arms Export Control Act (Title 22, U.S.C., Sec 2751, et seq.) or the Export Administration Act of 1979 (Title 50, U.S.C., App. 2401 et seq.), as amended. Violations of these export laws are subject to severe criminal penalties. Disseminate in accordance with provisions of DoD Directive 5230.25.</a:t>
            </a:r>
          </a:p>
        </p:txBody>
      </p:sp>
      <p:sp>
        <p:nvSpPr>
          <p:cNvPr id="32" name="TextBox 31">
            <a:extLst>
              <a:ext uri="{FF2B5EF4-FFF2-40B4-BE49-F238E27FC236}">
                <a16:creationId xmlns:a16="http://schemas.microsoft.com/office/drawing/2014/main" id="{73554846-9658-B3E7-4D0D-68F2C512BF80}"/>
              </a:ext>
            </a:extLst>
          </p:cNvPr>
          <p:cNvSpPr txBox="1"/>
          <p:nvPr userDrawn="1"/>
        </p:nvSpPr>
        <p:spPr>
          <a:xfrm>
            <a:off x="16526933" y="24506683"/>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33" name="Text Placeholder 30">
            <a:extLst>
              <a:ext uri="{FF2B5EF4-FFF2-40B4-BE49-F238E27FC236}">
                <a16:creationId xmlns:a16="http://schemas.microsoft.com/office/drawing/2014/main" id="{A13B3C65-88CD-0DE4-29F2-0C373A99734D}"/>
              </a:ext>
            </a:extLst>
          </p:cNvPr>
          <p:cNvSpPr>
            <a:spLocks noGrp="1"/>
          </p:cNvSpPr>
          <p:nvPr>
            <p:ph type="body" sz="quarter" idx="48" hasCustomPrompt="1"/>
          </p:nvPr>
        </p:nvSpPr>
        <p:spPr>
          <a:xfrm>
            <a:off x="18284591" y="25444503"/>
            <a:ext cx="4389120" cy="205740"/>
          </a:xfrm>
          <a:prstGeom prst="rect">
            <a:avLst/>
          </a:prstGeom>
          <a:solidFill>
            <a:schemeClr val="bg1"/>
          </a:solidFill>
          <a:ln w="9525">
            <a:solidFill>
              <a:schemeClr val="bg1"/>
            </a:solidFill>
          </a:ln>
        </p:spPr>
        <p:txBody>
          <a:bodyPr wrap="square" lIns="45720" tIns="0" rIns="0" bIns="0" anchor="ctr" anchorCtr="0">
            <a:noAutofit/>
          </a:bodyPr>
          <a:lstStyle>
            <a:lvl1pPr marL="0" indent="0" algn="l">
              <a:lnSpc>
                <a:spcPct val="100000"/>
              </a:lnSpc>
              <a:spcBef>
                <a:spcPts val="0"/>
              </a:spcBef>
              <a:buNone/>
              <a:defRPr sz="675" b="0" baseline="0">
                <a:solidFill>
                  <a:schemeClr val="tx1"/>
                </a:solidFill>
                <a:latin typeface="+mn-lt"/>
                <a:cs typeface="Arial Bold" panose="020B0704020202020204" pitchFamily="34" charset="0"/>
              </a:defRPr>
            </a:lvl1pPr>
            <a:lvl2pPr marL="342875" indent="0">
              <a:buNone/>
              <a:defRPr sz="750">
                <a:latin typeface="Arial Bold" panose="020B0704020202020204" pitchFamily="34" charset="0"/>
                <a:cs typeface="Arial Bold" panose="020B0704020202020204" pitchFamily="34" charset="0"/>
              </a:defRPr>
            </a:lvl2pPr>
            <a:lvl3pPr marL="685748" indent="0">
              <a:buNone/>
              <a:defRPr sz="750">
                <a:latin typeface="Arial Bold" panose="020B0704020202020204" pitchFamily="34" charset="0"/>
                <a:cs typeface="Arial Bold" panose="020B0704020202020204" pitchFamily="34" charset="0"/>
              </a:defRPr>
            </a:lvl3pPr>
            <a:lvl4pPr marL="1028624" indent="0">
              <a:buNone/>
              <a:defRPr sz="750">
                <a:latin typeface="Arial Bold" panose="020B0704020202020204" pitchFamily="34" charset="0"/>
                <a:cs typeface="Arial Bold" panose="020B0704020202020204" pitchFamily="34" charset="0"/>
              </a:defRPr>
            </a:lvl4pPr>
            <a:lvl5pPr marL="1371498" indent="0">
              <a:buNone/>
              <a:defRPr sz="750">
                <a:latin typeface="Arial Bold" panose="020B0704020202020204" pitchFamily="34" charset="0"/>
                <a:cs typeface="Arial Bold" panose="020B0704020202020204" pitchFamily="34" charset="0"/>
              </a:defRPr>
            </a:lvl5pPr>
          </a:lstStyle>
          <a:p>
            <a:pPr marL="0" marR="0" lvl="0" indent="0" algn="l" defTabSz="68578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Name, email</a:t>
            </a:r>
          </a:p>
        </p:txBody>
      </p:sp>
      <p:sp>
        <p:nvSpPr>
          <p:cNvPr id="34" name="TextBox 33">
            <a:extLst>
              <a:ext uri="{FF2B5EF4-FFF2-40B4-BE49-F238E27FC236}">
                <a16:creationId xmlns:a16="http://schemas.microsoft.com/office/drawing/2014/main" id="{9F10EAE8-A1DE-7C49-E7EF-64151F653484}"/>
              </a:ext>
            </a:extLst>
          </p:cNvPr>
          <p:cNvSpPr txBox="1"/>
          <p:nvPr userDrawn="1"/>
        </p:nvSpPr>
        <p:spPr>
          <a:xfrm>
            <a:off x="16526933" y="25444503"/>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POC:</a:t>
            </a:r>
          </a:p>
        </p:txBody>
      </p:sp>
      <p:sp>
        <p:nvSpPr>
          <p:cNvPr id="35" name="TextBox 34">
            <a:extLst>
              <a:ext uri="{FF2B5EF4-FFF2-40B4-BE49-F238E27FC236}">
                <a16:creationId xmlns:a16="http://schemas.microsoft.com/office/drawing/2014/main" id="{3DE7AC64-1410-D3DF-4C93-2264F8471A31}"/>
              </a:ext>
            </a:extLst>
          </p:cNvPr>
          <p:cNvSpPr txBox="1"/>
          <p:nvPr userDrawn="1"/>
        </p:nvSpPr>
        <p:spPr>
          <a:xfrm>
            <a:off x="16526933" y="24741138"/>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36" name="TextBox 35">
            <a:extLst>
              <a:ext uri="{FF2B5EF4-FFF2-40B4-BE49-F238E27FC236}">
                <a16:creationId xmlns:a16="http://schemas.microsoft.com/office/drawing/2014/main" id="{165CB972-2397-0870-C746-0E3C7076E772}"/>
              </a:ext>
            </a:extLst>
          </p:cNvPr>
          <p:cNvSpPr txBox="1"/>
          <p:nvPr userDrawn="1"/>
        </p:nvSpPr>
        <p:spPr>
          <a:xfrm>
            <a:off x="16526933" y="24975592"/>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CUI Category:</a:t>
            </a:r>
          </a:p>
        </p:txBody>
      </p:sp>
      <p:sp>
        <p:nvSpPr>
          <p:cNvPr id="37" name="TextBox 36">
            <a:extLst>
              <a:ext uri="{FF2B5EF4-FFF2-40B4-BE49-F238E27FC236}">
                <a16:creationId xmlns:a16="http://schemas.microsoft.com/office/drawing/2014/main" id="{21AEF908-1158-C390-3D97-8C92424DECA8}"/>
              </a:ext>
            </a:extLst>
          </p:cNvPr>
          <p:cNvSpPr txBox="1"/>
          <p:nvPr userDrawn="1"/>
        </p:nvSpPr>
        <p:spPr>
          <a:xfrm>
            <a:off x="16526933" y="25210047"/>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Distribution Statement:</a:t>
            </a:r>
          </a:p>
        </p:txBody>
      </p:sp>
      <p:sp>
        <p:nvSpPr>
          <p:cNvPr id="38" name="TextBox 37">
            <a:extLst>
              <a:ext uri="{FF2B5EF4-FFF2-40B4-BE49-F238E27FC236}">
                <a16:creationId xmlns:a16="http://schemas.microsoft.com/office/drawing/2014/main" id="{9B68D5E3-212E-5753-6A94-ECDEFDC231DC}"/>
              </a:ext>
            </a:extLst>
          </p:cNvPr>
          <p:cNvSpPr txBox="1"/>
          <p:nvPr userDrawn="1"/>
        </p:nvSpPr>
        <p:spPr>
          <a:xfrm>
            <a:off x="18284591" y="24506683"/>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U.S. Army</a:t>
            </a:r>
          </a:p>
        </p:txBody>
      </p:sp>
      <p:sp>
        <p:nvSpPr>
          <p:cNvPr id="39" name="TextBox 38">
            <a:extLst>
              <a:ext uri="{FF2B5EF4-FFF2-40B4-BE49-F238E27FC236}">
                <a16:creationId xmlns:a16="http://schemas.microsoft.com/office/drawing/2014/main" id="{C1117077-9159-403F-F53F-4ADA30B60B43}"/>
              </a:ext>
            </a:extLst>
          </p:cNvPr>
          <p:cNvSpPr txBox="1"/>
          <p:nvPr userDrawn="1"/>
        </p:nvSpPr>
        <p:spPr>
          <a:xfrm>
            <a:off x="18284591" y="24741139"/>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DEVCOM ARL</a:t>
            </a:r>
          </a:p>
        </p:txBody>
      </p:sp>
      <p:sp>
        <p:nvSpPr>
          <p:cNvPr id="40" name="TextBox 39">
            <a:extLst>
              <a:ext uri="{FF2B5EF4-FFF2-40B4-BE49-F238E27FC236}">
                <a16:creationId xmlns:a16="http://schemas.microsoft.com/office/drawing/2014/main" id="{6A7CBFA7-4959-23B1-3577-2B898F4D67AD}"/>
              </a:ext>
            </a:extLst>
          </p:cNvPr>
          <p:cNvSpPr txBox="1"/>
          <p:nvPr userDrawn="1"/>
        </p:nvSpPr>
        <p:spPr>
          <a:xfrm>
            <a:off x="18284591" y="24975594"/>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CTI; EXPT</a:t>
            </a:r>
          </a:p>
        </p:txBody>
      </p:sp>
      <p:sp>
        <p:nvSpPr>
          <p:cNvPr id="41" name="TextBox 40">
            <a:extLst>
              <a:ext uri="{FF2B5EF4-FFF2-40B4-BE49-F238E27FC236}">
                <a16:creationId xmlns:a16="http://schemas.microsoft.com/office/drawing/2014/main" id="{CDCE60CB-1047-1057-980E-8C1291533618}"/>
              </a:ext>
            </a:extLst>
          </p:cNvPr>
          <p:cNvSpPr txBox="1"/>
          <p:nvPr userDrawn="1"/>
        </p:nvSpPr>
        <p:spPr>
          <a:xfrm>
            <a:off x="18284591" y="25210049"/>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E</a:t>
            </a:r>
          </a:p>
        </p:txBody>
      </p:sp>
      <p:sp>
        <p:nvSpPr>
          <p:cNvPr id="5" name="Text Placeholder 19">
            <a:extLst>
              <a:ext uri="{FF2B5EF4-FFF2-40B4-BE49-F238E27FC236}">
                <a16:creationId xmlns:a16="http://schemas.microsoft.com/office/drawing/2014/main" id="{E8CDF595-9355-0CA7-3E08-7FA8B0C7E76A}"/>
              </a:ext>
            </a:extLst>
          </p:cNvPr>
          <p:cNvSpPr>
            <a:spLocks noGrp="1"/>
          </p:cNvSpPr>
          <p:nvPr>
            <p:ph type="body" sz="quarter" idx="49" hasCustomPrompt="1"/>
          </p:nvPr>
        </p:nvSpPr>
        <p:spPr>
          <a:xfrm>
            <a:off x="23300608" y="24556857"/>
            <a:ext cx="992908" cy="200025"/>
          </a:xfrm>
          <a:prstGeom prst="rect">
            <a:avLst/>
          </a:prstGeom>
        </p:spPr>
        <p:txBody>
          <a:bodyPr/>
          <a:lstStyle>
            <a:lvl1pPr marL="0" indent="0" algn="ctr">
              <a:buNone/>
              <a:defRPr sz="680">
                <a:solidFill>
                  <a:schemeClr val="bg1"/>
                </a:solidFill>
              </a:defRPr>
            </a:lvl1pPr>
            <a:lvl2pPr marL="137156" indent="0">
              <a:buNone/>
              <a:defRPr sz="900">
                <a:solidFill>
                  <a:schemeClr val="bg1"/>
                </a:solidFill>
              </a:defRPr>
            </a:lvl2pPr>
            <a:lvl3pPr marL="274313" indent="0">
              <a:buNone/>
              <a:defRPr sz="900">
                <a:solidFill>
                  <a:schemeClr val="bg1"/>
                </a:solidFill>
              </a:defRPr>
            </a:lvl3pPr>
            <a:lvl4pPr marL="411470" indent="0">
              <a:buNone/>
              <a:defRPr sz="900">
                <a:solidFill>
                  <a:schemeClr val="bg1"/>
                </a:solidFill>
              </a:defRPr>
            </a:lvl4pPr>
            <a:lvl5pPr marL="548627" indent="0">
              <a:buNone/>
              <a:defRPr sz="900">
                <a:solidFill>
                  <a:schemeClr val="bg1"/>
                </a:solidFill>
              </a:defRPr>
            </a:lvl5pPr>
          </a:lstStyle>
          <a:p>
            <a:pPr lvl="0"/>
            <a:r>
              <a:rPr lang="en-US" dirty="0"/>
              <a:t>DD Month YYYY</a:t>
            </a:r>
          </a:p>
        </p:txBody>
      </p:sp>
      <p:sp>
        <p:nvSpPr>
          <p:cNvPr id="8" name="Text Placeholder 4">
            <a:extLst>
              <a:ext uri="{FF2B5EF4-FFF2-40B4-BE49-F238E27FC236}">
                <a16:creationId xmlns:a16="http://schemas.microsoft.com/office/drawing/2014/main" id="{FB2CDB67-3B7C-E989-10E8-D2302561C7E4}"/>
              </a:ext>
            </a:extLst>
          </p:cNvPr>
          <p:cNvSpPr>
            <a:spLocks noGrp="1"/>
          </p:cNvSpPr>
          <p:nvPr>
            <p:ph type="body" sz="quarter" idx="12" hasCustomPrompt="1"/>
          </p:nvPr>
        </p:nvSpPr>
        <p:spPr>
          <a:xfrm>
            <a:off x="11801318" y="1517203"/>
            <a:ext cx="18842195" cy="3695070"/>
          </a:xfrm>
          <a:prstGeom prst="rect">
            <a:avLst/>
          </a:prstGeom>
        </p:spPr>
        <p:txBody>
          <a:bodyPr anchor="ctr"/>
          <a:lstStyle>
            <a:lvl1pPr marL="0" indent="0">
              <a:buNone/>
              <a:defRPr sz="7200" b="1" cap="small" baseline="0">
                <a:solidFill>
                  <a:schemeClr val="bg2"/>
                </a:solidFill>
              </a:defRPr>
            </a:lvl1pPr>
            <a:lvl2pPr marL="137157" indent="0">
              <a:buNone/>
              <a:defRPr sz="7200">
                <a:solidFill>
                  <a:schemeClr val="bg2"/>
                </a:solidFill>
              </a:defRPr>
            </a:lvl2pPr>
            <a:lvl3pPr marL="274313" indent="0">
              <a:buNone/>
              <a:defRPr sz="7200">
                <a:solidFill>
                  <a:schemeClr val="bg2"/>
                </a:solidFill>
              </a:defRPr>
            </a:lvl3pPr>
            <a:lvl4pPr marL="411470" indent="0">
              <a:buNone/>
              <a:defRPr sz="7200">
                <a:solidFill>
                  <a:schemeClr val="bg2"/>
                </a:solidFill>
              </a:defRPr>
            </a:lvl4pPr>
            <a:lvl5pPr marL="548627" indent="0">
              <a:buNone/>
              <a:defRPr sz="7200">
                <a:solidFill>
                  <a:schemeClr val="bg2"/>
                </a:solidFill>
              </a:defRPr>
            </a:lvl5pPr>
          </a:lstStyle>
          <a:p>
            <a:pPr lvl="0"/>
            <a:r>
              <a:rPr lang="en-US" dirty="0"/>
              <a:t>Poster Title</a:t>
            </a:r>
          </a:p>
        </p:txBody>
      </p:sp>
      <p:sp>
        <p:nvSpPr>
          <p:cNvPr id="9" name="Text Placeholder 6">
            <a:extLst>
              <a:ext uri="{FF2B5EF4-FFF2-40B4-BE49-F238E27FC236}">
                <a16:creationId xmlns:a16="http://schemas.microsoft.com/office/drawing/2014/main" id="{108A15F5-81FA-7A8D-9702-794181FAB97B}"/>
              </a:ext>
            </a:extLst>
          </p:cNvPr>
          <p:cNvSpPr>
            <a:spLocks noGrp="1"/>
          </p:cNvSpPr>
          <p:nvPr>
            <p:ph type="body" sz="quarter" idx="13" hasCustomPrompt="1"/>
          </p:nvPr>
        </p:nvSpPr>
        <p:spPr>
          <a:xfrm>
            <a:off x="8186686" y="24661412"/>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Name</a:t>
            </a:r>
          </a:p>
        </p:txBody>
      </p:sp>
      <p:sp>
        <p:nvSpPr>
          <p:cNvPr id="10" name="Text Placeholder 6">
            <a:extLst>
              <a:ext uri="{FF2B5EF4-FFF2-40B4-BE49-F238E27FC236}">
                <a16:creationId xmlns:a16="http://schemas.microsoft.com/office/drawing/2014/main" id="{FDCC3286-1160-6B8E-ABB4-3C8B66161FD9}"/>
              </a:ext>
            </a:extLst>
          </p:cNvPr>
          <p:cNvSpPr>
            <a:spLocks noGrp="1"/>
          </p:cNvSpPr>
          <p:nvPr>
            <p:ph type="body" sz="quarter" idx="14" hasCustomPrompt="1"/>
          </p:nvPr>
        </p:nvSpPr>
        <p:spPr>
          <a:xfrm>
            <a:off x="8186686" y="24948759"/>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Email</a:t>
            </a:r>
          </a:p>
        </p:txBody>
      </p:sp>
      <p:sp>
        <p:nvSpPr>
          <p:cNvPr id="11" name="Text Placeholder 6">
            <a:extLst>
              <a:ext uri="{FF2B5EF4-FFF2-40B4-BE49-F238E27FC236}">
                <a16:creationId xmlns:a16="http://schemas.microsoft.com/office/drawing/2014/main" id="{046F7782-EF3C-60F5-FD04-DEA82F08726E}"/>
              </a:ext>
            </a:extLst>
          </p:cNvPr>
          <p:cNvSpPr>
            <a:spLocks noGrp="1"/>
          </p:cNvSpPr>
          <p:nvPr>
            <p:ph type="body" sz="quarter" idx="15" hasCustomPrompt="1"/>
          </p:nvPr>
        </p:nvSpPr>
        <p:spPr>
          <a:xfrm>
            <a:off x="8186686" y="25236106"/>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Phone</a:t>
            </a:r>
          </a:p>
        </p:txBody>
      </p:sp>
      <p:sp>
        <p:nvSpPr>
          <p:cNvPr id="12" name="Text Placeholder 14">
            <a:extLst>
              <a:ext uri="{FF2B5EF4-FFF2-40B4-BE49-F238E27FC236}">
                <a16:creationId xmlns:a16="http://schemas.microsoft.com/office/drawing/2014/main" id="{F0553E31-8E9C-0052-DDDE-88A37AAEF1AB}"/>
              </a:ext>
            </a:extLst>
          </p:cNvPr>
          <p:cNvSpPr txBox="1">
            <a:spLocks/>
          </p:cNvSpPr>
          <p:nvPr userDrawn="1"/>
        </p:nvSpPr>
        <p:spPr>
          <a:xfrm>
            <a:off x="8186686" y="24392162"/>
            <a:ext cx="4876800" cy="279307"/>
          </a:xfrm>
          <a:prstGeom prst="rect">
            <a:avLst/>
          </a:prstGeom>
        </p:spPr>
        <p:txBody>
          <a:bodyPr wrap="square" anchor="t">
            <a:spAutoFit/>
          </a:bodyPr>
          <a:lstStyle>
            <a:lvl1pPr marL="0" indent="0" algn="l" defTabSz="1508552" rtl="0" eaLnBrk="1" latinLnBrk="0" hangingPunct="1">
              <a:lnSpc>
                <a:spcPct val="90000"/>
              </a:lnSpc>
              <a:spcBef>
                <a:spcPts val="1650"/>
              </a:spcBef>
              <a:buFont typeface="Arial" panose="020B0604020202020204" pitchFamily="34" charset="0"/>
              <a:buNone/>
              <a:defRPr sz="2000" kern="1200" baseline="0">
                <a:solidFill>
                  <a:schemeClr val="bg1"/>
                </a:solidFill>
                <a:latin typeface="Arial" panose="020B0604020202020204" pitchFamily="34" charset="0"/>
                <a:ea typeface="+mn-ea"/>
                <a:cs typeface="Arial" panose="020B0604020202020204" pitchFamily="34" charset="0"/>
              </a:defRPr>
            </a:lvl1pPr>
            <a:lvl2pPr marL="1131414" indent="-377139" algn="l" defTabSz="1508552"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689" indent="-377139" algn="l" defTabSz="1508552"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39964"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239"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851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2791"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06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1342"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a:lstStyle>
          <a:p>
            <a:pPr marL="0" marR="0" lvl="0" indent="0" algn="l" defTabSz="1508439" rtl="0" eaLnBrk="1" fontAlgn="auto" latinLnBrk="0" hangingPunct="1">
              <a:lnSpc>
                <a:spcPct val="90000"/>
              </a:lnSpc>
              <a:spcBef>
                <a:spcPts val="1651"/>
              </a:spcBef>
              <a:spcAft>
                <a:spcPts val="0"/>
              </a:spcAft>
              <a:buClrTx/>
              <a:buSzTx/>
              <a:buFont typeface="Arial" panose="020B0604020202020204" pitchFamily="34" charset="0"/>
              <a:buNone/>
              <a:tabLst/>
              <a:defRPr/>
            </a:pPr>
            <a:r>
              <a:rPr kumimoji="0" lang="en-US" sz="1350" b="0"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POINT OF CONTACT:</a:t>
            </a:r>
          </a:p>
        </p:txBody>
      </p:sp>
    </p:spTree>
    <p:extLst>
      <p:ext uri="{BB962C8B-B14F-4D97-AF65-F5344CB8AC3E}">
        <p14:creationId xmlns:p14="http://schemas.microsoft.com/office/powerpoint/2010/main" val="2314341568"/>
      </p:ext>
    </p:extLst>
  </p:cSld>
  <p:clrMapOvr>
    <a:masterClrMapping/>
  </p:clrMapOvr>
  <p:extLst>
    <p:ext uri="{DCECCB84-F9BA-43D5-87BE-67443E8EF086}">
      <p15:sldGuideLst xmlns:p15="http://schemas.microsoft.com/office/powerpoint/2012/main">
        <p15:guide id="1" orient="horz" pos="16920" userDrawn="1">
          <p15:clr>
            <a:srgbClr val="A4A3A4"/>
          </p15:clr>
        </p15:guide>
        <p15:guide id="2" orient="horz" pos="4032" userDrawn="1">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28E1319-35AF-421E-E217-CE53E5E0FA0A}"/>
              </a:ext>
            </a:extLst>
          </p:cNvPr>
          <p:cNvSpPr/>
          <p:nvPr userDrawn="1"/>
        </p:nvSpPr>
        <p:spPr>
          <a:xfrm>
            <a:off x="0" y="23731874"/>
            <a:ext cx="36576000" cy="3700125"/>
          </a:xfrm>
          <a:prstGeom prst="rect">
            <a:avLst/>
          </a:prstGeom>
          <a:solidFill>
            <a:srgbClr val="221F20"/>
          </a:solidFill>
          <a:ln w="12700" cap="flat" cmpd="sng" algn="ctr">
            <a:noFill/>
            <a:prstDash val="solid"/>
            <a:miter lim="800000"/>
          </a:ln>
          <a:effectLst/>
        </p:spPr>
        <p:txBody>
          <a:bodyPr rtlCol="0" anchor="ctr"/>
          <a:lstStyle/>
          <a:p>
            <a:pPr marL="0" marR="0" lvl="0" indent="0" algn="ctr" defTabSz="1958380" eaLnBrk="1" fontAlgn="auto" latinLnBrk="0" hangingPunct="1">
              <a:lnSpc>
                <a:spcPct val="100000"/>
              </a:lnSpc>
              <a:spcBef>
                <a:spcPts val="0"/>
              </a:spcBef>
              <a:spcAft>
                <a:spcPts val="0"/>
              </a:spcAft>
              <a:buClrTx/>
              <a:buSzTx/>
              <a:buFontTx/>
              <a:buNone/>
              <a:tabLst/>
              <a:defRPr/>
            </a:pPr>
            <a:endParaRPr kumimoji="0" lang="en-US" sz="3857"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0643D31C-E4F7-C957-AF48-88E935431855}"/>
              </a:ext>
            </a:extLst>
          </p:cNvPr>
          <p:cNvSpPr txBox="1"/>
          <p:nvPr userDrawn="1"/>
        </p:nvSpPr>
        <p:spPr>
          <a:xfrm>
            <a:off x="2118813" y="24265868"/>
            <a:ext cx="9667728" cy="1731243"/>
          </a:xfrm>
          <a:prstGeom prst="rect">
            <a:avLst/>
          </a:prstGeom>
          <a:noFill/>
        </p:spPr>
        <p:txBody>
          <a:bodyPr wrap="square" rtlCol="0">
            <a:spAutoFit/>
          </a:bodyPr>
          <a:lstStyle/>
          <a:p>
            <a:pPr marL="0" marR="0" lvl="0" indent="0" algn="l" defTabSz="1958234" rtl="0" eaLnBrk="1" fontAlgn="auto" latinLnBrk="0" hangingPunct="1">
              <a:lnSpc>
                <a:spcPct val="100000"/>
              </a:lnSpc>
              <a:spcBef>
                <a:spcPts val="0"/>
              </a:spcBef>
              <a:spcAft>
                <a:spcPts val="900"/>
              </a:spcAft>
              <a:buClrTx/>
              <a:buSzTx/>
              <a:buFontTx/>
              <a:buNone/>
              <a:tabLst/>
              <a:defRPr/>
            </a:pPr>
            <a:r>
              <a:rPr kumimoji="0" lang="en-US" sz="2700" b="1" i="0" u="none" strike="noStrike" kern="0" cap="none" spc="0" normalizeH="0" baseline="0" noProof="0" dirty="0">
                <a:ln>
                  <a:noFill/>
                </a:ln>
                <a:solidFill>
                  <a:prstClr val="white"/>
                </a:solidFill>
                <a:effectLst/>
                <a:uLnTx/>
                <a:uFillTx/>
                <a:latin typeface="Arial"/>
                <a:ea typeface="+mn-ea"/>
                <a:cs typeface="+mn-cs"/>
              </a:rPr>
              <a:t>FOR FURTHER INFORMATION:</a:t>
            </a:r>
          </a:p>
          <a:p>
            <a:pPr marL="0" marR="0" lvl="0" indent="0" defTabSz="1958234"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CC01"/>
                </a:solidFill>
                <a:effectLst/>
                <a:uLnTx/>
                <a:uFillTx/>
              </a:rPr>
              <a:t>U.S. ARMY COMBAT CAPABILITIES </a:t>
            </a:r>
            <a:br>
              <a:rPr kumimoji="0" lang="en-US" sz="1800" b="0" i="0" u="none" strike="noStrike" kern="0" cap="none" spc="0" normalizeH="0" baseline="0" noProof="0" dirty="0">
                <a:ln>
                  <a:noFill/>
                </a:ln>
                <a:solidFill>
                  <a:srgbClr val="FFCC01"/>
                </a:solidFill>
                <a:effectLst/>
                <a:uLnTx/>
                <a:uFillTx/>
              </a:rPr>
            </a:br>
            <a:r>
              <a:rPr kumimoji="0" lang="en-US" sz="1800" b="0" i="0" u="none" strike="noStrike" kern="0" cap="none" spc="0" normalizeH="0" baseline="0" noProof="0" dirty="0">
                <a:ln>
                  <a:noFill/>
                </a:ln>
                <a:solidFill>
                  <a:srgbClr val="FFCC01"/>
                </a:solidFill>
                <a:effectLst/>
                <a:uLnTx/>
                <a:uFillTx/>
              </a:rPr>
              <a:t>DEVELOPMENT COMMAND </a:t>
            </a:r>
            <a:br>
              <a:rPr kumimoji="0" lang="en-US" sz="1800" b="0" i="0" u="none" strike="noStrike" kern="0" cap="none" spc="0" normalizeH="0" baseline="0" noProof="0" dirty="0">
                <a:ln>
                  <a:noFill/>
                </a:ln>
                <a:solidFill>
                  <a:srgbClr val="FFCC01"/>
                </a:solidFill>
                <a:effectLst/>
                <a:uLnTx/>
                <a:uFillTx/>
              </a:rPr>
            </a:br>
            <a:r>
              <a:rPr kumimoji="0" lang="en-US" sz="1800" b="0" i="0" u="none" strike="noStrike" kern="0" cap="none" spc="0" normalizeH="0" baseline="0" noProof="0" dirty="0">
                <a:ln>
                  <a:noFill/>
                </a:ln>
                <a:solidFill>
                  <a:srgbClr val="FFCC01"/>
                </a:solidFill>
                <a:effectLst/>
                <a:uLnTx/>
                <a:uFillTx/>
              </a:rPr>
              <a:t>ARMY RESEARCH LABORATORY:</a:t>
            </a:r>
          </a:p>
          <a:p>
            <a:pPr marL="0" marR="0" lvl="0" indent="0" defTabSz="2611043"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 lastClr="FFFFFF"/>
                </a:solidFill>
                <a:effectLst/>
                <a:uLnTx/>
                <a:uFillTx/>
                <a:latin typeface="Arial"/>
                <a:ea typeface="+mn-ea"/>
                <a:cs typeface="+mn-cs"/>
              </a:rPr>
              <a:t>WWW.ARL.DEVCOM.ARMY.MIL</a:t>
            </a:r>
            <a:endParaRPr kumimoji="0" lang="en-US" sz="1800" b="0" i="0" u="none" strike="noStrike" kern="0" cap="none" spc="0" normalizeH="0" baseline="0" noProof="0" dirty="0">
              <a:ln>
                <a:noFill/>
              </a:ln>
              <a:solidFill>
                <a:srgbClr val="FFCC01"/>
              </a:solidFill>
              <a:effectLst/>
              <a:uLnTx/>
              <a:uFillTx/>
            </a:endParaRPr>
          </a:p>
        </p:txBody>
      </p:sp>
      <p:sp>
        <p:nvSpPr>
          <p:cNvPr id="2" name="Rectangle 1">
            <a:extLst>
              <a:ext uri="{FF2B5EF4-FFF2-40B4-BE49-F238E27FC236}">
                <a16:creationId xmlns:a16="http://schemas.microsoft.com/office/drawing/2014/main" id="{ECFC89E1-18FC-7742-C362-55F0829455F9}"/>
              </a:ext>
            </a:extLst>
          </p:cNvPr>
          <p:cNvSpPr/>
          <p:nvPr userDrawn="1"/>
        </p:nvSpPr>
        <p:spPr>
          <a:xfrm>
            <a:off x="0" y="0"/>
            <a:ext cx="36576000" cy="5233340"/>
          </a:xfrm>
          <a:prstGeom prst="rect">
            <a:avLst/>
          </a:prstGeom>
          <a:solidFill>
            <a:srgbClr val="221F20"/>
          </a:solidFill>
          <a:ln w="12700" cap="flat" cmpd="sng" algn="ctr">
            <a:noFill/>
            <a:prstDash val="solid"/>
            <a:miter lim="800000"/>
          </a:ln>
          <a:effectLst/>
        </p:spPr>
        <p:txBody>
          <a:bodyPr rtlCol="0" anchor="ctr"/>
          <a:lstStyle/>
          <a:p>
            <a:pPr marL="0" marR="0" lvl="0" indent="0" algn="ctr" defTabSz="1958380" eaLnBrk="1" fontAlgn="auto" latinLnBrk="0" hangingPunct="1">
              <a:lnSpc>
                <a:spcPct val="100000"/>
              </a:lnSpc>
              <a:spcBef>
                <a:spcPts val="0"/>
              </a:spcBef>
              <a:spcAft>
                <a:spcPts val="0"/>
              </a:spcAft>
              <a:buClrTx/>
              <a:buSzTx/>
              <a:buFontTx/>
              <a:buNone/>
              <a:tabLst/>
              <a:defRPr/>
            </a:pPr>
            <a:endParaRPr kumimoji="0" lang="en-US" sz="3857"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2B3FA2BB-E7CB-5A22-CC36-E71939F36B28}"/>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p:blipFill>
        <p:spPr>
          <a:xfrm>
            <a:off x="2078109" y="1849171"/>
            <a:ext cx="8319221" cy="2440178"/>
          </a:xfrm>
          <a:prstGeom prst="rect">
            <a:avLst/>
          </a:prstGeom>
        </p:spPr>
      </p:pic>
      <p:pic>
        <p:nvPicPr>
          <p:cNvPr id="7" name="Picture 6" descr="Logo&#10;&#10;Description automatically generated">
            <a:extLst>
              <a:ext uri="{FF2B5EF4-FFF2-40B4-BE49-F238E27FC236}">
                <a16:creationId xmlns:a16="http://schemas.microsoft.com/office/drawing/2014/main" id="{BA2166C3-5C47-F999-7278-88B1BCCEB73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9088910" y="24408607"/>
            <a:ext cx="5854736" cy="1380847"/>
          </a:xfrm>
          <a:prstGeom prst="rect">
            <a:avLst/>
          </a:prstGeom>
        </p:spPr>
      </p:pic>
      <p:pic>
        <p:nvPicPr>
          <p:cNvPr id="8" name="Picture 2" descr="Home">
            <a:extLst>
              <a:ext uri="{FF2B5EF4-FFF2-40B4-BE49-F238E27FC236}">
                <a16:creationId xmlns:a16="http://schemas.microsoft.com/office/drawing/2014/main" id="{DCEBFBE4-A62C-DF9F-C939-0FD1CE775908}"/>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1068243" y="1861640"/>
            <a:ext cx="3271129" cy="2870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64354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5" r:id="rId8"/>
    <p:sldLayoutId id="2147483674" r:id="rId9"/>
    <p:sldLayoutId id="2147483677" r:id="rId10"/>
    <p:sldLayoutId id="2147483676" r:id="rId11"/>
  </p:sldLayoutIdLst>
  <p:hf sldNum="0" hdr="0" ftr="0" dt="0"/>
  <p:txStyles>
    <p:titleStyle>
      <a:lvl1pPr algn="l" defTabSz="685784" rtl="0" eaLnBrk="1" latinLnBrk="0" hangingPunct="1">
        <a:lnSpc>
          <a:spcPct val="90000"/>
        </a:lnSpc>
        <a:spcBef>
          <a:spcPct val="0"/>
        </a:spcBef>
        <a:buNone/>
        <a:defRPr sz="2400" kern="1200" cap="all" baseline="0">
          <a:solidFill>
            <a:schemeClr val="tx1"/>
          </a:solidFill>
          <a:latin typeface="+mj-lt"/>
          <a:ea typeface="+mj-ea"/>
          <a:cs typeface="+mj-cs"/>
        </a:defRPr>
      </a:lvl1pPr>
    </p:titleStyle>
    <p:bodyStyle>
      <a:lvl1pPr marL="137157" indent="-137157" algn="l" defTabSz="685784" rtl="0" eaLnBrk="1" latinLnBrk="0" hangingPunct="1">
        <a:lnSpc>
          <a:spcPct val="95000"/>
        </a:lnSpc>
        <a:spcBef>
          <a:spcPts val="750"/>
        </a:spcBef>
        <a:buFont typeface="Arial" panose="020B0604020202020204" pitchFamily="34" charset="0"/>
        <a:buChar char="▪"/>
        <a:defRPr sz="1275" kern="1200">
          <a:solidFill>
            <a:schemeClr val="tx1"/>
          </a:solidFill>
          <a:latin typeface="+mn-lt"/>
          <a:ea typeface="+mn-ea"/>
          <a:cs typeface="+mn-cs"/>
        </a:defRPr>
      </a:lvl1pPr>
      <a:lvl2pPr marL="274313"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2pPr>
      <a:lvl3pPr marL="411470"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3pPr>
      <a:lvl4pPr marL="548627"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4pPr>
      <a:lvl5pPr marL="685784"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5pPr>
      <a:lvl6pPr marL="822939"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6pPr>
      <a:lvl7pPr marL="960096"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7pPr>
      <a:lvl8pPr marL="1097252"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8pPr>
      <a:lvl9pPr marL="1234409"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9pPr>
    </p:bodyStyle>
    <p:otherStyle>
      <a:defPPr>
        <a:defRPr lang="en-US"/>
      </a:defPPr>
      <a:lvl1pPr marL="0" algn="l" defTabSz="685784" rtl="0" eaLnBrk="1" latinLnBrk="0" hangingPunct="1">
        <a:defRPr sz="1275" kern="1200">
          <a:solidFill>
            <a:schemeClr val="tx1"/>
          </a:solidFill>
          <a:latin typeface="+mn-lt"/>
          <a:ea typeface="+mn-ea"/>
          <a:cs typeface="+mn-cs"/>
        </a:defRPr>
      </a:lvl1pPr>
      <a:lvl2pPr marL="342892" algn="l" defTabSz="685784" rtl="0" eaLnBrk="1" latinLnBrk="0" hangingPunct="1">
        <a:defRPr sz="1275" kern="1200">
          <a:solidFill>
            <a:schemeClr val="tx1"/>
          </a:solidFill>
          <a:latin typeface="+mn-lt"/>
          <a:ea typeface="+mn-ea"/>
          <a:cs typeface="+mn-cs"/>
        </a:defRPr>
      </a:lvl2pPr>
      <a:lvl3pPr marL="685784" algn="l" defTabSz="685784" rtl="0" eaLnBrk="1" latinLnBrk="0" hangingPunct="1">
        <a:defRPr sz="1275" kern="1200">
          <a:solidFill>
            <a:schemeClr val="tx1"/>
          </a:solidFill>
          <a:latin typeface="+mn-lt"/>
          <a:ea typeface="+mn-ea"/>
          <a:cs typeface="+mn-cs"/>
        </a:defRPr>
      </a:lvl3pPr>
      <a:lvl4pPr marL="1028675" algn="l" defTabSz="685784" rtl="0" eaLnBrk="1" latinLnBrk="0" hangingPunct="1">
        <a:defRPr sz="1275" kern="1200">
          <a:solidFill>
            <a:schemeClr val="tx1"/>
          </a:solidFill>
          <a:latin typeface="+mn-lt"/>
          <a:ea typeface="+mn-ea"/>
          <a:cs typeface="+mn-cs"/>
        </a:defRPr>
      </a:lvl4pPr>
      <a:lvl5pPr marL="1371566" algn="l" defTabSz="685784" rtl="0" eaLnBrk="1" latinLnBrk="0" hangingPunct="1">
        <a:defRPr sz="1275" kern="1200">
          <a:solidFill>
            <a:schemeClr val="tx1"/>
          </a:solidFill>
          <a:latin typeface="+mn-lt"/>
          <a:ea typeface="+mn-ea"/>
          <a:cs typeface="+mn-cs"/>
        </a:defRPr>
      </a:lvl5pPr>
      <a:lvl6pPr marL="1714457" algn="l" defTabSz="685784" rtl="0" eaLnBrk="1" latinLnBrk="0" hangingPunct="1">
        <a:defRPr sz="1275" kern="1200">
          <a:solidFill>
            <a:schemeClr val="tx1"/>
          </a:solidFill>
          <a:latin typeface="+mn-lt"/>
          <a:ea typeface="+mn-ea"/>
          <a:cs typeface="+mn-cs"/>
        </a:defRPr>
      </a:lvl6pPr>
      <a:lvl7pPr marL="2057349" algn="l" defTabSz="685784" rtl="0" eaLnBrk="1" latinLnBrk="0" hangingPunct="1">
        <a:defRPr sz="1275" kern="1200">
          <a:solidFill>
            <a:schemeClr val="tx1"/>
          </a:solidFill>
          <a:latin typeface="+mn-lt"/>
          <a:ea typeface="+mn-ea"/>
          <a:cs typeface="+mn-cs"/>
        </a:defRPr>
      </a:lvl7pPr>
      <a:lvl8pPr marL="2400240" algn="l" defTabSz="685784" rtl="0" eaLnBrk="1" latinLnBrk="0" hangingPunct="1">
        <a:defRPr sz="1275" kern="1200">
          <a:solidFill>
            <a:schemeClr val="tx1"/>
          </a:solidFill>
          <a:latin typeface="+mn-lt"/>
          <a:ea typeface="+mn-ea"/>
          <a:cs typeface="+mn-cs"/>
        </a:defRPr>
      </a:lvl8pPr>
      <a:lvl9pPr marL="2743132" algn="l" defTabSz="685784" rtl="0" eaLnBrk="1" latinLnBrk="0" hangingPunct="1">
        <a:defRPr sz="127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 userDrawn="1">
          <p15:clr>
            <a:srgbClr val="F26B43"/>
          </p15:clr>
        </p15:guide>
        <p15:guide id="2" pos="1035" userDrawn="1">
          <p15:clr>
            <a:srgbClr val="F26B43"/>
          </p15:clr>
        </p15:guide>
        <p15:guide id="3" pos="22005" userDrawn="1">
          <p15:clr>
            <a:srgbClr val="F26B43"/>
          </p15:clr>
        </p15:guide>
        <p15:guide id="4" orient="horz" pos="16244" userDrawn="1">
          <p15:clr>
            <a:srgbClr val="F26B43"/>
          </p15:clr>
        </p15:guide>
        <p15:guide id="6" pos="3055" userDrawn="1">
          <p15:clr>
            <a:srgbClr val="A4A3A4"/>
          </p15:clr>
        </p15:guide>
        <p15:guide id="7" pos="3744" userDrawn="1">
          <p15:clr>
            <a:srgbClr val="A4A3A4"/>
          </p15:clr>
        </p15:guide>
        <p15:guide id="8" pos="6444" userDrawn="1">
          <p15:clr>
            <a:srgbClr val="A4A3A4"/>
          </p15:clr>
        </p15:guide>
        <p15:guide id="9" pos="9156" userDrawn="1">
          <p15:clr>
            <a:srgbClr val="A4A3A4"/>
          </p15:clr>
        </p15:guide>
        <p15:guide id="10" pos="11863" userDrawn="1">
          <p15:clr>
            <a:srgbClr val="A4A3A4"/>
          </p15:clr>
        </p15:guide>
        <p15:guide id="11" pos="11172" userDrawn="1">
          <p15:clr>
            <a:srgbClr val="A4A3A4"/>
          </p15:clr>
        </p15:guide>
        <p15:guide id="12" pos="14575" userDrawn="1">
          <p15:clr>
            <a:srgbClr val="A4A3A4"/>
          </p15:clr>
        </p15:guide>
        <p15:guide id="13" pos="17352" userDrawn="1">
          <p15:clr>
            <a:srgbClr val="A4A3A4"/>
          </p15:clr>
        </p15:guide>
        <p15:guide id="14" pos="19980" userDrawn="1">
          <p15:clr>
            <a:srgbClr val="A4A3A4"/>
          </p15:clr>
        </p15:guide>
        <p15:guide id="15" pos="5760" userDrawn="1">
          <p15:clr>
            <a:srgbClr val="A4A3A4"/>
          </p15:clr>
        </p15:guide>
        <p15:guide id="16" pos="8467" userDrawn="1">
          <p15:clr>
            <a:srgbClr val="A4A3A4"/>
          </p15:clr>
        </p15:guide>
        <p15:guide id="17" pos="13879" userDrawn="1">
          <p15:clr>
            <a:srgbClr val="A4A3A4"/>
          </p15:clr>
        </p15:guide>
        <p15:guide id="18" pos="16591" userDrawn="1">
          <p15:clr>
            <a:srgbClr val="A4A3A4"/>
          </p15:clr>
        </p15:guide>
        <p15:guide id="19" pos="19303"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emf"/><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122B64E6-00FF-FF7E-2618-EB8BCFA4DA50}"/>
              </a:ext>
            </a:extLst>
          </p:cNvPr>
          <p:cNvGrpSpPr/>
          <p:nvPr/>
        </p:nvGrpSpPr>
        <p:grpSpPr>
          <a:xfrm>
            <a:off x="24487980" y="5371873"/>
            <a:ext cx="10180564" cy="11045381"/>
            <a:chOff x="25294571" y="5828425"/>
            <a:chExt cx="9148537" cy="9925686"/>
          </a:xfrm>
        </p:grpSpPr>
        <p:pic>
          <p:nvPicPr>
            <p:cNvPr id="33" name="Picture 32">
              <a:extLst>
                <a:ext uri="{FF2B5EF4-FFF2-40B4-BE49-F238E27FC236}">
                  <a16:creationId xmlns:a16="http://schemas.microsoft.com/office/drawing/2014/main" id="{A3DAC901-3048-77F4-8E62-7B12A5955B21}"/>
                </a:ext>
              </a:extLst>
            </p:cNvPr>
            <p:cNvPicPr>
              <a:picLocks noChangeAspect="1"/>
            </p:cNvPicPr>
            <p:nvPr/>
          </p:nvPicPr>
          <p:blipFill>
            <a:blip r:embed="rId2"/>
            <a:stretch>
              <a:fillRect/>
            </a:stretch>
          </p:blipFill>
          <p:spPr>
            <a:xfrm>
              <a:off x="25294571" y="5853450"/>
              <a:ext cx="9148537" cy="9900661"/>
            </a:xfrm>
            <a:prstGeom prst="rect">
              <a:avLst/>
            </a:prstGeom>
          </p:spPr>
        </p:pic>
        <p:sp>
          <p:nvSpPr>
            <p:cNvPr id="82" name="Rectangle 81">
              <a:extLst>
                <a:ext uri="{FF2B5EF4-FFF2-40B4-BE49-F238E27FC236}">
                  <a16:creationId xmlns:a16="http://schemas.microsoft.com/office/drawing/2014/main" id="{D46C613D-D3DF-92DF-9C50-7738FE2D4703}"/>
                </a:ext>
              </a:extLst>
            </p:cNvPr>
            <p:cNvSpPr/>
            <p:nvPr/>
          </p:nvSpPr>
          <p:spPr bwMode="auto">
            <a:xfrm>
              <a:off x="28617914" y="5828425"/>
              <a:ext cx="3886200" cy="61624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6576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Arial" panose="020B0604020202020204" pitchFamily="34" charset="0"/>
              </a:endParaRPr>
            </a:p>
          </p:txBody>
        </p:sp>
      </p:grpSp>
      <p:sp>
        <p:nvSpPr>
          <p:cNvPr id="3" name="Text Placeholder 2">
            <a:extLst>
              <a:ext uri="{FF2B5EF4-FFF2-40B4-BE49-F238E27FC236}">
                <a16:creationId xmlns:a16="http://schemas.microsoft.com/office/drawing/2014/main" id="{5DD7B6E9-C4AF-7543-0DB2-9F193667A1DC}"/>
              </a:ext>
            </a:extLst>
          </p:cNvPr>
          <p:cNvSpPr>
            <a:spLocks noGrp="1"/>
          </p:cNvSpPr>
          <p:nvPr>
            <p:ph type="body" sz="quarter" idx="12"/>
          </p:nvPr>
        </p:nvSpPr>
        <p:spPr/>
        <p:txBody>
          <a:bodyPr/>
          <a:lstStyle/>
          <a:p>
            <a:r>
              <a:rPr lang="en-US" dirty="0"/>
              <a:t>Optimized Tactical Routing for </a:t>
            </a:r>
            <a:br>
              <a:rPr lang="en-US" dirty="0"/>
            </a:br>
            <a:r>
              <a:rPr lang="en-US" dirty="0"/>
              <a:t>Unmanned Ground Vehicles</a:t>
            </a:r>
          </a:p>
        </p:txBody>
      </p:sp>
      <p:sp>
        <p:nvSpPr>
          <p:cNvPr id="4" name="Text Placeholder 3">
            <a:extLst>
              <a:ext uri="{FF2B5EF4-FFF2-40B4-BE49-F238E27FC236}">
                <a16:creationId xmlns:a16="http://schemas.microsoft.com/office/drawing/2014/main" id="{71586FB0-D475-373E-C9E3-94E31BFCD960}"/>
              </a:ext>
            </a:extLst>
          </p:cNvPr>
          <p:cNvSpPr>
            <a:spLocks noGrp="1"/>
          </p:cNvSpPr>
          <p:nvPr>
            <p:ph type="body" sz="quarter" idx="13"/>
          </p:nvPr>
        </p:nvSpPr>
        <p:spPr/>
        <p:txBody>
          <a:bodyPr/>
          <a:lstStyle/>
          <a:p>
            <a:r>
              <a:rPr lang="en-US" dirty="0"/>
              <a:t>CDT Jacob Hyatt</a:t>
            </a:r>
          </a:p>
        </p:txBody>
      </p:sp>
      <p:sp>
        <p:nvSpPr>
          <p:cNvPr id="5" name="Text Placeholder 4">
            <a:extLst>
              <a:ext uri="{FF2B5EF4-FFF2-40B4-BE49-F238E27FC236}">
                <a16:creationId xmlns:a16="http://schemas.microsoft.com/office/drawing/2014/main" id="{7178B0E3-8C44-CD54-1E0E-8B3F17461861}"/>
              </a:ext>
            </a:extLst>
          </p:cNvPr>
          <p:cNvSpPr>
            <a:spLocks noGrp="1"/>
          </p:cNvSpPr>
          <p:nvPr>
            <p:ph type="body" sz="quarter" idx="14"/>
          </p:nvPr>
        </p:nvSpPr>
        <p:spPr/>
        <p:txBody>
          <a:bodyPr/>
          <a:lstStyle/>
          <a:p>
            <a:r>
              <a:rPr lang="en-US" dirty="0"/>
              <a:t>jacob.hyatt@westpoint.edu</a:t>
            </a:r>
          </a:p>
        </p:txBody>
      </p:sp>
      <p:sp>
        <p:nvSpPr>
          <p:cNvPr id="6" name="Text Placeholder 5">
            <a:extLst>
              <a:ext uri="{FF2B5EF4-FFF2-40B4-BE49-F238E27FC236}">
                <a16:creationId xmlns:a16="http://schemas.microsoft.com/office/drawing/2014/main" id="{18285CA3-1EBD-36AF-91D2-1D0172FB4BA0}"/>
              </a:ext>
            </a:extLst>
          </p:cNvPr>
          <p:cNvSpPr>
            <a:spLocks noGrp="1"/>
          </p:cNvSpPr>
          <p:nvPr>
            <p:ph type="body" sz="quarter" idx="15"/>
          </p:nvPr>
        </p:nvSpPr>
        <p:spPr/>
        <p:txBody>
          <a:bodyPr/>
          <a:lstStyle/>
          <a:p>
            <a:r>
              <a:rPr lang="en-US" dirty="0"/>
              <a:t>559-578-2607</a:t>
            </a:r>
          </a:p>
        </p:txBody>
      </p:sp>
      <p:sp>
        <p:nvSpPr>
          <p:cNvPr id="2" name="Rectangle 1">
            <a:extLst>
              <a:ext uri="{FF2B5EF4-FFF2-40B4-BE49-F238E27FC236}">
                <a16:creationId xmlns:a16="http://schemas.microsoft.com/office/drawing/2014/main" id="{3E77E316-C880-FD87-8E98-E6A148743C12}"/>
              </a:ext>
            </a:extLst>
          </p:cNvPr>
          <p:cNvSpPr/>
          <p:nvPr/>
        </p:nvSpPr>
        <p:spPr bwMode="auto">
          <a:xfrm rot="5400000">
            <a:off x="5486400" y="-3657600"/>
            <a:ext cx="25603200" cy="34747200"/>
          </a:xfrm>
          <a:prstGeom prst="rect">
            <a:avLst/>
          </a:prstGeom>
          <a:noFill/>
          <a:ln w="762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6576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Arial" charset="0"/>
            </a:endParaRPr>
          </a:p>
        </p:txBody>
      </p:sp>
      <p:sp>
        <p:nvSpPr>
          <p:cNvPr id="7" name="TextBox 6">
            <a:extLst>
              <a:ext uri="{FF2B5EF4-FFF2-40B4-BE49-F238E27FC236}">
                <a16:creationId xmlns:a16="http://schemas.microsoft.com/office/drawing/2014/main" id="{D4D9289E-EC71-B4AC-61D8-558E451B1D96}"/>
              </a:ext>
            </a:extLst>
          </p:cNvPr>
          <p:cNvSpPr txBox="1"/>
          <p:nvPr/>
        </p:nvSpPr>
        <p:spPr>
          <a:xfrm>
            <a:off x="5219700" y="170025"/>
            <a:ext cx="26136600" cy="584775"/>
          </a:xfrm>
          <a:prstGeom prst="rect">
            <a:avLst/>
          </a:prstGeom>
          <a:noFill/>
        </p:spPr>
        <p:txBody>
          <a:bodyPr wrap="square" rtlCol="0">
            <a:spAutoFit/>
          </a:bodyPr>
          <a:lstStyle/>
          <a:p>
            <a:pPr algn="ctr"/>
            <a:r>
              <a:rPr lang="en-US" sz="3200" b="1" dirty="0">
                <a:solidFill>
                  <a:srgbClr val="FF0000"/>
                </a:solidFill>
                <a:highlight>
                  <a:srgbClr val="FFFF00"/>
                </a:highlight>
                <a:latin typeface="Arial Narrow" panose="020B0606020202030204" pitchFamily="34" charset="0"/>
              </a:rPr>
              <a:t>Please delete this text box and the red dashed border once your poster is complete, anything outside of the red dashed line will be covered by the poster frame!</a:t>
            </a:r>
          </a:p>
        </p:txBody>
      </p:sp>
      <p:sp>
        <p:nvSpPr>
          <p:cNvPr id="28" name="Rectangle 282">
            <a:extLst>
              <a:ext uri="{FF2B5EF4-FFF2-40B4-BE49-F238E27FC236}">
                <a16:creationId xmlns:a16="http://schemas.microsoft.com/office/drawing/2014/main" id="{283B2FA9-FF50-B9B8-6AE9-85782824ABBC}"/>
              </a:ext>
            </a:extLst>
          </p:cNvPr>
          <p:cNvSpPr txBox="1">
            <a:spLocks noChangeArrowheads="1"/>
          </p:cNvSpPr>
          <p:nvPr/>
        </p:nvSpPr>
        <p:spPr>
          <a:xfrm>
            <a:off x="914400" y="5281045"/>
            <a:ext cx="11506200" cy="18373191"/>
          </a:xfrm>
          <a:prstGeom prst="rect">
            <a:avLst/>
          </a:prstGeom>
        </p:spPr>
        <p:txBody>
          <a:bodyPr/>
          <a:lstStyle>
            <a:lvl1pPr marL="137157" indent="-137157" algn="l" defTabSz="685784" rtl="0" eaLnBrk="1" latinLnBrk="0" hangingPunct="1">
              <a:lnSpc>
                <a:spcPct val="95000"/>
              </a:lnSpc>
              <a:spcBef>
                <a:spcPts val="750"/>
              </a:spcBef>
              <a:buFont typeface="Arial" panose="020B0604020202020204" pitchFamily="34" charset="0"/>
              <a:buChar char="▪"/>
              <a:defRPr sz="1275" kern="1200">
                <a:solidFill>
                  <a:schemeClr val="tx1"/>
                </a:solidFill>
                <a:latin typeface="+mn-lt"/>
                <a:ea typeface="+mn-ea"/>
                <a:cs typeface="+mn-cs"/>
              </a:defRPr>
            </a:lvl1pPr>
            <a:lvl2pPr marL="274313"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2pPr>
            <a:lvl3pPr marL="411470"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3pPr>
            <a:lvl4pPr marL="548627"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4pPr>
            <a:lvl5pPr marL="685784"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5pPr>
            <a:lvl6pPr marL="822939"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6pPr>
            <a:lvl7pPr marL="960096"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7pPr>
            <a:lvl8pPr marL="1097252"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8pPr>
            <a:lvl9pPr marL="1234409"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9pPr>
          </a:lstStyle>
          <a:p>
            <a:pPr marL="481013" indent="-481013">
              <a:buFontTx/>
              <a:buNone/>
            </a:pPr>
            <a:r>
              <a:rPr lang="en-US" altLang="en-US" sz="4400" b="1" dirty="0"/>
              <a:t>Problem Statement</a:t>
            </a:r>
          </a:p>
          <a:p>
            <a:pPr marL="481013" indent="-481013">
              <a:buFontTx/>
              <a:buNone/>
            </a:pPr>
            <a:r>
              <a:rPr lang="en-US" altLang="en-US" sz="4400" b="1" dirty="0"/>
              <a:t>	</a:t>
            </a:r>
            <a:r>
              <a:rPr lang="en-US" altLang="en-US" sz="2800" dirty="0"/>
              <a:t>Military autonomous vehicles, particularly electric or hybrid variants traversing terrain, are unlikely to complete their specific mission unless they can avoid detection and manage their onboard energy sources. These two critical criteria are often at odds with one another. We aim to create a path planning tool for unmanned ground vehicles, while minimizing the risk of detection and expended energy. </a:t>
            </a:r>
          </a:p>
          <a:p>
            <a:pPr marL="481013" indent="-481013">
              <a:buFontTx/>
              <a:buNone/>
            </a:pPr>
            <a:endParaRPr lang="en-US" altLang="en-US" sz="2000" dirty="0"/>
          </a:p>
          <a:p>
            <a:pPr marL="481013" indent="-481013">
              <a:buFontTx/>
              <a:buNone/>
            </a:pPr>
            <a:r>
              <a:rPr lang="en-US" altLang="en-US" sz="4400" b="1" dirty="0"/>
              <a:t>Previous Work</a:t>
            </a:r>
          </a:p>
          <a:p>
            <a:pPr marL="481013" indent="-481013">
              <a:buFontTx/>
              <a:buNone/>
            </a:pPr>
            <a:r>
              <a:rPr lang="en-US" altLang="en-US" sz="4400" b="1" dirty="0"/>
              <a:t>	</a:t>
            </a:r>
            <a:r>
              <a:rPr lang="en-US" altLang="en-US" sz="2800" dirty="0"/>
              <a:t>Previous work focused on creating an optimal path for a human in a contested environment. We allowed the human to have three different forms of movement that had different effects on the likelihood of detection as seen in Figure 1. We leveraged satellite-derived vegetation data, introduced multiple enemies with varied capabilities, and enhancing the probability models for more realistic assessments. Leveraging these projections, we employed a modified A* algorithm to plan routes that meet mission time constraints while minimizing detection risk. </a:t>
            </a:r>
          </a:p>
          <a:p>
            <a:pPr marL="481013" indent="-481013">
              <a:buFontTx/>
              <a:buNone/>
            </a:pPr>
            <a:endParaRPr lang="en-US" altLang="en-US" sz="2800" dirty="0"/>
          </a:p>
          <a:p>
            <a:pPr marL="481013" indent="-481013">
              <a:buFontTx/>
              <a:buNone/>
            </a:pPr>
            <a:endParaRPr lang="en-US" altLang="en-US" sz="2800" dirty="0"/>
          </a:p>
          <a:p>
            <a:pPr marL="481013" indent="-481013">
              <a:buFontTx/>
              <a:buNone/>
            </a:pPr>
            <a:endParaRPr lang="en-US" altLang="en-US" sz="2600" dirty="0"/>
          </a:p>
          <a:p>
            <a:pPr marL="481013" indent="-481013">
              <a:buFontTx/>
              <a:buNone/>
            </a:pPr>
            <a:endParaRPr lang="en-US" altLang="en-US" sz="2600" dirty="0"/>
          </a:p>
          <a:p>
            <a:pPr marL="481013" indent="-481013">
              <a:buFontTx/>
              <a:buNone/>
            </a:pPr>
            <a:endParaRPr lang="en-US" altLang="en-US" sz="2600" dirty="0"/>
          </a:p>
          <a:p>
            <a:pPr marL="481013" indent="-481013">
              <a:buFontTx/>
              <a:buNone/>
            </a:pPr>
            <a:endParaRPr lang="en-US" altLang="en-US" sz="2600" dirty="0"/>
          </a:p>
          <a:p>
            <a:pPr marL="481013" indent="-481013">
              <a:buFontTx/>
              <a:buNone/>
            </a:pPr>
            <a:endParaRPr lang="en-US" altLang="en-US" sz="2600" dirty="0"/>
          </a:p>
          <a:p>
            <a:pPr marL="481013" indent="-481013">
              <a:buFontTx/>
              <a:buNone/>
            </a:pPr>
            <a:endParaRPr lang="en-US" altLang="en-US" sz="2600" dirty="0"/>
          </a:p>
          <a:p>
            <a:pPr marL="481013" indent="-481013">
              <a:buFontTx/>
              <a:buNone/>
            </a:pPr>
            <a:endParaRPr lang="en-US" altLang="en-US" sz="2600" dirty="0"/>
          </a:p>
          <a:p>
            <a:pPr marL="481013" indent="-481013">
              <a:buFontTx/>
              <a:buNone/>
            </a:pPr>
            <a:endParaRPr lang="en-US" altLang="en-US" sz="2600" dirty="0"/>
          </a:p>
          <a:p>
            <a:pPr marL="481013" indent="-481013" algn="ctr">
              <a:buFontTx/>
              <a:buNone/>
            </a:pPr>
            <a:endParaRPr lang="en-US" altLang="en-US" sz="3200" dirty="0"/>
          </a:p>
          <a:p>
            <a:pPr marL="481013" indent="-481013" algn="ctr">
              <a:buFontTx/>
              <a:buNone/>
            </a:pPr>
            <a:r>
              <a:rPr lang="en-US" altLang="en-US" sz="3200" dirty="0"/>
              <a:t>Fig 1. Previous Methods for Human</a:t>
            </a:r>
            <a:endParaRPr lang="en-US" altLang="en-US" sz="2000" b="1" dirty="0"/>
          </a:p>
          <a:p>
            <a:pPr marL="481013" indent="-481013">
              <a:buFontTx/>
              <a:buNone/>
            </a:pPr>
            <a:r>
              <a:rPr lang="en-US" altLang="en-US" sz="4000" b="1" dirty="0"/>
              <a:t>Methodology</a:t>
            </a:r>
          </a:p>
          <a:p>
            <a:pPr marL="481013" indent="-481013">
              <a:buFontTx/>
              <a:buNone/>
            </a:pPr>
            <a:r>
              <a:rPr lang="en-US" altLang="en-US" sz="4400" b="1" dirty="0"/>
              <a:t>	</a:t>
            </a:r>
            <a:r>
              <a:rPr lang="en-US" altLang="en-US" sz="2800" dirty="0"/>
              <a:t>Utilizing a Digital Elevation Model (DEM) and Normalized Difference Vegetation Index derived from Landsat 8 imagery we create an accurate picture of the area of operations. We emplace enemies in various locations and calculate the edge weights for energy consumption and detection likelihood. We then utilize Gurobi to run the multi-objective function subject to realism constraints. </a:t>
            </a:r>
          </a:p>
        </p:txBody>
      </p:sp>
      <mc:AlternateContent xmlns:mc="http://schemas.openxmlformats.org/markup-compatibility/2006">
        <mc:Choice xmlns:a14="http://schemas.microsoft.com/office/drawing/2010/main" Requires="a14">
          <p:sp>
            <p:nvSpPr>
              <p:cNvPr id="29" name="Rectangle 294">
                <a:extLst>
                  <a:ext uri="{FF2B5EF4-FFF2-40B4-BE49-F238E27FC236}">
                    <a16:creationId xmlns:a16="http://schemas.microsoft.com/office/drawing/2014/main" id="{71EB6183-3783-6C14-EE5D-4531B6AD9509}"/>
                  </a:ext>
                </a:extLst>
              </p:cNvPr>
              <p:cNvSpPr>
                <a:spLocks noChangeArrowheads="1"/>
              </p:cNvSpPr>
              <p:nvPr/>
            </p:nvSpPr>
            <p:spPr bwMode="auto">
              <a:xfrm>
                <a:off x="12573000" y="5257800"/>
                <a:ext cx="11658600" cy="216027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lIns="365760" tIns="182880" rIns="365760" bIns="182880"/>
              <a:lstStyle>
                <a:lvl1pPr marL="481013" indent="-481013" defTabSz="3657600">
                  <a:spcBef>
                    <a:spcPct val="20000"/>
                  </a:spcBef>
                  <a:buChar char="•"/>
                  <a:defRPr sz="3900">
                    <a:solidFill>
                      <a:schemeClr val="tx1"/>
                    </a:solidFill>
                    <a:latin typeface="Arial" panose="020B0604020202020204" pitchFamily="34" charset="0"/>
                  </a:defRPr>
                </a:lvl1pPr>
                <a:lvl2pPr marL="1395413" indent="-481013" defTabSz="3657600">
                  <a:spcBef>
                    <a:spcPct val="20000"/>
                  </a:spcBef>
                  <a:buChar char="–"/>
                  <a:defRPr sz="3000">
                    <a:solidFill>
                      <a:schemeClr val="tx1"/>
                    </a:solidFill>
                    <a:latin typeface="Arial" panose="020B0604020202020204" pitchFamily="34" charset="0"/>
                  </a:defRPr>
                </a:lvl2pPr>
                <a:lvl3pPr marL="4572000" indent="-914400" defTabSz="3657600">
                  <a:spcBef>
                    <a:spcPct val="20000"/>
                  </a:spcBef>
                  <a:buChar char="•"/>
                  <a:defRPr sz="2100">
                    <a:solidFill>
                      <a:schemeClr val="tx1"/>
                    </a:solidFill>
                    <a:latin typeface="Arial" panose="020B0604020202020204" pitchFamily="34" charset="0"/>
                  </a:defRPr>
                </a:lvl3pPr>
                <a:lvl4pPr marL="6400800" indent="-914400" defTabSz="3657600">
                  <a:spcBef>
                    <a:spcPct val="20000"/>
                  </a:spcBef>
                  <a:buChar char="–"/>
                  <a:defRPr sz="2100">
                    <a:solidFill>
                      <a:schemeClr val="tx1"/>
                    </a:solidFill>
                    <a:latin typeface="Arial" panose="020B0604020202020204" pitchFamily="34" charset="0"/>
                  </a:defRPr>
                </a:lvl4pPr>
                <a:lvl5pPr marL="8229600" indent="-914400" defTabSz="3657600">
                  <a:spcBef>
                    <a:spcPct val="20000"/>
                  </a:spcBef>
                  <a:buChar char="»"/>
                  <a:defRPr sz="2100">
                    <a:solidFill>
                      <a:schemeClr val="tx1"/>
                    </a:solidFill>
                    <a:latin typeface="Arial" panose="020B0604020202020204" pitchFamily="34" charset="0"/>
                  </a:defRPr>
                </a:lvl5pPr>
                <a:lvl6pPr marL="8686800" indent="-914400" defTabSz="3657600" fontAlgn="base">
                  <a:spcBef>
                    <a:spcPct val="20000"/>
                  </a:spcBef>
                  <a:spcAft>
                    <a:spcPct val="0"/>
                  </a:spcAft>
                  <a:buChar char="»"/>
                  <a:defRPr sz="2100">
                    <a:solidFill>
                      <a:schemeClr val="tx1"/>
                    </a:solidFill>
                    <a:latin typeface="Arial" panose="020B0604020202020204" pitchFamily="34" charset="0"/>
                  </a:defRPr>
                </a:lvl6pPr>
                <a:lvl7pPr marL="9144000" indent="-914400" defTabSz="3657600" fontAlgn="base">
                  <a:spcBef>
                    <a:spcPct val="20000"/>
                  </a:spcBef>
                  <a:spcAft>
                    <a:spcPct val="0"/>
                  </a:spcAft>
                  <a:buChar char="»"/>
                  <a:defRPr sz="2100">
                    <a:solidFill>
                      <a:schemeClr val="tx1"/>
                    </a:solidFill>
                    <a:latin typeface="Arial" panose="020B0604020202020204" pitchFamily="34" charset="0"/>
                  </a:defRPr>
                </a:lvl7pPr>
                <a:lvl8pPr marL="9601200" indent="-914400" defTabSz="3657600" fontAlgn="base">
                  <a:spcBef>
                    <a:spcPct val="20000"/>
                  </a:spcBef>
                  <a:spcAft>
                    <a:spcPct val="0"/>
                  </a:spcAft>
                  <a:buChar char="»"/>
                  <a:defRPr sz="2100">
                    <a:solidFill>
                      <a:schemeClr val="tx1"/>
                    </a:solidFill>
                    <a:latin typeface="Arial" panose="020B0604020202020204" pitchFamily="34" charset="0"/>
                  </a:defRPr>
                </a:lvl8pPr>
                <a:lvl9pPr marL="10058400" indent="-914400" defTabSz="3657600" fontAlgn="base">
                  <a:spcBef>
                    <a:spcPct val="20000"/>
                  </a:spcBef>
                  <a:spcAft>
                    <a:spcPct val="0"/>
                  </a:spcAft>
                  <a:buChar char="»"/>
                  <a:defRPr sz="2100">
                    <a:solidFill>
                      <a:schemeClr val="tx1"/>
                    </a:solidFill>
                    <a:latin typeface="Arial" panose="020B0604020202020204" pitchFamily="34" charset="0"/>
                  </a:defRPr>
                </a:lvl9pPr>
              </a:lstStyle>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lgn="ctr">
                  <a:buFontTx/>
                  <a:buNone/>
                </a:pPr>
                <a:endParaRPr lang="en-US" altLang="en-US" sz="3200" dirty="0">
                  <a:latin typeface="+mn-lt"/>
                </a:endParaRPr>
              </a:p>
              <a:p>
                <a:pPr algn="ctr">
                  <a:buFontTx/>
                  <a:buNone/>
                </a:pPr>
                <a:endParaRPr lang="en-US" altLang="en-US" sz="3200" dirty="0">
                  <a:latin typeface="+mn-lt"/>
                </a:endParaRPr>
              </a:p>
              <a:p>
                <a:pPr algn="ctr">
                  <a:buFontTx/>
                  <a:buNone/>
                </a:pPr>
                <a:r>
                  <a:rPr lang="en-US" altLang="en-US" sz="3200" dirty="0">
                    <a:latin typeface="+mn-lt"/>
                  </a:rPr>
                  <a:t>Fig 2. Overview of Methodology</a:t>
                </a:r>
                <a:endParaRPr lang="en-US" altLang="en-US" sz="2800" b="1" dirty="0"/>
              </a:p>
              <a:p>
                <a:pPr>
                  <a:buFontTx/>
                  <a:buNone/>
                </a:pPr>
                <a:r>
                  <a:rPr lang="en-US" altLang="en-US" sz="4400" b="1" dirty="0"/>
                  <a:t>Optimization Function</a:t>
                </a:r>
              </a:p>
              <a:p>
                <a:pPr>
                  <a:buFontTx/>
                  <a:buNone/>
                </a:pPr>
                <a:r>
                  <a:rPr lang="en-US" altLang="en-US" sz="4400" b="1" dirty="0"/>
                  <a:t>	</a:t>
                </a:r>
                <a:r>
                  <a:rPr lang="en-US" altLang="en-US" sz="2800" b="1" dirty="0">
                    <a:latin typeface="+mn-lt"/>
                  </a:rPr>
                  <a:t>Detection Cost: </a:t>
                </a:r>
                <a:r>
                  <a:rPr lang="en-US" altLang="en-US" sz="2800" dirty="0">
                    <a:latin typeface="+mn-lt"/>
                  </a:rPr>
                  <a:t>Utilizes visual and audio detection functions built for humans but adapted for unmanned ground vehicle. Audio detection leverages the probability of being heard over the background noise of the area of operations. Visual detection utilizes line of sight and the total space that the UGV takes up in a human’s eye at a distance. </a:t>
                </a:r>
              </a:p>
              <a:p>
                <a:pPr>
                  <a:buFontTx/>
                  <a:buNone/>
                </a:pPr>
                <a:r>
                  <a:rPr lang="en-US" altLang="en-US" sz="2800" dirty="0">
                    <a:latin typeface="+mn-lt"/>
                  </a:rPr>
                  <a:t>	</a:t>
                </a:r>
                <a:r>
                  <a:rPr lang="en-US" altLang="en-US" sz="2800" b="1" dirty="0">
                    <a:latin typeface="+mn-lt"/>
                  </a:rPr>
                  <a:t>Energy Cost: </a:t>
                </a:r>
                <a:r>
                  <a:rPr lang="en-US" altLang="en-US" sz="2800" dirty="0">
                    <a:latin typeface="+mn-lt"/>
                  </a:rPr>
                  <a:t>Drive train simulation of unmanned ground vehicle</a:t>
                </a:r>
              </a:p>
              <a:p>
                <a:pPr>
                  <a:buFontTx/>
                  <a:buNone/>
                </a:pPr>
                <a:r>
                  <a:rPr lang="en-US" altLang="en-US" sz="2800" dirty="0">
                    <a:latin typeface="+mn-lt"/>
                  </a:rPr>
                  <a:t>	Calculates energy in kJ that it takes to move from one node to another. Vehicle has regenerative braking and an onboard 5kW generator.</a:t>
                </a:r>
              </a:p>
              <a:p>
                <a:pPr>
                  <a:buFontTx/>
                  <a:buNone/>
                </a:pPr>
                <a:r>
                  <a:rPr lang="en-US" altLang="en-US" sz="2800" dirty="0">
                    <a:latin typeface="+mn-lt"/>
                  </a:rPr>
                  <a:t>	</a:t>
                </a:r>
                <a:r>
                  <a:rPr lang="en-US" altLang="en-US" sz="2800" b="1" dirty="0">
                    <a:latin typeface="+mn-lt"/>
                  </a:rPr>
                  <a:t>Optimization Function: </a:t>
                </a:r>
                <a14:m>
                  <m:oMath xmlns:m="http://schemas.openxmlformats.org/officeDocument/2006/math">
                    <m:r>
                      <a:rPr lang="el-GR" altLang="en-US" sz="2800" i="1" dirty="0" smtClean="0">
                        <a:latin typeface="+mn-lt"/>
                      </a:rPr>
                      <m:t>𝛼</m:t>
                    </m:r>
                  </m:oMath>
                </a14:m>
                <a:r>
                  <a:rPr lang="en-US" altLang="en-US" sz="2800" dirty="0">
                    <a:latin typeface="+mn-lt"/>
                  </a:rPr>
                  <a:t> and </a:t>
                </a:r>
                <a14:m>
                  <m:oMath xmlns:m="http://schemas.openxmlformats.org/officeDocument/2006/math">
                    <m:r>
                      <a:rPr lang="el-GR" altLang="en-US" sz="2800" i="1" dirty="0" smtClean="0">
                        <a:latin typeface="+mn-lt"/>
                      </a:rPr>
                      <m:t>𝛽</m:t>
                    </m:r>
                  </m:oMath>
                </a14:m>
                <a:r>
                  <a:rPr lang="en-US" altLang="en-US" sz="2800" dirty="0">
                    <a:latin typeface="+mn-lt"/>
                  </a:rPr>
                  <a:t> can be changed to alter the weight of detection or energy cost. We minimize the total likelihood of detection when an arc is taken plus the scaled total energy cost of the path taken</a:t>
                </a:r>
              </a:p>
              <a:p>
                <a:pPr marL="0" indent="0">
                  <a:buNone/>
                </a:pPr>
                <a:endParaRPr lang="en-US" altLang="en-US" sz="2800" dirty="0"/>
              </a:p>
              <a:p>
                <a:pPr marL="0" indent="0">
                  <a:buNone/>
                </a:pPr>
                <a:endParaRPr lang="en-US" altLang="en-US" sz="2800" dirty="0"/>
              </a:p>
              <a:p>
                <a:pPr marL="0" indent="0">
                  <a:buNone/>
                </a:pPr>
                <a:endParaRPr lang="en-US" altLang="en-US" sz="2800" dirty="0"/>
              </a:p>
              <a:p>
                <a:pPr marL="0" indent="0">
                  <a:buNone/>
                </a:pPr>
                <a:endParaRPr lang="en-US" altLang="en-US" sz="2800" dirty="0"/>
              </a:p>
              <a:p>
                <a:pPr marL="0" indent="0">
                  <a:buNone/>
                </a:pPr>
                <a:endParaRPr lang="en-US" altLang="en-US" sz="2800" dirty="0"/>
              </a:p>
              <a:p>
                <a:pPr marL="0" indent="0" algn="ctr">
                  <a:buNone/>
                </a:pPr>
                <a:r>
                  <a:rPr lang="en-US" altLang="en-US" sz="3200" dirty="0">
                    <a:latin typeface="+mn-lt"/>
                  </a:rPr>
                  <a:t>Eq 1. Multi-Objective Optimization Function</a:t>
                </a:r>
              </a:p>
              <a:p>
                <a:pPr marL="0" indent="0">
                  <a:buNone/>
                </a:pPr>
                <a:endParaRPr lang="en-US" altLang="en-US" sz="3600" dirty="0"/>
              </a:p>
            </p:txBody>
          </p:sp>
        </mc:Choice>
        <mc:Fallback>
          <p:sp>
            <p:nvSpPr>
              <p:cNvPr id="29" name="Rectangle 294">
                <a:extLst>
                  <a:ext uri="{FF2B5EF4-FFF2-40B4-BE49-F238E27FC236}">
                    <a16:creationId xmlns:a16="http://schemas.microsoft.com/office/drawing/2014/main" id="{71EB6183-3783-6C14-EE5D-4531B6AD9509}"/>
                  </a:ext>
                </a:extLst>
              </p:cNvPr>
              <p:cNvSpPr>
                <a:spLocks noRot="1" noChangeAspect="1" noMove="1" noResize="1" noEditPoints="1" noAdjustHandles="1" noChangeArrowheads="1" noChangeShapeType="1" noTextEdit="1"/>
              </p:cNvSpPr>
              <p:nvPr/>
            </p:nvSpPr>
            <p:spPr bwMode="auto">
              <a:xfrm>
                <a:off x="12573000" y="5257800"/>
                <a:ext cx="11658600" cy="21602700"/>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30" name="Rectangle 301">
            <a:extLst>
              <a:ext uri="{FF2B5EF4-FFF2-40B4-BE49-F238E27FC236}">
                <a16:creationId xmlns:a16="http://schemas.microsoft.com/office/drawing/2014/main" id="{687E8BDB-1153-CDA9-3FFD-C83409C9320D}"/>
              </a:ext>
            </a:extLst>
          </p:cNvPr>
          <p:cNvSpPr txBox="1">
            <a:spLocks noChangeArrowheads="1"/>
          </p:cNvSpPr>
          <p:nvPr/>
        </p:nvSpPr>
        <p:spPr>
          <a:xfrm>
            <a:off x="24460200" y="5257800"/>
            <a:ext cx="11229975" cy="21564600"/>
          </a:xfrm>
          <a:prstGeom prst="rect">
            <a:avLst/>
          </a:prstGeom>
        </p:spPr>
        <p:txBody>
          <a:bodyPr/>
          <a:lstStyle>
            <a:lvl1pPr marL="137157" indent="-137157" algn="l" defTabSz="685784" rtl="0" eaLnBrk="1" latinLnBrk="0" hangingPunct="1">
              <a:lnSpc>
                <a:spcPct val="95000"/>
              </a:lnSpc>
              <a:spcBef>
                <a:spcPts val="750"/>
              </a:spcBef>
              <a:buFont typeface="Arial" panose="020B0604020202020204" pitchFamily="34" charset="0"/>
              <a:buChar char="▪"/>
              <a:defRPr sz="1275" kern="1200">
                <a:solidFill>
                  <a:schemeClr val="tx1"/>
                </a:solidFill>
                <a:latin typeface="+mn-lt"/>
                <a:ea typeface="+mn-ea"/>
                <a:cs typeface="+mn-cs"/>
              </a:defRPr>
            </a:lvl1pPr>
            <a:lvl2pPr marL="274313"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2pPr>
            <a:lvl3pPr marL="411470"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3pPr>
            <a:lvl4pPr marL="548627"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4pPr>
            <a:lvl5pPr marL="685784"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5pPr>
            <a:lvl6pPr marL="822939"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6pPr>
            <a:lvl7pPr marL="960096"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7pPr>
            <a:lvl8pPr marL="1097252"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8pPr>
            <a:lvl9pPr marL="1234409"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9pPr>
          </a:lstStyle>
          <a:p>
            <a:pPr marL="476250" indent="-476250">
              <a:buFontTx/>
              <a:buNone/>
            </a:pPr>
            <a:r>
              <a:rPr lang="en-US" altLang="en-US" sz="4000" b="1" dirty="0"/>
              <a:t>Results</a:t>
            </a:r>
          </a:p>
          <a:p>
            <a:pPr marL="476250" indent="-476250">
              <a:buFontTx/>
              <a:buNone/>
            </a:pPr>
            <a:endParaRPr lang="en-US" altLang="en-US" sz="4000" b="1" dirty="0"/>
          </a:p>
          <a:p>
            <a:pPr marL="476250" indent="-476250">
              <a:buFontTx/>
              <a:buNone/>
            </a:pPr>
            <a:endParaRPr lang="en-US" altLang="en-US" sz="4000" b="1" dirty="0"/>
          </a:p>
          <a:p>
            <a:pPr marL="476250" indent="-476250">
              <a:buFontTx/>
              <a:buNone/>
            </a:pPr>
            <a:endParaRPr lang="en-US" altLang="en-US" sz="4000" b="1" dirty="0"/>
          </a:p>
          <a:p>
            <a:pPr marL="476250" indent="-476250">
              <a:buFontTx/>
              <a:buNone/>
            </a:pPr>
            <a:endParaRPr lang="en-US" altLang="en-US" sz="4000" b="1" dirty="0"/>
          </a:p>
          <a:p>
            <a:pPr marL="476250" indent="-476250">
              <a:buFontTx/>
              <a:buNone/>
            </a:pPr>
            <a:endParaRPr lang="en-US" altLang="en-US" sz="4000" b="1" dirty="0"/>
          </a:p>
          <a:p>
            <a:pPr marL="476250" indent="-476250">
              <a:buFontTx/>
              <a:buNone/>
            </a:pPr>
            <a:endParaRPr lang="en-US" altLang="en-US" sz="4000" b="1" dirty="0"/>
          </a:p>
          <a:p>
            <a:pPr marL="476250" indent="-476250">
              <a:buFontTx/>
              <a:buNone/>
            </a:pPr>
            <a:endParaRPr lang="en-US" altLang="en-US" sz="4000" b="1" dirty="0"/>
          </a:p>
          <a:p>
            <a:pPr marL="476250" indent="-476250">
              <a:buFontTx/>
              <a:buNone/>
            </a:pPr>
            <a:endParaRPr lang="en-US" altLang="en-US" sz="4000" b="1" dirty="0"/>
          </a:p>
          <a:p>
            <a:pPr marL="476250" indent="-476250">
              <a:buFontTx/>
              <a:buNone/>
            </a:pPr>
            <a:endParaRPr lang="en-US" altLang="en-US" sz="4000" b="1" dirty="0"/>
          </a:p>
          <a:p>
            <a:pPr marL="476250" indent="-476250">
              <a:buFontTx/>
              <a:buNone/>
            </a:pPr>
            <a:endParaRPr lang="en-US" altLang="en-US" sz="4000" b="1" dirty="0"/>
          </a:p>
          <a:p>
            <a:pPr marL="476250" indent="-476250"/>
            <a:endParaRPr lang="en-US" altLang="en-US" sz="2400" dirty="0"/>
          </a:p>
          <a:p>
            <a:pPr marL="476250" indent="-476250"/>
            <a:endParaRPr lang="en-US" altLang="en-US" sz="2400" dirty="0"/>
          </a:p>
          <a:p>
            <a:pPr marL="476250" indent="-476250"/>
            <a:endParaRPr lang="en-US" altLang="en-US" sz="2400" dirty="0"/>
          </a:p>
          <a:p>
            <a:pPr marL="476250" indent="-476250"/>
            <a:endParaRPr lang="en-US" altLang="en-US" sz="2400" dirty="0"/>
          </a:p>
          <a:p>
            <a:pPr marL="476250" indent="-476250"/>
            <a:endParaRPr lang="en-US" altLang="en-US" sz="2400" dirty="0"/>
          </a:p>
          <a:p>
            <a:pPr marL="476250" indent="-476250"/>
            <a:endParaRPr lang="en-US" altLang="en-US" sz="2400" dirty="0"/>
          </a:p>
          <a:p>
            <a:pPr marL="476250" indent="-476250"/>
            <a:endParaRPr lang="en-US" altLang="en-US" sz="2400" dirty="0"/>
          </a:p>
          <a:p>
            <a:pPr marL="0" indent="0" algn="ctr">
              <a:buFont typeface="Arial" panose="020B0604020202020204" pitchFamily="34" charset="0"/>
              <a:buNone/>
            </a:pPr>
            <a:endParaRPr lang="en-US" altLang="en-US" sz="3200" dirty="0">
              <a:latin typeface="+mj-lt"/>
            </a:endParaRPr>
          </a:p>
          <a:p>
            <a:pPr marL="0" indent="0" algn="ctr">
              <a:buFont typeface="Arial" panose="020B0604020202020204" pitchFamily="34" charset="0"/>
              <a:buNone/>
            </a:pPr>
            <a:r>
              <a:rPr lang="en-US" altLang="en-US" sz="3200" dirty="0">
                <a:latin typeface="+mj-lt"/>
              </a:rPr>
              <a:t>Fig 3. Results with Different Objective Weights</a:t>
            </a:r>
            <a:endParaRPr lang="en-US" altLang="en-US" sz="4000" b="1" dirty="0"/>
          </a:p>
          <a:p>
            <a:pPr marL="476250" indent="-476250">
              <a:buFontTx/>
              <a:buNone/>
            </a:pPr>
            <a:r>
              <a:rPr lang="en-US" altLang="en-US" sz="4000" b="1" dirty="0"/>
              <a:t>Conclusion</a:t>
            </a:r>
          </a:p>
          <a:p>
            <a:pPr marL="476250" indent="-476250">
              <a:buFontTx/>
              <a:buNone/>
            </a:pPr>
            <a:r>
              <a:rPr lang="en-US" altLang="en-US" sz="4000" b="1" dirty="0"/>
              <a:t>	</a:t>
            </a:r>
            <a:r>
              <a:rPr lang="en-US" altLang="en-US" sz="2800" dirty="0"/>
              <a:t>The generated paths allow for three distinct options for a commander to  choose from. The path solely minimizing energy consumption goes directly through an enemy, while the path minimizing solely detection consumes more energy and takes a more round about path. Allowing for the customization of weights for both detection and energy consumption allows for a pareto frontier of decisions a commander can make. </a:t>
            </a:r>
          </a:p>
          <a:p>
            <a:pPr marL="476250" indent="-476250">
              <a:buFontTx/>
              <a:buNone/>
            </a:pPr>
            <a:endParaRPr lang="en-US" altLang="en-US" sz="2400" dirty="0"/>
          </a:p>
          <a:p>
            <a:pPr marL="476250" indent="-476250">
              <a:buFontTx/>
              <a:buNone/>
            </a:pPr>
            <a:r>
              <a:rPr lang="en-US" altLang="en-US" sz="4000" b="1" dirty="0"/>
              <a:t>References</a:t>
            </a:r>
          </a:p>
          <a:p>
            <a:pPr marL="1024877" lvl="4" indent="-476250">
              <a:buNone/>
            </a:pPr>
            <a:r>
              <a:rPr lang="en-US" altLang="en-US" sz="2800" dirty="0"/>
              <a:t>Kendall, Thomas P., Daniel T. Killian, and Matthew J. Koch. "Optimized Tactical Route Planning." Military Operations Research Journal 28, no. 4 (2023): 5-21.</a:t>
            </a:r>
          </a:p>
        </p:txBody>
      </p:sp>
      <p:pic>
        <p:nvPicPr>
          <p:cNvPr id="79" name="Picture 78">
            <a:extLst>
              <a:ext uri="{FF2B5EF4-FFF2-40B4-BE49-F238E27FC236}">
                <a16:creationId xmlns:a16="http://schemas.microsoft.com/office/drawing/2014/main" id="{558EE6D8-B4E3-424A-EB67-C2715A19521B}"/>
              </a:ext>
            </a:extLst>
          </p:cNvPr>
          <p:cNvPicPr>
            <a:picLocks noChangeAspect="1"/>
          </p:cNvPicPr>
          <p:nvPr/>
        </p:nvPicPr>
        <p:blipFill>
          <a:blip r:embed="rId4"/>
          <a:stretch>
            <a:fillRect/>
          </a:stretch>
        </p:blipFill>
        <p:spPr>
          <a:xfrm>
            <a:off x="12649200" y="5714751"/>
            <a:ext cx="12281395" cy="6405420"/>
          </a:xfrm>
          <a:prstGeom prst="rect">
            <a:avLst/>
          </a:prstGeom>
        </p:spPr>
      </p:pic>
      <p:pic>
        <p:nvPicPr>
          <p:cNvPr id="80" name="Picture 79">
            <a:extLst>
              <a:ext uri="{FF2B5EF4-FFF2-40B4-BE49-F238E27FC236}">
                <a16:creationId xmlns:a16="http://schemas.microsoft.com/office/drawing/2014/main" id="{D2EDD325-74D0-4B3E-FCCD-3C79B96528F9}"/>
              </a:ext>
            </a:extLst>
          </p:cNvPr>
          <p:cNvPicPr>
            <a:picLocks noChangeAspect="1"/>
          </p:cNvPicPr>
          <p:nvPr/>
        </p:nvPicPr>
        <p:blipFill>
          <a:blip r:embed="rId5"/>
          <a:stretch>
            <a:fillRect/>
          </a:stretch>
        </p:blipFill>
        <p:spPr>
          <a:xfrm>
            <a:off x="2458065" y="14288736"/>
            <a:ext cx="8612961" cy="5410621"/>
          </a:xfrm>
          <a:prstGeom prst="rect">
            <a:avLst/>
          </a:prstGeom>
        </p:spPr>
      </p:pic>
      <p:pic>
        <p:nvPicPr>
          <p:cNvPr id="81" name="Picture 80">
            <a:extLst>
              <a:ext uri="{FF2B5EF4-FFF2-40B4-BE49-F238E27FC236}">
                <a16:creationId xmlns:a16="http://schemas.microsoft.com/office/drawing/2014/main" id="{A02E9D15-85E1-1AF5-345B-BF83FD3D4393}"/>
              </a:ext>
            </a:extLst>
          </p:cNvPr>
          <p:cNvPicPr>
            <a:picLocks noChangeAspect="1"/>
          </p:cNvPicPr>
          <p:nvPr/>
        </p:nvPicPr>
        <p:blipFill rotWithShape="1">
          <a:blip r:embed="rId6"/>
          <a:srcRect l="26209" r="27436"/>
          <a:stretch/>
        </p:blipFill>
        <p:spPr>
          <a:xfrm>
            <a:off x="13798091" y="20725881"/>
            <a:ext cx="8979818" cy="1917875"/>
          </a:xfrm>
          <a:prstGeom prst="rect">
            <a:avLst/>
          </a:prstGeom>
        </p:spPr>
      </p:pic>
    </p:spTree>
    <p:extLst>
      <p:ext uri="{BB962C8B-B14F-4D97-AF65-F5344CB8AC3E}">
        <p14:creationId xmlns:p14="http://schemas.microsoft.com/office/powerpoint/2010/main" val="2696109715"/>
      </p:ext>
    </p:extLst>
  </p:cSld>
  <p:clrMapOvr>
    <a:masterClrMapping/>
  </p:clrMapOvr>
</p:sld>
</file>

<file path=ppt/theme/theme1.xml><?xml version="1.0" encoding="utf-8"?>
<a:theme xmlns:a="http://schemas.openxmlformats.org/drawingml/2006/main" name="Poster">
  <a:themeElements>
    <a:clrScheme name="US Army Color Palette">
      <a:dk1>
        <a:srgbClr val="000000"/>
      </a:dk1>
      <a:lt1>
        <a:srgbClr val="FFFFFF"/>
      </a:lt1>
      <a:dk2>
        <a:srgbClr val="221F20"/>
      </a:dk2>
      <a:lt2>
        <a:srgbClr val="FFCC01"/>
      </a:lt2>
      <a:accent1>
        <a:srgbClr val="221F20"/>
      </a:accent1>
      <a:accent2>
        <a:srgbClr val="FFCC01"/>
      </a:accent2>
      <a:accent3>
        <a:srgbClr val="727365"/>
      </a:accent3>
      <a:accent4>
        <a:srgbClr val="D5D5D7"/>
      </a:accent4>
      <a:accent5>
        <a:srgbClr val="565557"/>
      </a:accent5>
      <a:accent6>
        <a:srgbClr val="BFB8A6"/>
      </a:accent6>
      <a:hlink>
        <a:srgbClr val="565557"/>
      </a:hlink>
      <a:folHlink>
        <a:srgbClr val="305B6E"/>
      </a:folHlink>
    </a:clrScheme>
    <a:fontScheme name="US Army 2023 Fonts">
      <a:majorFont>
        <a:latin typeface="Arial"/>
        <a:ea typeface=""/>
        <a:cs typeface=""/>
      </a:majorFont>
      <a:minorFont>
        <a:latin typeface="Arial"/>
        <a:ea typeface=""/>
        <a:cs typeface=""/>
      </a:minorFont>
    </a:fontScheme>
    <a:fmtScheme name="US Army 2023 Effects">
      <a:fillStyleLst>
        <a:solidFill>
          <a:schemeClr val="phClr"/>
        </a:solidFill>
        <a:solidFill>
          <a:schemeClr val="phClr"/>
        </a:solidFill>
        <a:solidFill>
          <a:schemeClr val="phClr"/>
        </a:solidFill>
      </a:fillStyleLst>
      <a:lnStyleLst>
        <a:ln w="12700" cap="flat" cmpd="sng" algn="ctr">
          <a:solidFill>
            <a:schemeClr val="ph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miter/>
        </a:ln>
      </a:spPr>
      <a:bodyPr/>
      <a:lstStyle>
        <a:defPPr algn="ctr">
          <a:lnSpc>
            <a:spcPct val="95000"/>
          </a:lnSpc>
          <a:defRPr sz="1700"/>
        </a:defPPr>
      </a:lstStyle>
      <a:style>
        <a:lnRef idx="0">
          <a:schemeClr val="accent1"/>
        </a:lnRef>
        <a:fillRef idx="1">
          <a:schemeClr val="accent1"/>
        </a:fillRef>
        <a:effectRef idx="0">
          <a:srgbClr val="000000"/>
        </a:effectRef>
        <a:fontRef idx="minor">
          <a:srgbClr val="FFFFFF"/>
        </a:fontRef>
      </a:style>
    </a:spDef>
    <a:lnDef>
      <a:spPr>
        <a:ln w="12700" cap="flat">
          <a:miter/>
        </a:ln>
      </a:spPr>
      <a:bodyPr/>
      <a:lstStyle/>
      <a:style>
        <a:lnRef idx="1">
          <a:schemeClr val="accent1"/>
        </a:lnRef>
        <a:fillRef idx="0">
          <a:schemeClr val="accent1"/>
        </a:fillRef>
        <a:effectRef idx="0">
          <a:srgbClr val="000000"/>
        </a:effectRef>
        <a:fontRef idx="minor">
          <a:srgbClr val="FFFFFF"/>
        </a:fontRef>
      </a:style>
    </a:lnDef>
    <a:txDef>
      <a:spPr>
        <a:noFill/>
      </a:spPr>
      <a:bodyPr wrap="square" lIns="0" tIns="0" rIns="0" bIns="0" rtlCol="0">
        <a:noAutofit/>
      </a:bodyPr>
      <a:lstStyle>
        <a:defPPr marL="182880" indent="-182880">
          <a:lnSpc>
            <a:spcPct val="95000"/>
          </a:lnSpc>
          <a:spcBef>
            <a:spcPts val="1000"/>
          </a:spcBef>
          <a:buSzPct val="100000"/>
          <a:buFont typeface="Arial"/>
          <a:buChar char="▪"/>
          <a:defRPr sz="1700"/>
        </a:defPPr>
      </a:lstStyle>
    </a:txDef>
  </a:objectDefaults>
  <a:extraClrSchemeLst/>
  <a:custClrLst>
    <a:custClr name="Army Black">
      <a:srgbClr val="221F20"/>
    </a:custClr>
    <a:custClr name="Army Gold">
      <a:srgbClr val="FFCC01"/>
    </a:custClr>
    <a:custClr name="White">
      <a:srgbClr val="FFFFFF"/>
    </a:custClr>
    <a:custClr name="Army Green">
      <a:srgbClr val="2F372F"/>
    </a:custClr>
    <a:custClr name="Tan">
      <a:srgbClr val="F1E4C7"/>
    </a:custClr>
    <a:custClr name="Field 01">
      <a:srgbClr val="727365"/>
    </a:custClr>
    <a:custClr name="Field 02">
      <a:srgbClr val="BFB8A6"/>
    </a:custClr>
    <a:custClr name="Gray 01">
      <a:srgbClr val="565557"/>
    </a:custClr>
    <a:custClr name="Gray 02">
      <a:srgbClr val="D5D5D7"/>
    </a:custClr>
    <a:custClr name="Highlight Orange">
      <a:srgbClr val="F16521"/>
    </a:custClr>
    <a:custClr name="Highlight Green">
      <a:srgbClr val="2DAA27"/>
    </a:custClr>
    <a:custClr name="Highlight Red">
      <a:srgbClr val="CF0000"/>
    </a:custClr>
  </a:custClrLst>
  <a:extLst>
    <a:ext uri="{05A4C25C-085E-4340-85A3-A5531E510DB2}">
      <thm15:themeFamily xmlns:thm15="http://schemas.microsoft.com/office/thememl/2012/main" name="US Army PowerPoint 16x9 12Feb2023" id="{3EB2FCAD-453B-4F97-9379-31EB449BB4A1}" vid="{CCBAEC26-5D3F-44DD-9C13-DB69982D462A}"/>
    </a:ext>
  </a:extLst>
</a:theme>
</file>

<file path=ppt/theme/theme2.xml><?xml version="1.0" encoding="utf-8"?>
<a:theme xmlns:a="http://schemas.openxmlformats.org/drawingml/2006/main" name="US Army 2023">
  <a:themeElements>
    <a:clrScheme name="US Army 2023 Colors">
      <a:dk1>
        <a:srgbClr val="221F20"/>
      </a:dk1>
      <a:lt1>
        <a:srgbClr val="FFFFFF"/>
      </a:lt1>
      <a:dk2>
        <a:srgbClr val="221F20"/>
      </a:dk2>
      <a:lt2>
        <a:srgbClr val="FFCC01"/>
      </a:lt2>
      <a:accent1>
        <a:srgbClr val="221F20"/>
      </a:accent1>
      <a:accent2>
        <a:srgbClr val="FFCC01"/>
      </a:accent2>
      <a:accent3>
        <a:srgbClr val="727365"/>
      </a:accent3>
      <a:accent4>
        <a:srgbClr val="D5D5D7"/>
      </a:accent4>
      <a:accent5>
        <a:srgbClr val="565557"/>
      </a:accent5>
      <a:accent6>
        <a:srgbClr val="BFB8A6"/>
      </a:accent6>
      <a:hlink>
        <a:srgbClr val="565557"/>
      </a:hlink>
      <a:folHlink>
        <a:srgbClr val="565557"/>
      </a:folHlink>
    </a:clrScheme>
    <a:fontScheme name="US Army 2023 Fonts">
      <a:majorFont>
        <a:latin typeface="Arial"/>
        <a:ea typeface=""/>
        <a:cs typeface=""/>
      </a:majorFont>
      <a:minorFont>
        <a:latin typeface="Arial"/>
        <a:ea typeface=""/>
        <a:cs typeface=""/>
      </a:minorFont>
    </a:fontScheme>
    <a:fmtScheme name="US Army 2023 Effects">
      <a:fillStyleLst>
        <a:solidFill>
          <a:schemeClr val="phClr"/>
        </a:solidFill>
        <a:solidFill>
          <a:schemeClr val="phClr"/>
        </a:solidFill>
        <a:solidFill>
          <a:schemeClr val="phClr"/>
        </a:solidFill>
      </a:fillStyleLst>
      <a:lnStyleLst>
        <a:ln w="12700" cap="flat" cmpd="sng" algn="ctr">
          <a:solidFill>
            <a:schemeClr val="ph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miter/>
        </a:ln>
      </a:spPr>
      <a:bodyPr/>
      <a:lstStyle>
        <a:defPPr algn="ctr">
          <a:lnSpc>
            <a:spcPct val="95000"/>
          </a:lnSpc>
          <a:defRPr sz="1700"/>
        </a:defPPr>
      </a:lstStyle>
      <a:style>
        <a:lnRef idx="0">
          <a:schemeClr val="accent1"/>
        </a:lnRef>
        <a:fillRef idx="1">
          <a:schemeClr val="accent1"/>
        </a:fillRef>
        <a:effectRef idx="0">
          <a:srgbClr val="000000"/>
        </a:effectRef>
        <a:fontRef idx="minor">
          <a:srgbClr val="FFFFFF"/>
        </a:fontRef>
      </a:style>
    </a:spDef>
    <a:lnDef>
      <a:spPr>
        <a:ln w="12700" cap="flat">
          <a:miter/>
        </a:ln>
      </a:spPr>
      <a:bodyPr/>
      <a:lstStyle/>
      <a:style>
        <a:lnRef idx="1">
          <a:schemeClr val="accent1"/>
        </a:lnRef>
        <a:fillRef idx="0">
          <a:schemeClr val="accent1"/>
        </a:fillRef>
        <a:effectRef idx="0">
          <a:srgbClr val="000000"/>
        </a:effectRef>
        <a:fontRef idx="minor">
          <a:srgbClr val="FFFFFF"/>
        </a:fontRef>
      </a:style>
    </a:lnDef>
    <a:txDef>
      <a:spPr>
        <a:noFill/>
      </a:spPr>
      <a:bodyPr wrap="square" lIns="0" tIns="0" rIns="0" bIns="0" rtlCol="0">
        <a:noAutofit/>
      </a:bodyPr>
      <a:lstStyle>
        <a:defPPr marL="182880" indent="-182880">
          <a:lnSpc>
            <a:spcPct val="95000"/>
          </a:lnSpc>
          <a:spcBef>
            <a:spcPts val="1000"/>
          </a:spcBef>
          <a:buSzPct val="100000"/>
          <a:buFont typeface="Arial"/>
          <a:buChar char="▪"/>
          <a:defRPr sz="1700"/>
        </a:defPPr>
      </a:lstStyle>
    </a:txDef>
  </a:objectDefaults>
  <a:extraClrSchemeLst/>
  <a:custClrLst>
    <a:custClr name="Army Black">
      <a:srgbClr val="221F20"/>
    </a:custClr>
    <a:custClr name="Army Gold">
      <a:srgbClr val="FFCC01"/>
    </a:custClr>
    <a:custClr name="White">
      <a:srgbClr val="FFFFFF"/>
    </a:custClr>
    <a:custClr name="Army Green">
      <a:srgbClr val="2F372F"/>
    </a:custClr>
    <a:custClr name="Tan">
      <a:srgbClr val="F1E4C7"/>
    </a:custClr>
    <a:custClr name="Field 01">
      <a:srgbClr val="727365"/>
    </a:custClr>
    <a:custClr name="Field 02">
      <a:srgbClr val="BFB8A6"/>
    </a:custClr>
    <a:custClr name="Gray 01">
      <a:srgbClr val="565557"/>
    </a:custClr>
    <a:custClr name="Gray 02">
      <a:srgbClr val="D5D5D7"/>
    </a:custClr>
    <a:custClr name="Highlight Orange">
      <a:srgbClr val="F16521"/>
    </a:custClr>
    <a:custClr name="Highlight Green">
      <a:srgbClr val="2DAA27"/>
    </a:custClr>
    <a:custClr name="Highlight Red">
      <a:srgbClr val="CF0000"/>
    </a:custClr>
  </a:custClrLst>
</a:theme>
</file>

<file path=ppt/theme/theme3.xml><?xml version="1.0" encoding="utf-8"?>
<a:theme xmlns:a="http://schemas.openxmlformats.org/drawingml/2006/main" name="US Army 2023">
  <a:themeElements>
    <a:clrScheme name="US Army 2023 Colors">
      <a:dk1>
        <a:srgbClr val="221F20"/>
      </a:dk1>
      <a:lt1>
        <a:srgbClr val="FFFFFF"/>
      </a:lt1>
      <a:dk2>
        <a:srgbClr val="221F20"/>
      </a:dk2>
      <a:lt2>
        <a:srgbClr val="FFCC01"/>
      </a:lt2>
      <a:accent1>
        <a:srgbClr val="221F20"/>
      </a:accent1>
      <a:accent2>
        <a:srgbClr val="FFCC01"/>
      </a:accent2>
      <a:accent3>
        <a:srgbClr val="727365"/>
      </a:accent3>
      <a:accent4>
        <a:srgbClr val="D5D5D7"/>
      </a:accent4>
      <a:accent5>
        <a:srgbClr val="565557"/>
      </a:accent5>
      <a:accent6>
        <a:srgbClr val="BFB8A6"/>
      </a:accent6>
      <a:hlink>
        <a:srgbClr val="565557"/>
      </a:hlink>
      <a:folHlink>
        <a:srgbClr val="565557"/>
      </a:folHlink>
    </a:clrScheme>
    <a:fontScheme name="US Army 2023 Fonts">
      <a:majorFont>
        <a:latin typeface="Arial"/>
        <a:ea typeface=""/>
        <a:cs typeface=""/>
      </a:majorFont>
      <a:minorFont>
        <a:latin typeface="Arial"/>
        <a:ea typeface=""/>
        <a:cs typeface=""/>
      </a:minorFont>
    </a:fontScheme>
    <a:fmtScheme name="US Army 2023 Effects">
      <a:fillStyleLst>
        <a:solidFill>
          <a:schemeClr val="phClr"/>
        </a:solidFill>
        <a:solidFill>
          <a:schemeClr val="phClr"/>
        </a:solidFill>
        <a:solidFill>
          <a:schemeClr val="phClr"/>
        </a:solidFill>
      </a:fillStyleLst>
      <a:lnStyleLst>
        <a:ln w="12700" cap="flat" cmpd="sng" algn="ctr">
          <a:solidFill>
            <a:schemeClr val="ph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miter/>
        </a:ln>
      </a:spPr>
      <a:bodyPr/>
      <a:lstStyle>
        <a:defPPr algn="ctr">
          <a:lnSpc>
            <a:spcPct val="95000"/>
          </a:lnSpc>
          <a:defRPr sz="1700"/>
        </a:defPPr>
      </a:lstStyle>
      <a:style>
        <a:lnRef idx="0">
          <a:schemeClr val="accent1"/>
        </a:lnRef>
        <a:fillRef idx="1">
          <a:schemeClr val="accent1"/>
        </a:fillRef>
        <a:effectRef idx="0">
          <a:srgbClr val="000000"/>
        </a:effectRef>
        <a:fontRef idx="minor">
          <a:srgbClr val="FFFFFF"/>
        </a:fontRef>
      </a:style>
    </a:spDef>
    <a:lnDef>
      <a:spPr>
        <a:ln w="12700" cap="flat">
          <a:miter/>
        </a:ln>
      </a:spPr>
      <a:bodyPr/>
      <a:lstStyle/>
      <a:style>
        <a:lnRef idx="1">
          <a:schemeClr val="accent1"/>
        </a:lnRef>
        <a:fillRef idx="0">
          <a:schemeClr val="accent1"/>
        </a:fillRef>
        <a:effectRef idx="0">
          <a:srgbClr val="000000"/>
        </a:effectRef>
        <a:fontRef idx="minor">
          <a:srgbClr val="FFFFFF"/>
        </a:fontRef>
      </a:style>
    </a:lnDef>
    <a:txDef>
      <a:spPr>
        <a:noFill/>
      </a:spPr>
      <a:bodyPr wrap="square" lIns="0" tIns="0" rIns="0" bIns="0" rtlCol="0">
        <a:noAutofit/>
      </a:bodyPr>
      <a:lstStyle>
        <a:defPPr marL="182880" indent="-182880">
          <a:lnSpc>
            <a:spcPct val="95000"/>
          </a:lnSpc>
          <a:spcBef>
            <a:spcPts val="1000"/>
          </a:spcBef>
          <a:buSzPct val="100000"/>
          <a:buFont typeface="Arial"/>
          <a:buChar char="▪"/>
          <a:defRPr sz="1700"/>
        </a:defPPr>
      </a:lstStyle>
    </a:txDef>
  </a:objectDefaults>
  <a:extraClrSchemeLst/>
  <a:custClrLst>
    <a:custClr name="Army Black">
      <a:srgbClr val="221F20"/>
    </a:custClr>
    <a:custClr name="Army Gold">
      <a:srgbClr val="FFCC01"/>
    </a:custClr>
    <a:custClr name="White">
      <a:srgbClr val="FFFFFF"/>
    </a:custClr>
    <a:custClr name="Army Green">
      <a:srgbClr val="2F372F"/>
    </a:custClr>
    <a:custClr name="Tan">
      <a:srgbClr val="F1E4C7"/>
    </a:custClr>
    <a:custClr name="Field 01">
      <a:srgbClr val="727365"/>
    </a:custClr>
    <a:custClr name="Field 02">
      <a:srgbClr val="BFB8A6"/>
    </a:custClr>
    <a:custClr name="Gray 01">
      <a:srgbClr val="565557"/>
    </a:custClr>
    <a:custClr name="Gray 02">
      <a:srgbClr val="D5D5D7"/>
    </a:custClr>
    <a:custClr name="Highlight Orange">
      <a:srgbClr val="F16521"/>
    </a:custClr>
    <a:custClr name="Highlight Green">
      <a:srgbClr val="2DAA27"/>
    </a:custClr>
    <a:custClr name="Highlight Red">
      <a:srgbClr val="CF0000"/>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ARLDocument" ma:contentTypeID="0x010100F57845357F01A645BDDB55035AD306210079CDB6975C836F48840971A98D55EBD9" ma:contentTypeVersion="68" ma:contentTypeDescription="" ma:contentTypeScope="" ma:versionID="027ee29eff800501fa7a72c52ec76b42">
  <xsd:schema xmlns:xsd="http://www.w3.org/2001/XMLSchema" xmlns:xs="http://www.w3.org/2001/XMLSchema" xmlns:p="http://schemas.microsoft.com/office/2006/metadata/properties" xmlns:ns2="0af80518-e234-4524-a086-ea5aaacc9e52" xmlns:ns3="dc45cefe-82e5-430d-96ca-c14d61ae80fe" targetNamespace="http://schemas.microsoft.com/office/2006/metadata/properties" ma:root="true" ma:fieldsID="32fa97dbc07693eb4208736d039bed3d" ns2:_="" ns3:_="">
    <xsd:import namespace="0af80518-e234-4524-a086-ea5aaacc9e52"/>
    <xsd:import namespace="dc45cefe-82e5-430d-96ca-c14d61ae80fe"/>
    <xsd:element name="properties">
      <xsd:complexType>
        <xsd:sequence>
          <xsd:element name="documentManagement">
            <xsd:complexType>
              <xsd:all>
                <xsd:element ref="ns2:c680a5635a1647329ff54fd6ea8ab0f3" minOccurs="0"/>
                <xsd:element ref="ns2:TaxCatchAll" minOccurs="0"/>
                <xsd:element ref="ns2:TaxCatchAllLabel" minOccurs="0"/>
                <xsd:element ref="ns2:md06dca9dc2c49eaa4d221f8908791ed" minOccurs="0"/>
                <xsd:element ref="ns2:n47bf2a4c8f44329af595fba1bbc01e8" minOccurs="0"/>
                <xsd:element ref="ns2:ec084a4d023b47e3a8f7099c2606429a" minOccurs="0"/>
                <xsd:element ref="ns2:nbbba2fb940a473e9f4befa76ebf67bf" minOccurs="0"/>
                <xsd:element ref="ns2:cf5fcbd0c74d405d90ed70e087e0456c" minOccurs="0"/>
                <xsd:element ref="ns2:TaxKeywordTaxHTField" minOccurs="0"/>
                <xsd:element ref="ns2:SharedWithUsers" minOccurs="0"/>
                <xsd:element ref="ns2:SharedWithDetails" minOccurs="0"/>
                <xsd:element ref="ns3:MediaServiceSearchProperties" minOccurs="0"/>
                <xsd:element ref="ns2:iaafe7ea80d24ce993ffae9a1c30bb70" minOccurs="0"/>
                <xsd:element ref="ns2:j559ec4d85c14f7fbbf9eac59a5cf229" minOccurs="0"/>
                <xsd:element ref="ns2:md4c00225b6942bfa157cf6ba0a05d29" minOccurs="0"/>
                <xsd:element ref="ns2:Organization" minOccurs="0"/>
                <xsd:element ref="ns2:Review_x0020_Date" minOccurs="0"/>
                <xsd:element ref="ns2:Record" minOccurs="0"/>
                <xsd:element ref="ns2:Published_x0020_Date" minOccurs="0"/>
                <xsd:element ref="ns2:d913741eec5d4165a26123ba450cdd8a" minOccurs="0"/>
                <xsd:element ref="ns2:F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f80518-e234-4524-a086-ea5aaacc9e52" elementFormDefault="qualified">
    <xsd:import namespace="http://schemas.microsoft.com/office/2006/documentManagement/types"/>
    <xsd:import namespace="http://schemas.microsoft.com/office/infopath/2007/PartnerControls"/>
    <xsd:element name="c680a5635a1647329ff54fd6ea8ab0f3" ma:index="8" nillable="true" ma:taxonomy="true" ma:internalName="c680a5635a1647329ff54fd6ea8ab0f3" ma:taxonomyFieldName="Classification" ma:displayName="Classification" ma:readOnly="false" ma:default="-1;#CUI|e2969fe6-f897-4025-b192-880bc59cd6c7" ma:fieldId="{c680a563-5a16-4732-9ff5-4fd6ea8ab0f3}" ma:sspId="cc874fec-6985-468d-9a86-0194f6fd86dc" ma:termSetId="becc1029-af22-4f13-8916-782d334482c8" ma:anchorId="1082bfd2-086f-4d8f-8f17-bdaa74b64107" ma:open="false" ma:isKeyword="false">
      <xsd:complexType>
        <xsd:sequence>
          <xsd:element ref="pc:Terms" minOccurs="0" maxOccurs="1"/>
        </xsd:sequence>
      </xsd:complexType>
    </xsd:element>
    <xsd:element name="TaxCatchAll" ma:index="9" nillable="true" ma:displayName="Taxonomy Catch All Column" ma:hidden="true" ma:list="{2c59c1cf-daed-4bae-8086-07c16e54526a}" ma:internalName="TaxCatchAll" ma:readOnly="false" ma:showField="CatchAllData" ma:web="0af80518-e234-4524-a086-ea5aaacc9e52">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c59c1cf-daed-4bae-8086-07c16e54526a}" ma:internalName="TaxCatchAllLabel" ma:readOnly="true" ma:showField="CatchAllDataLabel" ma:web="0af80518-e234-4524-a086-ea5aaacc9e52">
      <xsd:complexType>
        <xsd:complexContent>
          <xsd:extension base="dms:MultiChoiceLookup">
            <xsd:sequence>
              <xsd:element name="Value" type="dms:Lookup" maxOccurs="unbounded" minOccurs="0" nillable="true"/>
            </xsd:sequence>
          </xsd:extension>
        </xsd:complexContent>
      </xsd:complexType>
    </xsd:element>
    <xsd:element name="md06dca9dc2c49eaa4d221f8908791ed" ma:index="12" ma:taxonomy="true" ma:internalName="md06dca9dc2c49eaa4d221f8908791ed" ma:taxonomyFieldName="Releasability" ma:displayName="Releasability" ma:readOnly="false" ma:default="-1;#D|f78f58f1-43a3-41f5-bbb1-89e5e0b3a428" ma:fieldId="{6d06dca9-dc2c-49ea-a4d2-21f8908791ed}" ma:sspId="cc874fec-6985-468d-9a86-0194f6fd86dc" ma:termSetId="becc1029-af22-4f13-8916-782d334482c8" ma:anchorId="5833483e-5a17-4d64-88fa-96d23c9fbeda" ma:open="false" ma:isKeyword="false">
      <xsd:complexType>
        <xsd:sequence>
          <xsd:element ref="pc:Terms" minOccurs="0" maxOccurs="1"/>
        </xsd:sequence>
      </xsd:complexType>
    </xsd:element>
    <xsd:element name="n47bf2a4c8f44329af595fba1bbc01e8" ma:index="14" nillable="true" ma:taxonomy="true" ma:internalName="n47bf2a4c8f44329af595fba1bbc01e8" ma:taxonomyFieldName="Publication_x0020_Status" ma:displayName="Publication Status" ma:readOnly="false" ma:fieldId="{747bf2a4-c8f4-4329-af59-5fba1bbc01e8}" ma:sspId="cc874fec-6985-468d-9a86-0194f6fd86dc" ma:termSetId="becc1029-af22-4f13-8916-782d334482c8" ma:anchorId="9338f2b1-d00f-4f05-b97a-12d26f6bb2b7" ma:open="false" ma:isKeyword="false">
      <xsd:complexType>
        <xsd:sequence>
          <xsd:element ref="pc:Terms" minOccurs="0" maxOccurs="1"/>
        </xsd:sequence>
      </xsd:complexType>
    </xsd:element>
    <xsd:element name="ec084a4d023b47e3a8f7099c2606429a" ma:index="16" ma:taxonomy="true" ma:internalName="ec084a4d023b47e3a8f7099c2606429a" ma:taxonomyFieldName="Retention_x0020_Policy" ma:displayName="Retention Policy" ma:readOnly="false" ma:default="-1;#6 Years|22d07cfa-c1e6-4391-a780-218dd8ee624d" ma:fieldId="{ec084a4d-023b-47e3-a8f7-099c2606429a}" ma:sspId="cc874fec-6985-468d-9a86-0194f6fd86dc" ma:termSetId="becc1029-af22-4f13-8916-782d334482c8" ma:anchorId="7c86110a-f600-45ab-9a1b-f93bfdb3d9de" ma:open="false" ma:isKeyword="false">
      <xsd:complexType>
        <xsd:sequence>
          <xsd:element ref="pc:Terms" minOccurs="0" maxOccurs="1"/>
        </xsd:sequence>
      </xsd:complexType>
    </xsd:element>
    <xsd:element name="nbbba2fb940a473e9f4befa76ebf67bf" ma:index="18" ma:taxonomy="true" ma:internalName="nbbba2fb940a473e9f4befa76ebf67bf" ma:taxonomyFieldName="Disposition_x0020_Policy" ma:displayName="Disposition Policy" ma:readOnly="false" ma:default="-1;#Destroy|8de0d641-26c7-4f3f-a527-7b7a07c0f8a4" ma:fieldId="{7bbba2fb-940a-473e-9f4b-efa76ebf67bf}" ma:sspId="cc874fec-6985-468d-9a86-0194f6fd86dc" ma:termSetId="becc1029-af22-4f13-8916-782d334482c8" ma:anchorId="1f7ba880-5cc8-4553-9827-98008a1cd546" ma:open="false" ma:isKeyword="false">
      <xsd:complexType>
        <xsd:sequence>
          <xsd:element ref="pc:Terms" minOccurs="0" maxOccurs="1"/>
        </xsd:sequence>
      </xsd:complexType>
    </xsd:element>
    <xsd:element name="cf5fcbd0c74d405d90ed70e087e0456c" ma:index="20" nillable="true" ma:taxonomy="true" ma:internalName="cf5fcbd0c74d405d90ed70e087e0456c" ma:taxonomyFieldName="Doc_x0020_Group" ma:displayName="Document Group" ma:readOnly="false" ma:default="98;#Unknown|4b6ddaf3-4826-47b2-a1b5-e97b64131b38" ma:fieldId="{cf5fcbd0-c74d-405d-90ed-70e087e0456c}" ma:sspId="cc874fec-6985-468d-9a86-0194f6fd86dc" ma:termSetId="becc1029-af22-4f13-8916-782d334482c8" ma:anchorId="54005f49-c828-42dc-bb7c-4748f2d9f0d7" ma:open="false" ma:isKeyword="false">
      <xsd:complexType>
        <xsd:sequence>
          <xsd:element ref="pc:Terms" minOccurs="0" maxOccurs="1"/>
        </xsd:sequence>
      </xsd:complexType>
    </xsd:element>
    <xsd:element name="TaxKeywordTaxHTField" ma:index="23" nillable="true" ma:taxonomy="true" ma:internalName="TaxKeywordTaxHTField" ma:taxonomyFieldName="TaxKeyword" ma:displayName="Key Words" ma:fieldId="{23f27201-bee3-471e-b2e7-b64fd8b7ca38}" ma:taxonomyMulti="true" ma:sspId="cc874fec-6985-468d-9a86-0194f6fd86dc" ma:termSetId="00000000-0000-0000-0000-000000000000" ma:anchorId="00000000-0000-0000-0000-000000000000" ma:open="true" ma:isKeyword="true">
      <xsd:complexType>
        <xsd:sequence>
          <xsd:element ref="pc:Terms" minOccurs="0" maxOccurs="1"/>
        </xsd:sequence>
      </xsd:complexType>
    </xsd:element>
    <xsd:element name="SharedWithUsers" ma:index="2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5" nillable="true" ma:displayName="Shared With Details" ma:internalName="SharedWithDetails" ma:readOnly="true">
      <xsd:simpleType>
        <xsd:restriction base="dms:Note">
          <xsd:maxLength value="255"/>
        </xsd:restriction>
      </xsd:simpleType>
    </xsd:element>
    <xsd:element name="iaafe7ea80d24ce993ffae9a1c30bb70" ma:index="27" ma:taxonomy="true" ma:internalName="iaafe7ea80d24ce993ffae9a1c30bb70" ma:taxonomyFieldName="Document_x0020_Type" ma:displayName="Document Type" ma:readOnly="false" ma:default="" ma:fieldId="{2aafe7ea-80d2-4ce9-93ff-ae9a1c30bb70}" ma:sspId="cc874fec-6985-468d-9a86-0194f6fd86dc" ma:termSetId="becc1029-af22-4f13-8916-782d334482c8" ma:anchorId="0eefc856-1f7c-4099-9058-018f862e63f0" ma:open="false" ma:isKeyword="false">
      <xsd:complexType>
        <xsd:sequence>
          <xsd:element ref="pc:Terms" minOccurs="0" maxOccurs="1"/>
        </xsd:sequence>
      </xsd:complexType>
    </xsd:element>
    <xsd:element name="j559ec4d85c14f7fbbf9eac59a5cf229" ma:index="29" ma:taxonomy="true" ma:internalName="j559ec4d85c14f7fbbf9eac59a5cf229" ma:taxonomyFieldName="Document_x0020_Owner" ma:displayName="Document Owner" ma:readOnly="false" ma:default="" ma:fieldId="{3559ec4d-85c1-4f7f-bbf9-eac59a5cf229}" ma:sspId="cc874fec-6985-468d-9a86-0194f6fd86dc" ma:termSetId="becc1029-af22-4f13-8916-782d334482c8" ma:anchorId="2f79fb43-a100-4c05-bf89-5697783c9c82" ma:open="false" ma:isKeyword="false">
      <xsd:complexType>
        <xsd:sequence>
          <xsd:element ref="pc:Terms" minOccurs="0" maxOccurs="1"/>
        </xsd:sequence>
      </xsd:complexType>
    </xsd:element>
    <xsd:element name="md4c00225b6942bfa157cf6ba0a05d29" ma:index="31" nillable="true" ma:taxonomy="true" ma:internalName="md4c00225b6942bfa157cf6ba0a05d29" ma:taxonomyFieldName="Applicable_x0020_To" ma:displayName="Applicable To" ma:default="" ma:fieldId="{6d4c0022-5b69-42bf-a157-cf6ba0a05d29}" ma:sspId="cc874fec-6985-468d-9a86-0194f6fd86dc" ma:termSetId="becc1029-af22-4f13-8916-782d334482c8" ma:anchorId="7fb1df79-96d7-4cff-bb34-a593200f66bf" ma:open="false" ma:isKeyword="false">
      <xsd:complexType>
        <xsd:sequence>
          <xsd:element ref="pc:Terms" minOccurs="0" maxOccurs="1"/>
        </xsd:sequence>
      </xsd:complexType>
    </xsd:element>
    <xsd:element name="Organization" ma:index="33" nillable="true" ma:displayName="Organization" ma:default="ARL" ma:format="Dropdown" ma:internalName="Organization">
      <xsd:simpleType>
        <xsd:restriction base="dms:Choice">
          <xsd:enumeration value="ARL"/>
        </xsd:restriction>
      </xsd:simpleType>
    </xsd:element>
    <xsd:element name="Review_x0020_Date" ma:index="34" nillable="true" ma:displayName="Review Date" ma:format="DateOnly" ma:internalName="Review_x0020_Date">
      <xsd:simpleType>
        <xsd:restriction base="dms:DateTime"/>
      </xsd:simpleType>
    </xsd:element>
    <xsd:element name="Record" ma:index="35" nillable="true" ma:displayName="Record" ma:default="1" ma:internalName="Record">
      <xsd:simpleType>
        <xsd:restriction base="dms:Boolean"/>
      </xsd:simpleType>
    </xsd:element>
    <xsd:element name="Published_x0020_Date" ma:index="36" nillable="true" ma:displayName="Published Date" ma:default="[today]" ma:format="DateOnly" ma:internalName="Published_x0020_Date">
      <xsd:simpleType>
        <xsd:restriction base="dms:DateTime"/>
      </xsd:simpleType>
    </xsd:element>
    <xsd:element name="d913741eec5d4165a26123ba450cdd8a" ma:index="38" ma:taxonomy="true" ma:internalName="d913741eec5d4165a26123ba450cdd8a" ma:taxonomyFieldName="Official_x0020_Office_x0020_Symbol" ma:displayName="Official Office Symbol" ma:default="" ma:fieldId="{d913741e-ec5d-4165-a261-23ba450cdd8a}" ma:sspId="cc874fec-6985-468d-9a86-0194f6fd86dc" ma:termSetId="4be4b8e9-1bee-4d1d-a294-83e1e5958276" ma:anchorId="00000000-0000-0000-0000-000000000000" ma:open="false" ma:isKeyword="false">
      <xsd:complexType>
        <xsd:sequence>
          <xsd:element ref="pc:Terms" minOccurs="0" maxOccurs="1"/>
        </xsd:sequence>
      </xsd:complexType>
    </xsd:element>
    <xsd:element name="FY" ma:index="40" nillable="true" ma:displayName="FY" ma:default="FY24" ma:format="Dropdown" ma:internalName="FY">
      <xsd:simpleType>
        <xsd:restriction base="dms:Choice">
          <xsd:enumeration value="FY29"/>
          <xsd:enumeration value="FY28"/>
          <xsd:enumeration value="FY27"/>
          <xsd:enumeration value="FY26"/>
          <xsd:enumeration value="FY25"/>
          <xsd:enumeration value="FY24"/>
          <xsd:enumeration value="FY23"/>
          <xsd:enumeration value="FY22"/>
          <xsd:enumeration value="FY21"/>
          <xsd:enumeration value="FY20"/>
          <xsd:enumeration value="FY19"/>
          <xsd:enumeration value="FY18"/>
        </xsd:restriction>
      </xsd:simpleType>
    </xsd:element>
  </xsd:schema>
  <xsd:schema xmlns:xsd="http://www.w3.org/2001/XMLSchema" xmlns:xs="http://www.w3.org/2001/XMLSchema" xmlns:dms="http://schemas.microsoft.com/office/2006/documentManagement/types" xmlns:pc="http://schemas.microsoft.com/office/infopath/2007/PartnerControls" targetNamespace="dc45cefe-82e5-430d-96ca-c14d61ae80fe" elementFormDefault="qualified">
    <xsd:import namespace="http://schemas.microsoft.com/office/2006/documentManagement/types"/>
    <xsd:import namespace="http://schemas.microsoft.com/office/infopath/2007/PartnerControls"/>
    <xsd:element name="MediaServiceSearchProperties" ma:index="26"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0af80518-e234-4524-a086-ea5aaacc9e52">
      <Terms xmlns="http://schemas.microsoft.com/office/infopath/2007/PartnerControls"/>
    </TaxKeywordTaxHTField>
    <md06dca9dc2c49eaa4d221f8908791ed xmlns="0af80518-e234-4524-a086-ea5aaacc9e52">
      <Terms xmlns="http://schemas.microsoft.com/office/infopath/2007/PartnerControls">
        <TermInfo xmlns="http://schemas.microsoft.com/office/infopath/2007/PartnerControls">
          <TermName xmlns="http://schemas.microsoft.com/office/infopath/2007/PartnerControls">D</TermName>
          <TermId xmlns="http://schemas.microsoft.com/office/infopath/2007/PartnerControls">f78f58f1-43a3-41f5-bbb1-89e5e0b3a428</TermId>
        </TermInfo>
      </Terms>
    </md06dca9dc2c49eaa4d221f8908791ed>
    <TaxCatchAll xmlns="0af80518-e234-4524-a086-ea5aaacc9e52">
      <Value>13</Value>
      <Value>12</Value>
      <Value>11</Value>
      <Value>98</Value>
      <Value>97</Value>
      <Value>102</Value>
    </TaxCatchAll>
    <nbbba2fb940a473e9f4befa76ebf67bf xmlns="0af80518-e234-4524-a086-ea5aaacc9e52">
      <Terms xmlns="http://schemas.microsoft.com/office/infopath/2007/PartnerControls">
        <TermInfo xmlns="http://schemas.microsoft.com/office/infopath/2007/PartnerControls">
          <TermName xmlns="http://schemas.microsoft.com/office/infopath/2007/PartnerControls">Destroy</TermName>
          <TermId xmlns="http://schemas.microsoft.com/office/infopath/2007/PartnerControls">8de0d641-26c7-4f3f-a527-7b7a07c0f8a4</TermId>
        </TermInfo>
      </Terms>
    </nbbba2fb940a473e9f4befa76ebf67bf>
    <n47bf2a4c8f44329af595fba1bbc01e8 xmlns="0af80518-e234-4524-a086-ea5aaacc9e52">
      <Terms xmlns="http://schemas.microsoft.com/office/infopath/2007/PartnerControls">
        <TermInfo xmlns="http://schemas.microsoft.com/office/infopath/2007/PartnerControls">
          <TermName xmlns="http://schemas.microsoft.com/office/infopath/2007/PartnerControls">Published</TermName>
          <TermId xmlns="http://schemas.microsoft.com/office/infopath/2007/PartnerControls">57dd0251-5f50-49c7-8715-5211cc32e7e5</TermId>
        </TermInfo>
      </Terms>
    </n47bf2a4c8f44329af595fba1bbc01e8>
    <c680a5635a1647329ff54fd6ea8ab0f3 xmlns="0af80518-e234-4524-a086-ea5aaacc9e52">
      <Terms xmlns="http://schemas.microsoft.com/office/infopath/2007/PartnerControls">
        <TermInfo xmlns="http://schemas.microsoft.com/office/infopath/2007/PartnerControls">
          <TermName xmlns="http://schemas.microsoft.com/office/infopath/2007/PartnerControls">U</TermName>
          <TermId xmlns="http://schemas.microsoft.com/office/infopath/2007/PartnerControls">f30e1d25-40fc-49f5-9bd4-908295d1c09b</TermId>
        </TermInfo>
      </Terms>
    </c680a5635a1647329ff54fd6ea8ab0f3>
    <ec084a4d023b47e3a8f7099c2606429a xmlns="0af80518-e234-4524-a086-ea5aaacc9e52">
      <Terms xmlns="http://schemas.microsoft.com/office/infopath/2007/PartnerControls">
        <TermInfo xmlns="http://schemas.microsoft.com/office/infopath/2007/PartnerControls">
          <TermName xmlns="http://schemas.microsoft.com/office/infopath/2007/PartnerControls">6 Years</TermName>
          <TermId xmlns="http://schemas.microsoft.com/office/infopath/2007/PartnerControls">22d07cfa-c1e6-4391-a780-218dd8ee624d</TermId>
        </TermInfo>
      </Terms>
    </ec084a4d023b47e3a8f7099c2606429a>
    <cf5fcbd0c74d405d90ed70e087e0456c xmlns="0af80518-e234-4524-a086-ea5aaacc9e52">
      <Terms xmlns="http://schemas.microsoft.com/office/infopath/2007/PartnerControls">
        <TermInfo xmlns="http://schemas.microsoft.com/office/infopath/2007/PartnerControls">
          <TermName xmlns="http://schemas.microsoft.com/office/infopath/2007/PartnerControls">Unknown</TermName>
          <TermId xmlns="http://schemas.microsoft.com/office/infopath/2007/PartnerControls">4b6ddaf3-4826-47b2-a1b5-e97b64131b38</TermId>
        </TermInfo>
      </Terms>
    </cf5fcbd0c74d405d90ed70e087e0456c>
    <j559ec4d85c14f7fbbf9eac59a5cf229 xmlns="0af80518-e234-4524-a086-ea5aaacc9e52">
      <Terms xmlns="http://schemas.microsoft.com/office/infopath/2007/PartnerControls"/>
    </j559ec4d85c14f7fbbf9eac59a5cf229>
    <iaafe7ea80d24ce993ffae9a1c30bb70 xmlns="0af80518-e234-4524-a086-ea5aaacc9e52">
      <Terms xmlns="http://schemas.microsoft.com/office/infopath/2007/PartnerControls"/>
    </iaafe7ea80d24ce993ffae9a1c30bb70>
    <FY xmlns="0af80518-e234-4524-a086-ea5aaacc9e52">FY24</FY>
    <md4c00225b6942bfa157cf6ba0a05d29 xmlns="0af80518-e234-4524-a086-ea5aaacc9e52">
      <Terms xmlns="http://schemas.microsoft.com/office/infopath/2007/PartnerControls"/>
    </md4c00225b6942bfa157cf6ba0a05d29>
    <Review_x0020_Date xmlns="0af80518-e234-4524-a086-ea5aaacc9e52" xsi:nil="true"/>
    <Record xmlns="0af80518-e234-4524-a086-ea5aaacc9e52">true</Record>
    <Organization xmlns="0af80518-e234-4524-a086-ea5aaacc9e52">ARL</Organization>
    <Published_x0020_Date xmlns="0af80518-e234-4524-a086-ea5aaacc9e52">2024-04-23T15:30:03+00:00</Published_x0020_Date>
    <d913741eec5d4165a26123ba450cdd8a xmlns="0af80518-e234-4524-a086-ea5aaacc9e52">
      <Terms xmlns="http://schemas.microsoft.com/office/infopath/2007/PartnerControls"/>
    </d913741eec5d4165a26123ba450cdd8a>
  </documentManagement>
</p:properties>
</file>

<file path=customXml/itemProps1.xml><?xml version="1.0" encoding="utf-8"?>
<ds:datastoreItem xmlns:ds="http://schemas.openxmlformats.org/officeDocument/2006/customXml" ds:itemID="{BD438A89-91E3-4841-889E-3C162C97AD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f80518-e234-4524-a086-ea5aaacc9e52"/>
    <ds:schemaRef ds:uri="dc45cefe-82e5-430d-96ca-c14d61ae80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1A38C04-70F3-4CBB-AD87-5259A7F937D1}">
  <ds:schemaRefs>
    <ds:schemaRef ds:uri="http://schemas.microsoft.com/sharepoint/v3/contenttype/forms"/>
  </ds:schemaRefs>
</ds:datastoreItem>
</file>

<file path=customXml/itemProps3.xml><?xml version="1.0" encoding="utf-8"?>
<ds:datastoreItem xmlns:ds="http://schemas.openxmlformats.org/officeDocument/2006/customXml" ds:itemID="{03B53795-626F-48DD-95D4-EA9EC97B7EDA}">
  <ds:schemaRefs>
    <ds:schemaRef ds:uri="http://schemas.microsoft.com/office/infopath/2007/PartnerControls"/>
    <ds:schemaRef ds:uri="dc45cefe-82e5-430d-96ca-c14d61ae80fe"/>
    <ds:schemaRef ds:uri="http://schemas.microsoft.com/office/2006/documentManagement/types"/>
    <ds:schemaRef ds:uri="http://purl.org/dc/elements/1.1/"/>
    <ds:schemaRef ds:uri="http://purl.org/dc/terms/"/>
    <ds:schemaRef ds:uri="http://schemas.microsoft.com/office/2006/metadata/properties"/>
    <ds:schemaRef ds:uri="http://www.w3.org/XML/1998/namespace"/>
    <ds:schemaRef ds:uri="0af80518-e234-4524-a086-ea5aaacc9e52"/>
    <ds:schemaRef ds:uri="http://schemas.openxmlformats.org/package/2006/metadata/core-properties"/>
    <ds:schemaRef ds:uri="http://purl.org/dc/dcmitype/"/>
  </ds:schemaRefs>
</ds:datastoreItem>
</file>

<file path=docMetadata/LabelInfo.xml><?xml version="1.0" encoding="utf-8"?>
<clbl:labelList xmlns:clbl="http://schemas.microsoft.com/office/2020/mipLabelMetadata">
  <clbl:label id="{fae6d70f-954b-4811-92b6-0530d6f84c43}" enabled="0" method="" siteId="{fae6d70f-954b-4811-92b6-0530d6f84c43}" removed="1"/>
</clbl:labelList>
</file>

<file path=docProps/app.xml><?xml version="1.0" encoding="utf-8"?>
<Properties xmlns="http://schemas.openxmlformats.org/officeDocument/2006/extended-properties" xmlns:vt="http://schemas.openxmlformats.org/officeDocument/2006/docPropsVTypes">
  <Template>army_powerpoint_template_16_9_021323-original</Template>
  <TotalTime>7298</TotalTime>
  <Words>551</Words>
  <Application>Microsoft Office PowerPoint</Application>
  <PresentationFormat>Custom</PresentationFormat>
  <Paragraphs>74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Bold</vt:lpstr>
      <vt:lpstr>Arial Narrow</vt:lpstr>
      <vt:lpstr>Calibri</vt:lpstr>
      <vt:lpstr>Poster</vt:lpstr>
      <vt:lpstr>PowerPoint Presentation</vt:lpstr>
    </vt:vector>
  </TitlesOfParts>
  <Manager/>
  <Company>Army Golden Master Program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Chisholm, Karen S CTR USARMY AFC G3-5-7 (USA)</dc:creator>
  <cp:keywords/>
  <dc:description/>
  <cp:lastModifiedBy>Hyatt, Jacob E CDT 2025</cp:lastModifiedBy>
  <cp:revision>39</cp:revision>
  <dcterms:created xsi:type="dcterms:W3CDTF">2023-02-27T13:25:14Z</dcterms:created>
  <dcterms:modified xsi:type="dcterms:W3CDTF">2024-11-06T02:49:53Z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0x010100F57845357F01A645BDDB55035AD306210079CDB6975C836F48840971A98D55EBD9</vt:lpwstr>
  </property>
  <property fmtid="{D5CDD505-2E9C-101B-9397-08002B2CF9AE}" pid="3" name="Group">
    <vt:lpwstr>PowerPoint</vt:lpwstr>
  </property>
  <property fmtid="{D5CDD505-2E9C-101B-9397-08002B2CF9AE}" pid="4" name="Order">
    <vt:r8>123200</vt:r8>
  </property>
  <property fmtid="{D5CDD505-2E9C-101B-9397-08002B2CF9AE}" pid="5" name="WorkflowChangePath">
    <vt:lpwstr>fa62ed53-5d34-4242-83f6-2fedcb8fc24a,5;fa62ed53-5d34-4242-83f6-2fedcb8fc24a,7;fa62ed53-5d34-4242-83f6-2fedcb8fc24a,2;fa62ed53-5d34-4242-83f6-2fedcb8fc24a,4;dfd8c1a5-7e80-402e-bbd4-d70f76979df3,6;dfd8c1a5-7e80-402e-bbd4-d70f76979df3,8;6658a819-f4f6-4bcb-b46658a819-f4f6-4bcb-b4d5-fb3b8e71c8d7,10;6658a819-f4f6-4bcb-b4d5-fb3b8e71c8d7,12;</vt:lpwstr>
  </property>
  <property fmtid="{D5CDD505-2E9C-101B-9397-08002B2CF9AE}" pid="6" name="vti_imgdate">
    <vt:lpwstr/>
  </property>
  <property fmtid="{D5CDD505-2E9C-101B-9397-08002B2CF9AE}" pid="7" name="_NewReviewCycle">
    <vt:lpwstr/>
  </property>
  <property fmtid="{D5CDD505-2E9C-101B-9397-08002B2CF9AE}" pid="8" name="MediaServiceImageTags">
    <vt:lpwstr/>
  </property>
  <property fmtid="{D5CDD505-2E9C-101B-9397-08002B2CF9AE}" pid="9" name="Disposition Policy">
    <vt:lpwstr>12;#Destroy|8de0d641-26c7-4f3f-a527-7b7a07c0f8a4</vt:lpwstr>
  </property>
  <property fmtid="{D5CDD505-2E9C-101B-9397-08002B2CF9AE}" pid="10" name="TaxKeyword">
    <vt:lpwstr/>
  </property>
  <property fmtid="{D5CDD505-2E9C-101B-9397-08002B2CF9AE}" pid="11" name="Releasability">
    <vt:lpwstr>11;#D|f78f58f1-43a3-41f5-bbb1-89e5e0b3a428</vt:lpwstr>
  </property>
  <property fmtid="{D5CDD505-2E9C-101B-9397-08002B2CF9AE}" pid="12" name="Classification">
    <vt:lpwstr>97;#U|f30e1d25-40fc-49f5-9bd4-908295d1c09b</vt:lpwstr>
  </property>
  <property fmtid="{D5CDD505-2E9C-101B-9397-08002B2CF9AE}" pid="13" name="Publication Status">
    <vt:lpwstr>102;#Published|57dd0251-5f50-49c7-8715-5211cc32e7e5</vt:lpwstr>
  </property>
  <property fmtid="{D5CDD505-2E9C-101B-9397-08002B2CF9AE}" pid="14" name="Doc Group">
    <vt:lpwstr>98;#Unknown|4b6ddaf3-4826-47b2-a1b5-e97b64131b38</vt:lpwstr>
  </property>
  <property fmtid="{D5CDD505-2E9C-101B-9397-08002B2CF9AE}" pid="15" name="Retention Policy">
    <vt:lpwstr>13;#6 Years|22d07cfa-c1e6-4391-a780-218dd8ee624d</vt:lpwstr>
  </property>
  <property fmtid="{D5CDD505-2E9C-101B-9397-08002B2CF9AE}" pid="16" name="Document_x0020_Type">
    <vt:lpwstr/>
  </property>
  <property fmtid="{D5CDD505-2E9C-101B-9397-08002B2CF9AE}" pid="17" name="Document_x0020_Owner">
    <vt:lpwstr/>
  </property>
  <property fmtid="{D5CDD505-2E9C-101B-9397-08002B2CF9AE}" pid="18" name="Document Owner">
    <vt:lpwstr/>
  </property>
  <property fmtid="{D5CDD505-2E9C-101B-9397-08002B2CF9AE}" pid="19" name="Document Type">
    <vt:lpwstr/>
  </property>
  <property fmtid="{D5CDD505-2E9C-101B-9397-08002B2CF9AE}" pid="20" name="Applicable_x0020_To">
    <vt:lpwstr/>
  </property>
  <property fmtid="{D5CDD505-2E9C-101B-9397-08002B2CF9AE}" pid="21" name="Official_x0020_Office_x0020_Symbol">
    <vt:lpwstr/>
  </property>
  <property fmtid="{D5CDD505-2E9C-101B-9397-08002B2CF9AE}" pid="22" name="Official Office Symbol">
    <vt:lpwstr/>
  </property>
  <property fmtid="{D5CDD505-2E9C-101B-9397-08002B2CF9AE}" pid="23" name="Applicable To">
    <vt:lpwstr/>
  </property>
</Properties>
</file>