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57B0-BD98-7C5A-E126-8D8127A43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45A23-DF66-D1C6-F324-2623D89A2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9E154-3BA1-5E2B-A0B1-55EBC8F3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A3E57-3874-735C-9874-7CBA106D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AFC59-2952-A9EA-43FD-B9F924B9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753C-02DA-DC9C-70AA-4336FD24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D6373-C3EA-EF39-B58D-DA5C53834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E36AF-090E-D7B1-9FA2-233B1489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DDC81-2068-1C0A-AADE-F4B377A6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FBB53-4FCA-B9FD-B71F-3AD43C60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EA27C-3474-8AB8-D0D2-EADF102DF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209D7-BB9C-8CEB-BC51-EB6D2DEA2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0CD8-60BA-32DA-D401-76F4ED83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4D538-4257-3CF5-0545-1EC3876C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15E7A-8A2C-0A38-F02A-BB851DBF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1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F8F1-9A6A-DB14-CBA2-969CFD6E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452F-FAD5-6B04-E53D-3D488D87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D365C-6068-4050-D1F4-D86BC34A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92FED-AAB1-2327-A52B-D9E590DC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3DFB4-A17C-6780-65A2-98665AB7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0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75E4-D822-A25C-D77A-7C950B3F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BEF2-3494-8BC6-A93E-148507717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9E919-98E9-A684-402C-6B9B140B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A494-D449-352A-2ED7-348016E2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38F03-2341-0D35-03F8-D4C487E3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2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9E70-DB1D-53B0-599B-9339D4DB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5F9B-B917-6DB6-CB14-DAD51ED96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BD5DA-F056-AFA2-7054-EF74A1C2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E2AD-B1B6-45BB-BF22-C89D79B5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23774-845D-1F62-5459-1B565788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F69DC-5E9F-790F-3912-D0032E32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2EAD-16A1-724A-5C14-3851BE24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2623A-9BF1-F487-9D99-C0A8905FC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A1746-DD78-CEC0-5612-3BC56044D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E9BED-33E2-E65A-64EF-B2A4F45EC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A3E0D-0415-3E7E-3138-2E614AACD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A2633-714D-8F9E-EE74-56782D30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1BD8F-C08A-FCD3-B20B-655D886A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00AF4-0A55-A744-2906-28B7CAE5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3D0F-DCF2-D69E-693C-AAB1EF35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C9BFC-3282-1EBC-0D83-2D53F5FF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05918-2695-DE63-FEAC-95631689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AC8CC-7851-55CF-507B-DDEF528D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2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86BCD-9C13-A480-24D4-72212276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5275E-3B6F-6AEB-1A8F-2F0C63C3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3E3A-06A7-302B-E0E2-0D167FFC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1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92CE-09AE-1BD1-CC84-419E4CA8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A69F-073F-A15B-9CF1-02766287F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CA361-9854-B569-820C-289D649E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F7540-9021-B81C-1CC2-DF14FDE2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C86A8-EF3E-0226-ED64-65AC4DCC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ACC96-D66D-1C27-E2A9-EFE49E4E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1E80-4275-CF94-00B7-B428F8FF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9A768-3B42-47AB-516E-F3D3FDF64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95A19-C4E3-293A-6BEE-D44DF577A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A7085-FC47-989A-F0EB-4ED22019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90232-DBB2-5522-3DF0-33CF6BDE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48EEF-9569-178B-697E-19320489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2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1D06B-62CD-81B5-04C6-51A6F342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6CC1C-1790-1D43-2451-8D2A6100D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2ABB-CABF-ED02-F3E2-39D8E334B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C1D721-94D8-41C5-9F28-41698BA613BA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206A-7E9D-B922-1B92-7FDE4DE72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8B9C7-63EF-F44B-9955-8126634CD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8729-726D-FCDF-0B75-683453595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A15FB-CD3A-5CBE-1A00-DBD4F8F44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28BBE3-E325-6BD9-A890-ED7AB25152C8}"/>
              </a:ext>
            </a:extLst>
          </p:cNvPr>
          <p:cNvSpPr/>
          <p:nvPr/>
        </p:nvSpPr>
        <p:spPr>
          <a:xfrm>
            <a:off x="942974" y="4724400"/>
            <a:ext cx="1400175" cy="11525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Elevation 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A7A564-086D-D162-2C4B-2BA9188184A1}"/>
              </a:ext>
            </a:extLst>
          </p:cNvPr>
          <p:cNvSpPr/>
          <p:nvPr/>
        </p:nvSpPr>
        <p:spPr>
          <a:xfrm>
            <a:off x="942974" y="2852733"/>
            <a:ext cx="1400175" cy="11525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Landsat 8</a:t>
            </a:r>
          </a:p>
          <a:p>
            <a:pPr algn="ctr"/>
            <a:r>
              <a:rPr lang="en-US" dirty="0"/>
              <a:t>Satellite Imagery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37A8E8-2B87-B9B2-BD88-CBAE39509284}"/>
              </a:ext>
            </a:extLst>
          </p:cNvPr>
          <p:cNvSpPr/>
          <p:nvPr/>
        </p:nvSpPr>
        <p:spPr>
          <a:xfrm>
            <a:off x="3419474" y="2881312"/>
            <a:ext cx="1400175" cy="11525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Vegetation Density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44D347-D0B3-DBF4-11F7-8AAC5B8478A7}"/>
              </a:ext>
            </a:extLst>
          </p:cNvPr>
          <p:cNvSpPr/>
          <p:nvPr/>
        </p:nvSpPr>
        <p:spPr>
          <a:xfrm>
            <a:off x="3419473" y="807243"/>
            <a:ext cx="1400175" cy="11525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Detection Costs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B175D6-7731-9407-F6F2-9062F234995B}"/>
              </a:ext>
            </a:extLst>
          </p:cNvPr>
          <p:cNvSpPr/>
          <p:nvPr/>
        </p:nvSpPr>
        <p:spPr>
          <a:xfrm>
            <a:off x="3419474" y="4724400"/>
            <a:ext cx="1400175" cy="11525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Energy Costs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4351C0-A383-F66F-A178-65B68E16D0C6}"/>
              </a:ext>
            </a:extLst>
          </p:cNvPr>
          <p:cNvSpPr/>
          <p:nvPr/>
        </p:nvSpPr>
        <p:spPr>
          <a:xfrm>
            <a:off x="942974" y="807242"/>
            <a:ext cx="1400175" cy="11525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</a:p>
          <a:p>
            <a:pPr algn="ctr"/>
            <a:r>
              <a:rPr lang="en-US" dirty="0"/>
              <a:t>Locations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0A2E91-B8AE-87C3-D68C-950F13552355}"/>
              </a:ext>
            </a:extLst>
          </p:cNvPr>
          <p:cNvCxnSpPr>
            <a:cxnSpLocks/>
          </p:cNvCxnSpPr>
          <p:nvPr/>
        </p:nvCxnSpPr>
        <p:spPr>
          <a:xfrm>
            <a:off x="2343149" y="1383505"/>
            <a:ext cx="107632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75484C-C868-0220-AF35-BECB32BF31DD}"/>
              </a:ext>
            </a:extLst>
          </p:cNvPr>
          <p:cNvSpPr/>
          <p:nvPr/>
        </p:nvSpPr>
        <p:spPr>
          <a:xfrm>
            <a:off x="5895976" y="2852735"/>
            <a:ext cx="1400175" cy="11525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3B107F-E0B8-FA48-C54E-6E8231747160}"/>
              </a:ext>
            </a:extLst>
          </p:cNvPr>
          <p:cNvSpPr/>
          <p:nvPr/>
        </p:nvSpPr>
        <p:spPr>
          <a:xfrm>
            <a:off x="8160543" y="2852734"/>
            <a:ext cx="1602582" cy="11525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Function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74120E-007F-3FC2-763B-99CC126BE33C}"/>
              </a:ext>
            </a:extLst>
          </p:cNvPr>
          <p:cNvSpPr/>
          <p:nvPr/>
        </p:nvSpPr>
        <p:spPr>
          <a:xfrm>
            <a:off x="8261746" y="4724399"/>
            <a:ext cx="1400175" cy="115252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</a:t>
            </a:r>
          </a:p>
          <a:p>
            <a:pPr algn="ctr"/>
            <a:r>
              <a:rPr lang="en-US" dirty="0"/>
              <a:t>Path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F4360F-FABB-3843-0B22-0AB1ED516BCE}"/>
              </a:ext>
            </a:extLst>
          </p:cNvPr>
          <p:cNvCxnSpPr>
            <a:cxnSpLocks/>
          </p:cNvCxnSpPr>
          <p:nvPr/>
        </p:nvCxnSpPr>
        <p:spPr>
          <a:xfrm>
            <a:off x="4819648" y="1383506"/>
            <a:ext cx="1776416" cy="1469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01EB5-B9B0-3279-BF9D-A972E1610E71}"/>
              </a:ext>
            </a:extLst>
          </p:cNvPr>
          <p:cNvCxnSpPr>
            <a:cxnSpLocks/>
          </p:cNvCxnSpPr>
          <p:nvPr/>
        </p:nvCxnSpPr>
        <p:spPr>
          <a:xfrm>
            <a:off x="2343149" y="3433761"/>
            <a:ext cx="1076325" cy="238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CDA223-91DB-9CCC-FA43-3DFB3E96D6B4}"/>
              </a:ext>
            </a:extLst>
          </p:cNvPr>
          <p:cNvCxnSpPr>
            <a:cxnSpLocks/>
          </p:cNvCxnSpPr>
          <p:nvPr/>
        </p:nvCxnSpPr>
        <p:spPr>
          <a:xfrm>
            <a:off x="4119562" y="4033837"/>
            <a:ext cx="0" cy="6905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6FA37C-C98D-A485-9941-A09804E6E7C4}"/>
              </a:ext>
            </a:extLst>
          </p:cNvPr>
          <p:cNvCxnSpPr>
            <a:cxnSpLocks/>
          </p:cNvCxnSpPr>
          <p:nvPr/>
        </p:nvCxnSpPr>
        <p:spPr>
          <a:xfrm>
            <a:off x="2343149" y="5300663"/>
            <a:ext cx="1076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0231E3-5F3C-CA8A-C219-183DCCCD581B}"/>
              </a:ext>
            </a:extLst>
          </p:cNvPr>
          <p:cNvCxnSpPr>
            <a:cxnSpLocks/>
          </p:cNvCxnSpPr>
          <p:nvPr/>
        </p:nvCxnSpPr>
        <p:spPr>
          <a:xfrm flipH="1" flipV="1">
            <a:off x="4119561" y="1959768"/>
            <a:ext cx="1" cy="921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1DD9A9-0FE7-9732-22E1-DF61C743BCFB}"/>
              </a:ext>
            </a:extLst>
          </p:cNvPr>
          <p:cNvCxnSpPr>
            <a:cxnSpLocks/>
          </p:cNvCxnSpPr>
          <p:nvPr/>
        </p:nvCxnSpPr>
        <p:spPr>
          <a:xfrm flipV="1">
            <a:off x="4819649" y="4005260"/>
            <a:ext cx="1776415" cy="12954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300996-F779-0667-4F70-E733F1FE3C32}"/>
              </a:ext>
            </a:extLst>
          </p:cNvPr>
          <p:cNvCxnSpPr>
            <a:cxnSpLocks/>
          </p:cNvCxnSpPr>
          <p:nvPr/>
        </p:nvCxnSpPr>
        <p:spPr>
          <a:xfrm flipV="1">
            <a:off x="7296151" y="3428997"/>
            <a:ext cx="86439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5B4D3F-B7F1-4C1D-9351-1E86AC867E8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961834" y="4005259"/>
            <a:ext cx="0" cy="7191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5128</TotalTime>
  <Words>21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Hyatt, Jacob E CDT 2025</dc:creator>
  <cp:lastModifiedBy>Hyatt, Jacob E CDT 2025</cp:lastModifiedBy>
  <cp:revision>1</cp:revision>
  <dcterms:created xsi:type="dcterms:W3CDTF">2025-03-27T23:49:57Z</dcterms:created>
  <dcterms:modified xsi:type="dcterms:W3CDTF">2025-03-31T13:18:54Z</dcterms:modified>
</cp:coreProperties>
</file>