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50075" y="2444544"/>
              <a:ext cx="7660809" cy="3217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298294" y="5451130"/>
              <a:ext cx="232145" cy="6427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530439" y="5515407"/>
              <a:ext cx="232145" cy="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762585" y="5515407"/>
              <a:ext cx="232145" cy="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994731" y="5258297"/>
              <a:ext cx="232145" cy="25711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2226877" y="5258297"/>
              <a:ext cx="232145" cy="25711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2459022" y="5033325"/>
              <a:ext cx="232145" cy="48208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691168" y="4519104"/>
              <a:ext cx="232145" cy="996303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923314" y="3876328"/>
              <a:ext cx="232145" cy="1639079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155459" y="3265690"/>
              <a:ext cx="232145" cy="2249716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387605" y="3201413"/>
              <a:ext cx="232145" cy="2313994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19751" y="2590775"/>
              <a:ext cx="232145" cy="292463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851897" y="2847886"/>
              <a:ext cx="232145" cy="2667521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84042" y="3426384"/>
              <a:ext cx="232145" cy="208902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316188" y="3169274"/>
              <a:ext cx="232145" cy="2346133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48334" y="3265690"/>
              <a:ext cx="232145" cy="2249716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80480" y="3619217"/>
              <a:ext cx="232145" cy="1896189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12625" y="4004883"/>
              <a:ext cx="232145" cy="1510524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244771" y="4808353"/>
              <a:ext cx="232145" cy="707053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476917" y="4454826"/>
              <a:ext cx="232145" cy="106058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09063" y="4904770"/>
              <a:ext cx="232145" cy="61063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941208" y="5258297"/>
              <a:ext cx="232145" cy="257110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173354" y="5322574"/>
              <a:ext cx="232145" cy="19283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405500" y="5322574"/>
              <a:ext cx="232145" cy="19283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637645" y="5322574"/>
              <a:ext cx="232145" cy="192832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869791" y="5354713"/>
              <a:ext cx="232145" cy="160694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101937" y="5483268"/>
              <a:ext cx="232145" cy="32138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334083" y="5451130"/>
              <a:ext cx="232145" cy="6427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566228" y="5354713"/>
              <a:ext cx="232145" cy="160694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798374" y="5451130"/>
              <a:ext cx="232145" cy="6427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030520" y="5451130"/>
              <a:ext cx="232145" cy="64277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298294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30439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762585" y="5451130"/>
              <a:ext cx="232145" cy="64277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994731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26877" y="5418991"/>
              <a:ext cx="232145" cy="96416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459022" y="5386852"/>
              <a:ext cx="232145" cy="12855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91168" y="5065464"/>
              <a:ext cx="232145" cy="449943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23314" y="5258297"/>
              <a:ext cx="232145" cy="25711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155459" y="5322574"/>
              <a:ext cx="232145" cy="192832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87605" y="5129741"/>
              <a:ext cx="232145" cy="38566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19751" y="4422688"/>
              <a:ext cx="232145" cy="1092719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51897" y="4679798"/>
              <a:ext cx="232145" cy="835609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84042" y="4776214"/>
              <a:ext cx="232145" cy="739192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16188" y="4551243"/>
              <a:ext cx="232145" cy="964164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548334" y="4808353"/>
              <a:ext cx="232145" cy="707053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80480" y="5386852"/>
              <a:ext cx="232145" cy="12855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12625" y="5386852"/>
              <a:ext cx="232145" cy="128555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44771" y="5226158"/>
              <a:ext cx="232145" cy="289249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476917" y="5258297"/>
              <a:ext cx="232145" cy="25711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9063" y="5322574"/>
              <a:ext cx="232145" cy="192832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41208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73354" y="5451130"/>
              <a:ext cx="232145" cy="64277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405500" y="5483268"/>
              <a:ext cx="232145" cy="3213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637645" y="5483268"/>
              <a:ext cx="232145" cy="32138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869791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101937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34083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566228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98374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30520" y="5515407"/>
              <a:ext cx="232145" cy="0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209272" y="2444544"/>
              <a:ext cx="0" cy="3217095"/>
            </a:xfrm>
            <a:custGeom>
              <a:avLst/>
              <a:pathLst>
                <a:path w="0" h="3217095">
                  <a:moveTo>
                    <a:pt x="0" y="32170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129447" y="2444544"/>
              <a:ext cx="0" cy="3217095"/>
            </a:xfrm>
            <a:custGeom>
              <a:avLst/>
              <a:pathLst>
                <a:path w="0" h="3217095">
                  <a:moveTo>
                    <a:pt x="0" y="32170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50075" y="2444544"/>
              <a:ext cx="0" cy="3217095"/>
            </a:xfrm>
            <a:custGeom>
              <a:avLst/>
              <a:pathLst>
                <a:path w="0" h="3217095">
                  <a:moveTo>
                    <a:pt x="0" y="32170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96994" y="545855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12236" y="465508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2236" y="385161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12236" y="305000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912117" y="55154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12117" y="47119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12117" y="39084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12117" y="31049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50075" y="5661639"/>
              <a:ext cx="7660809" cy="0"/>
            </a:xfrm>
            <a:custGeom>
              <a:avLst/>
              <a:pathLst>
                <a:path w="7660809" h="0">
                  <a:moveTo>
                    <a:pt x="0" y="0"/>
                  </a:moveTo>
                  <a:lnTo>
                    <a:pt x="766080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27457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6200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896552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831100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942699" y="572765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877247" y="572765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11795" y="5729516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703964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412093" y="5875151"/>
              <a:ext cx="73677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Weight(kg)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401588" y="3998881"/>
              <a:ext cx="37281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3633800" y="1921426"/>
              <a:ext cx="2293358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709716" y="2020452"/>
              <a:ext cx="10330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HTN Dx history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4827647" y="2006342"/>
              <a:ext cx="201456" cy="201456"/>
            </a:xfrm>
            <a:prstGeom prst="rect">
              <a:avLst/>
            </a:prstGeom>
            <a:solidFill>
              <a:srgbClr val="F8766D">
                <a:alpha val="50196"/>
              </a:srgbClr>
            </a:solidFill>
            <a:ln w="13550" cap="sq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928375" y="1997342"/>
              <a:ext cx="0" cy="219456"/>
            </a:xfrm>
            <a:custGeom>
              <a:avLst/>
              <a:pathLst>
                <a:path w="0" h="219456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354786" y="2006342"/>
              <a:ext cx="201456" cy="201456"/>
            </a:xfrm>
            <a:prstGeom prst="rect">
              <a:avLst/>
            </a:prstGeom>
            <a:solidFill>
              <a:srgbClr val="00BFC4">
                <a:alpha val="50196"/>
              </a:srgbClr>
            </a:solidFill>
            <a:ln w="13550" cap="sq">
              <a:solidFill>
                <a:srgbClr val="00BFC4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455514" y="1997342"/>
              <a:ext cx="0" cy="219456"/>
            </a:xfrm>
            <a:custGeom>
              <a:avLst/>
              <a:pathLst>
                <a:path w="0" h="219456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5114018" y="2062004"/>
              <a:ext cx="15585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641158" y="2062004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50075" y="1637628"/>
              <a:ext cx="2764452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distribution by HTN history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1921426"/>
              <a:ext cx="7576051" cy="3740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076203" y="2379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3076203" y="23792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076203" y="27310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3076203" y="2222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076203" y="5466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076203" y="26919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076203" y="2222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076203" y="2652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076203" y="2770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3076203" y="234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76203" y="2652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076203" y="24574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76203" y="27310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6203" y="2105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076203" y="5466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76203" y="234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076203" y="20666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076203" y="234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76203" y="25746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76203" y="241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01028" y="2834007"/>
              <a:ext cx="0" cy="977067"/>
            </a:xfrm>
            <a:custGeom>
              <a:avLst/>
              <a:pathLst>
                <a:path w="0" h="977067">
                  <a:moveTo>
                    <a:pt x="0" y="9770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01028" y="4475479"/>
              <a:ext cx="0" cy="742570"/>
            </a:xfrm>
            <a:custGeom>
              <a:avLst/>
              <a:pathLst>
                <a:path w="0" h="742570">
                  <a:moveTo>
                    <a:pt x="0" y="0"/>
                  </a:moveTo>
                  <a:lnTo>
                    <a:pt x="0" y="74257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895748" y="3811074"/>
              <a:ext cx="2410561" cy="664405"/>
            </a:xfrm>
            <a:custGeom>
              <a:avLst/>
              <a:pathLst>
                <a:path w="2410561" h="664405">
                  <a:moveTo>
                    <a:pt x="0" y="0"/>
                  </a:moveTo>
                  <a:lnTo>
                    <a:pt x="0" y="664405"/>
                  </a:lnTo>
                  <a:lnTo>
                    <a:pt x="2410561" y="664405"/>
                  </a:lnTo>
                  <a:lnTo>
                    <a:pt x="24105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895748" y="4182359"/>
              <a:ext cx="2410561" cy="0"/>
            </a:xfrm>
            <a:custGeom>
              <a:avLst/>
              <a:pathLst>
                <a:path w="2410561" h="0">
                  <a:moveTo>
                    <a:pt x="0" y="0"/>
                  </a:moveTo>
                  <a:lnTo>
                    <a:pt x="241056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519862" y="29655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19862" y="30436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19862" y="52323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519862" y="27700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519862" y="30827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519862" y="52713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44688" y="3263916"/>
              <a:ext cx="0" cy="664405"/>
            </a:xfrm>
            <a:custGeom>
              <a:avLst/>
              <a:pathLst>
                <a:path w="0" h="664405">
                  <a:moveTo>
                    <a:pt x="0" y="6644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544688" y="4397314"/>
              <a:ext cx="0" cy="703488"/>
            </a:xfrm>
            <a:custGeom>
              <a:avLst/>
              <a:pathLst>
                <a:path w="0" h="703488">
                  <a:moveTo>
                    <a:pt x="0" y="0"/>
                  </a:moveTo>
                  <a:lnTo>
                    <a:pt x="0" y="70348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339407" y="3928322"/>
              <a:ext cx="2410561" cy="468992"/>
            </a:xfrm>
            <a:custGeom>
              <a:avLst/>
              <a:pathLst>
                <a:path w="2410561" h="468992">
                  <a:moveTo>
                    <a:pt x="0" y="0"/>
                  </a:moveTo>
                  <a:lnTo>
                    <a:pt x="0" y="468992"/>
                  </a:lnTo>
                  <a:lnTo>
                    <a:pt x="2410561" y="468992"/>
                  </a:lnTo>
                  <a:lnTo>
                    <a:pt x="24105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39407" y="4162818"/>
              <a:ext cx="2410561" cy="0"/>
            </a:xfrm>
            <a:custGeom>
              <a:avLst/>
              <a:pathLst>
                <a:path w="2410561" h="0">
                  <a:moveTo>
                    <a:pt x="0" y="0"/>
                  </a:moveTo>
                  <a:lnTo>
                    <a:pt x="2410561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4633487" y="1962802"/>
              <a:ext cx="946854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T-test, p = 0.24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034833" y="1921426"/>
              <a:ext cx="0" cy="3740212"/>
            </a:xfrm>
            <a:custGeom>
              <a:avLst/>
              <a:pathLst>
                <a:path w="0" h="3740212">
                  <a:moveTo>
                    <a:pt x="0" y="37402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796994" y="469220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96994" y="371699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12236" y="273807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996875" y="474905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96875" y="37719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96875" y="27949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0102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4468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003620" y="5728177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13385" y="5728177"/>
              <a:ext cx="26260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306350" y="5877011"/>
              <a:ext cx="103301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HTN Dx history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02307" y="3720021"/>
              <a:ext cx="73677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Weight(kg)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034833" y="1637628"/>
              <a:ext cx="2764452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distribution by HTN history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1921426"/>
              <a:ext cx="7576051" cy="37402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430516" y="3723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430516" y="3723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430516" y="3609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430516" y="3638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430516" y="36952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430516" y="34095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430516" y="3723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430516" y="32666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30516" y="54668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430516" y="3638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430516" y="29809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430516" y="3552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430516" y="35524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30516" y="3723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455342" y="3862965"/>
              <a:ext cx="0" cy="542887"/>
            </a:xfrm>
            <a:custGeom>
              <a:avLst/>
              <a:pathLst>
                <a:path w="0" h="542887">
                  <a:moveTo>
                    <a:pt x="0" y="542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55342" y="4834449"/>
              <a:ext cx="0" cy="514314"/>
            </a:xfrm>
            <a:custGeom>
              <a:avLst/>
              <a:pathLst>
                <a:path w="0" h="514314">
                  <a:moveTo>
                    <a:pt x="0" y="0"/>
                  </a:moveTo>
                  <a:lnTo>
                    <a:pt x="0" y="51431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626712" y="4405853"/>
              <a:ext cx="1657261" cy="428595"/>
            </a:xfrm>
            <a:custGeom>
              <a:avLst/>
              <a:pathLst>
                <a:path w="1657261" h="428595">
                  <a:moveTo>
                    <a:pt x="0" y="0"/>
                  </a:moveTo>
                  <a:lnTo>
                    <a:pt x="0" y="428595"/>
                  </a:lnTo>
                  <a:lnTo>
                    <a:pt x="1657261" y="428595"/>
                  </a:lnTo>
                  <a:lnTo>
                    <a:pt x="16572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626712" y="4634438"/>
              <a:ext cx="1657261" cy="0"/>
            </a:xfrm>
            <a:custGeom>
              <a:avLst/>
              <a:pathLst>
                <a:path w="1657261" h="0">
                  <a:moveTo>
                    <a:pt x="0" y="0"/>
                  </a:moveTo>
                  <a:lnTo>
                    <a:pt x="165726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798032" y="35524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798032" y="34381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798032" y="5238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798032" y="35524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798032" y="3495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798032" y="34666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798032" y="30095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98032" y="34952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822858" y="3748673"/>
              <a:ext cx="0" cy="478598"/>
            </a:xfrm>
            <a:custGeom>
              <a:avLst/>
              <a:pathLst>
                <a:path w="0" h="478598">
                  <a:moveTo>
                    <a:pt x="0" y="4785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22858" y="4605865"/>
              <a:ext cx="0" cy="428595"/>
            </a:xfrm>
            <a:custGeom>
              <a:avLst/>
              <a:pathLst>
                <a:path w="0" h="428595">
                  <a:moveTo>
                    <a:pt x="0" y="0"/>
                  </a:moveTo>
                  <a:lnTo>
                    <a:pt x="0" y="42859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994228" y="4227272"/>
              <a:ext cx="1657261" cy="378592"/>
            </a:xfrm>
            <a:custGeom>
              <a:avLst/>
              <a:pathLst>
                <a:path w="1657261" h="378592">
                  <a:moveTo>
                    <a:pt x="0" y="0"/>
                  </a:moveTo>
                  <a:lnTo>
                    <a:pt x="0" y="378592"/>
                  </a:lnTo>
                  <a:lnTo>
                    <a:pt x="1657261" y="378592"/>
                  </a:lnTo>
                  <a:lnTo>
                    <a:pt x="16572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94228" y="4405853"/>
              <a:ext cx="1657261" cy="0"/>
            </a:xfrm>
            <a:custGeom>
              <a:avLst/>
              <a:pathLst>
                <a:path w="1657261" h="0">
                  <a:moveTo>
                    <a:pt x="0" y="0"/>
                  </a:moveTo>
                  <a:lnTo>
                    <a:pt x="1657261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65549" y="3209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65549" y="3209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65549" y="3095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65549" y="54668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65549" y="30952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65549" y="31809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65549" y="31809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65549" y="31809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65549" y="33523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65549" y="32381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190375" y="3434369"/>
              <a:ext cx="0" cy="657180"/>
            </a:xfrm>
            <a:custGeom>
              <a:avLst/>
              <a:pathLst>
                <a:path w="0" h="657180">
                  <a:moveTo>
                    <a:pt x="0" y="6571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190375" y="4563005"/>
              <a:ext cx="0" cy="614320"/>
            </a:xfrm>
            <a:custGeom>
              <a:avLst/>
              <a:pathLst>
                <a:path w="0" h="614320">
                  <a:moveTo>
                    <a:pt x="0" y="0"/>
                  </a:moveTo>
                  <a:lnTo>
                    <a:pt x="0" y="61432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61744" y="4091550"/>
              <a:ext cx="1657261" cy="471455"/>
            </a:xfrm>
            <a:custGeom>
              <a:avLst/>
              <a:pathLst>
                <a:path w="1657261" h="471455">
                  <a:moveTo>
                    <a:pt x="0" y="0"/>
                  </a:moveTo>
                  <a:lnTo>
                    <a:pt x="0" y="471455"/>
                  </a:lnTo>
                  <a:lnTo>
                    <a:pt x="1657261" y="471455"/>
                  </a:lnTo>
                  <a:lnTo>
                    <a:pt x="165726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361744" y="4320134"/>
              <a:ext cx="1657261" cy="0"/>
            </a:xfrm>
            <a:custGeom>
              <a:avLst/>
              <a:pathLst>
                <a:path w="1657261" h="0">
                  <a:moveTo>
                    <a:pt x="0" y="0"/>
                  </a:moveTo>
                  <a:lnTo>
                    <a:pt x="1657261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243476" y="2715444"/>
              <a:ext cx="791247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&lt; 2.22e-16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2455342" y="2881481"/>
              <a:ext cx="0" cy="74575"/>
            </a:xfrm>
            <a:custGeom>
              <a:avLst/>
              <a:pathLst>
                <a:path w="0" h="74575">
                  <a:moveTo>
                    <a:pt x="0" y="7457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455342" y="2881481"/>
              <a:ext cx="2367516" cy="0"/>
            </a:xfrm>
            <a:custGeom>
              <a:avLst/>
              <a:pathLst>
                <a:path w="2367516" h="0">
                  <a:moveTo>
                    <a:pt x="0" y="0"/>
                  </a:moveTo>
                  <a:lnTo>
                    <a:pt x="2367516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2858" y="2881481"/>
              <a:ext cx="0" cy="74575"/>
            </a:xfrm>
            <a:custGeom>
              <a:avLst/>
              <a:pathLst>
                <a:path w="0" h="74575">
                  <a:moveTo>
                    <a:pt x="0" y="0"/>
                  </a:moveTo>
                  <a:lnTo>
                    <a:pt x="0" y="7457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427234" y="2118839"/>
              <a:ext cx="791247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 &lt; 2.22e-16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2455342" y="2284876"/>
              <a:ext cx="0" cy="74575"/>
            </a:xfrm>
            <a:custGeom>
              <a:avLst/>
              <a:pathLst>
                <a:path w="0" h="74575">
                  <a:moveTo>
                    <a:pt x="0" y="7457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455342" y="2284876"/>
              <a:ext cx="4735032" cy="0"/>
            </a:xfrm>
            <a:custGeom>
              <a:avLst/>
              <a:pathLst>
                <a:path w="4735032" h="0">
                  <a:moveTo>
                    <a:pt x="0" y="0"/>
                  </a:moveTo>
                  <a:lnTo>
                    <a:pt x="4735032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190375" y="2284876"/>
              <a:ext cx="0" cy="74575"/>
            </a:xfrm>
            <a:custGeom>
              <a:avLst/>
              <a:pathLst>
                <a:path w="0" h="74575">
                  <a:moveTo>
                    <a:pt x="0" y="0"/>
                  </a:moveTo>
                  <a:lnTo>
                    <a:pt x="0" y="7457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5831191" y="2443225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0.039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22858" y="2583178"/>
              <a:ext cx="0" cy="74575"/>
            </a:xfrm>
            <a:custGeom>
              <a:avLst/>
              <a:pathLst>
                <a:path w="0" h="74575">
                  <a:moveTo>
                    <a:pt x="0" y="7457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22858" y="2583178"/>
              <a:ext cx="2367516" cy="0"/>
            </a:xfrm>
            <a:custGeom>
              <a:avLst/>
              <a:pathLst>
                <a:path w="2367516" h="0">
                  <a:moveTo>
                    <a:pt x="0" y="0"/>
                  </a:moveTo>
                  <a:lnTo>
                    <a:pt x="2367516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90375" y="2583178"/>
              <a:ext cx="0" cy="74575"/>
            </a:xfrm>
            <a:custGeom>
              <a:avLst/>
              <a:pathLst>
                <a:path w="0" h="74575">
                  <a:moveTo>
                    <a:pt x="0" y="0"/>
                  </a:moveTo>
                  <a:lnTo>
                    <a:pt x="0" y="7457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119497" y="1962802"/>
              <a:ext cx="1679228" cy="1286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Kruskal-Wallis, p &lt; 2.2e-16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1034833" y="1921426"/>
              <a:ext cx="0" cy="3740212"/>
            </a:xfrm>
            <a:custGeom>
              <a:avLst/>
              <a:pathLst>
                <a:path w="0" h="3740212">
                  <a:moveTo>
                    <a:pt x="0" y="37402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796994" y="48918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6994" y="41794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2236" y="346323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12236" y="274891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2236" y="203458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96875" y="49487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96875" y="423441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96875" y="35200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96875" y="28057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96875" y="20914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455342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82285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19037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252080" y="5728177"/>
              <a:ext cx="4065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Never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733934" y="5729963"/>
              <a:ext cx="17784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936288" y="5726242"/>
              <a:ext cx="508173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Current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526393" y="5875151"/>
              <a:ext cx="59293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Smoking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202307" y="3720021"/>
              <a:ext cx="73677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Weight(kg)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34833" y="1637628"/>
              <a:ext cx="2480131" cy="169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 distribution by smoking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1676115"/>
              <a:ext cx="7576051" cy="39855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3027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918800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78113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7388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98456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8800" y="4990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1582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1429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66371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98456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31944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53542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50570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01429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33199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33199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84058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73886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81085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46343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40398" y="5074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39144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6074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23027" y="5157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8456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15828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433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63714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81085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85312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33199" y="5115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8972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82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91257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08628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6687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1429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8972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01429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8972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3542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9144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087030" y="2908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36171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6171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177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8285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6171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6171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56515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56515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01429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59487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11601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91257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28972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882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01429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5999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73886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9144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36171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18800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0440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01429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11601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42116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214573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39144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214573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979831" y="2158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56515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11601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704401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94230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56515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14573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9144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69659" y="2158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2116" y="2533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4230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63714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01429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24745" y="2783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18800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6371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0440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405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914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66687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91257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66687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49316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177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01429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28972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11601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18800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56515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49316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94230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7388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2897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28972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49316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0440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388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01429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91257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56515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4230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440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73886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9316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36171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9316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1160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56515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9144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04401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4634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36171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01429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3886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6371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704401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2897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21773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73886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73886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66687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28972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12855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85312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53542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959487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8285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914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25999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428972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46343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36171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84058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1085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8972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15828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63714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50570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88285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84058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6371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08628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2897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05656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73886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0862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01429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15828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25999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53542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6171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25999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91257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36171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14573" y="2908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4337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33199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91257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6687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53542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63714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142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28972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98456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91257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60742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9487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73886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88285" y="5074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56515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3617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08628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63714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01429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173886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63714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70913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11601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70913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18800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15828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73886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391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88285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76859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281085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18800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3617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56515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63714" y="4949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11601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6371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025999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11601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281085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556515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918800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25999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66687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831944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9144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66687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469659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36171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14573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7044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49316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8405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1257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1773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556515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6687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46343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84058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704401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979831" y="1992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597202" y="2991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724745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342116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49316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91257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7685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73886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36171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831944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28972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15828" y="5448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94230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811601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39144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597202" y="2616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831944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94230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66687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49316" y="2783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46343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66687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87030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301429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49316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28972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4634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94230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214573" y="2658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8405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831944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18800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21773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66687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49316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087030" y="2492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4634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70913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811601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84058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84058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94230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576859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56515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66687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56515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18800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2897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4931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98456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23027" y="5115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84058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21773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6343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23027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15828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791257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78113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66371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88285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3371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85312" y="5074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98456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428972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98456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39144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98456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66687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18800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05656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66371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8405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811601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408628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53542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84058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536171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46343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46343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91257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43371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33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347597" y="5032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959487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63714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25999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684058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704401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63714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371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898456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6371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0570" y="4990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56515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36171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81085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878113" y="5115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01429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82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91257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025999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087030" y="2741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0862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60742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046343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046343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73886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428972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46343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01429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0142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281085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3914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408628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8116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81085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0570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153542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408628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576859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878113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89845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811601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9144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898456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556515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39144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428972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94230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408628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73886" y="4949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28972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087030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391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49316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04401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18800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39144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76859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8405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94230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556515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28972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68405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76859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28972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44931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01429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81160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7388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6687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684058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0142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4634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04401" y="2658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6687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76859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791257" y="4990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17388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087030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469659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1160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39144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770913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49316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21773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4230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49316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66687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21773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8234917" y="1992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3914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1944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044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391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21457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4230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214573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04401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3194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959487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01429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39144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94230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724745" y="2825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46343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536171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112855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04401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597202" y="2783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408628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49316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91257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781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153542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939144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28972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6074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81160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02599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046343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791257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408628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60742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2810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173886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8456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025999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663714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08628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18800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53542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173886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663714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301429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428972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57685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133199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428972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81160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84058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831944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43371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173886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046343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428972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663714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70913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70913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623027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02599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408628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15828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918800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046343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49316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428972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918800" y="5032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153542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5354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46343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576859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556515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1944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46343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791257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0862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025999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91257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2599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811601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173886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428972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133199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91257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66371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408628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88285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31944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321773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3617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17388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214573" y="28668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11601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556515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11601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63714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704401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39144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1773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391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7388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30142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53542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8319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684058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391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76859" y="2450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750570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66687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49316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3194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556515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556515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428972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94230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94230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14573" y="2575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30142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11601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087030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94230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663714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76859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556515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46343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28972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94230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46343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3886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53542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959487" y="303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87030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342116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556515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704401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704401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428972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66687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14573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704401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515828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91257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66687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94230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8319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597202" y="2950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49316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8319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449316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87030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9144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342116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469659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959487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959487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18800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8234917" y="2117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94230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94230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918800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791257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3914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39144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08628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597202" y="2450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36171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04401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2897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4230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76859" y="2783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08628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1429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260742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9144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882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08628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770913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918800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70913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556515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959487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66371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68405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133199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388285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81160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898456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878113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985312" y="4949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8781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53542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898456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536171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40862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918800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388285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173886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495484" y="5199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025999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6687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08628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49316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811601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04634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70913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5361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918800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959487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046343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9144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918800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02599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173886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68405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30142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36171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49316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791257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173886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49316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791257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01429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46343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14573" y="2908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15828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515828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6371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556515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63714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214573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281085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08628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46343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428972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684058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663714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81085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50570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3542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663714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301429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025999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66687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91257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70913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76859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959487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663714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01429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66687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39144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663714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663714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43371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21773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153542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704401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18800" y="4990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88285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36171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811601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371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428972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831944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030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597202" y="22421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301429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428972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214573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6687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597202" y="303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4230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811601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9316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811601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556515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49316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66687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21773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811601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087030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959487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811601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556515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94230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21773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30142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49316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342116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811601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63714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36171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76859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684058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449316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301429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66687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94230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66687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342116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4573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8319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56515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97202" y="2700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18800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66687" y="303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469659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11601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9144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94230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94230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39144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73886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087030" y="2533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576859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704401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57685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94230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811601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84058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979831" y="1867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42897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28972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94230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94230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8800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428972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8800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76859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576859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536171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18800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9391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556515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361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53542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536171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18800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301429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18800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02599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281085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408628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770913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60742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1582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408628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8781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112855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133199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153542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536171" y="5448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98456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046343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53542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91257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60742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388285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025999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94230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3914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18800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643371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56515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663714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025999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7709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55651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18800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55651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46343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643371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684058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73886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66371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46343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39144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6171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91257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46343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281085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73886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770913" y="4782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55651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31944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7388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770913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791257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66371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46343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684058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53542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173886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59487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0142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428972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6371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898456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214573" y="2783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391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750570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6687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704401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025999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770913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02599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0142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515828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3886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811601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76859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153542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260742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959487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81160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260742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153542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791257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643371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76859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94230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684058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087030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18800" y="5032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93914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408628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536171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84058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214573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811601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28972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66687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1429" y="33249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21773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811601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73886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49316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831944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28972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214573" y="2575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94230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2897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025999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39144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76859" y="2908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01429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0142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76859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49316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449316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087030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39144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811601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94230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918800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46343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21773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31944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852288" y="2117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811601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94230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04401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046343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76859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684058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260742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66687" y="3366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94230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04401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31944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342116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663714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66687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597202" y="3158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959487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30142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84058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918800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449316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342116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08628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576859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576859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173886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214573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214573" y="2950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214573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18800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21773" y="3658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21773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39144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724745" y="28668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087030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704401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66687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04634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70913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918800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918800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770913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240398" y="5240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59487" y="1825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281085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898456" y="4282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515828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515828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28972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84058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750570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36171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36171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750570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898456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7709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91257" y="474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408628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281085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046343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408628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643371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770913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39144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770913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791257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87030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918800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49316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556515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57769" y="4990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8116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811601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750570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428972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643371" y="407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408628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63714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59487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388285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84058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791257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623027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8116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5361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770913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30142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428972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301429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556515" y="2658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643371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260742" y="5074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515828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153542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8319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428972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153542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898456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73886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663714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046343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918800" y="4407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39144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959487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046343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301429" y="4574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046343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342116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153542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536171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50570" y="4865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56515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791257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663714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94230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408628" y="399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17388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260742" y="469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811601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576859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428972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536171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0742" y="4532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025999" y="4824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663714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556515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14573" y="2658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449316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025999" y="3116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918800" y="378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87030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704401" y="2908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704401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959487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94230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342116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301429" y="4449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469659" y="303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469659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84058" y="4615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94230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852288" y="2117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449316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94230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49316" y="419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811601" y="4324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663714" y="490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31944" y="3824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087030" y="3033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66687" y="4366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576859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408628" y="4657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39144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576859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704401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597202" y="23670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11601" y="3491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959487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66687" y="3616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21773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94230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469659" y="22004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21773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21773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21773" y="3283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66687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556515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1773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959487" y="30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576859" y="3907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684058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39144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663714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281085" y="44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918800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49316" y="424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21773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469659" y="3574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91257" y="40329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94230" y="3866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428972" y="4116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046343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39144" y="4157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663714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94230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556515" y="37413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428972" y="3699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49316" y="3949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76859" y="3449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66687" y="3533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14573" y="31999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087030" y="3408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684058" y="324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379199" y="3053969"/>
              <a:ext cx="6887319" cy="2300875"/>
            </a:xfrm>
            <a:custGeom>
              <a:avLst/>
              <a:pathLst>
                <a:path w="6887319" h="2300875">
                  <a:moveTo>
                    <a:pt x="0" y="2142566"/>
                  </a:moveTo>
                  <a:lnTo>
                    <a:pt x="87181" y="2116790"/>
                  </a:lnTo>
                  <a:lnTo>
                    <a:pt x="174362" y="2091012"/>
                  </a:lnTo>
                  <a:lnTo>
                    <a:pt x="261543" y="2065230"/>
                  </a:lnTo>
                  <a:lnTo>
                    <a:pt x="348725" y="2039444"/>
                  </a:lnTo>
                  <a:lnTo>
                    <a:pt x="435906" y="2013655"/>
                  </a:lnTo>
                  <a:lnTo>
                    <a:pt x="523087" y="1987862"/>
                  </a:lnTo>
                  <a:lnTo>
                    <a:pt x="610268" y="1962064"/>
                  </a:lnTo>
                  <a:lnTo>
                    <a:pt x="697450" y="1936263"/>
                  </a:lnTo>
                  <a:lnTo>
                    <a:pt x="784631" y="1910456"/>
                  </a:lnTo>
                  <a:lnTo>
                    <a:pt x="871812" y="1884644"/>
                  </a:lnTo>
                  <a:lnTo>
                    <a:pt x="958993" y="1858826"/>
                  </a:lnTo>
                  <a:lnTo>
                    <a:pt x="1046175" y="1833003"/>
                  </a:lnTo>
                  <a:lnTo>
                    <a:pt x="1133356" y="1807172"/>
                  </a:lnTo>
                  <a:lnTo>
                    <a:pt x="1220537" y="1781335"/>
                  </a:lnTo>
                  <a:lnTo>
                    <a:pt x="1307718" y="1755490"/>
                  </a:lnTo>
                  <a:lnTo>
                    <a:pt x="1394900" y="1729637"/>
                  </a:lnTo>
                  <a:lnTo>
                    <a:pt x="1482081" y="1703775"/>
                  </a:lnTo>
                  <a:lnTo>
                    <a:pt x="1569262" y="1677903"/>
                  </a:lnTo>
                  <a:lnTo>
                    <a:pt x="1656443" y="1652021"/>
                  </a:lnTo>
                  <a:lnTo>
                    <a:pt x="1743625" y="1626127"/>
                  </a:lnTo>
                  <a:lnTo>
                    <a:pt x="1830806" y="1600220"/>
                  </a:lnTo>
                  <a:lnTo>
                    <a:pt x="1917987" y="1574300"/>
                  </a:lnTo>
                  <a:lnTo>
                    <a:pt x="2005169" y="1548364"/>
                  </a:lnTo>
                  <a:lnTo>
                    <a:pt x="2092350" y="1522411"/>
                  </a:lnTo>
                  <a:lnTo>
                    <a:pt x="2179531" y="1496439"/>
                  </a:lnTo>
                  <a:lnTo>
                    <a:pt x="2266712" y="1470447"/>
                  </a:lnTo>
                  <a:lnTo>
                    <a:pt x="2353894" y="1444433"/>
                  </a:lnTo>
                  <a:lnTo>
                    <a:pt x="2441075" y="1418393"/>
                  </a:lnTo>
                  <a:lnTo>
                    <a:pt x="2528256" y="1392325"/>
                  </a:lnTo>
                  <a:lnTo>
                    <a:pt x="2615437" y="1366226"/>
                  </a:lnTo>
                  <a:lnTo>
                    <a:pt x="2702619" y="1340092"/>
                  </a:lnTo>
                  <a:lnTo>
                    <a:pt x="2789800" y="1313920"/>
                  </a:lnTo>
                  <a:lnTo>
                    <a:pt x="2876981" y="1287704"/>
                  </a:lnTo>
                  <a:lnTo>
                    <a:pt x="2964162" y="1261440"/>
                  </a:lnTo>
                  <a:lnTo>
                    <a:pt x="3051344" y="1235123"/>
                  </a:lnTo>
                  <a:lnTo>
                    <a:pt x="3138525" y="1208745"/>
                  </a:lnTo>
                  <a:lnTo>
                    <a:pt x="3225706" y="1182302"/>
                  </a:lnTo>
                  <a:lnTo>
                    <a:pt x="3312887" y="1155785"/>
                  </a:lnTo>
                  <a:lnTo>
                    <a:pt x="3400069" y="1129187"/>
                  </a:lnTo>
                  <a:lnTo>
                    <a:pt x="3487250" y="1102501"/>
                  </a:lnTo>
                  <a:lnTo>
                    <a:pt x="3574431" y="1075719"/>
                  </a:lnTo>
                  <a:lnTo>
                    <a:pt x="3661612" y="1048835"/>
                  </a:lnTo>
                  <a:lnTo>
                    <a:pt x="3748794" y="1021841"/>
                  </a:lnTo>
                  <a:lnTo>
                    <a:pt x="3835975" y="994733"/>
                  </a:lnTo>
                  <a:lnTo>
                    <a:pt x="3923156" y="967506"/>
                  </a:lnTo>
                  <a:lnTo>
                    <a:pt x="4010338" y="940158"/>
                  </a:lnTo>
                  <a:lnTo>
                    <a:pt x="4097519" y="912690"/>
                  </a:lnTo>
                  <a:lnTo>
                    <a:pt x="4184700" y="885103"/>
                  </a:lnTo>
                  <a:lnTo>
                    <a:pt x="4271881" y="857399"/>
                  </a:lnTo>
                  <a:lnTo>
                    <a:pt x="4359063" y="829585"/>
                  </a:lnTo>
                  <a:lnTo>
                    <a:pt x="4446244" y="801666"/>
                  </a:lnTo>
                  <a:lnTo>
                    <a:pt x="4533425" y="773649"/>
                  </a:lnTo>
                  <a:lnTo>
                    <a:pt x="4620606" y="745542"/>
                  </a:lnTo>
                  <a:lnTo>
                    <a:pt x="4707788" y="717351"/>
                  </a:lnTo>
                  <a:lnTo>
                    <a:pt x="4794969" y="689086"/>
                  </a:lnTo>
                  <a:lnTo>
                    <a:pt x="4882150" y="660752"/>
                  </a:lnTo>
                  <a:lnTo>
                    <a:pt x="4969331" y="632356"/>
                  </a:lnTo>
                  <a:lnTo>
                    <a:pt x="5056513" y="603905"/>
                  </a:lnTo>
                  <a:lnTo>
                    <a:pt x="5143694" y="575404"/>
                  </a:lnTo>
                  <a:lnTo>
                    <a:pt x="5230875" y="546859"/>
                  </a:lnTo>
                  <a:lnTo>
                    <a:pt x="5318056" y="518274"/>
                  </a:lnTo>
                  <a:lnTo>
                    <a:pt x="5405238" y="489653"/>
                  </a:lnTo>
                  <a:lnTo>
                    <a:pt x="5492419" y="460999"/>
                  </a:lnTo>
                  <a:lnTo>
                    <a:pt x="5579600" y="432317"/>
                  </a:lnTo>
                  <a:lnTo>
                    <a:pt x="5666781" y="403609"/>
                  </a:lnTo>
                  <a:lnTo>
                    <a:pt x="5753963" y="374878"/>
                  </a:lnTo>
                  <a:lnTo>
                    <a:pt x="5841144" y="346125"/>
                  </a:lnTo>
                  <a:lnTo>
                    <a:pt x="5928325" y="317353"/>
                  </a:lnTo>
                  <a:lnTo>
                    <a:pt x="6015507" y="288564"/>
                  </a:lnTo>
                  <a:lnTo>
                    <a:pt x="6102688" y="259760"/>
                  </a:lnTo>
                  <a:lnTo>
                    <a:pt x="6189869" y="230940"/>
                  </a:lnTo>
                  <a:lnTo>
                    <a:pt x="6277050" y="202108"/>
                  </a:lnTo>
                  <a:lnTo>
                    <a:pt x="6364232" y="173264"/>
                  </a:lnTo>
                  <a:lnTo>
                    <a:pt x="6451413" y="144409"/>
                  </a:lnTo>
                  <a:lnTo>
                    <a:pt x="6538594" y="115544"/>
                  </a:lnTo>
                  <a:lnTo>
                    <a:pt x="6625775" y="86670"/>
                  </a:lnTo>
                  <a:lnTo>
                    <a:pt x="6712957" y="57788"/>
                  </a:lnTo>
                  <a:lnTo>
                    <a:pt x="6800138" y="28897"/>
                  </a:lnTo>
                  <a:lnTo>
                    <a:pt x="6887319" y="0"/>
                  </a:lnTo>
                  <a:lnTo>
                    <a:pt x="6887319" y="119792"/>
                  </a:lnTo>
                  <a:lnTo>
                    <a:pt x="6800138" y="145624"/>
                  </a:lnTo>
                  <a:lnTo>
                    <a:pt x="6712957" y="171463"/>
                  </a:lnTo>
                  <a:lnTo>
                    <a:pt x="6625775" y="197310"/>
                  </a:lnTo>
                  <a:lnTo>
                    <a:pt x="6538594" y="223166"/>
                  </a:lnTo>
                  <a:lnTo>
                    <a:pt x="6451413" y="249031"/>
                  </a:lnTo>
                  <a:lnTo>
                    <a:pt x="6364232" y="274906"/>
                  </a:lnTo>
                  <a:lnTo>
                    <a:pt x="6277050" y="300791"/>
                  </a:lnTo>
                  <a:lnTo>
                    <a:pt x="6189869" y="326689"/>
                  </a:lnTo>
                  <a:lnTo>
                    <a:pt x="6102688" y="352599"/>
                  </a:lnTo>
                  <a:lnTo>
                    <a:pt x="6015507" y="378524"/>
                  </a:lnTo>
                  <a:lnTo>
                    <a:pt x="5928325" y="404465"/>
                  </a:lnTo>
                  <a:lnTo>
                    <a:pt x="5841144" y="430423"/>
                  </a:lnTo>
                  <a:lnTo>
                    <a:pt x="5753963" y="456400"/>
                  </a:lnTo>
                  <a:lnTo>
                    <a:pt x="5666781" y="482398"/>
                  </a:lnTo>
                  <a:lnTo>
                    <a:pt x="5579600" y="508420"/>
                  </a:lnTo>
                  <a:lnTo>
                    <a:pt x="5492419" y="534468"/>
                  </a:lnTo>
                  <a:lnTo>
                    <a:pt x="5405238" y="560544"/>
                  </a:lnTo>
                  <a:lnTo>
                    <a:pt x="5318056" y="586653"/>
                  </a:lnTo>
                  <a:lnTo>
                    <a:pt x="5230875" y="612797"/>
                  </a:lnTo>
                  <a:lnTo>
                    <a:pt x="5143694" y="638982"/>
                  </a:lnTo>
                  <a:lnTo>
                    <a:pt x="5056513" y="665211"/>
                  </a:lnTo>
                  <a:lnTo>
                    <a:pt x="4969331" y="691490"/>
                  </a:lnTo>
                  <a:lnTo>
                    <a:pt x="4882150" y="717824"/>
                  </a:lnTo>
                  <a:lnTo>
                    <a:pt x="4794969" y="744220"/>
                  </a:lnTo>
                  <a:lnTo>
                    <a:pt x="4707788" y="770684"/>
                  </a:lnTo>
                  <a:lnTo>
                    <a:pt x="4620606" y="797223"/>
                  </a:lnTo>
                  <a:lnTo>
                    <a:pt x="4533425" y="823845"/>
                  </a:lnTo>
                  <a:lnTo>
                    <a:pt x="4446244" y="850558"/>
                  </a:lnTo>
                  <a:lnTo>
                    <a:pt x="4359063" y="877369"/>
                  </a:lnTo>
                  <a:lnTo>
                    <a:pt x="4271881" y="904284"/>
                  </a:lnTo>
                  <a:lnTo>
                    <a:pt x="4184700" y="931311"/>
                  </a:lnTo>
                  <a:lnTo>
                    <a:pt x="4097519" y="958453"/>
                  </a:lnTo>
                  <a:lnTo>
                    <a:pt x="4010338" y="985714"/>
                  </a:lnTo>
                  <a:lnTo>
                    <a:pt x="3923156" y="1013097"/>
                  </a:lnTo>
                  <a:lnTo>
                    <a:pt x="3835975" y="1040600"/>
                  </a:lnTo>
                  <a:lnTo>
                    <a:pt x="3748794" y="1068221"/>
                  </a:lnTo>
                  <a:lnTo>
                    <a:pt x="3661612" y="1095957"/>
                  </a:lnTo>
                  <a:lnTo>
                    <a:pt x="3574431" y="1123802"/>
                  </a:lnTo>
                  <a:lnTo>
                    <a:pt x="3487250" y="1151750"/>
                  </a:lnTo>
                  <a:lnTo>
                    <a:pt x="3400069" y="1179794"/>
                  </a:lnTo>
                  <a:lnTo>
                    <a:pt x="3312887" y="1207926"/>
                  </a:lnTo>
                  <a:lnTo>
                    <a:pt x="3225706" y="1236139"/>
                  </a:lnTo>
                  <a:lnTo>
                    <a:pt x="3138525" y="1264425"/>
                  </a:lnTo>
                  <a:lnTo>
                    <a:pt x="3051344" y="1292777"/>
                  </a:lnTo>
                  <a:lnTo>
                    <a:pt x="2964162" y="1321189"/>
                  </a:lnTo>
                  <a:lnTo>
                    <a:pt x="2876981" y="1349655"/>
                  </a:lnTo>
                  <a:lnTo>
                    <a:pt x="2789800" y="1378169"/>
                  </a:lnTo>
                  <a:lnTo>
                    <a:pt x="2702619" y="1406727"/>
                  </a:lnTo>
                  <a:lnTo>
                    <a:pt x="2615437" y="1435323"/>
                  </a:lnTo>
                  <a:lnTo>
                    <a:pt x="2528256" y="1463953"/>
                  </a:lnTo>
                  <a:lnTo>
                    <a:pt x="2441075" y="1492615"/>
                  </a:lnTo>
                  <a:lnTo>
                    <a:pt x="2353894" y="1521305"/>
                  </a:lnTo>
                  <a:lnTo>
                    <a:pt x="2266712" y="1550020"/>
                  </a:lnTo>
                  <a:lnTo>
                    <a:pt x="2179531" y="1578758"/>
                  </a:lnTo>
                  <a:lnTo>
                    <a:pt x="2092350" y="1607516"/>
                  </a:lnTo>
                  <a:lnTo>
                    <a:pt x="2005169" y="1636293"/>
                  </a:lnTo>
                  <a:lnTo>
                    <a:pt x="1917987" y="1665087"/>
                  </a:lnTo>
                  <a:lnTo>
                    <a:pt x="1830806" y="1693896"/>
                  </a:lnTo>
                  <a:lnTo>
                    <a:pt x="1743625" y="1722719"/>
                  </a:lnTo>
                  <a:lnTo>
                    <a:pt x="1656443" y="1751555"/>
                  </a:lnTo>
                  <a:lnTo>
                    <a:pt x="1569262" y="1780402"/>
                  </a:lnTo>
                  <a:lnTo>
                    <a:pt x="1482081" y="1809260"/>
                  </a:lnTo>
                  <a:lnTo>
                    <a:pt x="1394900" y="1838128"/>
                  </a:lnTo>
                  <a:lnTo>
                    <a:pt x="1307718" y="1867004"/>
                  </a:lnTo>
                  <a:lnTo>
                    <a:pt x="1220537" y="1895889"/>
                  </a:lnTo>
                  <a:lnTo>
                    <a:pt x="1133356" y="1924782"/>
                  </a:lnTo>
                  <a:lnTo>
                    <a:pt x="1046175" y="1953681"/>
                  </a:lnTo>
                  <a:lnTo>
                    <a:pt x="958993" y="1982587"/>
                  </a:lnTo>
                  <a:lnTo>
                    <a:pt x="871812" y="2011500"/>
                  </a:lnTo>
                  <a:lnTo>
                    <a:pt x="784631" y="2040417"/>
                  </a:lnTo>
                  <a:lnTo>
                    <a:pt x="697450" y="2069340"/>
                  </a:lnTo>
                  <a:lnTo>
                    <a:pt x="610268" y="2098268"/>
                  </a:lnTo>
                  <a:lnTo>
                    <a:pt x="523087" y="2127200"/>
                  </a:lnTo>
                  <a:lnTo>
                    <a:pt x="435906" y="2156137"/>
                  </a:lnTo>
                  <a:lnTo>
                    <a:pt x="348725" y="2185078"/>
                  </a:lnTo>
                  <a:lnTo>
                    <a:pt x="261543" y="2214022"/>
                  </a:lnTo>
                  <a:lnTo>
                    <a:pt x="174362" y="2242970"/>
                  </a:lnTo>
                  <a:lnTo>
                    <a:pt x="87181" y="2271920"/>
                  </a:lnTo>
                  <a:lnTo>
                    <a:pt x="0" y="2300875"/>
                  </a:lnTo>
                  <a:close/>
                </a:path>
              </a:pathLst>
            </a:custGeom>
            <a:solidFill>
              <a:srgbClr val="D3D3D3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1379199" y="3053969"/>
              <a:ext cx="6887319" cy="2142566"/>
            </a:xfrm>
            <a:custGeom>
              <a:avLst/>
              <a:pathLst>
                <a:path w="6887319" h="2142566">
                  <a:moveTo>
                    <a:pt x="0" y="2142566"/>
                  </a:moveTo>
                  <a:lnTo>
                    <a:pt x="87181" y="2116790"/>
                  </a:lnTo>
                  <a:lnTo>
                    <a:pt x="174362" y="2091012"/>
                  </a:lnTo>
                  <a:lnTo>
                    <a:pt x="261543" y="2065230"/>
                  </a:lnTo>
                  <a:lnTo>
                    <a:pt x="348725" y="2039444"/>
                  </a:lnTo>
                  <a:lnTo>
                    <a:pt x="435906" y="2013655"/>
                  </a:lnTo>
                  <a:lnTo>
                    <a:pt x="523087" y="1987862"/>
                  </a:lnTo>
                  <a:lnTo>
                    <a:pt x="610268" y="1962064"/>
                  </a:lnTo>
                  <a:lnTo>
                    <a:pt x="697450" y="1936263"/>
                  </a:lnTo>
                  <a:lnTo>
                    <a:pt x="784631" y="1910456"/>
                  </a:lnTo>
                  <a:lnTo>
                    <a:pt x="871812" y="1884644"/>
                  </a:lnTo>
                  <a:lnTo>
                    <a:pt x="958993" y="1858826"/>
                  </a:lnTo>
                  <a:lnTo>
                    <a:pt x="1046175" y="1833003"/>
                  </a:lnTo>
                  <a:lnTo>
                    <a:pt x="1133356" y="1807172"/>
                  </a:lnTo>
                  <a:lnTo>
                    <a:pt x="1220537" y="1781335"/>
                  </a:lnTo>
                  <a:lnTo>
                    <a:pt x="1307718" y="1755490"/>
                  </a:lnTo>
                  <a:lnTo>
                    <a:pt x="1394900" y="1729637"/>
                  </a:lnTo>
                  <a:lnTo>
                    <a:pt x="1482081" y="1703775"/>
                  </a:lnTo>
                  <a:lnTo>
                    <a:pt x="1569262" y="1677903"/>
                  </a:lnTo>
                  <a:lnTo>
                    <a:pt x="1656443" y="1652021"/>
                  </a:lnTo>
                  <a:lnTo>
                    <a:pt x="1743625" y="1626127"/>
                  </a:lnTo>
                  <a:lnTo>
                    <a:pt x="1830806" y="1600220"/>
                  </a:lnTo>
                  <a:lnTo>
                    <a:pt x="1917987" y="1574300"/>
                  </a:lnTo>
                  <a:lnTo>
                    <a:pt x="2005169" y="1548364"/>
                  </a:lnTo>
                  <a:lnTo>
                    <a:pt x="2092350" y="1522411"/>
                  </a:lnTo>
                  <a:lnTo>
                    <a:pt x="2179531" y="1496439"/>
                  </a:lnTo>
                  <a:lnTo>
                    <a:pt x="2266712" y="1470447"/>
                  </a:lnTo>
                  <a:lnTo>
                    <a:pt x="2353894" y="1444433"/>
                  </a:lnTo>
                  <a:lnTo>
                    <a:pt x="2441075" y="1418393"/>
                  </a:lnTo>
                  <a:lnTo>
                    <a:pt x="2528256" y="1392325"/>
                  </a:lnTo>
                  <a:lnTo>
                    <a:pt x="2615437" y="1366226"/>
                  </a:lnTo>
                  <a:lnTo>
                    <a:pt x="2702619" y="1340092"/>
                  </a:lnTo>
                  <a:lnTo>
                    <a:pt x="2789800" y="1313920"/>
                  </a:lnTo>
                  <a:lnTo>
                    <a:pt x="2876981" y="1287704"/>
                  </a:lnTo>
                  <a:lnTo>
                    <a:pt x="2964162" y="1261440"/>
                  </a:lnTo>
                  <a:lnTo>
                    <a:pt x="3051344" y="1235123"/>
                  </a:lnTo>
                  <a:lnTo>
                    <a:pt x="3138525" y="1208745"/>
                  </a:lnTo>
                  <a:lnTo>
                    <a:pt x="3225706" y="1182302"/>
                  </a:lnTo>
                  <a:lnTo>
                    <a:pt x="3312887" y="1155785"/>
                  </a:lnTo>
                  <a:lnTo>
                    <a:pt x="3400069" y="1129187"/>
                  </a:lnTo>
                  <a:lnTo>
                    <a:pt x="3487250" y="1102501"/>
                  </a:lnTo>
                  <a:lnTo>
                    <a:pt x="3574431" y="1075719"/>
                  </a:lnTo>
                  <a:lnTo>
                    <a:pt x="3661612" y="1048835"/>
                  </a:lnTo>
                  <a:lnTo>
                    <a:pt x="3748794" y="1021841"/>
                  </a:lnTo>
                  <a:lnTo>
                    <a:pt x="3835975" y="994733"/>
                  </a:lnTo>
                  <a:lnTo>
                    <a:pt x="3923156" y="967506"/>
                  </a:lnTo>
                  <a:lnTo>
                    <a:pt x="4010338" y="940158"/>
                  </a:lnTo>
                  <a:lnTo>
                    <a:pt x="4097519" y="912690"/>
                  </a:lnTo>
                  <a:lnTo>
                    <a:pt x="4184700" y="885103"/>
                  </a:lnTo>
                  <a:lnTo>
                    <a:pt x="4271881" y="857399"/>
                  </a:lnTo>
                  <a:lnTo>
                    <a:pt x="4359063" y="829585"/>
                  </a:lnTo>
                  <a:lnTo>
                    <a:pt x="4446244" y="801666"/>
                  </a:lnTo>
                  <a:lnTo>
                    <a:pt x="4533425" y="773649"/>
                  </a:lnTo>
                  <a:lnTo>
                    <a:pt x="4620606" y="745542"/>
                  </a:lnTo>
                  <a:lnTo>
                    <a:pt x="4707788" y="717351"/>
                  </a:lnTo>
                  <a:lnTo>
                    <a:pt x="4794969" y="689086"/>
                  </a:lnTo>
                  <a:lnTo>
                    <a:pt x="4882150" y="660752"/>
                  </a:lnTo>
                  <a:lnTo>
                    <a:pt x="4969331" y="632356"/>
                  </a:lnTo>
                  <a:lnTo>
                    <a:pt x="5056513" y="603905"/>
                  </a:lnTo>
                  <a:lnTo>
                    <a:pt x="5143694" y="575404"/>
                  </a:lnTo>
                  <a:lnTo>
                    <a:pt x="5230875" y="546859"/>
                  </a:lnTo>
                  <a:lnTo>
                    <a:pt x="5318056" y="518274"/>
                  </a:lnTo>
                  <a:lnTo>
                    <a:pt x="5405238" y="489653"/>
                  </a:lnTo>
                  <a:lnTo>
                    <a:pt x="5492419" y="460999"/>
                  </a:lnTo>
                  <a:lnTo>
                    <a:pt x="5579600" y="432317"/>
                  </a:lnTo>
                  <a:lnTo>
                    <a:pt x="5666781" y="403609"/>
                  </a:lnTo>
                  <a:lnTo>
                    <a:pt x="5753963" y="374878"/>
                  </a:lnTo>
                  <a:lnTo>
                    <a:pt x="5841144" y="346125"/>
                  </a:lnTo>
                  <a:lnTo>
                    <a:pt x="5928325" y="317353"/>
                  </a:lnTo>
                  <a:lnTo>
                    <a:pt x="6015507" y="288564"/>
                  </a:lnTo>
                  <a:lnTo>
                    <a:pt x="6102688" y="259760"/>
                  </a:lnTo>
                  <a:lnTo>
                    <a:pt x="6189869" y="230940"/>
                  </a:lnTo>
                  <a:lnTo>
                    <a:pt x="6277050" y="202108"/>
                  </a:lnTo>
                  <a:lnTo>
                    <a:pt x="6364232" y="173264"/>
                  </a:lnTo>
                  <a:lnTo>
                    <a:pt x="6451413" y="144409"/>
                  </a:lnTo>
                  <a:lnTo>
                    <a:pt x="6538594" y="115544"/>
                  </a:lnTo>
                  <a:lnTo>
                    <a:pt x="6625775" y="86670"/>
                  </a:lnTo>
                  <a:lnTo>
                    <a:pt x="6712957" y="57788"/>
                  </a:lnTo>
                  <a:lnTo>
                    <a:pt x="6800138" y="28897"/>
                  </a:lnTo>
                  <a:lnTo>
                    <a:pt x="688731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1379199" y="3173762"/>
              <a:ext cx="6887319" cy="2181082"/>
            </a:xfrm>
            <a:custGeom>
              <a:avLst/>
              <a:pathLst>
                <a:path w="6887319" h="2181082">
                  <a:moveTo>
                    <a:pt x="6887319" y="0"/>
                  </a:moveTo>
                  <a:lnTo>
                    <a:pt x="6800138" y="25832"/>
                  </a:lnTo>
                  <a:lnTo>
                    <a:pt x="6712957" y="51671"/>
                  </a:lnTo>
                  <a:lnTo>
                    <a:pt x="6625775" y="77518"/>
                  </a:lnTo>
                  <a:lnTo>
                    <a:pt x="6538594" y="103374"/>
                  </a:lnTo>
                  <a:lnTo>
                    <a:pt x="6451413" y="129238"/>
                  </a:lnTo>
                  <a:lnTo>
                    <a:pt x="6364232" y="155113"/>
                  </a:lnTo>
                  <a:lnTo>
                    <a:pt x="6277050" y="180999"/>
                  </a:lnTo>
                  <a:lnTo>
                    <a:pt x="6189869" y="206896"/>
                  </a:lnTo>
                  <a:lnTo>
                    <a:pt x="6102688" y="232807"/>
                  </a:lnTo>
                  <a:lnTo>
                    <a:pt x="6015507" y="258732"/>
                  </a:lnTo>
                  <a:lnTo>
                    <a:pt x="5928325" y="284673"/>
                  </a:lnTo>
                  <a:lnTo>
                    <a:pt x="5841144" y="310631"/>
                  </a:lnTo>
                  <a:lnTo>
                    <a:pt x="5753963" y="336608"/>
                  </a:lnTo>
                  <a:lnTo>
                    <a:pt x="5666781" y="362606"/>
                  </a:lnTo>
                  <a:lnTo>
                    <a:pt x="5579600" y="388628"/>
                  </a:lnTo>
                  <a:lnTo>
                    <a:pt x="5492419" y="414675"/>
                  </a:lnTo>
                  <a:lnTo>
                    <a:pt x="5405238" y="440752"/>
                  </a:lnTo>
                  <a:lnTo>
                    <a:pt x="5318056" y="466861"/>
                  </a:lnTo>
                  <a:lnTo>
                    <a:pt x="5230875" y="493005"/>
                  </a:lnTo>
                  <a:lnTo>
                    <a:pt x="5143694" y="519190"/>
                  </a:lnTo>
                  <a:lnTo>
                    <a:pt x="5056513" y="545419"/>
                  </a:lnTo>
                  <a:lnTo>
                    <a:pt x="4969331" y="571697"/>
                  </a:lnTo>
                  <a:lnTo>
                    <a:pt x="4882150" y="598031"/>
                  </a:lnTo>
                  <a:lnTo>
                    <a:pt x="4794969" y="624427"/>
                  </a:lnTo>
                  <a:lnTo>
                    <a:pt x="4707788" y="650891"/>
                  </a:lnTo>
                  <a:lnTo>
                    <a:pt x="4620606" y="677431"/>
                  </a:lnTo>
                  <a:lnTo>
                    <a:pt x="4533425" y="704053"/>
                  </a:lnTo>
                  <a:lnTo>
                    <a:pt x="4446244" y="730766"/>
                  </a:lnTo>
                  <a:lnTo>
                    <a:pt x="4359063" y="757576"/>
                  </a:lnTo>
                  <a:lnTo>
                    <a:pt x="4271881" y="784492"/>
                  </a:lnTo>
                  <a:lnTo>
                    <a:pt x="4184700" y="811518"/>
                  </a:lnTo>
                  <a:lnTo>
                    <a:pt x="4097519" y="838661"/>
                  </a:lnTo>
                  <a:lnTo>
                    <a:pt x="4010338" y="865922"/>
                  </a:lnTo>
                  <a:lnTo>
                    <a:pt x="3923156" y="893304"/>
                  </a:lnTo>
                  <a:lnTo>
                    <a:pt x="3835975" y="920807"/>
                  </a:lnTo>
                  <a:lnTo>
                    <a:pt x="3748794" y="948429"/>
                  </a:lnTo>
                  <a:lnTo>
                    <a:pt x="3661612" y="976164"/>
                  </a:lnTo>
                  <a:lnTo>
                    <a:pt x="3574431" y="1004010"/>
                  </a:lnTo>
                  <a:lnTo>
                    <a:pt x="3487250" y="1031958"/>
                  </a:lnTo>
                  <a:lnTo>
                    <a:pt x="3400069" y="1060001"/>
                  </a:lnTo>
                  <a:lnTo>
                    <a:pt x="3312887" y="1088133"/>
                  </a:lnTo>
                  <a:lnTo>
                    <a:pt x="3225706" y="1116346"/>
                  </a:lnTo>
                  <a:lnTo>
                    <a:pt x="3138525" y="1144632"/>
                  </a:lnTo>
                  <a:lnTo>
                    <a:pt x="3051344" y="1172985"/>
                  </a:lnTo>
                  <a:lnTo>
                    <a:pt x="2964162" y="1201397"/>
                  </a:lnTo>
                  <a:lnTo>
                    <a:pt x="2876981" y="1229863"/>
                  </a:lnTo>
                  <a:lnTo>
                    <a:pt x="2789800" y="1258377"/>
                  </a:lnTo>
                  <a:lnTo>
                    <a:pt x="2702619" y="1286934"/>
                  </a:lnTo>
                  <a:lnTo>
                    <a:pt x="2615437" y="1315530"/>
                  </a:lnTo>
                  <a:lnTo>
                    <a:pt x="2528256" y="1344161"/>
                  </a:lnTo>
                  <a:lnTo>
                    <a:pt x="2441075" y="1372823"/>
                  </a:lnTo>
                  <a:lnTo>
                    <a:pt x="2353894" y="1401513"/>
                  </a:lnTo>
                  <a:lnTo>
                    <a:pt x="2266712" y="1430228"/>
                  </a:lnTo>
                  <a:lnTo>
                    <a:pt x="2179531" y="1458965"/>
                  </a:lnTo>
                  <a:lnTo>
                    <a:pt x="2092350" y="1487724"/>
                  </a:lnTo>
                  <a:lnTo>
                    <a:pt x="2005169" y="1516501"/>
                  </a:lnTo>
                  <a:lnTo>
                    <a:pt x="1917987" y="1545294"/>
                  </a:lnTo>
                  <a:lnTo>
                    <a:pt x="1830806" y="1574104"/>
                  </a:lnTo>
                  <a:lnTo>
                    <a:pt x="1743625" y="1602927"/>
                  </a:lnTo>
                  <a:lnTo>
                    <a:pt x="1656443" y="1631762"/>
                  </a:lnTo>
                  <a:lnTo>
                    <a:pt x="1569262" y="1660610"/>
                  </a:lnTo>
                  <a:lnTo>
                    <a:pt x="1482081" y="1689468"/>
                  </a:lnTo>
                  <a:lnTo>
                    <a:pt x="1394900" y="1718335"/>
                  </a:lnTo>
                  <a:lnTo>
                    <a:pt x="1307718" y="1747212"/>
                  </a:lnTo>
                  <a:lnTo>
                    <a:pt x="1220537" y="1776097"/>
                  </a:lnTo>
                  <a:lnTo>
                    <a:pt x="1133356" y="1804989"/>
                  </a:lnTo>
                  <a:lnTo>
                    <a:pt x="1046175" y="1833889"/>
                  </a:lnTo>
                  <a:lnTo>
                    <a:pt x="958993" y="1862795"/>
                  </a:lnTo>
                  <a:lnTo>
                    <a:pt x="871812" y="1891707"/>
                  </a:lnTo>
                  <a:lnTo>
                    <a:pt x="784631" y="1920625"/>
                  </a:lnTo>
                  <a:lnTo>
                    <a:pt x="697450" y="1949548"/>
                  </a:lnTo>
                  <a:lnTo>
                    <a:pt x="610268" y="1978476"/>
                  </a:lnTo>
                  <a:lnTo>
                    <a:pt x="523087" y="2007408"/>
                  </a:lnTo>
                  <a:lnTo>
                    <a:pt x="435906" y="2036345"/>
                  </a:lnTo>
                  <a:lnTo>
                    <a:pt x="348725" y="2065285"/>
                  </a:lnTo>
                  <a:lnTo>
                    <a:pt x="261543" y="2094229"/>
                  </a:lnTo>
                  <a:lnTo>
                    <a:pt x="174362" y="2123177"/>
                  </a:lnTo>
                  <a:lnTo>
                    <a:pt x="87181" y="2152128"/>
                  </a:lnTo>
                  <a:lnTo>
                    <a:pt x="0" y="218108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1379199" y="3113866"/>
              <a:ext cx="6887319" cy="2161824"/>
            </a:xfrm>
            <a:custGeom>
              <a:avLst/>
              <a:pathLst>
                <a:path w="6887319" h="2161824">
                  <a:moveTo>
                    <a:pt x="0" y="2161824"/>
                  </a:moveTo>
                  <a:lnTo>
                    <a:pt x="87181" y="2134459"/>
                  </a:lnTo>
                  <a:lnTo>
                    <a:pt x="174362" y="2107094"/>
                  </a:lnTo>
                  <a:lnTo>
                    <a:pt x="261543" y="2079730"/>
                  </a:lnTo>
                  <a:lnTo>
                    <a:pt x="348725" y="2052365"/>
                  </a:lnTo>
                  <a:lnTo>
                    <a:pt x="435906" y="2025000"/>
                  </a:lnTo>
                  <a:lnTo>
                    <a:pt x="523087" y="1997635"/>
                  </a:lnTo>
                  <a:lnTo>
                    <a:pt x="610268" y="1970270"/>
                  </a:lnTo>
                  <a:lnTo>
                    <a:pt x="697450" y="1942905"/>
                  </a:lnTo>
                  <a:lnTo>
                    <a:pt x="784631" y="1915540"/>
                  </a:lnTo>
                  <a:lnTo>
                    <a:pt x="871812" y="1888175"/>
                  </a:lnTo>
                  <a:lnTo>
                    <a:pt x="958993" y="1860811"/>
                  </a:lnTo>
                  <a:lnTo>
                    <a:pt x="1046175" y="1833446"/>
                  </a:lnTo>
                  <a:lnTo>
                    <a:pt x="1133356" y="1806081"/>
                  </a:lnTo>
                  <a:lnTo>
                    <a:pt x="1220537" y="1778716"/>
                  </a:lnTo>
                  <a:lnTo>
                    <a:pt x="1307718" y="1751351"/>
                  </a:lnTo>
                  <a:lnTo>
                    <a:pt x="1394900" y="1723986"/>
                  </a:lnTo>
                  <a:lnTo>
                    <a:pt x="1482081" y="1696621"/>
                  </a:lnTo>
                  <a:lnTo>
                    <a:pt x="1569262" y="1669257"/>
                  </a:lnTo>
                  <a:lnTo>
                    <a:pt x="1656443" y="1641892"/>
                  </a:lnTo>
                  <a:lnTo>
                    <a:pt x="1743625" y="1614527"/>
                  </a:lnTo>
                  <a:lnTo>
                    <a:pt x="1830806" y="1587162"/>
                  </a:lnTo>
                  <a:lnTo>
                    <a:pt x="1917987" y="1559797"/>
                  </a:lnTo>
                  <a:lnTo>
                    <a:pt x="2005169" y="1532432"/>
                  </a:lnTo>
                  <a:lnTo>
                    <a:pt x="2092350" y="1505067"/>
                  </a:lnTo>
                  <a:lnTo>
                    <a:pt x="2179531" y="1477702"/>
                  </a:lnTo>
                  <a:lnTo>
                    <a:pt x="2266712" y="1450338"/>
                  </a:lnTo>
                  <a:lnTo>
                    <a:pt x="2353894" y="1422973"/>
                  </a:lnTo>
                  <a:lnTo>
                    <a:pt x="2441075" y="1395608"/>
                  </a:lnTo>
                  <a:lnTo>
                    <a:pt x="2528256" y="1368243"/>
                  </a:lnTo>
                  <a:lnTo>
                    <a:pt x="2615437" y="1340878"/>
                  </a:lnTo>
                  <a:lnTo>
                    <a:pt x="2702619" y="1313513"/>
                  </a:lnTo>
                  <a:lnTo>
                    <a:pt x="2789800" y="1286148"/>
                  </a:lnTo>
                  <a:lnTo>
                    <a:pt x="2876981" y="1258783"/>
                  </a:lnTo>
                  <a:lnTo>
                    <a:pt x="2964162" y="1231419"/>
                  </a:lnTo>
                  <a:lnTo>
                    <a:pt x="3051344" y="1204054"/>
                  </a:lnTo>
                  <a:lnTo>
                    <a:pt x="3138525" y="1176689"/>
                  </a:lnTo>
                  <a:lnTo>
                    <a:pt x="3225706" y="1149324"/>
                  </a:lnTo>
                  <a:lnTo>
                    <a:pt x="3312887" y="1121959"/>
                  </a:lnTo>
                  <a:lnTo>
                    <a:pt x="3400069" y="1094594"/>
                  </a:lnTo>
                  <a:lnTo>
                    <a:pt x="3487250" y="1067229"/>
                  </a:lnTo>
                  <a:lnTo>
                    <a:pt x="3574431" y="1039865"/>
                  </a:lnTo>
                  <a:lnTo>
                    <a:pt x="3661612" y="1012500"/>
                  </a:lnTo>
                  <a:lnTo>
                    <a:pt x="3748794" y="985135"/>
                  </a:lnTo>
                  <a:lnTo>
                    <a:pt x="3835975" y="957770"/>
                  </a:lnTo>
                  <a:lnTo>
                    <a:pt x="3923156" y="930405"/>
                  </a:lnTo>
                  <a:lnTo>
                    <a:pt x="4010338" y="903040"/>
                  </a:lnTo>
                  <a:lnTo>
                    <a:pt x="4097519" y="875675"/>
                  </a:lnTo>
                  <a:lnTo>
                    <a:pt x="4184700" y="848310"/>
                  </a:lnTo>
                  <a:lnTo>
                    <a:pt x="4271881" y="820946"/>
                  </a:lnTo>
                  <a:lnTo>
                    <a:pt x="4359063" y="793581"/>
                  </a:lnTo>
                  <a:lnTo>
                    <a:pt x="4446244" y="766216"/>
                  </a:lnTo>
                  <a:lnTo>
                    <a:pt x="4533425" y="738851"/>
                  </a:lnTo>
                  <a:lnTo>
                    <a:pt x="4620606" y="711486"/>
                  </a:lnTo>
                  <a:lnTo>
                    <a:pt x="4707788" y="684121"/>
                  </a:lnTo>
                  <a:lnTo>
                    <a:pt x="4794969" y="656756"/>
                  </a:lnTo>
                  <a:lnTo>
                    <a:pt x="4882150" y="629391"/>
                  </a:lnTo>
                  <a:lnTo>
                    <a:pt x="4969331" y="602027"/>
                  </a:lnTo>
                  <a:lnTo>
                    <a:pt x="5056513" y="574662"/>
                  </a:lnTo>
                  <a:lnTo>
                    <a:pt x="5143694" y="547297"/>
                  </a:lnTo>
                  <a:lnTo>
                    <a:pt x="5230875" y="519932"/>
                  </a:lnTo>
                  <a:lnTo>
                    <a:pt x="5318056" y="492567"/>
                  </a:lnTo>
                  <a:lnTo>
                    <a:pt x="5405238" y="465202"/>
                  </a:lnTo>
                  <a:lnTo>
                    <a:pt x="5492419" y="437837"/>
                  </a:lnTo>
                  <a:lnTo>
                    <a:pt x="5579600" y="410473"/>
                  </a:lnTo>
                  <a:lnTo>
                    <a:pt x="5666781" y="383108"/>
                  </a:lnTo>
                  <a:lnTo>
                    <a:pt x="5753963" y="355743"/>
                  </a:lnTo>
                  <a:lnTo>
                    <a:pt x="5841144" y="328378"/>
                  </a:lnTo>
                  <a:lnTo>
                    <a:pt x="5928325" y="301013"/>
                  </a:lnTo>
                  <a:lnTo>
                    <a:pt x="6015507" y="273648"/>
                  </a:lnTo>
                  <a:lnTo>
                    <a:pt x="6102688" y="246283"/>
                  </a:lnTo>
                  <a:lnTo>
                    <a:pt x="6189869" y="218918"/>
                  </a:lnTo>
                  <a:lnTo>
                    <a:pt x="6277050" y="191554"/>
                  </a:lnTo>
                  <a:lnTo>
                    <a:pt x="6364232" y="164189"/>
                  </a:lnTo>
                  <a:lnTo>
                    <a:pt x="6451413" y="136824"/>
                  </a:lnTo>
                  <a:lnTo>
                    <a:pt x="6538594" y="109459"/>
                  </a:lnTo>
                  <a:lnTo>
                    <a:pt x="6625775" y="82094"/>
                  </a:lnTo>
                  <a:lnTo>
                    <a:pt x="6712957" y="54729"/>
                  </a:lnTo>
                  <a:lnTo>
                    <a:pt x="6800138" y="27364"/>
                  </a:lnTo>
                  <a:lnTo>
                    <a:pt x="6887319" y="0"/>
                  </a:lnTo>
                </a:path>
              </a:pathLst>
            </a:custGeom>
            <a:ln w="27101" cap="flat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tx1091"/>
            <p:cNvSpPr/>
            <p:nvPr/>
          </p:nvSpPr>
          <p:spPr>
            <a:xfrm>
              <a:off x="1379199" y="1909139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092" name="tx1092"/>
            <p:cNvSpPr/>
            <p:nvPr/>
          </p:nvSpPr>
          <p:spPr>
            <a:xfrm>
              <a:off x="1480449" y="2009500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3" name="tx1093"/>
            <p:cNvSpPr/>
            <p:nvPr/>
          </p:nvSpPr>
          <p:spPr>
            <a:xfrm>
              <a:off x="1518855" y="1967535"/>
              <a:ext cx="81876" cy="41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094" name="tx1094"/>
            <p:cNvSpPr/>
            <p:nvPr/>
          </p:nvSpPr>
          <p:spPr>
            <a:xfrm>
              <a:off x="1600732" y="2009500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5" name="tx1095"/>
            <p:cNvSpPr/>
            <p:nvPr/>
          </p:nvSpPr>
          <p:spPr>
            <a:xfrm>
              <a:off x="1639137" y="1907017"/>
              <a:ext cx="194902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1834039" y="1975613"/>
              <a:ext cx="38953" cy="33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1872993" y="2009500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1911398" y="1907291"/>
              <a:ext cx="779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1989373" y="2009500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2027778" y="1941521"/>
              <a:ext cx="81876" cy="6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2109655" y="2009500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2148060" y="1907017"/>
              <a:ext cx="47551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103" name="pl1103"/>
            <p:cNvSpPr/>
            <p:nvPr/>
          </p:nvSpPr>
          <p:spPr>
            <a:xfrm>
              <a:off x="1034833" y="1676115"/>
              <a:ext cx="0" cy="3985523"/>
            </a:xfrm>
            <a:custGeom>
              <a:avLst/>
              <a:pathLst>
                <a:path w="0" h="3985523">
                  <a:moveTo>
                    <a:pt x="0" y="39855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tx1104"/>
            <p:cNvSpPr/>
            <p:nvPr/>
          </p:nvSpPr>
          <p:spPr>
            <a:xfrm>
              <a:off x="796994" y="463235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796994" y="3593062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712236" y="255005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07" name="pl1107"/>
            <p:cNvSpPr/>
            <p:nvPr/>
          </p:nvSpPr>
          <p:spPr>
            <a:xfrm>
              <a:off x="996875" y="468920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8"/>
            <p:cNvSpPr/>
            <p:nvPr/>
          </p:nvSpPr>
          <p:spPr>
            <a:xfrm>
              <a:off x="996875" y="36480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9"/>
            <p:cNvSpPr/>
            <p:nvPr/>
          </p:nvSpPr>
          <p:spPr>
            <a:xfrm>
              <a:off x="996875" y="26069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10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1"/>
            <p:cNvSpPr/>
            <p:nvPr/>
          </p:nvSpPr>
          <p:spPr>
            <a:xfrm>
              <a:off x="2144456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2"/>
            <p:cNvSpPr/>
            <p:nvPr/>
          </p:nvSpPr>
          <p:spPr>
            <a:xfrm>
              <a:off x="3419886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3"/>
            <p:cNvSpPr/>
            <p:nvPr/>
          </p:nvSpPr>
          <p:spPr>
            <a:xfrm>
              <a:off x="469531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4"/>
            <p:cNvSpPr/>
            <p:nvPr/>
          </p:nvSpPr>
          <p:spPr>
            <a:xfrm>
              <a:off x="597074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5"/>
            <p:cNvSpPr/>
            <p:nvPr/>
          </p:nvSpPr>
          <p:spPr>
            <a:xfrm>
              <a:off x="724617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6"/>
            <p:cNvSpPr/>
            <p:nvPr/>
          </p:nvSpPr>
          <p:spPr>
            <a:xfrm>
              <a:off x="8521604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tx1117"/>
            <p:cNvSpPr/>
            <p:nvPr/>
          </p:nvSpPr>
          <p:spPr>
            <a:xfrm>
              <a:off x="2017320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329274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456817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20" name="tx1120"/>
            <p:cNvSpPr/>
            <p:nvPr/>
          </p:nvSpPr>
          <p:spPr>
            <a:xfrm>
              <a:off x="584360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7119038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8394468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1123" name="tx1123"/>
            <p:cNvSpPr/>
            <p:nvPr/>
          </p:nvSpPr>
          <p:spPr>
            <a:xfrm>
              <a:off x="4450267" y="5875151"/>
              <a:ext cx="74518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Height(cm)</a:t>
              </a:r>
            </a:p>
          </p:txBody>
        </p:sp>
        <p:sp>
          <p:nvSpPr>
            <p:cNvPr id="1124" name="tx1124"/>
            <p:cNvSpPr/>
            <p:nvPr/>
          </p:nvSpPr>
          <p:spPr>
            <a:xfrm rot="-5400000">
              <a:off x="202307" y="3597365"/>
              <a:ext cx="73677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Weight(kg)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2199232"/>
              <a:ext cx="7576051" cy="34624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23027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918800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878113" y="48575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5173886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98456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918800" y="507467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51582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301429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66371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898456" y="344658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831944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153542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750570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301429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33199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33199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84058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73886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281085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46343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240398" y="514703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939144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60742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23027" y="521939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98456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515828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43371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63714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281085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985312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33199" y="51832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28972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882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91257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408628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066687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301429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428972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01429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28972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3542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39144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087030" y="326568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36171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6171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632177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388285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536171" y="500231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536171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556515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556515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01429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6959487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11601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791257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28972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882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301429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025999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173886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939144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36171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918800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704401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301429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811601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342116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214573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939144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214573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979831" y="261445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556515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811601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704401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194230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556515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214573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939144" y="38083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469659" y="261445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342116" y="294007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6194230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63714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301429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724745" y="315714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918800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4663714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670440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68405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93914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6066687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91257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6066687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6449316" y="34827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32177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01429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428972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811601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918800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56515" y="384456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6449316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194230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173886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28972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428972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6449316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670440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17388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301429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791257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56515" y="359130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6194230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4401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173886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449316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536171" y="464052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449316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81160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556515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939144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6704401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46343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36171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301429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173886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63714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704401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428972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321773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173886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173886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6066687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428972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12855" y="496613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985312" y="4929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153542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959487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388285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93914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025999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428972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46343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536171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684058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281085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428972" y="369984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15828" y="500231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63714" y="377220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750570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388285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84058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63714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4408628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428972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005656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173886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40862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301429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515828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4025999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4153542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536171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025999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4791257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536171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14573" y="326568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4337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33199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91257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6066687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153542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663714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30142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428972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898456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791257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260742" y="492995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959487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173886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88285" y="514703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5556515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536171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4408628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4663714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301429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173886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663714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770913" y="464052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11601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770913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4918800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515828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73886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9391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388285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6576859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281085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918800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36171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5556515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4663714" y="503849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811601" y="373602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66371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4025999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11601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281085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556515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4918800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4025999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6066687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6831944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939144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6066687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7469659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536171" y="471288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7214573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7044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449316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5684058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791257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6321773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556515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6066687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046343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684058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704401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7979831" y="246973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597202" y="333804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7724745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7342116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6449316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4791257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576859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73886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4536171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6831944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428972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515828" y="547265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6194230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811601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5939144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7597202" y="301242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6831944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6194230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6066687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6449316" y="315714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5046343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6066687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7087030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301429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449316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5428972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5046343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6194230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7214573" y="304860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68405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831944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918800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6321773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066687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6449316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7087030" y="290389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046343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770913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811601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684058" y="366366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684058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194230" y="362748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576859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56515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6066687" y="413400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5556515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918800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5428972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449316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898456" y="48575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623027" y="51832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5684058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321773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5046343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623027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515828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4791257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878113" y="489377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66371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88285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643371" y="35551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985312" y="514703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898456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428972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898456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939144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898456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6066687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4918800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005656" y="474905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66371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568405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811601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4408628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153542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684058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4536171" y="453198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046343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046343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791257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643371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643371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1347597" y="511085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6959487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4663714" y="478523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025999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684058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704401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663714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663714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898456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663714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750570" y="507467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556515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536171" y="413400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281085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878113" y="518321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5301429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3882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791257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025999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7087030" y="312096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408628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260742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5046343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046343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173886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428972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046343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5301429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301429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4281085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593914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408628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8116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281085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50570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153542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408628" y="474905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6576859" y="348276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878113" y="4929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89845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811601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939144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898456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556515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939144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5428972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6194230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4408628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173886" y="503849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428972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7087030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59391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449316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6704401" y="362748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918800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939144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576859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68405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194230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556515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428972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68405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6576859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428972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6449316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301429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811601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517388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6066687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684058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301429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046343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704401" y="304860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6066687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576859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791257" y="507467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17388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7087030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7469659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811601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939144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770913" y="478523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449316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321773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6194230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449316" y="35551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6066687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321773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8234917" y="246973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593914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6831944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67044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9391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214573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194230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7214573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704401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683194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6959487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301429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939144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6194230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7724745" y="319332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5046343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536171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112855" y="4929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6704401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7597202" y="315714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408628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6449316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91257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878113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153542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939144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428972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3260742" y="456816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581160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025999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046343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791257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408628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3260742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2810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173886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898456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025999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663714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08628" y="413400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918800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153542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173886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663714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5301429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5428972" y="362748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576859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133199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428972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811601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684058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831944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643371" y="467670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173886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046343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428972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663714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3770913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70913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623027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02599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408628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3515828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918800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046343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449316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428972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918800" y="511085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153542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153542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046343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576859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556515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31944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046343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791257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408628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025999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91257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25999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811601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5173886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5428972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3133199" y="489377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91257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66371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408628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3388285" y="4929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6831944" y="344658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6321773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53617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17388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7214573" y="322950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811601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556515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811601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663714" y="380838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6704401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939144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321773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9391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173886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30142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153542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68319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684058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9391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76859" y="286771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750570" y="496613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066687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449316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83194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5556515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556515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428972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194230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6194230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7214573" y="297624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530142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5811601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7087030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6194230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663714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6576859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556515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46343" y="391692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428972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6194230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46343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173886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153542" y="478523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6959487" y="337422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7087030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7342116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556515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6704401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6704401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428972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066687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7214573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6704401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3515828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791257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6066687" y="362748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6194230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8319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7597202" y="330186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49316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68319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449316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087030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939144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7342116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7469659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6959487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6959487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918800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8234917" y="2578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6194230" y="362748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6194230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918800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791257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93914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939144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408628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597202" y="286771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36171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704401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428972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6194230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576859" y="315714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08628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01429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260742" y="474905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939144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33882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4408628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3770913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4918800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3770913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556515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6959487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466371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68405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3133199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3388285" y="456816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811601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3898456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878113" y="496613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985312" y="503849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878113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4153542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3898456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4536171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40862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918800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3388285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173886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495484" y="525557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025999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6066687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408628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6449316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811601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046343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3770913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4536171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4918800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6959487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046343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939144" y="427872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4918800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402599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173886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68405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301429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4536171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6449316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4791257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173886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6449316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791257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301429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046343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7214573" y="326568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3515828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3515828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6371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556515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63714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7214573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281085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408628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046343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428972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684058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663714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281085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50570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3542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663714" y="464052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301429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025999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6066687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791257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3770913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6576859" y="344658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6959487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663714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301429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6066687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939144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663714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663714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3643371" y="362748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6321773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4153542" y="500231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6704401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4918800" y="507467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388285" y="496613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4536171" y="471288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811601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466371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428972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6831944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7087030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7597202" y="268681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301429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428972" y="413400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7214573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66687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7597202" y="337422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194230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5811601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449316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5811601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5556515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449316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66687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321773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5811601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7087030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959487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811601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556515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94230" y="362748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321773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301429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449316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7342116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5811601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663714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536171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576859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5684058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449316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5301429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066687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194230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066687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7342116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7214573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8319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5556515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7597202" y="308478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918800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066687" y="337422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7469659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5811601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5939144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194230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194230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5939144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5173886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7087030" y="294007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576859" y="388074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704401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57685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194230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5811601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5684058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7979831" y="236119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5428972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5428972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194230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194230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4918800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428972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4918800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576859" y="344658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576859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4536171" y="456816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918800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9391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556515" y="369984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536171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153542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536171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918800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301429" y="359130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918800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02599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281085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408628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3770913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260742" y="460434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351582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408628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878113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112855" y="496613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3133199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153542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536171" y="547265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3898456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5046343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153542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791257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3260742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3388285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025999" y="500231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194230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5939144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18800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3643371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5556515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663714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4025999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3770913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556515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4918800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556515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46343" y="359130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3643371" y="467670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684058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173886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466371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46343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939144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4536171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4791257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046343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281085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5173886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3770913" y="489377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5556515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31944" y="344658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5173886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3770913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791257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663714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5046343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5684058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153542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5173886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959487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01429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428972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663714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3898456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7214573" y="315714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9391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2750570" y="500231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066687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704401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025999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770913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025999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530142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515828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5173886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5811601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6576859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153542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3260742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6959487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811601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3260742" y="485759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153542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791257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3643371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6576859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6194230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684058" y="362748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087030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4918800" y="511085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93914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408628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536171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684058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214573" y="366366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811601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428972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6066687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301429" y="362748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6321773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811601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173886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6449316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6831944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428972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214573" y="297624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6194230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428972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4025999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939144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6576859" y="326568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301429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30142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6576859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6449316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6449316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087030" y="351894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939144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811601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6194230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918800" y="398928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5046343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6321773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6831944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852288" y="2578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5811601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6194230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6704401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046343" y="420636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6576859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5684058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3260742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6066687" y="3663665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6194230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6704401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6831944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342116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4663714" y="445962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6066687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597202" y="348276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6959487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530142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5684058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918800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6449316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342116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08628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6576859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6576859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5173886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214573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214573" y="330186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214573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918800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6321773" y="391692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6321773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5939144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724745" y="322950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087030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6704401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6066687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504634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3770913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918800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918800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3770913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240398" y="529175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6959487" y="232501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281085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3898456" y="445962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3515828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3515828" y="406164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5428972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5684058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750570" y="4568160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536171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536171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2750570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3898456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3770913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91257" y="485759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408628" y="449580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281085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5046343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408628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3643371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3770913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5939144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3770913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791257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087030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918800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6449316" y="341040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5556515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857769" y="507467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58116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5811601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750570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5428972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3643371" y="427872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408628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663714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6959487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3388285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5684058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4791257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2623027" y="438726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8116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4536171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3770913" y="482141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301429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428972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301429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556515" y="304860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3643371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260742" y="514703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3515828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4153542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68319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428972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4153542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3898456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73886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4663714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5046343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4918800" y="456816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5939144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6959487" y="344658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5046343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5301429" y="471288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5046343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7342116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4153542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4536171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2750570" y="496613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5556515" y="417018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4791257" y="500231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4663714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6194230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4408628" y="420636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173886" y="4423441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260742" y="4821419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811601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6576859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428972" y="402546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4536171" y="431490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3260742" y="467670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4025999" y="492995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4663714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556515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7214573" y="304860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6449316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4025999" y="344658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4918800" y="402546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7087030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6704401" y="3265688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6704401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6959487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6194230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7342116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301429" y="460434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7469659" y="337422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7469659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684058" y="474905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6194230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7852288" y="257827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6449316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6194230" y="409782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6449316" y="438726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811601" y="449580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4663714" y="5002318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6831944" y="406164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7087030" y="337422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6066687" y="453198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6576859" y="384456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4408628" y="4785239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939144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6576859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6704401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7597202" y="279535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11601" y="377220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6959487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6066687" y="388074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6321773" y="355512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6194230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7469659" y="265063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6321773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6321773" y="351894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6321773" y="359130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6066687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556515" y="435108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6321773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6959487" y="341040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6576859" y="413400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684058" y="424254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939144" y="395310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4663714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4281085" y="4640520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4918800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6449316" y="4423441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6321773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7469659" y="384456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4791257" y="4242542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6194230" y="4097823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428972" y="431490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046343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39144" y="4351082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4663714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6194230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556515" y="3989284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428972" y="3953104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6449316" y="4170183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6576859" y="373602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6066687" y="380838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7214573" y="3518946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7087030" y="3699845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684058" y="3555126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1889370" y="3346983"/>
              <a:ext cx="6377147" cy="2054019"/>
            </a:xfrm>
            <a:custGeom>
              <a:avLst/>
              <a:pathLst>
                <a:path w="6377147" h="2054019">
                  <a:moveTo>
                    <a:pt x="0" y="1912230"/>
                  </a:moveTo>
                  <a:lnTo>
                    <a:pt x="80723" y="1889259"/>
                  </a:lnTo>
                  <a:lnTo>
                    <a:pt x="161446" y="1866285"/>
                  </a:lnTo>
                  <a:lnTo>
                    <a:pt x="242170" y="1843307"/>
                  </a:lnTo>
                  <a:lnTo>
                    <a:pt x="322893" y="1820326"/>
                  </a:lnTo>
                  <a:lnTo>
                    <a:pt x="403616" y="1797342"/>
                  </a:lnTo>
                  <a:lnTo>
                    <a:pt x="484340" y="1774353"/>
                  </a:lnTo>
                  <a:lnTo>
                    <a:pt x="565063" y="1751359"/>
                  </a:lnTo>
                  <a:lnTo>
                    <a:pt x="645787" y="1728361"/>
                  </a:lnTo>
                  <a:lnTo>
                    <a:pt x="726510" y="1705358"/>
                  </a:lnTo>
                  <a:lnTo>
                    <a:pt x="807233" y="1682350"/>
                  </a:lnTo>
                  <a:lnTo>
                    <a:pt x="887957" y="1659336"/>
                  </a:lnTo>
                  <a:lnTo>
                    <a:pt x="968680" y="1636315"/>
                  </a:lnTo>
                  <a:lnTo>
                    <a:pt x="1049404" y="1613288"/>
                  </a:lnTo>
                  <a:lnTo>
                    <a:pt x="1130127" y="1590254"/>
                  </a:lnTo>
                  <a:lnTo>
                    <a:pt x="1210850" y="1567211"/>
                  </a:lnTo>
                  <a:lnTo>
                    <a:pt x="1291574" y="1544161"/>
                  </a:lnTo>
                  <a:lnTo>
                    <a:pt x="1372297" y="1521100"/>
                  </a:lnTo>
                  <a:lnTo>
                    <a:pt x="1453021" y="1498030"/>
                  </a:lnTo>
                  <a:lnTo>
                    <a:pt x="1533744" y="1474949"/>
                  </a:lnTo>
                  <a:lnTo>
                    <a:pt x="1614467" y="1451856"/>
                  </a:lnTo>
                  <a:lnTo>
                    <a:pt x="1695191" y="1428750"/>
                  </a:lnTo>
                  <a:lnTo>
                    <a:pt x="1775914" y="1405629"/>
                  </a:lnTo>
                  <a:lnTo>
                    <a:pt x="1856637" y="1382493"/>
                  </a:lnTo>
                  <a:lnTo>
                    <a:pt x="1937361" y="1359339"/>
                  </a:lnTo>
                  <a:lnTo>
                    <a:pt x="2018084" y="1336167"/>
                  </a:lnTo>
                  <a:lnTo>
                    <a:pt x="2098808" y="1312973"/>
                  </a:lnTo>
                  <a:lnTo>
                    <a:pt x="2179531" y="1289756"/>
                  </a:lnTo>
                  <a:lnTo>
                    <a:pt x="2260254" y="1266513"/>
                  </a:lnTo>
                  <a:lnTo>
                    <a:pt x="2340978" y="1243242"/>
                  </a:lnTo>
                  <a:lnTo>
                    <a:pt x="2421701" y="1219940"/>
                  </a:lnTo>
                  <a:lnTo>
                    <a:pt x="2502425" y="1196602"/>
                  </a:lnTo>
                  <a:lnTo>
                    <a:pt x="2583148" y="1173226"/>
                  </a:lnTo>
                  <a:lnTo>
                    <a:pt x="2663871" y="1149807"/>
                  </a:lnTo>
                  <a:lnTo>
                    <a:pt x="2744595" y="1126340"/>
                  </a:lnTo>
                  <a:lnTo>
                    <a:pt x="2825318" y="1102820"/>
                  </a:lnTo>
                  <a:lnTo>
                    <a:pt x="2906042" y="1079243"/>
                  </a:lnTo>
                  <a:lnTo>
                    <a:pt x="2986765" y="1055601"/>
                  </a:lnTo>
                  <a:lnTo>
                    <a:pt x="3067488" y="1031889"/>
                  </a:lnTo>
                  <a:lnTo>
                    <a:pt x="3148212" y="1008101"/>
                  </a:lnTo>
                  <a:lnTo>
                    <a:pt x="3228935" y="984231"/>
                  </a:lnTo>
                  <a:lnTo>
                    <a:pt x="3309658" y="960272"/>
                  </a:lnTo>
                  <a:lnTo>
                    <a:pt x="3390382" y="936220"/>
                  </a:lnTo>
                  <a:lnTo>
                    <a:pt x="3471105" y="912071"/>
                  </a:lnTo>
                  <a:lnTo>
                    <a:pt x="3551829" y="887820"/>
                  </a:lnTo>
                  <a:lnTo>
                    <a:pt x="3632552" y="863466"/>
                  </a:lnTo>
                  <a:lnTo>
                    <a:pt x="3713275" y="839008"/>
                  </a:lnTo>
                  <a:lnTo>
                    <a:pt x="3793999" y="814447"/>
                  </a:lnTo>
                  <a:lnTo>
                    <a:pt x="3874722" y="789785"/>
                  </a:lnTo>
                  <a:lnTo>
                    <a:pt x="3955446" y="765026"/>
                  </a:lnTo>
                  <a:lnTo>
                    <a:pt x="4036169" y="740174"/>
                  </a:lnTo>
                  <a:lnTo>
                    <a:pt x="4116892" y="715235"/>
                  </a:lnTo>
                  <a:lnTo>
                    <a:pt x="4197616" y="690214"/>
                  </a:lnTo>
                  <a:lnTo>
                    <a:pt x="4278339" y="665118"/>
                  </a:lnTo>
                  <a:lnTo>
                    <a:pt x="4359063" y="639952"/>
                  </a:lnTo>
                  <a:lnTo>
                    <a:pt x="4439786" y="614723"/>
                  </a:lnTo>
                  <a:lnTo>
                    <a:pt x="4520509" y="589437"/>
                  </a:lnTo>
                  <a:lnTo>
                    <a:pt x="4601233" y="564099"/>
                  </a:lnTo>
                  <a:lnTo>
                    <a:pt x="4681956" y="538714"/>
                  </a:lnTo>
                  <a:lnTo>
                    <a:pt x="4762680" y="513286"/>
                  </a:lnTo>
                  <a:lnTo>
                    <a:pt x="4843403" y="487820"/>
                  </a:lnTo>
                  <a:lnTo>
                    <a:pt x="4924126" y="462319"/>
                  </a:lnTo>
                  <a:lnTo>
                    <a:pt x="5004850" y="436788"/>
                  </a:lnTo>
                  <a:lnTo>
                    <a:pt x="5085573" y="411228"/>
                  </a:lnTo>
                  <a:lnTo>
                    <a:pt x="5166296" y="385643"/>
                  </a:lnTo>
                  <a:lnTo>
                    <a:pt x="5247020" y="360035"/>
                  </a:lnTo>
                  <a:lnTo>
                    <a:pt x="5327743" y="334406"/>
                  </a:lnTo>
                  <a:lnTo>
                    <a:pt x="5408467" y="308759"/>
                  </a:lnTo>
                  <a:lnTo>
                    <a:pt x="5489190" y="283094"/>
                  </a:lnTo>
                  <a:lnTo>
                    <a:pt x="5569913" y="257414"/>
                  </a:lnTo>
                  <a:lnTo>
                    <a:pt x="5650637" y="231720"/>
                  </a:lnTo>
                  <a:lnTo>
                    <a:pt x="5731360" y="206012"/>
                  </a:lnTo>
                  <a:lnTo>
                    <a:pt x="5812084" y="180293"/>
                  </a:lnTo>
                  <a:lnTo>
                    <a:pt x="5892807" y="154563"/>
                  </a:lnTo>
                  <a:lnTo>
                    <a:pt x="5973530" y="128823"/>
                  </a:lnTo>
                  <a:lnTo>
                    <a:pt x="6054254" y="103074"/>
                  </a:lnTo>
                  <a:lnTo>
                    <a:pt x="6134977" y="77317"/>
                  </a:lnTo>
                  <a:lnTo>
                    <a:pt x="6215701" y="51551"/>
                  </a:lnTo>
                  <a:lnTo>
                    <a:pt x="6296424" y="25779"/>
                  </a:lnTo>
                  <a:lnTo>
                    <a:pt x="6377147" y="0"/>
                  </a:lnTo>
                  <a:lnTo>
                    <a:pt x="6377147" y="111140"/>
                  </a:lnTo>
                  <a:lnTo>
                    <a:pt x="6296424" y="134160"/>
                  </a:lnTo>
                  <a:lnTo>
                    <a:pt x="6215701" y="157186"/>
                  </a:lnTo>
                  <a:lnTo>
                    <a:pt x="6134977" y="180220"/>
                  </a:lnTo>
                  <a:lnTo>
                    <a:pt x="6054254" y="203261"/>
                  </a:lnTo>
                  <a:lnTo>
                    <a:pt x="5973530" y="226311"/>
                  </a:lnTo>
                  <a:lnTo>
                    <a:pt x="5892807" y="249370"/>
                  </a:lnTo>
                  <a:lnTo>
                    <a:pt x="5812084" y="272438"/>
                  </a:lnTo>
                  <a:lnTo>
                    <a:pt x="5731360" y="295518"/>
                  </a:lnTo>
                  <a:lnTo>
                    <a:pt x="5650637" y="318610"/>
                  </a:lnTo>
                  <a:lnTo>
                    <a:pt x="5569913" y="341714"/>
                  </a:lnTo>
                  <a:lnTo>
                    <a:pt x="5489190" y="364833"/>
                  </a:lnTo>
                  <a:lnTo>
                    <a:pt x="5408467" y="387967"/>
                  </a:lnTo>
                  <a:lnTo>
                    <a:pt x="5327743" y="411118"/>
                  </a:lnTo>
                  <a:lnTo>
                    <a:pt x="5247020" y="434289"/>
                  </a:lnTo>
                  <a:lnTo>
                    <a:pt x="5166296" y="457480"/>
                  </a:lnTo>
                  <a:lnTo>
                    <a:pt x="5085573" y="480693"/>
                  </a:lnTo>
                  <a:lnTo>
                    <a:pt x="5004850" y="503932"/>
                  </a:lnTo>
                  <a:lnTo>
                    <a:pt x="4924126" y="527200"/>
                  </a:lnTo>
                  <a:lnTo>
                    <a:pt x="4843403" y="550498"/>
                  </a:lnTo>
                  <a:lnTo>
                    <a:pt x="4762680" y="573831"/>
                  </a:lnTo>
                  <a:lnTo>
                    <a:pt x="4681956" y="597202"/>
                  </a:lnTo>
                  <a:lnTo>
                    <a:pt x="4601233" y="620616"/>
                  </a:lnTo>
                  <a:lnTo>
                    <a:pt x="4520509" y="644076"/>
                  </a:lnTo>
                  <a:lnTo>
                    <a:pt x="4439786" y="667589"/>
                  </a:lnTo>
                  <a:lnTo>
                    <a:pt x="4359063" y="691159"/>
                  </a:lnTo>
                  <a:lnTo>
                    <a:pt x="4278339" y="714792"/>
                  </a:lnTo>
                  <a:lnTo>
                    <a:pt x="4197616" y="738495"/>
                  </a:lnTo>
                  <a:lnTo>
                    <a:pt x="4116892" y="762273"/>
                  </a:lnTo>
                  <a:lnTo>
                    <a:pt x="4036169" y="786132"/>
                  </a:lnTo>
                  <a:lnTo>
                    <a:pt x="3955446" y="810079"/>
                  </a:lnTo>
                  <a:lnTo>
                    <a:pt x="3874722" y="834119"/>
                  </a:lnTo>
                  <a:lnTo>
                    <a:pt x="3793999" y="858256"/>
                  </a:lnTo>
                  <a:lnTo>
                    <a:pt x="3713275" y="882494"/>
                  </a:lnTo>
                  <a:lnTo>
                    <a:pt x="3632552" y="906835"/>
                  </a:lnTo>
                  <a:lnTo>
                    <a:pt x="3551829" y="931279"/>
                  </a:lnTo>
                  <a:lnTo>
                    <a:pt x="3471105" y="955827"/>
                  </a:lnTo>
                  <a:lnTo>
                    <a:pt x="3390382" y="980477"/>
                  </a:lnTo>
                  <a:lnTo>
                    <a:pt x="3309658" y="1005224"/>
                  </a:lnTo>
                  <a:lnTo>
                    <a:pt x="3228935" y="1030064"/>
                  </a:lnTo>
                  <a:lnTo>
                    <a:pt x="3148212" y="1054993"/>
                  </a:lnTo>
                  <a:lnTo>
                    <a:pt x="3067488" y="1080004"/>
                  </a:lnTo>
                  <a:lnTo>
                    <a:pt x="2986765" y="1105091"/>
                  </a:lnTo>
                  <a:lnTo>
                    <a:pt x="2906042" y="1130248"/>
                  </a:lnTo>
                  <a:lnTo>
                    <a:pt x="2825318" y="1155469"/>
                  </a:lnTo>
                  <a:lnTo>
                    <a:pt x="2744595" y="1180748"/>
                  </a:lnTo>
                  <a:lnTo>
                    <a:pt x="2663871" y="1206080"/>
                  </a:lnTo>
                  <a:lnTo>
                    <a:pt x="2583148" y="1231459"/>
                  </a:lnTo>
                  <a:lnTo>
                    <a:pt x="2502425" y="1256882"/>
                  </a:lnTo>
                  <a:lnTo>
                    <a:pt x="2421701" y="1282343"/>
                  </a:lnTo>
                  <a:lnTo>
                    <a:pt x="2340978" y="1307840"/>
                  </a:lnTo>
                  <a:lnTo>
                    <a:pt x="2260254" y="1333368"/>
                  </a:lnTo>
                  <a:lnTo>
                    <a:pt x="2179531" y="1358924"/>
                  </a:lnTo>
                  <a:lnTo>
                    <a:pt x="2098808" y="1384506"/>
                  </a:lnTo>
                  <a:lnTo>
                    <a:pt x="2018084" y="1410111"/>
                  </a:lnTo>
                  <a:lnTo>
                    <a:pt x="1937361" y="1435737"/>
                  </a:lnTo>
                  <a:lnTo>
                    <a:pt x="1856637" y="1461382"/>
                  </a:lnTo>
                  <a:lnTo>
                    <a:pt x="1775914" y="1487045"/>
                  </a:lnTo>
                  <a:lnTo>
                    <a:pt x="1695191" y="1512723"/>
                  </a:lnTo>
                  <a:lnTo>
                    <a:pt x="1614467" y="1538416"/>
                  </a:lnTo>
                  <a:lnTo>
                    <a:pt x="1533744" y="1564121"/>
                  </a:lnTo>
                  <a:lnTo>
                    <a:pt x="1453021" y="1589839"/>
                  </a:lnTo>
                  <a:lnTo>
                    <a:pt x="1372297" y="1615568"/>
                  </a:lnTo>
                  <a:lnTo>
                    <a:pt x="1291574" y="1641306"/>
                  </a:lnTo>
                  <a:lnTo>
                    <a:pt x="1210850" y="1667054"/>
                  </a:lnTo>
                  <a:lnTo>
                    <a:pt x="1130127" y="1692811"/>
                  </a:lnTo>
                  <a:lnTo>
                    <a:pt x="1049404" y="1718575"/>
                  </a:lnTo>
                  <a:lnTo>
                    <a:pt x="968680" y="1744347"/>
                  </a:lnTo>
                  <a:lnTo>
                    <a:pt x="887957" y="1770125"/>
                  </a:lnTo>
                  <a:lnTo>
                    <a:pt x="807233" y="1795910"/>
                  </a:lnTo>
                  <a:lnTo>
                    <a:pt x="726510" y="1821701"/>
                  </a:lnTo>
                  <a:lnTo>
                    <a:pt x="645787" y="1847496"/>
                  </a:lnTo>
                  <a:lnTo>
                    <a:pt x="565063" y="1873297"/>
                  </a:lnTo>
                  <a:lnTo>
                    <a:pt x="484340" y="1899103"/>
                  </a:lnTo>
                  <a:lnTo>
                    <a:pt x="403616" y="1924913"/>
                  </a:lnTo>
                  <a:lnTo>
                    <a:pt x="322893" y="1950727"/>
                  </a:lnTo>
                  <a:lnTo>
                    <a:pt x="242170" y="1976545"/>
                  </a:lnTo>
                  <a:lnTo>
                    <a:pt x="161446" y="2002366"/>
                  </a:lnTo>
                  <a:lnTo>
                    <a:pt x="80723" y="2028191"/>
                  </a:lnTo>
                  <a:lnTo>
                    <a:pt x="0" y="2054019"/>
                  </a:lnTo>
                  <a:close/>
                </a:path>
              </a:pathLst>
            </a:custGeom>
            <a:solidFill>
              <a:srgbClr val="F8766D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l1088"/>
            <p:cNvSpPr/>
            <p:nvPr/>
          </p:nvSpPr>
          <p:spPr>
            <a:xfrm>
              <a:off x="1889370" y="3346983"/>
              <a:ext cx="6377147" cy="1912230"/>
            </a:xfrm>
            <a:custGeom>
              <a:avLst/>
              <a:pathLst>
                <a:path w="6377147" h="1912230">
                  <a:moveTo>
                    <a:pt x="0" y="1912230"/>
                  </a:moveTo>
                  <a:lnTo>
                    <a:pt x="80723" y="1889259"/>
                  </a:lnTo>
                  <a:lnTo>
                    <a:pt x="161446" y="1866285"/>
                  </a:lnTo>
                  <a:lnTo>
                    <a:pt x="242170" y="1843307"/>
                  </a:lnTo>
                  <a:lnTo>
                    <a:pt x="322893" y="1820326"/>
                  </a:lnTo>
                  <a:lnTo>
                    <a:pt x="403616" y="1797342"/>
                  </a:lnTo>
                  <a:lnTo>
                    <a:pt x="484340" y="1774353"/>
                  </a:lnTo>
                  <a:lnTo>
                    <a:pt x="565063" y="1751359"/>
                  </a:lnTo>
                  <a:lnTo>
                    <a:pt x="645787" y="1728361"/>
                  </a:lnTo>
                  <a:lnTo>
                    <a:pt x="726510" y="1705358"/>
                  </a:lnTo>
                  <a:lnTo>
                    <a:pt x="807233" y="1682350"/>
                  </a:lnTo>
                  <a:lnTo>
                    <a:pt x="887957" y="1659336"/>
                  </a:lnTo>
                  <a:lnTo>
                    <a:pt x="968680" y="1636315"/>
                  </a:lnTo>
                  <a:lnTo>
                    <a:pt x="1049404" y="1613288"/>
                  </a:lnTo>
                  <a:lnTo>
                    <a:pt x="1130127" y="1590254"/>
                  </a:lnTo>
                  <a:lnTo>
                    <a:pt x="1210850" y="1567211"/>
                  </a:lnTo>
                  <a:lnTo>
                    <a:pt x="1291574" y="1544161"/>
                  </a:lnTo>
                  <a:lnTo>
                    <a:pt x="1372297" y="1521100"/>
                  </a:lnTo>
                  <a:lnTo>
                    <a:pt x="1453021" y="1498030"/>
                  </a:lnTo>
                  <a:lnTo>
                    <a:pt x="1533744" y="1474949"/>
                  </a:lnTo>
                  <a:lnTo>
                    <a:pt x="1614467" y="1451856"/>
                  </a:lnTo>
                  <a:lnTo>
                    <a:pt x="1695191" y="1428750"/>
                  </a:lnTo>
                  <a:lnTo>
                    <a:pt x="1775914" y="1405629"/>
                  </a:lnTo>
                  <a:lnTo>
                    <a:pt x="1856637" y="1382493"/>
                  </a:lnTo>
                  <a:lnTo>
                    <a:pt x="1937361" y="1359339"/>
                  </a:lnTo>
                  <a:lnTo>
                    <a:pt x="2018084" y="1336167"/>
                  </a:lnTo>
                  <a:lnTo>
                    <a:pt x="2098808" y="1312973"/>
                  </a:lnTo>
                  <a:lnTo>
                    <a:pt x="2179531" y="1289756"/>
                  </a:lnTo>
                  <a:lnTo>
                    <a:pt x="2260254" y="1266513"/>
                  </a:lnTo>
                  <a:lnTo>
                    <a:pt x="2340978" y="1243242"/>
                  </a:lnTo>
                  <a:lnTo>
                    <a:pt x="2421701" y="1219940"/>
                  </a:lnTo>
                  <a:lnTo>
                    <a:pt x="2502425" y="1196602"/>
                  </a:lnTo>
                  <a:lnTo>
                    <a:pt x="2583148" y="1173226"/>
                  </a:lnTo>
                  <a:lnTo>
                    <a:pt x="2663871" y="1149807"/>
                  </a:lnTo>
                  <a:lnTo>
                    <a:pt x="2744595" y="1126340"/>
                  </a:lnTo>
                  <a:lnTo>
                    <a:pt x="2825318" y="1102820"/>
                  </a:lnTo>
                  <a:lnTo>
                    <a:pt x="2906042" y="1079243"/>
                  </a:lnTo>
                  <a:lnTo>
                    <a:pt x="2986765" y="1055601"/>
                  </a:lnTo>
                  <a:lnTo>
                    <a:pt x="3067488" y="1031889"/>
                  </a:lnTo>
                  <a:lnTo>
                    <a:pt x="3148212" y="1008101"/>
                  </a:lnTo>
                  <a:lnTo>
                    <a:pt x="3228935" y="984231"/>
                  </a:lnTo>
                  <a:lnTo>
                    <a:pt x="3309658" y="960272"/>
                  </a:lnTo>
                  <a:lnTo>
                    <a:pt x="3390382" y="936220"/>
                  </a:lnTo>
                  <a:lnTo>
                    <a:pt x="3471105" y="912071"/>
                  </a:lnTo>
                  <a:lnTo>
                    <a:pt x="3551829" y="887820"/>
                  </a:lnTo>
                  <a:lnTo>
                    <a:pt x="3632552" y="863466"/>
                  </a:lnTo>
                  <a:lnTo>
                    <a:pt x="3713275" y="839008"/>
                  </a:lnTo>
                  <a:lnTo>
                    <a:pt x="3793999" y="814447"/>
                  </a:lnTo>
                  <a:lnTo>
                    <a:pt x="3874722" y="789785"/>
                  </a:lnTo>
                  <a:lnTo>
                    <a:pt x="3955446" y="765026"/>
                  </a:lnTo>
                  <a:lnTo>
                    <a:pt x="4036169" y="740174"/>
                  </a:lnTo>
                  <a:lnTo>
                    <a:pt x="4116892" y="715235"/>
                  </a:lnTo>
                  <a:lnTo>
                    <a:pt x="4197616" y="690214"/>
                  </a:lnTo>
                  <a:lnTo>
                    <a:pt x="4278339" y="665118"/>
                  </a:lnTo>
                  <a:lnTo>
                    <a:pt x="4359063" y="639952"/>
                  </a:lnTo>
                  <a:lnTo>
                    <a:pt x="4439786" y="614723"/>
                  </a:lnTo>
                  <a:lnTo>
                    <a:pt x="4520509" y="589437"/>
                  </a:lnTo>
                  <a:lnTo>
                    <a:pt x="4601233" y="564099"/>
                  </a:lnTo>
                  <a:lnTo>
                    <a:pt x="4681956" y="538714"/>
                  </a:lnTo>
                  <a:lnTo>
                    <a:pt x="4762680" y="513286"/>
                  </a:lnTo>
                  <a:lnTo>
                    <a:pt x="4843403" y="487820"/>
                  </a:lnTo>
                  <a:lnTo>
                    <a:pt x="4924126" y="462319"/>
                  </a:lnTo>
                  <a:lnTo>
                    <a:pt x="5004850" y="436788"/>
                  </a:lnTo>
                  <a:lnTo>
                    <a:pt x="5085573" y="411228"/>
                  </a:lnTo>
                  <a:lnTo>
                    <a:pt x="5166296" y="385643"/>
                  </a:lnTo>
                  <a:lnTo>
                    <a:pt x="5247020" y="360035"/>
                  </a:lnTo>
                  <a:lnTo>
                    <a:pt x="5327743" y="334406"/>
                  </a:lnTo>
                  <a:lnTo>
                    <a:pt x="5408467" y="308759"/>
                  </a:lnTo>
                  <a:lnTo>
                    <a:pt x="5489190" y="283094"/>
                  </a:lnTo>
                  <a:lnTo>
                    <a:pt x="5569913" y="257414"/>
                  </a:lnTo>
                  <a:lnTo>
                    <a:pt x="5650637" y="231720"/>
                  </a:lnTo>
                  <a:lnTo>
                    <a:pt x="5731360" y="206012"/>
                  </a:lnTo>
                  <a:lnTo>
                    <a:pt x="5812084" y="180293"/>
                  </a:lnTo>
                  <a:lnTo>
                    <a:pt x="5892807" y="154563"/>
                  </a:lnTo>
                  <a:lnTo>
                    <a:pt x="5973530" y="128823"/>
                  </a:lnTo>
                  <a:lnTo>
                    <a:pt x="6054254" y="103074"/>
                  </a:lnTo>
                  <a:lnTo>
                    <a:pt x="6134977" y="77317"/>
                  </a:lnTo>
                  <a:lnTo>
                    <a:pt x="6215701" y="51551"/>
                  </a:lnTo>
                  <a:lnTo>
                    <a:pt x="6296424" y="25779"/>
                  </a:lnTo>
                  <a:lnTo>
                    <a:pt x="637714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89" name="pl1089"/>
            <p:cNvSpPr/>
            <p:nvPr/>
          </p:nvSpPr>
          <p:spPr>
            <a:xfrm>
              <a:off x="1889370" y="3458124"/>
              <a:ext cx="6377147" cy="1942878"/>
            </a:xfrm>
            <a:custGeom>
              <a:avLst/>
              <a:pathLst>
                <a:path w="6377147" h="1942878">
                  <a:moveTo>
                    <a:pt x="6377147" y="0"/>
                  </a:moveTo>
                  <a:lnTo>
                    <a:pt x="6296424" y="23019"/>
                  </a:lnTo>
                  <a:lnTo>
                    <a:pt x="6215701" y="46045"/>
                  </a:lnTo>
                  <a:lnTo>
                    <a:pt x="6134977" y="69079"/>
                  </a:lnTo>
                  <a:lnTo>
                    <a:pt x="6054254" y="92120"/>
                  </a:lnTo>
                  <a:lnTo>
                    <a:pt x="5973530" y="115170"/>
                  </a:lnTo>
                  <a:lnTo>
                    <a:pt x="5892807" y="138229"/>
                  </a:lnTo>
                  <a:lnTo>
                    <a:pt x="5812084" y="161298"/>
                  </a:lnTo>
                  <a:lnTo>
                    <a:pt x="5731360" y="184377"/>
                  </a:lnTo>
                  <a:lnTo>
                    <a:pt x="5650637" y="207469"/>
                  </a:lnTo>
                  <a:lnTo>
                    <a:pt x="5569913" y="230573"/>
                  </a:lnTo>
                  <a:lnTo>
                    <a:pt x="5489190" y="253692"/>
                  </a:lnTo>
                  <a:lnTo>
                    <a:pt x="5408467" y="276826"/>
                  </a:lnTo>
                  <a:lnTo>
                    <a:pt x="5327743" y="299978"/>
                  </a:lnTo>
                  <a:lnTo>
                    <a:pt x="5247020" y="323148"/>
                  </a:lnTo>
                  <a:lnTo>
                    <a:pt x="5166296" y="346339"/>
                  </a:lnTo>
                  <a:lnTo>
                    <a:pt x="5085573" y="369553"/>
                  </a:lnTo>
                  <a:lnTo>
                    <a:pt x="5004850" y="392792"/>
                  </a:lnTo>
                  <a:lnTo>
                    <a:pt x="4924126" y="416059"/>
                  </a:lnTo>
                  <a:lnTo>
                    <a:pt x="4843403" y="439357"/>
                  </a:lnTo>
                  <a:lnTo>
                    <a:pt x="4762680" y="462690"/>
                  </a:lnTo>
                  <a:lnTo>
                    <a:pt x="4681956" y="486061"/>
                  </a:lnTo>
                  <a:lnTo>
                    <a:pt x="4601233" y="509475"/>
                  </a:lnTo>
                  <a:lnTo>
                    <a:pt x="4520509" y="532935"/>
                  </a:lnTo>
                  <a:lnTo>
                    <a:pt x="4439786" y="556448"/>
                  </a:lnTo>
                  <a:lnTo>
                    <a:pt x="4359063" y="580018"/>
                  </a:lnTo>
                  <a:lnTo>
                    <a:pt x="4278339" y="603651"/>
                  </a:lnTo>
                  <a:lnTo>
                    <a:pt x="4197616" y="627354"/>
                  </a:lnTo>
                  <a:lnTo>
                    <a:pt x="4116892" y="651132"/>
                  </a:lnTo>
                  <a:lnTo>
                    <a:pt x="4036169" y="674992"/>
                  </a:lnTo>
                  <a:lnTo>
                    <a:pt x="3955446" y="698939"/>
                  </a:lnTo>
                  <a:lnTo>
                    <a:pt x="3874722" y="722978"/>
                  </a:lnTo>
                  <a:lnTo>
                    <a:pt x="3793999" y="747115"/>
                  </a:lnTo>
                  <a:lnTo>
                    <a:pt x="3713275" y="771353"/>
                  </a:lnTo>
                  <a:lnTo>
                    <a:pt x="3632552" y="795694"/>
                  </a:lnTo>
                  <a:lnTo>
                    <a:pt x="3551829" y="820139"/>
                  </a:lnTo>
                  <a:lnTo>
                    <a:pt x="3471105" y="844687"/>
                  </a:lnTo>
                  <a:lnTo>
                    <a:pt x="3390382" y="869336"/>
                  </a:lnTo>
                  <a:lnTo>
                    <a:pt x="3309658" y="894083"/>
                  </a:lnTo>
                  <a:lnTo>
                    <a:pt x="3228935" y="918923"/>
                  </a:lnTo>
                  <a:lnTo>
                    <a:pt x="3148212" y="943852"/>
                  </a:lnTo>
                  <a:lnTo>
                    <a:pt x="3067488" y="968863"/>
                  </a:lnTo>
                  <a:lnTo>
                    <a:pt x="2986765" y="993950"/>
                  </a:lnTo>
                  <a:lnTo>
                    <a:pt x="2906042" y="1019107"/>
                  </a:lnTo>
                  <a:lnTo>
                    <a:pt x="2825318" y="1044328"/>
                  </a:lnTo>
                  <a:lnTo>
                    <a:pt x="2744595" y="1069607"/>
                  </a:lnTo>
                  <a:lnTo>
                    <a:pt x="2663871" y="1094939"/>
                  </a:lnTo>
                  <a:lnTo>
                    <a:pt x="2583148" y="1120319"/>
                  </a:lnTo>
                  <a:lnTo>
                    <a:pt x="2502425" y="1145741"/>
                  </a:lnTo>
                  <a:lnTo>
                    <a:pt x="2421701" y="1171203"/>
                  </a:lnTo>
                  <a:lnTo>
                    <a:pt x="2340978" y="1196699"/>
                  </a:lnTo>
                  <a:lnTo>
                    <a:pt x="2260254" y="1222227"/>
                  </a:lnTo>
                  <a:lnTo>
                    <a:pt x="2179531" y="1247783"/>
                  </a:lnTo>
                  <a:lnTo>
                    <a:pt x="2098808" y="1273365"/>
                  </a:lnTo>
                  <a:lnTo>
                    <a:pt x="2018084" y="1298970"/>
                  </a:lnTo>
                  <a:lnTo>
                    <a:pt x="1937361" y="1324596"/>
                  </a:lnTo>
                  <a:lnTo>
                    <a:pt x="1856637" y="1350242"/>
                  </a:lnTo>
                  <a:lnTo>
                    <a:pt x="1775914" y="1375904"/>
                  </a:lnTo>
                  <a:lnTo>
                    <a:pt x="1695191" y="1401582"/>
                  </a:lnTo>
                  <a:lnTo>
                    <a:pt x="1614467" y="1427275"/>
                  </a:lnTo>
                  <a:lnTo>
                    <a:pt x="1533744" y="1452981"/>
                  </a:lnTo>
                  <a:lnTo>
                    <a:pt x="1453021" y="1478698"/>
                  </a:lnTo>
                  <a:lnTo>
                    <a:pt x="1372297" y="1504427"/>
                  </a:lnTo>
                  <a:lnTo>
                    <a:pt x="1291574" y="1530166"/>
                  </a:lnTo>
                  <a:lnTo>
                    <a:pt x="1210850" y="1555914"/>
                  </a:lnTo>
                  <a:lnTo>
                    <a:pt x="1130127" y="1581670"/>
                  </a:lnTo>
                  <a:lnTo>
                    <a:pt x="1049404" y="1607435"/>
                  </a:lnTo>
                  <a:lnTo>
                    <a:pt x="968680" y="1633206"/>
                  </a:lnTo>
                  <a:lnTo>
                    <a:pt x="887957" y="1658985"/>
                  </a:lnTo>
                  <a:lnTo>
                    <a:pt x="807233" y="1684769"/>
                  </a:lnTo>
                  <a:lnTo>
                    <a:pt x="726510" y="1710560"/>
                  </a:lnTo>
                  <a:lnTo>
                    <a:pt x="645787" y="1736356"/>
                  </a:lnTo>
                  <a:lnTo>
                    <a:pt x="565063" y="1762157"/>
                  </a:lnTo>
                  <a:lnTo>
                    <a:pt x="484340" y="1787962"/>
                  </a:lnTo>
                  <a:lnTo>
                    <a:pt x="403616" y="1813772"/>
                  </a:lnTo>
                  <a:lnTo>
                    <a:pt x="322893" y="1839586"/>
                  </a:lnTo>
                  <a:lnTo>
                    <a:pt x="242170" y="1865404"/>
                  </a:lnTo>
                  <a:lnTo>
                    <a:pt x="161446" y="1891225"/>
                  </a:lnTo>
                  <a:lnTo>
                    <a:pt x="80723" y="1917050"/>
                  </a:lnTo>
                  <a:lnTo>
                    <a:pt x="0" y="194287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0" name="pl1090"/>
            <p:cNvSpPr/>
            <p:nvPr/>
          </p:nvSpPr>
          <p:spPr>
            <a:xfrm>
              <a:off x="1889370" y="3402553"/>
              <a:ext cx="6377147" cy="1927554"/>
            </a:xfrm>
            <a:custGeom>
              <a:avLst/>
              <a:pathLst>
                <a:path w="6377147" h="1927554">
                  <a:moveTo>
                    <a:pt x="0" y="1927554"/>
                  </a:moveTo>
                  <a:lnTo>
                    <a:pt x="80723" y="1903154"/>
                  </a:lnTo>
                  <a:lnTo>
                    <a:pt x="161446" y="1878755"/>
                  </a:lnTo>
                  <a:lnTo>
                    <a:pt x="242170" y="1854356"/>
                  </a:lnTo>
                  <a:lnTo>
                    <a:pt x="322893" y="1829956"/>
                  </a:lnTo>
                  <a:lnTo>
                    <a:pt x="403616" y="1805557"/>
                  </a:lnTo>
                  <a:lnTo>
                    <a:pt x="484340" y="1781157"/>
                  </a:lnTo>
                  <a:lnTo>
                    <a:pt x="565063" y="1756758"/>
                  </a:lnTo>
                  <a:lnTo>
                    <a:pt x="645787" y="1732359"/>
                  </a:lnTo>
                  <a:lnTo>
                    <a:pt x="726510" y="1707959"/>
                  </a:lnTo>
                  <a:lnTo>
                    <a:pt x="807233" y="1683560"/>
                  </a:lnTo>
                  <a:lnTo>
                    <a:pt x="887957" y="1659160"/>
                  </a:lnTo>
                  <a:lnTo>
                    <a:pt x="968680" y="1634761"/>
                  </a:lnTo>
                  <a:lnTo>
                    <a:pt x="1049404" y="1610361"/>
                  </a:lnTo>
                  <a:lnTo>
                    <a:pt x="1130127" y="1585962"/>
                  </a:lnTo>
                  <a:lnTo>
                    <a:pt x="1210850" y="1561563"/>
                  </a:lnTo>
                  <a:lnTo>
                    <a:pt x="1291574" y="1537163"/>
                  </a:lnTo>
                  <a:lnTo>
                    <a:pt x="1372297" y="1512764"/>
                  </a:lnTo>
                  <a:lnTo>
                    <a:pt x="1453021" y="1488364"/>
                  </a:lnTo>
                  <a:lnTo>
                    <a:pt x="1533744" y="1463965"/>
                  </a:lnTo>
                  <a:lnTo>
                    <a:pt x="1614467" y="1439565"/>
                  </a:lnTo>
                  <a:lnTo>
                    <a:pt x="1695191" y="1415166"/>
                  </a:lnTo>
                  <a:lnTo>
                    <a:pt x="1775914" y="1390767"/>
                  </a:lnTo>
                  <a:lnTo>
                    <a:pt x="1856637" y="1366367"/>
                  </a:lnTo>
                  <a:lnTo>
                    <a:pt x="1937361" y="1341968"/>
                  </a:lnTo>
                  <a:lnTo>
                    <a:pt x="2018084" y="1317568"/>
                  </a:lnTo>
                  <a:lnTo>
                    <a:pt x="2098808" y="1293169"/>
                  </a:lnTo>
                  <a:lnTo>
                    <a:pt x="2179531" y="1268769"/>
                  </a:lnTo>
                  <a:lnTo>
                    <a:pt x="2260254" y="1244370"/>
                  </a:lnTo>
                  <a:lnTo>
                    <a:pt x="2340978" y="1219971"/>
                  </a:lnTo>
                  <a:lnTo>
                    <a:pt x="2421701" y="1195571"/>
                  </a:lnTo>
                  <a:lnTo>
                    <a:pt x="2502425" y="1171172"/>
                  </a:lnTo>
                  <a:lnTo>
                    <a:pt x="2583148" y="1146772"/>
                  </a:lnTo>
                  <a:lnTo>
                    <a:pt x="2663871" y="1122373"/>
                  </a:lnTo>
                  <a:lnTo>
                    <a:pt x="2744595" y="1097974"/>
                  </a:lnTo>
                  <a:lnTo>
                    <a:pt x="2825318" y="1073574"/>
                  </a:lnTo>
                  <a:lnTo>
                    <a:pt x="2906042" y="1049175"/>
                  </a:lnTo>
                  <a:lnTo>
                    <a:pt x="2986765" y="1024775"/>
                  </a:lnTo>
                  <a:lnTo>
                    <a:pt x="3067488" y="1000376"/>
                  </a:lnTo>
                  <a:lnTo>
                    <a:pt x="3148212" y="975976"/>
                  </a:lnTo>
                  <a:lnTo>
                    <a:pt x="3228935" y="951577"/>
                  </a:lnTo>
                  <a:lnTo>
                    <a:pt x="3309658" y="927178"/>
                  </a:lnTo>
                  <a:lnTo>
                    <a:pt x="3390382" y="902778"/>
                  </a:lnTo>
                  <a:lnTo>
                    <a:pt x="3471105" y="878379"/>
                  </a:lnTo>
                  <a:lnTo>
                    <a:pt x="3551829" y="853979"/>
                  </a:lnTo>
                  <a:lnTo>
                    <a:pt x="3632552" y="829580"/>
                  </a:lnTo>
                  <a:lnTo>
                    <a:pt x="3713275" y="805180"/>
                  </a:lnTo>
                  <a:lnTo>
                    <a:pt x="3793999" y="780781"/>
                  </a:lnTo>
                  <a:lnTo>
                    <a:pt x="3874722" y="756382"/>
                  </a:lnTo>
                  <a:lnTo>
                    <a:pt x="3955446" y="731982"/>
                  </a:lnTo>
                  <a:lnTo>
                    <a:pt x="4036169" y="707583"/>
                  </a:lnTo>
                  <a:lnTo>
                    <a:pt x="4116892" y="683183"/>
                  </a:lnTo>
                  <a:lnTo>
                    <a:pt x="4197616" y="658784"/>
                  </a:lnTo>
                  <a:lnTo>
                    <a:pt x="4278339" y="634384"/>
                  </a:lnTo>
                  <a:lnTo>
                    <a:pt x="4359063" y="609985"/>
                  </a:lnTo>
                  <a:lnTo>
                    <a:pt x="4439786" y="585586"/>
                  </a:lnTo>
                  <a:lnTo>
                    <a:pt x="4520509" y="561186"/>
                  </a:lnTo>
                  <a:lnTo>
                    <a:pt x="4601233" y="536787"/>
                  </a:lnTo>
                  <a:lnTo>
                    <a:pt x="4681956" y="512387"/>
                  </a:lnTo>
                  <a:lnTo>
                    <a:pt x="4762680" y="487988"/>
                  </a:lnTo>
                  <a:lnTo>
                    <a:pt x="4843403" y="463589"/>
                  </a:lnTo>
                  <a:lnTo>
                    <a:pt x="4924126" y="439189"/>
                  </a:lnTo>
                  <a:lnTo>
                    <a:pt x="5004850" y="414790"/>
                  </a:lnTo>
                  <a:lnTo>
                    <a:pt x="5085573" y="390390"/>
                  </a:lnTo>
                  <a:lnTo>
                    <a:pt x="5166296" y="365991"/>
                  </a:lnTo>
                  <a:lnTo>
                    <a:pt x="5247020" y="341591"/>
                  </a:lnTo>
                  <a:lnTo>
                    <a:pt x="5327743" y="317192"/>
                  </a:lnTo>
                  <a:lnTo>
                    <a:pt x="5408467" y="292793"/>
                  </a:lnTo>
                  <a:lnTo>
                    <a:pt x="5489190" y="268393"/>
                  </a:lnTo>
                  <a:lnTo>
                    <a:pt x="5569913" y="243994"/>
                  </a:lnTo>
                  <a:lnTo>
                    <a:pt x="5650637" y="219594"/>
                  </a:lnTo>
                  <a:lnTo>
                    <a:pt x="5731360" y="195195"/>
                  </a:lnTo>
                  <a:lnTo>
                    <a:pt x="5812084" y="170795"/>
                  </a:lnTo>
                  <a:lnTo>
                    <a:pt x="5892807" y="146396"/>
                  </a:lnTo>
                  <a:lnTo>
                    <a:pt x="5973530" y="121997"/>
                  </a:lnTo>
                  <a:lnTo>
                    <a:pt x="6054254" y="97597"/>
                  </a:lnTo>
                  <a:lnTo>
                    <a:pt x="6134977" y="73198"/>
                  </a:lnTo>
                  <a:lnTo>
                    <a:pt x="6215701" y="48798"/>
                  </a:lnTo>
                  <a:lnTo>
                    <a:pt x="6296424" y="24399"/>
                  </a:lnTo>
                  <a:lnTo>
                    <a:pt x="637714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1379199" y="3582967"/>
              <a:ext cx="5866975" cy="1602787"/>
            </a:xfrm>
            <a:custGeom>
              <a:avLst/>
              <a:pathLst>
                <a:path w="5866975" h="1602787">
                  <a:moveTo>
                    <a:pt x="0" y="1336264"/>
                  </a:moveTo>
                  <a:lnTo>
                    <a:pt x="74265" y="1321630"/>
                  </a:lnTo>
                  <a:lnTo>
                    <a:pt x="148531" y="1306989"/>
                  </a:lnTo>
                  <a:lnTo>
                    <a:pt x="222796" y="1292342"/>
                  </a:lnTo>
                  <a:lnTo>
                    <a:pt x="297062" y="1277688"/>
                  </a:lnTo>
                  <a:lnTo>
                    <a:pt x="371327" y="1263027"/>
                  </a:lnTo>
                  <a:lnTo>
                    <a:pt x="445593" y="1248358"/>
                  </a:lnTo>
                  <a:lnTo>
                    <a:pt x="519858" y="1233680"/>
                  </a:lnTo>
                  <a:lnTo>
                    <a:pt x="594124" y="1218993"/>
                  </a:lnTo>
                  <a:lnTo>
                    <a:pt x="668389" y="1204297"/>
                  </a:lnTo>
                  <a:lnTo>
                    <a:pt x="742655" y="1189590"/>
                  </a:lnTo>
                  <a:lnTo>
                    <a:pt x="816920" y="1174872"/>
                  </a:lnTo>
                  <a:lnTo>
                    <a:pt x="891186" y="1160143"/>
                  </a:lnTo>
                  <a:lnTo>
                    <a:pt x="965451" y="1145400"/>
                  </a:lnTo>
                  <a:lnTo>
                    <a:pt x="1039717" y="1130644"/>
                  </a:lnTo>
                  <a:lnTo>
                    <a:pt x="1113982" y="1115872"/>
                  </a:lnTo>
                  <a:lnTo>
                    <a:pt x="1188248" y="1101084"/>
                  </a:lnTo>
                  <a:lnTo>
                    <a:pt x="1262513" y="1086279"/>
                  </a:lnTo>
                  <a:lnTo>
                    <a:pt x="1336779" y="1071454"/>
                  </a:lnTo>
                  <a:lnTo>
                    <a:pt x="1411044" y="1056609"/>
                  </a:lnTo>
                  <a:lnTo>
                    <a:pt x="1485310" y="1041741"/>
                  </a:lnTo>
                  <a:lnTo>
                    <a:pt x="1559575" y="1026848"/>
                  </a:lnTo>
                  <a:lnTo>
                    <a:pt x="1633841" y="1011928"/>
                  </a:lnTo>
                  <a:lnTo>
                    <a:pt x="1708106" y="996979"/>
                  </a:lnTo>
                  <a:lnTo>
                    <a:pt x="1782372" y="981997"/>
                  </a:lnTo>
                  <a:lnTo>
                    <a:pt x="1856637" y="966979"/>
                  </a:lnTo>
                  <a:lnTo>
                    <a:pt x="1930903" y="951922"/>
                  </a:lnTo>
                  <a:lnTo>
                    <a:pt x="2005169" y="936821"/>
                  </a:lnTo>
                  <a:lnTo>
                    <a:pt x="2079434" y="921673"/>
                  </a:lnTo>
                  <a:lnTo>
                    <a:pt x="2153700" y="906472"/>
                  </a:lnTo>
                  <a:lnTo>
                    <a:pt x="2227965" y="891213"/>
                  </a:lnTo>
                  <a:lnTo>
                    <a:pt x="2302231" y="875889"/>
                  </a:lnTo>
                  <a:lnTo>
                    <a:pt x="2376496" y="860494"/>
                  </a:lnTo>
                  <a:lnTo>
                    <a:pt x="2450762" y="845020"/>
                  </a:lnTo>
                  <a:lnTo>
                    <a:pt x="2525027" y="829459"/>
                  </a:lnTo>
                  <a:lnTo>
                    <a:pt x="2599293" y="813801"/>
                  </a:lnTo>
                  <a:lnTo>
                    <a:pt x="2673558" y="798038"/>
                  </a:lnTo>
                  <a:lnTo>
                    <a:pt x="2747824" y="782159"/>
                  </a:lnTo>
                  <a:lnTo>
                    <a:pt x="2822089" y="766154"/>
                  </a:lnTo>
                  <a:lnTo>
                    <a:pt x="2896355" y="750011"/>
                  </a:lnTo>
                  <a:lnTo>
                    <a:pt x="2970620" y="733720"/>
                  </a:lnTo>
                  <a:lnTo>
                    <a:pt x="3044886" y="717270"/>
                  </a:lnTo>
                  <a:lnTo>
                    <a:pt x="3119151" y="700653"/>
                  </a:lnTo>
                  <a:lnTo>
                    <a:pt x="3193417" y="683859"/>
                  </a:lnTo>
                  <a:lnTo>
                    <a:pt x="3267682" y="666884"/>
                  </a:lnTo>
                  <a:lnTo>
                    <a:pt x="3341948" y="649722"/>
                  </a:lnTo>
                  <a:lnTo>
                    <a:pt x="3416213" y="632372"/>
                  </a:lnTo>
                  <a:lnTo>
                    <a:pt x="3490479" y="614835"/>
                  </a:lnTo>
                  <a:lnTo>
                    <a:pt x="3564744" y="597114"/>
                  </a:lnTo>
                  <a:lnTo>
                    <a:pt x="3639010" y="579214"/>
                  </a:lnTo>
                  <a:lnTo>
                    <a:pt x="3713275" y="561143"/>
                  </a:lnTo>
                  <a:lnTo>
                    <a:pt x="3787541" y="542910"/>
                  </a:lnTo>
                  <a:lnTo>
                    <a:pt x="3861806" y="524525"/>
                  </a:lnTo>
                  <a:lnTo>
                    <a:pt x="3936072" y="505998"/>
                  </a:lnTo>
                  <a:lnTo>
                    <a:pt x="4010338" y="487340"/>
                  </a:lnTo>
                  <a:lnTo>
                    <a:pt x="4084603" y="468563"/>
                  </a:lnTo>
                  <a:lnTo>
                    <a:pt x="4158869" y="449676"/>
                  </a:lnTo>
                  <a:lnTo>
                    <a:pt x="4233134" y="430689"/>
                  </a:lnTo>
                  <a:lnTo>
                    <a:pt x="4307400" y="411611"/>
                  </a:lnTo>
                  <a:lnTo>
                    <a:pt x="4381665" y="392452"/>
                  </a:lnTo>
                  <a:lnTo>
                    <a:pt x="4455931" y="373218"/>
                  </a:lnTo>
                  <a:lnTo>
                    <a:pt x="4530196" y="353917"/>
                  </a:lnTo>
                  <a:lnTo>
                    <a:pt x="4604462" y="334556"/>
                  </a:lnTo>
                  <a:lnTo>
                    <a:pt x="4678727" y="315139"/>
                  </a:lnTo>
                  <a:lnTo>
                    <a:pt x="4752993" y="295673"/>
                  </a:lnTo>
                  <a:lnTo>
                    <a:pt x="4827258" y="276162"/>
                  </a:lnTo>
                  <a:lnTo>
                    <a:pt x="4901524" y="256611"/>
                  </a:lnTo>
                  <a:lnTo>
                    <a:pt x="4975789" y="237022"/>
                  </a:lnTo>
                  <a:lnTo>
                    <a:pt x="5050055" y="217399"/>
                  </a:lnTo>
                  <a:lnTo>
                    <a:pt x="5124320" y="197746"/>
                  </a:lnTo>
                  <a:lnTo>
                    <a:pt x="5198586" y="178065"/>
                  </a:lnTo>
                  <a:lnTo>
                    <a:pt x="5272851" y="158358"/>
                  </a:lnTo>
                  <a:lnTo>
                    <a:pt x="5347117" y="138628"/>
                  </a:lnTo>
                  <a:lnTo>
                    <a:pt x="5421382" y="118876"/>
                  </a:lnTo>
                  <a:lnTo>
                    <a:pt x="5495648" y="99104"/>
                  </a:lnTo>
                  <a:lnTo>
                    <a:pt x="5569913" y="79314"/>
                  </a:lnTo>
                  <a:lnTo>
                    <a:pt x="5644179" y="59508"/>
                  </a:lnTo>
                  <a:lnTo>
                    <a:pt x="5718444" y="39686"/>
                  </a:lnTo>
                  <a:lnTo>
                    <a:pt x="5792710" y="19849"/>
                  </a:lnTo>
                  <a:lnTo>
                    <a:pt x="5866975" y="0"/>
                  </a:lnTo>
                  <a:lnTo>
                    <a:pt x="5866975" y="206895"/>
                  </a:lnTo>
                  <a:lnTo>
                    <a:pt x="5792710" y="221629"/>
                  </a:lnTo>
                  <a:lnTo>
                    <a:pt x="5718444" y="236377"/>
                  </a:lnTo>
                  <a:lnTo>
                    <a:pt x="5644179" y="251139"/>
                  </a:lnTo>
                  <a:lnTo>
                    <a:pt x="5569913" y="265917"/>
                  </a:lnTo>
                  <a:lnTo>
                    <a:pt x="5495648" y="280711"/>
                  </a:lnTo>
                  <a:lnTo>
                    <a:pt x="5421382" y="295524"/>
                  </a:lnTo>
                  <a:lnTo>
                    <a:pt x="5347117" y="310356"/>
                  </a:lnTo>
                  <a:lnTo>
                    <a:pt x="5272851" y="325210"/>
                  </a:lnTo>
                  <a:lnTo>
                    <a:pt x="5198586" y="340088"/>
                  </a:lnTo>
                  <a:lnTo>
                    <a:pt x="5124320" y="354991"/>
                  </a:lnTo>
                  <a:lnTo>
                    <a:pt x="5050055" y="369922"/>
                  </a:lnTo>
                  <a:lnTo>
                    <a:pt x="4975789" y="384883"/>
                  </a:lnTo>
                  <a:lnTo>
                    <a:pt x="4901524" y="399879"/>
                  </a:lnTo>
                  <a:lnTo>
                    <a:pt x="4827258" y="414911"/>
                  </a:lnTo>
                  <a:lnTo>
                    <a:pt x="4752993" y="429985"/>
                  </a:lnTo>
                  <a:lnTo>
                    <a:pt x="4678727" y="445103"/>
                  </a:lnTo>
                  <a:lnTo>
                    <a:pt x="4604462" y="460271"/>
                  </a:lnTo>
                  <a:lnTo>
                    <a:pt x="4530196" y="475494"/>
                  </a:lnTo>
                  <a:lnTo>
                    <a:pt x="4455931" y="490777"/>
                  </a:lnTo>
                  <a:lnTo>
                    <a:pt x="4381665" y="506128"/>
                  </a:lnTo>
                  <a:lnTo>
                    <a:pt x="4307400" y="521552"/>
                  </a:lnTo>
                  <a:lnTo>
                    <a:pt x="4233134" y="537059"/>
                  </a:lnTo>
                  <a:lnTo>
                    <a:pt x="4158869" y="552656"/>
                  </a:lnTo>
                  <a:lnTo>
                    <a:pt x="4084603" y="568354"/>
                  </a:lnTo>
                  <a:lnTo>
                    <a:pt x="4010338" y="584160"/>
                  </a:lnTo>
                  <a:lnTo>
                    <a:pt x="3936072" y="600087"/>
                  </a:lnTo>
                  <a:lnTo>
                    <a:pt x="3861806" y="616144"/>
                  </a:lnTo>
                  <a:lnTo>
                    <a:pt x="3787541" y="632343"/>
                  </a:lnTo>
                  <a:lnTo>
                    <a:pt x="3713275" y="648694"/>
                  </a:lnTo>
                  <a:lnTo>
                    <a:pt x="3639010" y="665208"/>
                  </a:lnTo>
                  <a:lnTo>
                    <a:pt x="3564744" y="681892"/>
                  </a:lnTo>
                  <a:lnTo>
                    <a:pt x="3490479" y="698755"/>
                  </a:lnTo>
                  <a:lnTo>
                    <a:pt x="3416213" y="715802"/>
                  </a:lnTo>
                  <a:lnTo>
                    <a:pt x="3341948" y="733037"/>
                  </a:lnTo>
                  <a:lnTo>
                    <a:pt x="3267682" y="750459"/>
                  </a:lnTo>
                  <a:lnTo>
                    <a:pt x="3193417" y="768068"/>
                  </a:lnTo>
                  <a:lnTo>
                    <a:pt x="3119151" y="785859"/>
                  </a:lnTo>
                  <a:lnTo>
                    <a:pt x="3044886" y="803826"/>
                  </a:lnTo>
                  <a:lnTo>
                    <a:pt x="2970620" y="821961"/>
                  </a:lnTo>
                  <a:lnTo>
                    <a:pt x="2896355" y="840254"/>
                  </a:lnTo>
                  <a:lnTo>
                    <a:pt x="2822089" y="858695"/>
                  </a:lnTo>
                  <a:lnTo>
                    <a:pt x="2747824" y="877274"/>
                  </a:lnTo>
                  <a:lnTo>
                    <a:pt x="2673558" y="895979"/>
                  </a:lnTo>
                  <a:lnTo>
                    <a:pt x="2599293" y="914800"/>
                  </a:lnTo>
                  <a:lnTo>
                    <a:pt x="2525027" y="933727"/>
                  </a:lnTo>
                  <a:lnTo>
                    <a:pt x="2450762" y="952750"/>
                  </a:lnTo>
                  <a:lnTo>
                    <a:pt x="2376496" y="971860"/>
                  </a:lnTo>
                  <a:lnTo>
                    <a:pt x="2302231" y="991049"/>
                  </a:lnTo>
                  <a:lnTo>
                    <a:pt x="2227965" y="1010310"/>
                  </a:lnTo>
                  <a:lnTo>
                    <a:pt x="2153700" y="1029635"/>
                  </a:lnTo>
                  <a:lnTo>
                    <a:pt x="2079434" y="1049018"/>
                  </a:lnTo>
                  <a:lnTo>
                    <a:pt x="2005169" y="1068454"/>
                  </a:lnTo>
                  <a:lnTo>
                    <a:pt x="1930903" y="1087938"/>
                  </a:lnTo>
                  <a:lnTo>
                    <a:pt x="1856637" y="1107465"/>
                  </a:lnTo>
                  <a:lnTo>
                    <a:pt x="1782372" y="1127032"/>
                  </a:lnTo>
                  <a:lnTo>
                    <a:pt x="1708106" y="1146634"/>
                  </a:lnTo>
                  <a:lnTo>
                    <a:pt x="1633841" y="1166269"/>
                  </a:lnTo>
                  <a:lnTo>
                    <a:pt x="1559575" y="1185933"/>
                  </a:lnTo>
                  <a:lnTo>
                    <a:pt x="1485310" y="1205625"/>
                  </a:lnTo>
                  <a:lnTo>
                    <a:pt x="1411044" y="1225341"/>
                  </a:lnTo>
                  <a:lnTo>
                    <a:pt x="1336779" y="1245080"/>
                  </a:lnTo>
                  <a:lnTo>
                    <a:pt x="1262513" y="1264839"/>
                  </a:lnTo>
                  <a:lnTo>
                    <a:pt x="1188248" y="1284618"/>
                  </a:lnTo>
                  <a:lnTo>
                    <a:pt x="1113982" y="1304415"/>
                  </a:lnTo>
                  <a:lnTo>
                    <a:pt x="1039717" y="1324227"/>
                  </a:lnTo>
                  <a:lnTo>
                    <a:pt x="965451" y="1344055"/>
                  </a:lnTo>
                  <a:lnTo>
                    <a:pt x="891186" y="1363897"/>
                  </a:lnTo>
                  <a:lnTo>
                    <a:pt x="816920" y="1383751"/>
                  </a:lnTo>
                  <a:lnTo>
                    <a:pt x="742655" y="1403618"/>
                  </a:lnTo>
                  <a:lnTo>
                    <a:pt x="668389" y="1423496"/>
                  </a:lnTo>
                  <a:lnTo>
                    <a:pt x="594124" y="1443384"/>
                  </a:lnTo>
                  <a:lnTo>
                    <a:pt x="519858" y="1463281"/>
                  </a:lnTo>
                  <a:lnTo>
                    <a:pt x="445593" y="1483188"/>
                  </a:lnTo>
                  <a:lnTo>
                    <a:pt x="371327" y="1503103"/>
                  </a:lnTo>
                  <a:lnTo>
                    <a:pt x="297062" y="1523026"/>
                  </a:lnTo>
                  <a:lnTo>
                    <a:pt x="222796" y="1542956"/>
                  </a:lnTo>
                  <a:lnTo>
                    <a:pt x="148531" y="1562893"/>
                  </a:lnTo>
                  <a:lnTo>
                    <a:pt x="74265" y="1582837"/>
                  </a:lnTo>
                  <a:lnTo>
                    <a:pt x="0" y="1602787"/>
                  </a:lnTo>
                  <a:close/>
                </a:path>
              </a:pathLst>
            </a:custGeom>
            <a:solidFill>
              <a:srgbClr val="00BFC4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l1092"/>
            <p:cNvSpPr/>
            <p:nvPr/>
          </p:nvSpPr>
          <p:spPr>
            <a:xfrm>
              <a:off x="1379199" y="3582967"/>
              <a:ext cx="5866975" cy="1336264"/>
            </a:xfrm>
            <a:custGeom>
              <a:avLst/>
              <a:pathLst>
                <a:path w="5866975" h="1336264">
                  <a:moveTo>
                    <a:pt x="0" y="1336264"/>
                  </a:moveTo>
                  <a:lnTo>
                    <a:pt x="74265" y="1321630"/>
                  </a:lnTo>
                  <a:lnTo>
                    <a:pt x="148531" y="1306989"/>
                  </a:lnTo>
                  <a:lnTo>
                    <a:pt x="222796" y="1292342"/>
                  </a:lnTo>
                  <a:lnTo>
                    <a:pt x="297062" y="1277688"/>
                  </a:lnTo>
                  <a:lnTo>
                    <a:pt x="371327" y="1263027"/>
                  </a:lnTo>
                  <a:lnTo>
                    <a:pt x="445593" y="1248358"/>
                  </a:lnTo>
                  <a:lnTo>
                    <a:pt x="519858" y="1233680"/>
                  </a:lnTo>
                  <a:lnTo>
                    <a:pt x="594124" y="1218993"/>
                  </a:lnTo>
                  <a:lnTo>
                    <a:pt x="668389" y="1204297"/>
                  </a:lnTo>
                  <a:lnTo>
                    <a:pt x="742655" y="1189590"/>
                  </a:lnTo>
                  <a:lnTo>
                    <a:pt x="816920" y="1174872"/>
                  </a:lnTo>
                  <a:lnTo>
                    <a:pt x="891186" y="1160143"/>
                  </a:lnTo>
                  <a:lnTo>
                    <a:pt x="965451" y="1145400"/>
                  </a:lnTo>
                  <a:lnTo>
                    <a:pt x="1039717" y="1130644"/>
                  </a:lnTo>
                  <a:lnTo>
                    <a:pt x="1113982" y="1115872"/>
                  </a:lnTo>
                  <a:lnTo>
                    <a:pt x="1188248" y="1101084"/>
                  </a:lnTo>
                  <a:lnTo>
                    <a:pt x="1262513" y="1086279"/>
                  </a:lnTo>
                  <a:lnTo>
                    <a:pt x="1336779" y="1071454"/>
                  </a:lnTo>
                  <a:lnTo>
                    <a:pt x="1411044" y="1056609"/>
                  </a:lnTo>
                  <a:lnTo>
                    <a:pt x="1485310" y="1041741"/>
                  </a:lnTo>
                  <a:lnTo>
                    <a:pt x="1559575" y="1026848"/>
                  </a:lnTo>
                  <a:lnTo>
                    <a:pt x="1633841" y="1011928"/>
                  </a:lnTo>
                  <a:lnTo>
                    <a:pt x="1708106" y="996979"/>
                  </a:lnTo>
                  <a:lnTo>
                    <a:pt x="1782372" y="981997"/>
                  </a:lnTo>
                  <a:lnTo>
                    <a:pt x="1856637" y="966979"/>
                  </a:lnTo>
                  <a:lnTo>
                    <a:pt x="1930903" y="951922"/>
                  </a:lnTo>
                  <a:lnTo>
                    <a:pt x="2005169" y="936821"/>
                  </a:lnTo>
                  <a:lnTo>
                    <a:pt x="2079434" y="921673"/>
                  </a:lnTo>
                  <a:lnTo>
                    <a:pt x="2153700" y="906472"/>
                  </a:lnTo>
                  <a:lnTo>
                    <a:pt x="2227965" y="891213"/>
                  </a:lnTo>
                  <a:lnTo>
                    <a:pt x="2302231" y="875889"/>
                  </a:lnTo>
                  <a:lnTo>
                    <a:pt x="2376496" y="860494"/>
                  </a:lnTo>
                  <a:lnTo>
                    <a:pt x="2450762" y="845020"/>
                  </a:lnTo>
                  <a:lnTo>
                    <a:pt x="2525027" y="829459"/>
                  </a:lnTo>
                  <a:lnTo>
                    <a:pt x="2599293" y="813801"/>
                  </a:lnTo>
                  <a:lnTo>
                    <a:pt x="2673558" y="798038"/>
                  </a:lnTo>
                  <a:lnTo>
                    <a:pt x="2747824" y="782159"/>
                  </a:lnTo>
                  <a:lnTo>
                    <a:pt x="2822089" y="766154"/>
                  </a:lnTo>
                  <a:lnTo>
                    <a:pt x="2896355" y="750011"/>
                  </a:lnTo>
                  <a:lnTo>
                    <a:pt x="2970620" y="733720"/>
                  </a:lnTo>
                  <a:lnTo>
                    <a:pt x="3044886" y="717270"/>
                  </a:lnTo>
                  <a:lnTo>
                    <a:pt x="3119151" y="700653"/>
                  </a:lnTo>
                  <a:lnTo>
                    <a:pt x="3193417" y="683859"/>
                  </a:lnTo>
                  <a:lnTo>
                    <a:pt x="3267682" y="666884"/>
                  </a:lnTo>
                  <a:lnTo>
                    <a:pt x="3341948" y="649722"/>
                  </a:lnTo>
                  <a:lnTo>
                    <a:pt x="3416213" y="632372"/>
                  </a:lnTo>
                  <a:lnTo>
                    <a:pt x="3490479" y="614835"/>
                  </a:lnTo>
                  <a:lnTo>
                    <a:pt x="3564744" y="597114"/>
                  </a:lnTo>
                  <a:lnTo>
                    <a:pt x="3639010" y="579214"/>
                  </a:lnTo>
                  <a:lnTo>
                    <a:pt x="3713275" y="561143"/>
                  </a:lnTo>
                  <a:lnTo>
                    <a:pt x="3787541" y="542910"/>
                  </a:lnTo>
                  <a:lnTo>
                    <a:pt x="3861806" y="524525"/>
                  </a:lnTo>
                  <a:lnTo>
                    <a:pt x="3936072" y="505998"/>
                  </a:lnTo>
                  <a:lnTo>
                    <a:pt x="4010338" y="487340"/>
                  </a:lnTo>
                  <a:lnTo>
                    <a:pt x="4084603" y="468563"/>
                  </a:lnTo>
                  <a:lnTo>
                    <a:pt x="4158869" y="449676"/>
                  </a:lnTo>
                  <a:lnTo>
                    <a:pt x="4233134" y="430689"/>
                  </a:lnTo>
                  <a:lnTo>
                    <a:pt x="4307400" y="411611"/>
                  </a:lnTo>
                  <a:lnTo>
                    <a:pt x="4381665" y="392452"/>
                  </a:lnTo>
                  <a:lnTo>
                    <a:pt x="4455931" y="373218"/>
                  </a:lnTo>
                  <a:lnTo>
                    <a:pt x="4530196" y="353917"/>
                  </a:lnTo>
                  <a:lnTo>
                    <a:pt x="4604462" y="334556"/>
                  </a:lnTo>
                  <a:lnTo>
                    <a:pt x="4678727" y="315139"/>
                  </a:lnTo>
                  <a:lnTo>
                    <a:pt x="4752993" y="295673"/>
                  </a:lnTo>
                  <a:lnTo>
                    <a:pt x="4827258" y="276162"/>
                  </a:lnTo>
                  <a:lnTo>
                    <a:pt x="4901524" y="256611"/>
                  </a:lnTo>
                  <a:lnTo>
                    <a:pt x="4975789" y="237022"/>
                  </a:lnTo>
                  <a:lnTo>
                    <a:pt x="5050055" y="217399"/>
                  </a:lnTo>
                  <a:lnTo>
                    <a:pt x="5124320" y="197746"/>
                  </a:lnTo>
                  <a:lnTo>
                    <a:pt x="5198586" y="178065"/>
                  </a:lnTo>
                  <a:lnTo>
                    <a:pt x="5272851" y="158358"/>
                  </a:lnTo>
                  <a:lnTo>
                    <a:pt x="5347117" y="138628"/>
                  </a:lnTo>
                  <a:lnTo>
                    <a:pt x="5421382" y="118876"/>
                  </a:lnTo>
                  <a:lnTo>
                    <a:pt x="5495648" y="99104"/>
                  </a:lnTo>
                  <a:lnTo>
                    <a:pt x="5569913" y="79314"/>
                  </a:lnTo>
                  <a:lnTo>
                    <a:pt x="5644179" y="59508"/>
                  </a:lnTo>
                  <a:lnTo>
                    <a:pt x="5718444" y="39686"/>
                  </a:lnTo>
                  <a:lnTo>
                    <a:pt x="5792710" y="19849"/>
                  </a:lnTo>
                  <a:lnTo>
                    <a:pt x="58669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3" name="pl1093"/>
            <p:cNvSpPr/>
            <p:nvPr/>
          </p:nvSpPr>
          <p:spPr>
            <a:xfrm>
              <a:off x="1379199" y="3789862"/>
              <a:ext cx="5866975" cy="1395891"/>
            </a:xfrm>
            <a:custGeom>
              <a:avLst/>
              <a:pathLst>
                <a:path w="5866975" h="1395891">
                  <a:moveTo>
                    <a:pt x="5866975" y="0"/>
                  </a:moveTo>
                  <a:lnTo>
                    <a:pt x="5792710" y="14734"/>
                  </a:lnTo>
                  <a:lnTo>
                    <a:pt x="5718444" y="29482"/>
                  </a:lnTo>
                  <a:lnTo>
                    <a:pt x="5644179" y="44244"/>
                  </a:lnTo>
                  <a:lnTo>
                    <a:pt x="5569913" y="59022"/>
                  </a:lnTo>
                  <a:lnTo>
                    <a:pt x="5495648" y="73816"/>
                  </a:lnTo>
                  <a:lnTo>
                    <a:pt x="5421382" y="88629"/>
                  </a:lnTo>
                  <a:lnTo>
                    <a:pt x="5347117" y="103461"/>
                  </a:lnTo>
                  <a:lnTo>
                    <a:pt x="5272851" y="118315"/>
                  </a:lnTo>
                  <a:lnTo>
                    <a:pt x="5198586" y="133192"/>
                  </a:lnTo>
                  <a:lnTo>
                    <a:pt x="5124320" y="148095"/>
                  </a:lnTo>
                  <a:lnTo>
                    <a:pt x="5050055" y="163026"/>
                  </a:lnTo>
                  <a:lnTo>
                    <a:pt x="4975789" y="177988"/>
                  </a:lnTo>
                  <a:lnTo>
                    <a:pt x="4901524" y="192984"/>
                  </a:lnTo>
                  <a:lnTo>
                    <a:pt x="4827258" y="208016"/>
                  </a:lnTo>
                  <a:lnTo>
                    <a:pt x="4752993" y="223089"/>
                  </a:lnTo>
                  <a:lnTo>
                    <a:pt x="4678727" y="238208"/>
                  </a:lnTo>
                  <a:lnTo>
                    <a:pt x="4604462" y="253376"/>
                  </a:lnTo>
                  <a:lnTo>
                    <a:pt x="4530196" y="268599"/>
                  </a:lnTo>
                  <a:lnTo>
                    <a:pt x="4455931" y="283882"/>
                  </a:lnTo>
                  <a:lnTo>
                    <a:pt x="4381665" y="299233"/>
                  </a:lnTo>
                  <a:lnTo>
                    <a:pt x="4307400" y="314657"/>
                  </a:lnTo>
                  <a:lnTo>
                    <a:pt x="4233134" y="330164"/>
                  </a:lnTo>
                  <a:lnTo>
                    <a:pt x="4158869" y="345761"/>
                  </a:lnTo>
                  <a:lnTo>
                    <a:pt x="4084603" y="361458"/>
                  </a:lnTo>
                  <a:lnTo>
                    <a:pt x="4010338" y="377265"/>
                  </a:lnTo>
                  <a:lnTo>
                    <a:pt x="3936072" y="393192"/>
                  </a:lnTo>
                  <a:lnTo>
                    <a:pt x="3861806" y="409249"/>
                  </a:lnTo>
                  <a:lnTo>
                    <a:pt x="3787541" y="425448"/>
                  </a:lnTo>
                  <a:lnTo>
                    <a:pt x="3713275" y="441799"/>
                  </a:lnTo>
                  <a:lnTo>
                    <a:pt x="3639010" y="458313"/>
                  </a:lnTo>
                  <a:lnTo>
                    <a:pt x="3564744" y="474997"/>
                  </a:lnTo>
                  <a:lnTo>
                    <a:pt x="3490479" y="491860"/>
                  </a:lnTo>
                  <a:lnTo>
                    <a:pt x="3416213" y="508907"/>
                  </a:lnTo>
                  <a:lnTo>
                    <a:pt x="3341948" y="526142"/>
                  </a:lnTo>
                  <a:lnTo>
                    <a:pt x="3267682" y="543564"/>
                  </a:lnTo>
                  <a:lnTo>
                    <a:pt x="3193417" y="561173"/>
                  </a:lnTo>
                  <a:lnTo>
                    <a:pt x="3119151" y="578964"/>
                  </a:lnTo>
                  <a:lnTo>
                    <a:pt x="3044886" y="596931"/>
                  </a:lnTo>
                  <a:lnTo>
                    <a:pt x="2970620" y="615066"/>
                  </a:lnTo>
                  <a:lnTo>
                    <a:pt x="2896355" y="633359"/>
                  </a:lnTo>
                  <a:lnTo>
                    <a:pt x="2822089" y="651800"/>
                  </a:lnTo>
                  <a:lnTo>
                    <a:pt x="2747824" y="670379"/>
                  </a:lnTo>
                  <a:lnTo>
                    <a:pt x="2673558" y="689084"/>
                  </a:lnTo>
                  <a:lnTo>
                    <a:pt x="2599293" y="707905"/>
                  </a:lnTo>
                  <a:lnTo>
                    <a:pt x="2525027" y="726832"/>
                  </a:lnTo>
                  <a:lnTo>
                    <a:pt x="2450762" y="745855"/>
                  </a:lnTo>
                  <a:lnTo>
                    <a:pt x="2376496" y="764965"/>
                  </a:lnTo>
                  <a:lnTo>
                    <a:pt x="2302231" y="784154"/>
                  </a:lnTo>
                  <a:lnTo>
                    <a:pt x="2227965" y="803415"/>
                  </a:lnTo>
                  <a:lnTo>
                    <a:pt x="2153700" y="822740"/>
                  </a:lnTo>
                  <a:lnTo>
                    <a:pt x="2079434" y="842123"/>
                  </a:lnTo>
                  <a:lnTo>
                    <a:pt x="2005169" y="861559"/>
                  </a:lnTo>
                  <a:lnTo>
                    <a:pt x="1930903" y="881043"/>
                  </a:lnTo>
                  <a:lnTo>
                    <a:pt x="1856637" y="900570"/>
                  </a:lnTo>
                  <a:lnTo>
                    <a:pt x="1782372" y="920137"/>
                  </a:lnTo>
                  <a:lnTo>
                    <a:pt x="1708106" y="939739"/>
                  </a:lnTo>
                  <a:lnTo>
                    <a:pt x="1633841" y="959374"/>
                  </a:lnTo>
                  <a:lnTo>
                    <a:pt x="1559575" y="979038"/>
                  </a:lnTo>
                  <a:lnTo>
                    <a:pt x="1485310" y="998729"/>
                  </a:lnTo>
                  <a:lnTo>
                    <a:pt x="1411044" y="1018446"/>
                  </a:lnTo>
                  <a:lnTo>
                    <a:pt x="1336779" y="1038185"/>
                  </a:lnTo>
                  <a:lnTo>
                    <a:pt x="1262513" y="1057944"/>
                  </a:lnTo>
                  <a:lnTo>
                    <a:pt x="1188248" y="1077723"/>
                  </a:lnTo>
                  <a:lnTo>
                    <a:pt x="1113982" y="1097520"/>
                  </a:lnTo>
                  <a:lnTo>
                    <a:pt x="1039717" y="1117332"/>
                  </a:lnTo>
                  <a:lnTo>
                    <a:pt x="965451" y="1137160"/>
                  </a:lnTo>
                  <a:lnTo>
                    <a:pt x="891186" y="1157002"/>
                  </a:lnTo>
                  <a:lnTo>
                    <a:pt x="816920" y="1176856"/>
                  </a:lnTo>
                  <a:lnTo>
                    <a:pt x="742655" y="1196723"/>
                  </a:lnTo>
                  <a:lnTo>
                    <a:pt x="668389" y="1216600"/>
                  </a:lnTo>
                  <a:lnTo>
                    <a:pt x="594124" y="1236488"/>
                  </a:lnTo>
                  <a:lnTo>
                    <a:pt x="519858" y="1256386"/>
                  </a:lnTo>
                  <a:lnTo>
                    <a:pt x="445593" y="1276293"/>
                  </a:lnTo>
                  <a:lnTo>
                    <a:pt x="371327" y="1296208"/>
                  </a:lnTo>
                  <a:lnTo>
                    <a:pt x="297062" y="1316130"/>
                  </a:lnTo>
                  <a:lnTo>
                    <a:pt x="222796" y="1336061"/>
                  </a:lnTo>
                  <a:lnTo>
                    <a:pt x="148531" y="1355998"/>
                  </a:lnTo>
                  <a:lnTo>
                    <a:pt x="74265" y="1375942"/>
                  </a:lnTo>
                  <a:lnTo>
                    <a:pt x="0" y="139589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94" name="pl1094"/>
            <p:cNvSpPr/>
            <p:nvPr/>
          </p:nvSpPr>
          <p:spPr>
            <a:xfrm>
              <a:off x="1379199" y="3686414"/>
              <a:ext cx="5866975" cy="1366078"/>
            </a:xfrm>
            <a:custGeom>
              <a:avLst/>
              <a:pathLst>
                <a:path w="5866975" h="1366078">
                  <a:moveTo>
                    <a:pt x="0" y="1366078"/>
                  </a:moveTo>
                  <a:lnTo>
                    <a:pt x="74265" y="1348786"/>
                  </a:lnTo>
                  <a:lnTo>
                    <a:pt x="148531" y="1331494"/>
                  </a:lnTo>
                  <a:lnTo>
                    <a:pt x="222796" y="1314201"/>
                  </a:lnTo>
                  <a:lnTo>
                    <a:pt x="297062" y="1296909"/>
                  </a:lnTo>
                  <a:lnTo>
                    <a:pt x="371327" y="1279617"/>
                  </a:lnTo>
                  <a:lnTo>
                    <a:pt x="445593" y="1262325"/>
                  </a:lnTo>
                  <a:lnTo>
                    <a:pt x="519858" y="1245033"/>
                  </a:lnTo>
                  <a:lnTo>
                    <a:pt x="594124" y="1227741"/>
                  </a:lnTo>
                  <a:lnTo>
                    <a:pt x="668389" y="1210449"/>
                  </a:lnTo>
                  <a:lnTo>
                    <a:pt x="742655" y="1193157"/>
                  </a:lnTo>
                  <a:lnTo>
                    <a:pt x="816920" y="1175864"/>
                  </a:lnTo>
                  <a:lnTo>
                    <a:pt x="891186" y="1158572"/>
                  </a:lnTo>
                  <a:lnTo>
                    <a:pt x="965451" y="1141280"/>
                  </a:lnTo>
                  <a:lnTo>
                    <a:pt x="1039717" y="1123988"/>
                  </a:lnTo>
                  <a:lnTo>
                    <a:pt x="1113982" y="1106696"/>
                  </a:lnTo>
                  <a:lnTo>
                    <a:pt x="1188248" y="1089404"/>
                  </a:lnTo>
                  <a:lnTo>
                    <a:pt x="1262513" y="1072112"/>
                  </a:lnTo>
                  <a:lnTo>
                    <a:pt x="1336779" y="1054819"/>
                  </a:lnTo>
                  <a:lnTo>
                    <a:pt x="1411044" y="1037527"/>
                  </a:lnTo>
                  <a:lnTo>
                    <a:pt x="1485310" y="1020235"/>
                  </a:lnTo>
                  <a:lnTo>
                    <a:pt x="1559575" y="1002943"/>
                  </a:lnTo>
                  <a:lnTo>
                    <a:pt x="1633841" y="985651"/>
                  </a:lnTo>
                  <a:lnTo>
                    <a:pt x="1708106" y="968359"/>
                  </a:lnTo>
                  <a:lnTo>
                    <a:pt x="1782372" y="951067"/>
                  </a:lnTo>
                  <a:lnTo>
                    <a:pt x="1856637" y="933775"/>
                  </a:lnTo>
                  <a:lnTo>
                    <a:pt x="1930903" y="916482"/>
                  </a:lnTo>
                  <a:lnTo>
                    <a:pt x="2005169" y="899190"/>
                  </a:lnTo>
                  <a:lnTo>
                    <a:pt x="2079434" y="881898"/>
                  </a:lnTo>
                  <a:lnTo>
                    <a:pt x="2153700" y="864606"/>
                  </a:lnTo>
                  <a:lnTo>
                    <a:pt x="2227965" y="847314"/>
                  </a:lnTo>
                  <a:lnTo>
                    <a:pt x="2302231" y="830022"/>
                  </a:lnTo>
                  <a:lnTo>
                    <a:pt x="2376496" y="812730"/>
                  </a:lnTo>
                  <a:lnTo>
                    <a:pt x="2450762" y="795438"/>
                  </a:lnTo>
                  <a:lnTo>
                    <a:pt x="2525027" y="778145"/>
                  </a:lnTo>
                  <a:lnTo>
                    <a:pt x="2599293" y="760853"/>
                  </a:lnTo>
                  <a:lnTo>
                    <a:pt x="2673558" y="743561"/>
                  </a:lnTo>
                  <a:lnTo>
                    <a:pt x="2747824" y="726269"/>
                  </a:lnTo>
                  <a:lnTo>
                    <a:pt x="2822089" y="708977"/>
                  </a:lnTo>
                  <a:lnTo>
                    <a:pt x="2896355" y="691685"/>
                  </a:lnTo>
                  <a:lnTo>
                    <a:pt x="2970620" y="674393"/>
                  </a:lnTo>
                  <a:lnTo>
                    <a:pt x="3044886" y="657100"/>
                  </a:lnTo>
                  <a:lnTo>
                    <a:pt x="3119151" y="639808"/>
                  </a:lnTo>
                  <a:lnTo>
                    <a:pt x="3193417" y="622516"/>
                  </a:lnTo>
                  <a:lnTo>
                    <a:pt x="3267682" y="605224"/>
                  </a:lnTo>
                  <a:lnTo>
                    <a:pt x="3341948" y="587932"/>
                  </a:lnTo>
                  <a:lnTo>
                    <a:pt x="3416213" y="570640"/>
                  </a:lnTo>
                  <a:lnTo>
                    <a:pt x="3490479" y="553348"/>
                  </a:lnTo>
                  <a:lnTo>
                    <a:pt x="3564744" y="536056"/>
                  </a:lnTo>
                  <a:lnTo>
                    <a:pt x="3639010" y="518763"/>
                  </a:lnTo>
                  <a:lnTo>
                    <a:pt x="3713275" y="501471"/>
                  </a:lnTo>
                  <a:lnTo>
                    <a:pt x="3787541" y="484179"/>
                  </a:lnTo>
                  <a:lnTo>
                    <a:pt x="3861806" y="466887"/>
                  </a:lnTo>
                  <a:lnTo>
                    <a:pt x="3936072" y="449595"/>
                  </a:lnTo>
                  <a:lnTo>
                    <a:pt x="4010338" y="432303"/>
                  </a:lnTo>
                  <a:lnTo>
                    <a:pt x="4084603" y="415011"/>
                  </a:lnTo>
                  <a:lnTo>
                    <a:pt x="4158869" y="397719"/>
                  </a:lnTo>
                  <a:lnTo>
                    <a:pt x="4233134" y="380426"/>
                  </a:lnTo>
                  <a:lnTo>
                    <a:pt x="4307400" y="363134"/>
                  </a:lnTo>
                  <a:lnTo>
                    <a:pt x="4381665" y="345842"/>
                  </a:lnTo>
                  <a:lnTo>
                    <a:pt x="4455931" y="328550"/>
                  </a:lnTo>
                  <a:lnTo>
                    <a:pt x="4530196" y="311258"/>
                  </a:lnTo>
                  <a:lnTo>
                    <a:pt x="4604462" y="293966"/>
                  </a:lnTo>
                  <a:lnTo>
                    <a:pt x="4678727" y="276674"/>
                  </a:lnTo>
                  <a:lnTo>
                    <a:pt x="4752993" y="259381"/>
                  </a:lnTo>
                  <a:lnTo>
                    <a:pt x="4827258" y="242089"/>
                  </a:lnTo>
                  <a:lnTo>
                    <a:pt x="4901524" y="224797"/>
                  </a:lnTo>
                  <a:lnTo>
                    <a:pt x="4975789" y="207505"/>
                  </a:lnTo>
                  <a:lnTo>
                    <a:pt x="5050055" y="190213"/>
                  </a:lnTo>
                  <a:lnTo>
                    <a:pt x="5124320" y="172921"/>
                  </a:lnTo>
                  <a:lnTo>
                    <a:pt x="5198586" y="155629"/>
                  </a:lnTo>
                  <a:lnTo>
                    <a:pt x="5272851" y="138337"/>
                  </a:lnTo>
                  <a:lnTo>
                    <a:pt x="5347117" y="121044"/>
                  </a:lnTo>
                  <a:lnTo>
                    <a:pt x="5421382" y="103752"/>
                  </a:lnTo>
                  <a:lnTo>
                    <a:pt x="5495648" y="86460"/>
                  </a:lnTo>
                  <a:lnTo>
                    <a:pt x="5569913" y="69168"/>
                  </a:lnTo>
                  <a:lnTo>
                    <a:pt x="5644179" y="51876"/>
                  </a:lnTo>
                  <a:lnTo>
                    <a:pt x="5718444" y="34584"/>
                  </a:lnTo>
                  <a:lnTo>
                    <a:pt x="5792710" y="17292"/>
                  </a:lnTo>
                  <a:lnTo>
                    <a:pt x="5866975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tx1095"/>
            <p:cNvSpPr/>
            <p:nvPr/>
          </p:nvSpPr>
          <p:spPr>
            <a:xfrm>
              <a:off x="1379199" y="2408479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096" name="tx1096"/>
            <p:cNvSpPr/>
            <p:nvPr/>
          </p:nvSpPr>
          <p:spPr>
            <a:xfrm>
              <a:off x="1480449" y="2508839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7" name="tx1097"/>
            <p:cNvSpPr/>
            <p:nvPr/>
          </p:nvSpPr>
          <p:spPr>
            <a:xfrm>
              <a:off x="1518855" y="2466874"/>
              <a:ext cx="81876" cy="41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1600732" y="2508839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1639137" y="2406356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0.74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1912014" y="2474952"/>
              <a:ext cx="38953" cy="33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1950967" y="2508839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2" name="tx1102"/>
            <p:cNvSpPr/>
            <p:nvPr/>
          </p:nvSpPr>
          <p:spPr>
            <a:xfrm>
              <a:off x="1989373" y="2406630"/>
              <a:ext cx="779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103" name="tx1103"/>
            <p:cNvSpPr/>
            <p:nvPr/>
          </p:nvSpPr>
          <p:spPr>
            <a:xfrm>
              <a:off x="2067347" y="2508839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4" name="tx1104"/>
            <p:cNvSpPr/>
            <p:nvPr/>
          </p:nvSpPr>
          <p:spPr>
            <a:xfrm>
              <a:off x="2105753" y="2440860"/>
              <a:ext cx="81876" cy="6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105" name="tx1105"/>
            <p:cNvSpPr/>
            <p:nvPr/>
          </p:nvSpPr>
          <p:spPr>
            <a:xfrm>
              <a:off x="2187630" y="2508839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6" name="tx1106"/>
            <p:cNvSpPr/>
            <p:nvPr/>
          </p:nvSpPr>
          <p:spPr>
            <a:xfrm>
              <a:off x="2226035" y="2406356"/>
              <a:ext cx="47551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107" name="tx1107"/>
            <p:cNvSpPr/>
            <p:nvPr/>
          </p:nvSpPr>
          <p:spPr>
            <a:xfrm>
              <a:off x="1379199" y="2588567"/>
              <a:ext cx="101250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1108" name="tx1108"/>
            <p:cNvSpPr/>
            <p:nvPr/>
          </p:nvSpPr>
          <p:spPr>
            <a:xfrm>
              <a:off x="1480449" y="2688927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09" name="tx1109"/>
            <p:cNvSpPr/>
            <p:nvPr/>
          </p:nvSpPr>
          <p:spPr>
            <a:xfrm>
              <a:off x="1518855" y="2646962"/>
              <a:ext cx="81876" cy="419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=</a:t>
              </a:r>
            </a:p>
          </p:txBody>
        </p:sp>
        <p:sp>
          <p:nvSpPr>
            <p:cNvPr id="1110" name="tx1110"/>
            <p:cNvSpPr/>
            <p:nvPr/>
          </p:nvSpPr>
          <p:spPr>
            <a:xfrm>
              <a:off x="1600732" y="2688927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1" name="tx1111"/>
            <p:cNvSpPr/>
            <p:nvPr/>
          </p:nvSpPr>
          <p:spPr>
            <a:xfrm>
              <a:off x="1639137" y="2586444"/>
              <a:ext cx="272877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0.64</a:t>
              </a:r>
            </a:p>
          </p:txBody>
        </p:sp>
        <p:sp>
          <p:nvSpPr>
            <p:cNvPr id="1112" name="tx1112"/>
            <p:cNvSpPr/>
            <p:nvPr/>
          </p:nvSpPr>
          <p:spPr>
            <a:xfrm>
              <a:off x="1912014" y="2655040"/>
              <a:ext cx="38953" cy="33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,</a:t>
              </a:r>
            </a:p>
          </p:txBody>
        </p:sp>
        <p:sp>
          <p:nvSpPr>
            <p:cNvPr id="1113" name="tx1113"/>
            <p:cNvSpPr/>
            <p:nvPr/>
          </p:nvSpPr>
          <p:spPr>
            <a:xfrm>
              <a:off x="1950967" y="2688927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1989373" y="2586718"/>
              <a:ext cx="779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i="1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p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2067347" y="2688927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2105753" y="2620948"/>
              <a:ext cx="81876" cy="67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&lt;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2187630" y="2688927"/>
              <a:ext cx="384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Symbol"/>
                  <a:cs typeface="Symbol"/>
                </a:rPr>
                <a:t> 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2226035" y="2586444"/>
              <a:ext cx="475515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2.2e-16</a:t>
              </a:r>
            </a:p>
          </p:txBody>
        </p:sp>
        <p:sp>
          <p:nvSpPr>
            <p:cNvPr id="1119" name="pl1119"/>
            <p:cNvSpPr/>
            <p:nvPr/>
          </p:nvSpPr>
          <p:spPr>
            <a:xfrm>
              <a:off x="1034833" y="2199232"/>
              <a:ext cx="0" cy="3462406"/>
            </a:xfrm>
            <a:custGeom>
              <a:avLst/>
              <a:pathLst>
                <a:path w="0" h="3462406">
                  <a:moveTo>
                    <a:pt x="0" y="34624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tx1120"/>
            <p:cNvSpPr/>
            <p:nvPr/>
          </p:nvSpPr>
          <p:spPr>
            <a:xfrm>
              <a:off x="796994" y="475998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21" name="tx1121"/>
            <p:cNvSpPr/>
            <p:nvPr/>
          </p:nvSpPr>
          <p:spPr>
            <a:xfrm>
              <a:off x="796994" y="385735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122" name="tx1122"/>
            <p:cNvSpPr/>
            <p:nvPr/>
          </p:nvSpPr>
          <p:spPr>
            <a:xfrm>
              <a:off x="712236" y="29509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3" name="pl1123"/>
            <p:cNvSpPr/>
            <p:nvPr/>
          </p:nvSpPr>
          <p:spPr>
            <a:xfrm>
              <a:off x="996875" y="48168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4"/>
            <p:cNvSpPr/>
            <p:nvPr/>
          </p:nvSpPr>
          <p:spPr>
            <a:xfrm>
              <a:off x="996875" y="391234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5"/>
            <p:cNvSpPr/>
            <p:nvPr/>
          </p:nvSpPr>
          <p:spPr>
            <a:xfrm>
              <a:off x="996875" y="30078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6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7"/>
            <p:cNvSpPr/>
            <p:nvPr/>
          </p:nvSpPr>
          <p:spPr>
            <a:xfrm>
              <a:off x="2144456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8"/>
            <p:cNvSpPr/>
            <p:nvPr/>
          </p:nvSpPr>
          <p:spPr>
            <a:xfrm>
              <a:off x="3419886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9"/>
            <p:cNvSpPr/>
            <p:nvPr/>
          </p:nvSpPr>
          <p:spPr>
            <a:xfrm>
              <a:off x="469531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30"/>
            <p:cNvSpPr/>
            <p:nvPr/>
          </p:nvSpPr>
          <p:spPr>
            <a:xfrm>
              <a:off x="597074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1"/>
            <p:cNvSpPr/>
            <p:nvPr/>
          </p:nvSpPr>
          <p:spPr>
            <a:xfrm>
              <a:off x="7246175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2"/>
            <p:cNvSpPr/>
            <p:nvPr/>
          </p:nvSpPr>
          <p:spPr>
            <a:xfrm>
              <a:off x="8521604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tx1133"/>
            <p:cNvSpPr/>
            <p:nvPr/>
          </p:nvSpPr>
          <p:spPr>
            <a:xfrm>
              <a:off x="2017320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34" name="tx1134"/>
            <p:cNvSpPr/>
            <p:nvPr/>
          </p:nvSpPr>
          <p:spPr>
            <a:xfrm>
              <a:off x="329274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35" name="tx1135"/>
            <p:cNvSpPr/>
            <p:nvPr/>
          </p:nvSpPr>
          <p:spPr>
            <a:xfrm>
              <a:off x="456817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36" name="tx1136"/>
            <p:cNvSpPr/>
            <p:nvPr/>
          </p:nvSpPr>
          <p:spPr>
            <a:xfrm>
              <a:off x="5843609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170</a:t>
              </a:r>
            </a:p>
          </p:txBody>
        </p:sp>
        <p:sp>
          <p:nvSpPr>
            <p:cNvPr id="1137" name="tx1137"/>
            <p:cNvSpPr/>
            <p:nvPr/>
          </p:nvSpPr>
          <p:spPr>
            <a:xfrm>
              <a:off x="7119038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138" name="tx1138"/>
            <p:cNvSpPr/>
            <p:nvPr/>
          </p:nvSpPr>
          <p:spPr>
            <a:xfrm>
              <a:off x="8394468" y="572765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1139" name="tx1139"/>
            <p:cNvSpPr/>
            <p:nvPr/>
          </p:nvSpPr>
          <p:spPr>
            <a:xfrm>
              <a:off x="4450267" y="5875151"/>
              <a:ext cx="74518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Height(cm)</a:t>
              </a:r>
            </a:p>
          </p:txBody>
        </p:sp>
        <p:sp>
          <p:nvSpPr>
            <p:cNvPr id="1140" name="tx1140"/>
            <p:cNvSpPr/>
            <p:nvPr/>
          </p:nvSpPr>
          <p:spPr>
            <a:xfrm rot="-5400000">
              <a:off x="202307" y="3858924"/>
              <a:ext cx="73677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Weight(kg)</a:t>
              </a:r>
            </a:p>
          </p:txBody>
        </p:sp>
        <p:sp>
          <p:nvSpPr>
            <p:cNvPr id="1141" name="rc1141"/>
            <p:cNvSpPr/>
            <p:nvPr/>
          </p:nvSpPr>
          <p:spPr>
            <a:xfrm>
              <a:off x="4036083" y="1676115"/>
              <a:ext cx="1573551" cy="371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tx1142"/>
            <p:cNvSpPr/>
            <p:nvPr/>
          </p:nvSpPr>
          <p:spPr>
            <a:xfrm>
              <a:off x="4111998" y="1807213"/>
              <a:ext cx="313208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HTN</a:t>
              </a:r>
            </a:p>
          </p:txBody>
        </p:sp>
        <p:sp>
          <p:nvSpPr>
            <p:cNvPr id="1143" name="pt1143"/>
            <p:cNvSpPr/>
            <p:nvPr/>
          </p:nvSpPr>
          <p:spPr>
            <a:xfrm>
              <a:off x="4579249" y="1830157"/>
              <a:ext cx="63202" cy="63202"/>
            </a:xfrm>
            <a:prstGeom prst="ellipse">
              <a:avLst/>
            </a:prstGeom>
            <a:solidFill>
              <a:srgbClr val="F8766D">
                <a:alpha val="50196"/>
              </a:srgbClr>
            </a:solidFill>
            <a:ln w="9000" cap="rnd">
              <a:solidFill>
                <a:srgbClr val="F8766D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rc1144"/>
            <p:cNvSpPr/>
            <p:nvPr/>
          </p:nvSpPr>
          <p:spPr>
            <a:xfrm>
              <a:off x="4501122" y="1752030"/>
              <a:ext cx="219455" cy="219456"/>
            </a:xfrm>
            <a:prstGeom prst="rect">
              <a:avLst/>
            </a:prstGeom>
            <a:solidFill>
              <a:srgbClr val="F8766D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l1145"/>
            <p:cNvSpPr/>
            <p:nvPr/>
          </p:nvSpPr>
          <p:spPr>
            <a:xfrm>
              <a:off x="4523068" y="18617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tx1146"/>
            <p:cNvSpPr/>
            <p:nvPr/>
          </p:nvSpPr>
          <p:spPr>
            <a:xfrm>
              <a:off x="4571863" y="1835949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7" name="pt1147"/>
            <p:cNvSpPr/>
            <p:nvPr/>
          </p:nvSpPr>
          <p:spPr>
            <a:xfrm>
              <a:off x="5106388" y="1830157"/>
              <a:ext cx="63202" cy="63202"/>
            </a:xfrm>
            <a:prstGeom prst="ellipse">
              <a:avLst/>
            </a:prstGeom>
            <a:solidFill>
              <a:srgbClr val="00BFC4">
                <a:alpha val="50196"/>
              </a:srgbClr>
            </a:solidFill>
            <a:ln w="9000" cap="rnd">
              <a:solidFill>
                <a:srgbClr val="00BFC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rc1148"/>
            <p:cNvSpPr/>
            <p:nvPr/>
          </p:nvSpPr>
          <p:spPr>
            <a:xfrm>
              <a:off x="5028262" y="1752030"/>
              <a:ext cx="219455" cy="219456"/>
            </a:xfrm>
            <a:prstGeom prst="rect">
              <a:avLst/>
            </a:prstGeom>
            <a:solidFill>
              <a:srgbClr val="00BFC4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l1149"/>
            <p:cNvSpPr/>
            <p:nvPr/>
          </p:nvSpPr>
          <p:spPr>
            <a:xfrm>
              <a:off x="5050207" y="186175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tx1150"/>
            <p:cNvSpPr/>
            <p:nvPr/>
          </p:nvSpPr>
          <p:spPr>
            <a:xfrm>
              <a:off x="5099002" y="1835949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51" name="tx1151"/>
            <p:cNvSpPr/>
            <p:nvPr/>
          </p:nvSpPr>
          <p:spPr>
            <a:xfrm>
              <a:off x="4796493" y="1816693"/>
              <a:ext cx="15585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1152" name="tx1152"/>
            <p:cNvSpPr/>
            <p:nvPr/>
          </p:nvSpPr>
          <p:spPr>
            <a:xfrm>
              <a:off x="5323633" y="1816693"/>
              <a:ext cx="2100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2022-04-11T12:22:42Z</dcterms:modified>
  <cp:category/>
</cp:coreProperties>
</file>