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66" r:id="rId2"/>
    <p:sldId id="256" r:id="rId3"/>
    <p:sldId id="257" r:id="rId4"/>
    <p:sldId id="259" r:id="rId5"/>
    <p:sldId id="260" r:id="rId6"/>
    <p:sldId id="261" r:id="rId7"/>
    <p:sldId id="262" r:id="rId8"/>
    <p:sldId id="264" r:id="rId9"/>
  </p:sldIdLst>
  <p:sldSz cx="9144000" cy="5143500" type="screen16x9"/>
  <p:notesSz cx="6858000" cy="9144000"/>
  <p:embeddedFontLst>
    <p:embeddedFont>
      <p:font typeface="Google Sans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b357bd68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b357bd68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b357bd68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b357bd68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b357bd68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b357bd68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b357bd68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b357bd68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b357bd68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b357bd68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b357bd68a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b357bd68a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4E9819D4-18BC-70C1-7980-979B069B5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8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white background with red and white text">
            <a:extLst>
              <a:ext uri="{FF2B5EF4-FFF2-40B4-BE49-F238E27FC236}">
                <a16:creationId xmlns:a16="http://schemas.microsoft.com/office/drawing/2014/main" id="{06D5440E-7F7D-9961-D07B-3CBC287F9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7" name="Google Shape;57;p13"/>
          <p:cNvSpPr txBox="1"/>
          <p:nvPr/>
        </p:nvSpPr>
        <p:spPr>
          <a:xfrm>
            <a:off x="265450" y="3133200"/>
            <a:ext cx="8520600" cy="17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Team Details-</a:t>
            </a: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Team name: </a:t>
            </a: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The </a:t>
            </a:r>
            <a:r>
              <a:rPr lang="en-GB" sz="1800" dirty="0" err="1">
                <a:latin typeface="Google Sans"/>
                <a:ea typeface="Google Sans"/>
                <a:cs typeface="Google Sans"/>
                <a:sym typeface="Google Sans"/>
              </a:rPr>
              <a:t>Overclockers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Team leader name: </a:t>
            </a: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Ravi </a:t>
            </a:r>
            <a:r>
              <a:rPr lang="en-GB" sz="1800" dirty="0" err="1">
                <a:latin typeface="Google Sans"/>
                <a:ea typeface="Google Sans"/>
                <a:cs typeface="Google Sans"/>
                <a:sym typeface="Google Sans"/>
              </a:rPr>
              <a:t>teja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Problem statement: </a:t>
            </a: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Develop a voice enabled assistant for visually impaired students to access books.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red and white text">
            <a:extLst>
              <a:ext uri="{FF2B5EF4-FFF2-40B4-BE49-F238E27FC236}">
                <a16:creationId xmlns:a16="http://schemas.microsoft.com/office/drawing/2014/main" id="{A46B0E8A-593E-C226-419D-247416531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5" name="Google Shape;65;p14"/>
          <p:cNvSpPr txBox="1"/>
          <p:nvPr/>
        </p:nvSpPr>
        <p:spPr>
          <a:xfrm>
            <a:off x="201000" y="1178185"/>
            <a:ext cx="8705107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latin typeface="Google Sans"/>
                <a:ea typeface="Google Sans"/>
                <a:cs typeface="Google Sans"/>
                <a:sym typeface="Google Sans"/>
              </a:rPr>
              <a:t>Brief about the idea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96A27D-C321-A06B-E8B4-DEA978B632AC}"/>
              </a:ext>
            </a:extLst>
          </p:cNvPr>
          <p:cNvSpPr txBox="1"/>
          <p:nvPr/>
        </p:nvSpPr>
        <p:spPr>
          <a:xfrm>
            <a:off x="529389" y="1815049"/>
            <a:ext cx="64283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propose a voice-enabled AI assistant that allows visually impaired students to access, navigate, and interact with academic books and materials through speech-based commands.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uses text-to-speech (TTS) and speech-to-text (STT) technology combined with natural language understanding (NLU) to provide a smooth interaction and switching between user’s command and AI Voice.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red and white text">
            <a:extLst>
              <a:ext uri="{FF2B5EF4-FFF2-40B4-BE49-F238E27FC236}">
                <a16:creationId xmlns:a16="http://schemas.microsoft.com/office/drawing/2014/main" id="{95988502-C51B-F35B-3194-085D58594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1" name="Google Shape;81;p16"/>
          <p:cNvSpPr txBox="1"/>
          <p:nvPr/>
        </p:nvSpPr>
        <p:spPr>
          <a:xfrm>
            <a:off x="201000" y="1148448"/>
            <a:ext cx="8749712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latin typeface="Google Sans"/>
                <a:ea typeface="Google Sans"/>
                <a:cs typeface="Google Sans"/>
                <a:sym typeface="Google Sans"/>
              </a:rPr>
              <a:t>List of features offered by the solution</a:t>
            </a:r>
            <a:endParaRPr sz="16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83D43C-FD49-8EC9-14C7-DE3A6FF4036C}"/>
              </a:ext>
            </a:extLst>
          </p:cNvPr>
          <p:cNvSpPr txBox="1"/>
          <p:nvPr/>
        </p:nvSpPr>
        <p:spPr>
          <a:xfrm>
            <a:off x="704661" y="1643448"/>
            <a:ext cx="71713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 Voice-activated book search and access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 Page/paragraph navigation via voice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 Text-to-speech for scanned or digital books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 Summarization of content on request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 Voice-based Q&amp;A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 Bookmarking and note-taking using voice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assistant Consists of only One Interface, that is Upper half with a designed Assistant name that is BookMania and bottom half with attractive Voice button</a:t>
            </a:r>
          </a:p>
          <a:p>
            <a:pPr lvl="0"/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red and white text">
            <a:extLst>
              <a:ext uri="{FF2B5EF4-FFF2-40B4-BE49-F238E27FC236}">
                <a16:creationId xmlns:a16="http://schemas.microsoft.com/office/drawing/2014/main" id="{E7F21D8F-F3F1-874D-8F0B-891FE72F0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9" name="Google Shape;89;p17"/>
          <p:cNvSpPr txBox="1"/>
          <p:nvPr/>
        </p:nvSpPr>
        <p:spPr>
          <a:xfrm>
            <a:off x="201000" y="1170751"/>
            <a:ext cx="8779449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latin typeface="Google Sans"/>
                <a:ea typeface="Google Sans"/>
                <a:cs typeface="Google Sans"/>
                <a:sym typeface="Google Sans"/>
              </a:rPr>
              <a:t>Process flow diagram or use-case diagram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77E6D1-E862-80D3-AE69-5BB6E10D7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2350" y="1665751"/>
            <a:ext cx="3419300" cy="34238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red and white text">
            <a:extLst>
              <a:ext uri="{FF2B5EF4-FFF2-40B4-BE49-F238E27FC236}">
                <a16:creationId xmlns:a16="http://schemas.microsoft.com/office/drawing/2014/main" id="{B6512D3D-7103-6A99-2C5F-AA61C1E58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7" name="Google Shape;97;p18"/>
          <p:cNvSpPr txBox="1"/>
          <p:nvPr/>
        </p:nvSpPr>
        <p:spPr>
          <a:xfrm>
            <a:off x="201000" y="1088975"/>
            <a:ext cx="8749712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latin typeface="Google Sans"/>
                <a:ea typeface="Google Sans"/>
                <a:cs typeface="Google Sans"/>
                <a:sym typeface="Google Sans"/>
              </a:rPr>
              <a:t>Technologies to be used in the solution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F3B805-8D20-D1E6-FF5A-B1FCC1FBA5AD}"/>
              </a:ext>
            </a:extLst>
          </p:cNvPr>
          <p:cNvSpPr txBox="1"/>
          <p:nvPr/>
        </p:nvSpPr>
        <p:spPr>
          <a:xfrm>
            <a:off x="201000" y="1698172"/>
            <a:ext cx="488825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• Speech-to-Text: Google Speech API, Whisper by OpenAI</a:t>
            </a:r>
          </a:p>
          <a:p>
            <a:pPr lvl="0"/>
            <a:endParaRPr lang="en-IN" dirty="0"/>
          </a:p>
          <a:p>
            <a:pPr lvl="0"/>
            <a:r>
              <a:rPr lang="en-US" dirty="0"/>
              <a:t>• Text-to-Speech: Amazon Polly, Google TTS, Azure TTS</a:t>
            </a:r>
          </a:p>
          <a:p>
            <a:pPr lvl="0"/>
            <a:endParaRPr lang="en-IN" dirty="0"/>
          </a:p>
          <a:p>
            <a:pPr lvl="0"/>
            <a:r>
              <a:rPr lang="en-US" dirty="0"/>
              <a:t>• OCR (for scanned books): Tesseract OCR</a:t>
            </a:r>
          </a:p>
          <a:p>
            <a:pPr lvl="0"/>
            <a:endParaRPr lang="en-IN" dirty="0"/>
          </a:p>
          <a:p>
            <a:pPr lvl="0"/>
            <a:r>
              <a:rPr lang="en-US" dirty="0"/>
              <a:t>• Natural Language Processing: OpenAI GPT,  Spacy</a:t>
            </a:r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Package Management - pip + </a:t>
            </a:r>
            <a:r>
              <a:rPr lang="en-US" dirty="0" err="1"/>
              <a:t>virtualenv</a:t>
            </a:r>
            <a:endParaRPr lang="en-IN" dirty="0"/>
          </a:p>
          <a:p>
            <a:pPr lvl="0"/>
            <a:endParaRPr lang="en-US" dirty="0"/>
          </a:p>
          <a:p>
            <a:pPr lvl="0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74C6C-A437-56F0-3241-9BFBECFDB3B0}"/>
              </a:ext>
            </a:extLst>
          </p:cNvPr>
          <p:cNvSpPr txBox="1"/>
          <p:nvPr/>
        </p:nvSpPr>
        <p:spPr>
          <a:xfrm>
            <a:off x="5145879" y="1583004"/>
            <a:ext cx="3998121" cy="2179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Frontend (UI Layer) – </a:t>
            </a:r>
            <a:r>
              <a:rPr lang="en-IN" sz="1400" dirty="0" err="1"/>
              <a:t>Tkinter</a:t>
            </a:r>
            <a:endParaRPr lang="en-I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AI / NLP Layer - Hugging Face Transformers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(transformers library)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Book Handling - PyPDF2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Backend / Scripting - Python 3.9+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red and white text">
            <a:extLst>
              <a:ext uri="{FF2B5EF4-FFF2-40B4-BE49-F238E27FC236}">
                <a16:creationId xmlns:a16="http://schemas.microsoft.com/office/drawing/2014/main" id="{75FB6A0B-3034-184C-EFAF-6A74DA961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5" name="Google Shape;105;p19"/>
          <p:cNvSpPr txBox="1"/>
          <p:nvPr/>
        </p:nvSpPr>
        <p:spPr>
          <a:xfrm>
            <a:off x="200861" y="1081542"/>
            <a:ext cx="8742278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latin typeface="Google Sans"/>
                <a:ea typeface="Google Sans"/>
                <a:cs typeface="Google Sans"/>
                <a:sym typeface="Google Sans"/>
              </a:rPr>
              <a:t>Architecture diagram of the proposed solution</a:t>
            </a:r>
            <a:endParaRPr sz="16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D1978-B9D2-5A3D-C79C-B46B83804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582" y="1428975"/>
            <a:ext cx="5999488" cy="36653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ctrTitle"/>
          </p:nvPr>
        </p:nvSpPr>
        <p:spPr>
          <a:xfrm>
            <a:off x="311700" y="2309375"/>
            <a:ext cx="8520592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Thank You</a:t>
            </a:r>
            <a:endParaRPr sz="7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261</Words>
  <Application>Microsoft Office PowerPoint</Application>
  <PresentationFormat>On-screen Show (16:9)</PresentationFormat>
  <Paragraphs>41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Google Sans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Soumith M</dc:creator>
  <cp:lastModifiedBy>midde soumith</cp:lastModifiedBy>
  <cp:revision>5</cp:revision>
  <dcterms:modified xsi:type="dcterms:W3CDTF">2025-07-19T20:28:51Z</dcterms:modified>
</cp:coreProperties>
</file>