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948-B9AB-46D4-AF01-43D8BDE632F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6162-6A6D-49ED-AF5F-87CEE030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948-B9AB-46D4-AF01-43D8BDE632F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6162-6A6D-49ED-AF5F-87CEE030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948-B9AB-46D4-AF01-43D8BDE632F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6162-6A6D-49ED-AF5F-87CEE030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948-B9AB-46D4-AF01-43D8BDE632F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6162-6A6D-49ED-AF5F-87CEE030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948-B9AB-46D4-AF01-43D8BDE632F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6162-6A6D-49ED-AF5F-87CEE030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948-B9AB-46D4-AF01-43D8BDE632F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6162-6A6D-49ED-AF5F-87CEE030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948-B9AB-46D4-AF01-43D8BDE632F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6162-6A6D-49ED-AF5F-87CEE030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948-B9AB-46D4-AF01-43D8BDE632F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6162-6A6D-49ED-AF5F-87CEE030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948-B9AB-46D4-AF01-43D8BDE632F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6162-6A6D-49ED-AF5F-87CEE030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948-B9AB-46D4-AF01-43D8BDE632F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6162-6A6D-49ED-AF5F-87CEE030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1948-B9AB-46D4-AF01-43D8BDE632F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C6162-6A6D-49ED-AF5F-87CEE030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91948-B9AB-46D4-AF01-43D8BDE632F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6162-6A6D-49ED-AF5F-87CEE03013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200150"/>
            <a:ext cx="2133600" cy="76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rebuchet MS" pitchFamily="34" charset="0"/>
              </a:rPr>
              <a:t>Raspberry pi</a:t>
            </a:r>
            <a:endParaRPr lang="en-US" sz="24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953000" y="58368"/>
            <a:ext cx="3352800" cy="2360982"/>
          </a:xfrm>
          <a:prstGeom prst="roundRect">
            <a:avLst/>
          </a:prstGeom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209550"/>
            <a:ext cx="1676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rebuchet MS" pitchFamily="34" charset="0"/>
              </a:rPr>
              <a:t>IR </a:t>
            </a:r>
            <a:r>
              <a:rPr lang="en-US" sz="1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n-US" sz="1400" dirty="0" smtClean="0">
                <a:solidFill>
                  <a:schemeClr val="bg1"/>
                </a:solidFill>
                <a:latin typeface="Trebuchet MS" pitchFamily="34" charset="0"/>
              </a:rPr>
              <a:t>ight vision camera</a:t>
            </a:r>
            <a:endParaRPr lang="en-US" sz="14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57600" y="1419022"/>
            <a:ext cx="762000" cy="381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rebuchet MS" pitchFamily="34" charset="0"/>
              </a:rPr>
              <a:t>OS</a:t>
            </a:r>
            <a:endParaRPr lang="en-US" sz="1400" dirty="0">
              <a:latin typeface="Trebuchet MS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0" y="2495550"/>
            <a:ext cx="1524000" cy="685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rebuchet MS" pitchFamily="34" charset="0"/>
              </a:rPr>
              <a:t>Drowsiness detection</a:t>
            </a:r>
            <a:endParaRPr lang="en-US" sz="1600" dirty="0">
              <a:latin typeface="Trebuchet MS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81200" y="2495550"/>
            <a:ext cx="1524000" cy="685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rebuchet MS" pitchFamily="34" charset="0"/>
              </a:rPr>
              <a:t>Authorized person drive</a:t>
            </a:r>
            <a:endParaRPr lang="en-US" sz="1600" dirty="0">
              <a:latin typeface="Trebuchet MS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57600" y="2495550"/>
            <a:ext cx="1524000" cy="685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rebuchet MS" pitchFamily="34" charset="0"/>
              </a:rPr>
              <a:t>Engine shutdown if no person</a:t>
            </a:r>
            <a:endParaRPr lang="en-US" sz="1300" dirty="0">
              <a:latin typeface="Trebuchet MS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1000" y="3638550"/>
            <a:ext cx="121920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rebuchet MS" pitchFamily="34" charset="0"/>
              </a:rPr>
              <a:t>LCD </a:t>
            </a:r>
            <a:r>
              <a:rPr lang="en-US" sz="1400" dirty="0" smtClean="0">
                <a:solidFill>
                  <a:schemeClr val="bg1"/>
                </a:solidFill>
                <a:latin typeface="Trebuchet MS" pitchFamily="34" charset="0"/>
              </a:rPr>
              <a:t>Display</a:t>
            </a:r>
            <a:endParaRPr lang="en-US" sz="14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71288" y="2495550"/>
            <a:ext cx="1905000" cy="685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rebuchet MS" pitchFamily="34" charset="0"/>
              </a:rPr>
              <a:t>Cabin temperature detection</a:t>
            </a:r>
            <a:endParaRPr lang="en-US" sz="1400" dirty="0">
              <a:latin typeface="Trebuchet MS" pitchFamily="34" charset="0"/>
            </a:endParaRPr>
          </a:p>
        </p:txBody>
      </p:sp>
      <p:sp>
        <p:nvSpPr>
          <p:cNvPr id="12" name="Cloud 11"/>
          <p:cNvSpPr/>
          <p:nvPr/>
        </p:nvSpPr>
        <p:spPr>
          <a:xfrm>
            <a:off x="1905000" y="3638550"/>
            <a:ext cx="1524000" cy="685800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GSM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28600" y="4629150"/>
            <a:ext cx="16764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 slowdown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3581400" y="4324350"/>
            <a:ext cx="1752600" cy="685800"/>
          </a:xfrm>
          <a:prstGeom prst="snip2Diag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Trebuchet MS" pitchFamily="34" charset="0"/>
              </a:rPr>
              <a:t>Warning to Car owner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96200" y="2647950"/>
            <a:ext cx="1143000" cy="381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rebuchet MS" pitchFamily="34" charset="0"/>
              </a:rPr>
              <a:t>DHT11</a:t>
            </a:r>
            <a:endParaRPr lang="en-US" sz="1400" dirty="0">
              <a:latin typeface="Trebuchet MS" pitchFamily="34" charset="0"/>
            </a:endParaRPr>
          </a:p>
        </p:txBody>
      </p:sp>
      <p:sp>
        <p:nvSpPr>
          <p:cNvPr id="17" name="Cloud 16"/>
          <p:cNvSpPr/>
          <p:nvPr/>
        </p:nvSpPr>
        <p:spPr>
          <a:xfrm>
            <a:off x="5457216" y="3638550"/>
            <a:ext cx="1524000" cy="685800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GSM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286016" y="4505934"/>
            <a:ext cx="1600200" cy="5334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rebuchet MS" pitchFamily="34" charset="0"/>
              </a:rPr>
              <a:t>Switch on car’s air conditioner</a:t>
            </a:r>
            <a:endParaRPr lang="en-US" sz="1400" dirty="0">
              <a:latin typeface="Trebuchet MS" pitchFamily="34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2676728" y="772134"/>
            <a:ext cx="228600" cy="381000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2667000" y="2038350"/>
            <a:ext cx="228600" cy="381000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 Arrow 20"/>
          <p:cNvSpPr/>
          <p:nvPr/>
        </p:nvSpPr>
        <p:spPr>
          <a:xfrm rot="5400000" flipV="1">
            <a:off x="1600200" y="1399566"/>
            <a:ext cx="381000" cy="1752600"/>
          </a:xfrm>
          <a:prstGeom prst="ben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5400000">
            <a:off x="3587888" y="1415782"/>
            <a:ext cx="381000" cy="1720168"/>
          </a:xfrm>
          <a:prstGeom prst="ben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7286016" y="2724150"/>
            <a:ext cx="381000" cy="210768"/>
          </a:xfrm>
          <a:prstGeom prst="lef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ent Arrow 24"/>
          <p:cNvSpPr/>
          <p:nvPr/>
        </p:nvSpPr>
        <p:spPr>
          <a:xfrm rot="16200000" flipH="1">
            <a:off x="4661980" y="3585858"/>
            <a:ext cx="428016" cy="990600"/>
          </a:xfrm>
          <a:prstGeom prst="ben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 flipH="1" flipV="1">
            <a:off x="3835944" y="3536406"/>
            <a:ext cx="428016" cy="1089504"/>
          </a:xfrm>
          <a:prstGeom prst="ben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2590800" y="3257550"/>
            <a:ext cx="228600" cy="381000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838200" y="3228366"/>
            <a:ext cx="228600" cy="381000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6096000" y="3257550"/>
            <a:ext cx="228600" cy="381000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ent Arrow 30"/>
          <p:cNvSpPr/>
          <p:nvPr/>
        </p:nvSpPr>
        <p:spPr>
          <a:xfrm rot="10800000">
            <a:off x="1981200" y="4400550"/>
            <a:ext cx="762000" cy="533400"/>
          </a:xfrm>
          <a:prstGeom prst="ben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rot="10800000" flipH="1">
            <a:off x="6144640" y="4400550"/>
            <a:ext cx="1066800" cy="533400"/>
          </a:xfrm>
          <a:prstGeom prst="ben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828472" y="4171950"/>
            <a:ext cx="228600" cy="381000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43600" y="209550"/>
            <a:ext cx="1447800" cy="1905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 and DL</a:t>
            </a:r>
          </a:p>
          <a:p>
            <a:pPr algn="ctr"/>
            <a:r>
              <a:rPr lang="en-US" dirty="0" smtClean="0"/>
              <a:t>Algorithms</a:t>
            </a:r>
          </a:p>
        </p:txBody>
      </p:sp>
      <p:sp>
        <p:nvSpPr>
          <p:cNvPr id="35" name="Can 34"/>
          <p:cNvSpPr/>
          <p:nvPr/>
        </p:nvSpPr>
        <p:spPr>
          <a:xfrm>
            <a:off x="6220840" y="1581150"/>
            <a:ext cx="914400" cy="381000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rebuchet MS" pitchFamily="34" charset="0"/>
              </a:rPr>
              <a:t>Storage</a:t>
            </a:r>
            <a:endParaRPr lang="en-US" sz="14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8" name="Left-Right Arrow 37"/>
          <p:cNvSpPr/>
          <p:nvPr/>
        </p:nvSpPr>
        <p:spPr>
          <a:xfrm>
            <a:off x="4515256" y="1466038"/>
            <a:ext cx="1295400" cy="304800"/>
          </a:xfrm>
          <a:prstGeom prst="left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002296" y="211455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Trebuchet MS" pitchFamily="34" charset="0"/>
              </a:rPr>
              <a:t>SOFTWARE</a:t>
            </a:r>
            <a:endParaRPr lang="en-US" sz="14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42</Words>
  <Application>Microsoft Office PowerPoint</Application>
  <PresentationFormat>On-screen Show (16:9)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8</cp:revision>
  <dcterms:created xsi:type="dcterms:W3CDTF">2023-04-28T16:30:34Z</dcterms:created>
  <dcterms:modified xsi:type="dcterms:W3CDTF">2023-04-28T17:36:15Z</dcterms:modified>
</cp:coreProperties>
</file>