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FAA8BA1-E26B-45E8-8599-C0F38C6FFB7A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615A675-5EAE-4407-A7F8-15CF027493C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229600" cy="2209800"/>
          </a:xfrm>
        </p:spPr>
        <p:txBody>
          <a:bodyPr/>
          <a:lstStyle/>
          <a:p>
            <a:pPr algn="ctr"/>
            <a:r>
              <a:rPr lang="en-US" dirty="0"/>
              <a:t>Personality Prediction Using Machine Learning</a:t>
            </a:r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339752" y="4437112"/>
            <a:ext cx="6560234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Thejas S  </a:t>
            </a:r>
            <a:r>
              <a:rPr lang="en-US" sz="2400" dirty="0" smtClean="0">
                <a:latin typeface="Comic Sans MS" pitchFamily="66" charset="0"/>
              </a:rPr>
              <a:t/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>  Anujith</a:t>
            </a:r>
            <a:r>
              <a:rPr lang="en-US" sz="2400" dirty="0">
                <a:latin typeface="Comic Sans MS" pitchFamily="66" charset="0"/>
              </a:rPr>
              <a:t>.</a:t>
            </a:r>
            <a:r>
              <a:rPr lang="en-US" sz="2400" dirty="0" smtClean="0">
                <a:latin typeface="Comic Sans MS" pitchFamily="66" charset="0"/>
              </a:rPr>
              <a:t>K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1340768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/>
              <a:t>FINAL PRESENTATION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7463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95372"/>
            <a:ext cx="711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Recalling Everything we have done till midway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Firstly we did an exploratory data analysis to get the intuitive nature of our data set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pre-processing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 err="1" smtClean="0"/>
              <a:t>binarized</a:t>
            </a:r>
            <a:r>
              <a:rPr lang="en-US" dirty="0" smtClean="0"/>
              <a:t> the type indicator to handle the classification easier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we </a:t>
            </a:r>
            <a:r>
              <a:rPr lang="en-US" dirty="0" smtClean="0"/>
              <a:t>used NLTK and imported few tools like </a:t>
            </a:r>
            <a:r>
              <a:rPr lang="en-IN" dirty="0" err="1" smtClean="0">
                <a:effectLst/>
              </a:rPr>
              <a:t>word_tokenize</a:t>
            </a:r>
            <a:r>
              <a:rPr lang="en-IN" dirty="0" smtClean="0">
                <a:effectLst/>
              </a:rPr>
              <a:t>, </a:t>
            </a:r>
            <a:r>
              <a:rPr lang="en-IN" dirty="0" err="1" smtClean="0">
                <a:effectLst/>
              </a:rPr>
              <a:t>WordNetLemmatizer</a:t>
            </a:r>
            <a:r>
              <a:rPr lang="en-IN" dirty="0" smtClean="0">
                <a:effectLst/>
              </a:rPr>
              <a:t> </a:t>
            </a:r>
            <a:r>
              <a:rPr lang="en-IN" dirty="0" err="1" smtClean="0">
                <a:effectLst/>
              </a:rPr>
              <a:t>etc</a:t>
            </a:r>
            <a:r>
              <a:rPr lang="en-IN" dirty="0" smtClean="0">
                <a:effectLst/>
              </a:rPr>
              <a:t> to process the bulk.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Essentially we turned all words into lowercase, lemmatized it and all of the URLs were removed. We also removed </a:t>
            </a:r>
            <a:r>
              <a:rPr lang="en-IN" dirty="0" err="1" smtClean="0">
                <a:effectLst/>
              </a:rPr>
              <a:t>stopwords</a:t>
            </a:r>
            <a:r>
              <a:rPr lang="en-IN" dirty="0" smtClean="0">
                <a:effectLst/>
              </a:rPr>
              <a:t>.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Our dataset had information regarding the MBTI before each posts, so those strings were also removed for preventing cheating.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7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we used </a:t>
            </a:r>
            <a:r>
              <a:rPr lang="en-US" dirty="0" err="1" smtClean="0"/>
              <a:t>sklearn.feature_extraction</a:t>
            </a:r>
            <a:r>
              <a:rPr lang="en-US" dirty="0" smtClean="0"/>
              <a:t> </a:t>
            </a:r>
            <a:r>
              <a:rPr lang="en-US" dirty="0"/>
              <a:t>module </a:t>
            </a:r>
            <a:r>
              <a:rPr lang="en-US" dirty="0" smtClean="0"/>
              <a:t>to use </a:t>
            </a:r>
            <a:r>
              <a:rPr lang="en-IN" dirty="0" err="1" smtClean="0">
                <a:effectLst/>
              </a:rPr>
              <a:t>TfidfTransformer</a:t>
            </a:r>
            <a:r>
              <a:rPr lang="en-IN" dirty="0" smtClean="0">
                <a:effectLst/>
              </a:rPr>
              <a:t> and </a:t>
            </a:r>
            <a:r>
              <a:rPr lang="en-IN" dirty="0" err="1" smtClean="0">
                <a:effectLst/>
              </a:rPr>
              <a:t>CountVectorizer</a:t>
            </a:r>
            <a:r>
              <a:rPr lang="en-IN" dirty="0" smtClean="0">
                <a:effectLst/>
              </a:rPr>
              <a:t>.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All words with frequency less than 10% or more than 70% were removed because our reference papers used these exact frequency.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/>
              <a:t>After all these filtration, we got 790 words as features to implement our </a:t>
            </a:r>
            <a:r>
              <a:rPr lang="en-IN" dirty="0" err="1" smtClean="0"/>
              <a:t>XGBoost</a:t>
            </a:r>
            <a:r>
              <a:rPr lang="en-IN" dirty="0" smtClean="0"/>
              <a:t> models.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 basic </a:t>
            </a:r>
            <a:r>
              <a:rPr lang="en-IN" dirty="0" err="1" smtClean="0"/>
              <a:t>XGBoost</a:t>
            </a:r>
            <a:r>
              <a:rPr lang="en-IN" dirty="0" smtClean="0"/>
              <a:t> model was implemented. The least accuracy we got was close to 64%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3488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7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8204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 after Midway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  <a:p>
            <a:r>
              <a:rPr lang="en-US" dirty="0" smtClean="0"/>
              <a:t>To adjust our </a:t>
            </a:r>
            <a:r>
              <a:rPr lang="en-US" dirty="0" err="1" smtClean="0"/>
              <a:t>XGboost</a:t>
            </a:r>
            <a:r>
              <a:rPr lang="en-US" dirty="0" smtClean="0"/>
              <a:t> model we first manually tweaked the parameters such as learning rate, size/number of trees </a:t>
            </a:r>
            <a:r>
              <a:rPr lang="en-US" dirty="0" err="1" smtClean="0"/>
              <a:t>etc</a:t>
            </a:r>
            <a:r>
              <a:rPr lang="en-US" dirty="0" smtClean="0"/>
              <a:t> based on few methods suggested online and tried multiple variants. But we were unable to find any specific trend for improving it.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learned that </a:t>
            </a:r>
            <a:r>
              <a:rPr lang="en-IN" dirty="0" err="1" smtClean="0"/>
              <a:t>scikit</a:t>
            </a:r>
            <a:r>
              <a:rPr lang="en-IN" dirty="0" smtClean="0"/>
              <a:t>-learn had </a:t>
            </a:r>
            <a:r>
              <a:rPr lang="en-IN" dirty="0" err="1"/>
              <a:t>GridSearchCV</a:t>
            </a:r>
            <a:r>
              <a:rPr lang="en-IN" dirty="0"/>
              <a:t> </a:t>
            </a:r>
            <a:r>
              <a:rPr lang="en-IN" dirty="0" smtClean="0"/>
              <a:t>which would </a:t>
            </a:r>
            <a:r>
              <a:rPr lang="en-IN" dirty="0"/>
              <a:t>loop through predefined </a:t>
            </a:r>
            <a:r>
              <a:rPr lang="en-IN" dirty="0" err="1" smtClean="0"/>
              <a:t>hyperparameters</a:t>
            </a:r>
            <a:r>
              <a:rPr lang="en-IN" dirty="0" smtClean="0"/>
              <a:t> and </a:t>
            </a:r>
            <a:r>
              <a:rPr lang="en-US" dirty="0"/>
              <a:t>fit </a:t>
            </a:r>
            <a:r>
              <a:rPr lang="en-US" dirty="0" smtClean="0"/>
              <a:t>our model. Then we ran another iteration using the optimal </a:t>
            </a:r>
            <a:r>
              <a:rPr lang="en-IN" dirty="0" err="1" smtClean="0"/>
              <a:t>hyperparameters</a:t>
            </a:r>
            <a:r>
              <a:rPr lang="en-IN" dirty="0" smtClean="0"/>
              <a:t> suggested by it.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>Our professor </a:t>
            </a:r>
            <a:r>
              <a:rPr lang="en-US" dirty="0" err="1" smtClean="0"/>
              <a:t>Subhankar</a:t>
            </a:r>
            <a:r>
              <a:rPr lang="en-US" dirty="0" smtClean="0"/>
              <a:t> Sir pointed out that percentage won’t be a good indicator for accuracy so we used a confusion matrix to visualize our result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18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1" y="1778552"/>
            <a:ext cx="783447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8" y="2603325"/>
            <a:ext cx="7802266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LL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0" y="2204864"/>
            <a:ext cx="7810303" cy="23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LL\Desktop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0" y="3068960"/>
            <a:ext cx="7834469" cy="26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856" y="912184"/>
            <a:ext cx="725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GridSearchCV</a:t>
            </a:r>
            <a:r>
              <a:rPr lang="en-IN" dirty="0" smtClean="0"/>
              <a:t> found that 0.2 learning rate and 200 trees were the best parameters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8864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5856" y="3776464"/>
            <a:ext cx="7806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then changed our model accordingly, ran the </a:t>
            </a:r>
            <a:r>
              <a:rPr lang="en-US" dirty="0" err="1" smtClean="0"/>
              <a:t>XGboost</a:t>
            </a:r>
            <a:r>
              <a:rPr lang="en-US" dirty="0" smtClean="0"/>
              <a:t> and then used confusion matrix on one of the indicators to visualize the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16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conf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937320"/>
            <a:ext cx="4405313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976" y="38363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was our first model’s results for our worst indicator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0976" y="3074680"/>
            <a:ext cx="834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our best result using the </a:t>
            </a:r>
            <a:r>
              <a:rPr lang="en-US" dirty="0" err="1" smtClean="0"/>
              <a:t>hyperparamters</a:t>
            </a:r>
            <a:r>
              <a:rPr lang="en-US" dirty="0" smtClean="0"/>
              <a:t> from </a:t>
            </a:r>
            <a:r>
              <a:rPr lang="en-IN" dirty="0" err="1" smtClean="0"/>
              <a:t>GridSearchCV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2" name="Picture 4" descr="C:\Users\DELL\Desktop\confus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91" y="3717032"/>
            <a:ext cx="4633913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8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 and shortcomings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4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we did improve from our first models and was better than results shown in our second reference, accuracy for </a:t>
            </a:r>
            <a:r>
              <a:rPr lang="en-IN" dirty="0" smtClean="0"/>
              <a:t>Judging (J) – Perceiving (P) wasn’t improved to the extend of our expectations.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492896"/>
            <a:ext cx="7205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might have been due to the fact that, J-P had almost equal distribution (Ou</a:t>
            </a:r>
            <a:r>
              <a:rPr lang="en-IN" dirty="0" smtClean="0"/>
              <a:t>r reference which used the same dataset also had low accuracy for J-P). </a:t>
            </a:r>
            <a:r>
              <a:rPr lang="en-US" dirty="0" smtClean="0"/>
              <a:t>Due to scarcity of large datasets of MBTI types with label, we were not able to try our model on other datasets.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also used the model to predict </a:t>
            </a:r>
            <a:r>
              <a:rPr lang="en-US" i="1" dirty="0" smtClean="0"/>
              <a:t>our</a:t>
            </a:r>
            <a:r>
              <a:rPr lang="en-US" dirty="0" smtClean="0"/>
              <a:t> personality from posts we made and compared to our self tested MBTI indicators. It had 75% accuracy but some sort of bias could have heavily influenced it.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future we hope to try this model on new larger 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1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636912"/>
            <a:ext cx="46805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/>
              <a:t>THANK YOU!</a:t>
            </a:r>
            <a:endParaRPr lang="en-IN" sz="5500" dirty="0"/>
          </a:p>
        </p:txBody>
      </p:sp>
    </p:spTree>
    <p:extLst>
      <p:ext uri="{BB962C8B-B14F-4D97-AF65-F5344CB8AC3E}">
        <p14:creationId xmlns:p14="http://schemas.microsoft.com/office/powerpoint/2010/main" val="556443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230</TotalTime>
  <Words>205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Personality Prediction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2021-11-13T03:32:59Z</dcterms:created>
  <dcterms:modified xsi:type="dcterms:W3CDTF">2021-11-13T07:23:01Z</dcterms:modified>
</cp:coreProperties>
</file>