
<file path=[Content_Types].xml><?xml version="1.0" encoding="utf-8"?>
<Types xmlns="http://schemas.openxmlformats.org/package/2006/content-types">
  <Default Extension="gif" ContentType="image/gi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72" r:id="rId3"/>
    <p:sldId id="263" r:id="rId4"/>
    <p:sldId id="260" r:id="rId5"/>
    <p:sldId id="262" r:id="rId6"/>
    <p:sldId id="268" r:id="rId7"/>
    <p:sldId id="258" r:id="rId8"/>
    <p:sldId id="259" r:id="rId9"/>
    <p:sldId id="270" r:id="rId10"/>
    <p:sldId id="271" r:id="rId11"/>
    <p:sldId id="261" r:id="rId12"/>
    <p:sldId id="264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26F53-F65A-9671-FA39-8C57219D5A83}" v="11" dt="2023-12-07T15:59:38.056"/>
    <p1510:client id="{1BD37375-76EA-40F4-94FD-EB71CDBE5219}" v="188" dt="2023-12-07T05:53:54.836"/>
    <p1510:client id="{6985A0B5-F1D9-7A41-E914-5ED67C5B35B8}" v="551" dt="2023-12-06T18:15:56.463"/>
    <p1510:client id="{8F080C27-506D-A843-B90A-93FF131B2815}" v="1222" dt="2023-12-07T08:41:15.613"/>
    <p1510:client id="{C7432D62-6AD1-F853-5079-992FD036940F}" v="237" dt="2023-12-07T02:52:13.983"/>
    <p1510:client id="{E4987D0E-2409-DAB5-8D0B-2E0C37D0C0EC}" v="18" dt="2023-12-07T08:44:41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/>
    <p:restoredTop sz="94718"/>
  </p:normalViewPr>
  <p:slideViewPr>
    <p:cSldViewPr snapToGrid="0">
      <p:cViewPr varScale="1">
        <p:scale>
          <a:sx n="117" d="100"/>
          <a:sy n="117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AD692A-9B38-4696-A09F-89A70BB7AC1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C41FA4-AA11-424F-B15E-C53DDF36AC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Language: Scala ✅ | Akka HTTP for building RESTful APIs. </a:t>
          </a:r>
          <a:r>
            <a:rPr lang="en-US"/>
            <a:t>✅ | Gatling for Testing ✅ | </a:t>
          </a:r>
        </a:p>
      </dgm:t>
    </dgm:pt>
    <dgm:pt modelId="{33172CB1-1DAF-4238-A670-10757D45CD0D}" type="parTrans" cxnId="{687FBE25-D494-43B7-9937-8FCD3391CD80}">
      <dgm:prSet/>
      <dgm:spPr/>
      <dgm:t>
        <a:bodyPr/>
        <a:lstStyle/>
        <a:p>
          <a:endParaRPr lang="en-US"/>
        </a:p>
      </dgm:t>
    </dgm:pt>
    <dgm:pt modelId="{EE0691E0-FF41-425F-A3B6-6526FB36AD19}" type="sibTrans" cxnId="{687FBE25-D494-43B7-9937-8FCD3391CD80}">
      <dgm:prSet/>
      <dgm:spPr/>
      <dgm:t>
        <a:bodyPr/>
        <a:lstStyle/>
        <a:p>
          <a:endParaRPr lang="en-US"/>
        </a:p>
      </dgm:t>
    </dgm:pt>
    <dgm:pt modelId="{08DA7926-5F9A-41AB-9415-ACA8A47232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Database: PostgreSQL or MySQL for relational data storage. Slick for database access in a reactive manner</a:t>
          </a:r>
        </a:p>
      </dgm:t>
    </dgm:pt>
    <dgm:pt modelId="{16B1E71B-D4B6-4442-8A3E-78A391C55BF0}" type="parTrans" cxnId="{4F3C33DA-01E0-43CC-B15C-24132E465BC4}">
      <dgm:prSet/>
      <dgm:spPr/>
      <dgm:t>
        <a:bodyPr/>
        <a:lstStyle/>
        <a:p>
          <a:endParaRPr lang="en-US"/>
        </a:p>
      </dgm:t>
    </dgm:pt>
    <dgm:pt modelId="{E0E283F8-A4B1-4BF3-A62D-CD4786100CA8}" type="sibTrans" cxnId="{4F3C33DA-01E0-43CC-B15C-24132E465BC4}">
      <dgm:prSet/>
      <dgm:spPr/>
      <dgm:t>
        <a:bodyPr/>
        <a:lstStyle/>
        <a:p>
          <a:endParaRPr lang="en-US"/>
        </a:p>
      </dgm:t>
    </dgm:pt>
    <dgm:pt modelId="{DC19CE59-C325-47A0-AFBE-A233174371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Change of Implementation: Cassandra integration with the web application for persistence</a:t>
          </a:r>
        </a:p>
      </dgm:t>
    </dgm:pt>
    <dgm:pt modelId="{CBAF85AB-FCD0-4AF2-81D6-541D9CAF9B7A}" type="parTrans" cxnId="{4C5EAB6B-8692-4F80-9BBE-461EB92D1CC4}">
      <dgm:prSet/>
      <dgm:spPr/>
      <dgm:t>
        <a:bodyPr/>
        <a:lstStyle/>
        <a:p>
          <a:endParaRPr lang="en-US"/>
        </a:p>
      </dgm:t>
    </dgm:pt>
    <dgm:pt modelId="{ED1AAFCC-62BB-46FB-A372-1EA3D4409D84}" type="sibTrans" cxnId="{4C5EAB6B-8692-4F80-9BBE-461EB92D1CC4}">
      <dgm:prSet/>
      <dgm:spPr/>
      <dgm:t>
        <a:bodyPr/>
        <a:lstStyle/>
        <a:p>
          <a:endParaRPr lang="en-US"/>
        </a:p>
      </dgm:t>
    </dgm:pt>
    <dgm:pt modelId="{73474B3A-AD7A-4934-9B44-E556F28D7096}" type="pres">
      <dgm:prSet presAssocID="{D7AD692A-9B38-4696-A09F-89A70BB7AC15}" presName="root" presStyleCnt="0">
        <dgm:presLayoutVars>
          <dgm:dir/>
          <dgm:resizeHandles val="exact"/>
        </dgm:presLayoutVars>
      </dgm:prSet>
      <dgm:spPr/>
    </dgm:pt>
    <dgm:pt modelId="{F66C08A0-521E-4919-A32B-1AD39C856B0C}" type="pres">
      <dgm:prSet presAssocID="{60C41FA4-AA11-424F-B15E-C53DDF36AC2A}" presName="compNode" presStyleCnt="0"/>
      <dgm:spPr/>
    </dgm:pt>
    <dgm:pt modelId="{5833DF59-833D-4CD6-AB67-05B6B9DE3EC3}" type="pres">
      <dgm:prSet presAssocID="{60C41FA4-AA11-424F-B15E-C53DDF36AC2A}" presName="bgRect" presStyleLbl="bgShp" presStyleIdx="0" presStyleCnt="3" custLinFactNeighborX="-91"/>
      <dgm:spPr/>
    </dgm:pt>
    <dgm:pt modelId="{BA24F1CB-40AB-42B1-9DA3-4BA283781BEE}" type="pres">
      <dgm:prSet presAssocID="{60C41FA4-AA11-424F-B15E-C53DDF36AC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E97A1E0-FA4A-4733-B267-A91853422EDB}" type="pres">
      <dgm:prSet presAssocID="{60C41FA4-AA11-424F-B15E-C53DDF36AC2A}" presName="spaceRect" presStyleCnt="0"/>
      <dgm:spPr/>
    </dgm:pt>
    <dgm:pt modelId="{B48B7068-4F16-4258-A799-8FC3C7C60626}" type="pres">
      <dgm:prSet presAssocID="{60C41FA4-AA11-424F-B15E-C53DDF36AC2A}" presName="parTx" presStyleLbl="revTx" presStyleIdx="0" presStyleCnt="3">
        <dgm:presLayoutVars>
          <dgm:chMax val="0"/>
          <dgm:chPref val="0"/>
        </dgm:presLayoutVars>
      </dgm:prSet>
      <dgm:spPr/>
    </dgm:pt>
    <dgm:pt modelId="{B744CE18-6CB2-440C-83A8-0D4E3C8EFC0F}" type="pres">
      <dgm:prSet presAssocID="{EE0691E0-FF41-425F-A3B6-6526FB36AD19}" presName="sibTrans" presStyleCnt="0"/>
      <dgm:spPr/>
    </dgm:pt>
    <dgm:pt modelId="{AC5EA2C6-D805-4DB0-8518-C8E0F5257D07}" type="pres">
      <dgm:prSet presAssocID="{08DA7926-5F9A-41AB-9415-ACA8A472322F}" presName="compNode" presStyleCnt="0"/>
      <dgm:spPr/>
    </dgm:pt>
    <dgm:pt modelId="{0D2BB5AF-3A07-43CA-A435-2253D756CAB4}" type="pres">
      <dgm:prSet presAssocID="{08DA7926-5F9A-41AB-9415-ACA8A472322F}" presName="bgRect" presStyleLbl="bgShp" presStyleIdx="1" presStyleCnt="3"/>
      <dgm:spPr/>
    </dgm:pt>
    <dgm:pt modelId="{F9CA0B90-27E9-4D99-A37F-78BC996B049B}" type="pres">
      <dgm:prSet presAssocID="{08DA7926-5F9A-41AB-9415-ACA8A47232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EAA33C7-B821-46EB-AF47-63565D7671B6}" type="pres">
      <dgm:prSet presAssocID="{08DA7926-5F9A-41AB-9415-ACA8A472322F}" presName="spaceRect" presStyleCnt="0"/>
      <dgm:spPr/>
    </dgm:pt>
    <dgm:pt modelId="{4756E331-AEE4-473E-B460-18AAB931CFEF}" type="pres">
      <dgm:prSet presAssocID="{08DA7926-5F9A-41AB-9415-ACA8A472322F}" presName="parTx" presStyleLbl="revTx" presStyleIdx="1" presStyleCnt="3">
        <dgm:presLayoutVars>
          <dgm:chMax val="0"/>
          <dgm:chPref val="0"/>
        </dgm:presLayoutVars>
      </dgm:prSet>
      <dgm:spPr/>
    </dgm:pt>
    <dgm:pt modelId="{4333C26B-EE54-4FAA-84B9-B6C3A1D7E060}" type="pres">
      <dgm:prSet presAssocID="{E0E283F8-A4B1-4BF3-A62D-CD4786100CA8}" presName="sibTrans" presStyleCnt="0"/>
      <dgm:spPr/>
    </dgm:pt>
    <dgm:pt modelId="{3A3285CD-1314-4AA2-A715-F249C779CA29}" type="pres">
      <dgm:prSet presAssocID="{DC19CE59-C325-47A0-AFBE-A233174371D9}" presName="compNode" presStyleCnt="0"/>
      <dgm:spPr/>
    </dgm:pt>
    <dgm:pt modelId="{82629B39-B946-41B4-910F-11411BECFFE1}" type="pres">
      <dgm:prSet presAssocID="{DC19CE59-C325-47A0-AFBE-A233174371D9}" presName="bgRect" presStyleLbl="bgShp" presStyleIdx="2" presStyleCnt="3"/>
      <dgm:spPr/>
    </dgm:pt>
    <dgm:pt modelId="{12E5948A-C815-44EE-A215-4E8AA587EC44}" type="pres">
      <dgm:prSet presAssocID="{DC19CE59-C325-47A0-AFBE-A233174371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E30C114-BF8F-494A-A82B-7BB54417FD06}" type="pres">
      <dgm:prSet presAssocID="{DC19CE59-C325-47A0-AFBE-A233174371D9}" presName="spaceRect" presStyleCnt="0"/>
      <dgm:spPr/>
    </dgm:pt>
    <dgm:pt modelId="{C001BDC0-B08E-4831-82BE-4D85211721F2}" type="pres">
      <dgm:prSet presAssocID="{DC19CE59-C325-47A0-AFBE-A233174371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87FBE25-D494-43B7-9937-8FCD3391CD80}" srcId="{D7AD692A-9B38-4696-A09F-89A70BB7AC15}" destId="{60C41FA4-AA11-424F-B15E-C53DDF36AC2A}" srcOrd="0" destOrd="0" parTransId="{33172CB1-1DAF-4238-A670-10757D45CD0D}" sibTransId="{EE0691E0-FF41-425F-A3B6-6526FB36AD19}"/>
    <dgm:cxn modelId="{72D5DA31-1F0C-439C-8EC7-0162D52AEB7B}" type="presOf" srcId="{DC19CE59-C325-47A0-AFBE-A233174371D9}" destId="{C001BDC0-B08E-4831-82BE-4D85211721F2}" srcOrd="0" destOrd="0" presId="urn:microsoft.com/office/officeart/2018/2/layout/IconVerticalSolidList"/>
    <dgm:cxn modelId="{D6E9446A-0394-4699-99DE-0A2E216507D6}" type="presOf" srcId="{D7AD692A-9B38-4696-A09F-89A70BB7AC15}" destId="{73474B3A-AD7A-4934-9B44-E556F28D7096}" srcOrd="0" destOrd="0" presId="urn:microsoft.com/office/officeart/2018/2/layout/IconVerticalSolidList"/>
    <dgm:cxn modelId="{4C5EAB6B-8692-4F80-9BBE-461EB92D1CC4}" srcId="{D7AD692A-9B38-4696-A09F-89A70BB7AC15}" destId="{DC19CE59-C325-47A0-AFBE-A233174371D9}" srcOrd="2" destOrd="0" parTransId="{CBAF85AB-FCD0-4AF2-81D6-541D9CAF9B7A}" sibTransId="{ED1AAFCC-62BB-46FB-A372-1EA3D4409D84}"/>
    <dgm:cxn modelId="{662578C6-7424-475E-A6ED-095467BFC93A}" type="presOf" srcId="{60C41FA4-AA11-424F-B15E-C53DDF36AC2A}" destId="{B48B7068-4F16-4258-A799-8FC3C7C60626}" srcOrd="0" destOrd="0" presId="urn:microsoft.com/office/officeart/2018/2/layout/IconVerticalSolidList"/>
    <dgm:cxn modelId="{4F3C33DA-01E0-43CC-B15C-24132E465BC4}" srcId="{D7AD692A-9B38-4696-A09F-89A70BB7AC15}" destId="{08DA7926-5F9A-41AB-9415-ACA8A472322F}" srcOrd="1" destOrd="0" parTransId="{16B1E71B-D4B6-4442-8A3E-78A391C55BF0}" sibTransId="{E0E283F8-A4B1-4BF3-A62D-CD4786100CA8}"/>
    <dgm:cxn modelId="{48273CF6-323F-4387-958D-C1D7D2143F90}" type="presOf" srcId="{08DA7926-5F9A-41AB-9415-ACA8A472322F}" destId="{4756E331-AEE4-473E-B460-18AAB931CFEF}" srcOrd="0" destOrd="0" presId="urn:microsoft.com/office/officeart/2018/2/layout/IconVerticalSolidList"/>
    <dgm:cxn modelId="{07A9820D-7994-4427-8A0F-81FB317CF420}" type="presParOf" srcId="{73474B3A-AD7A-4934-9B44-E556F28D7096}" destId="{F66C08A0-521E-4919-A32B-1AD39C856B0C}" srcOrd="0" destOrd="0" presId="urn:microsoft.com/office/officeart/2018/2/layout/IconVerticalSolidList"/>
    <dgm:cxn modelId="{76E5C700-4007-4D08-907B-2093AE640E59}" type="presParOf" srcId="{F66C08A0-521E-4919-A32B-1AD39C856B0C}" destId="{5833DF59-833D-4CD6-AB67-05B6B9DE3EC3}" srcOrd="0" destOrd="0" presId="urn:microsoft.com/office/officeart/2018/2/layout/IconVerticalSolidList"/>
    <dgm:cxn modelId="{DCE331F2-E453-49A2-9F3F-19999D201F03}" type="presParOf" srcId="{F66C08A0-521E-4919-A32B-1AD39C856B0C}" destId="{BA24F1CB-40AB-42B1-9DA3-4BA283781BEE}" srcOrd="1" destOrd="0" presId="urn:microsoft.com/office/officeart/2018/2/layout/IconVerticalSolidList"/>
    <dgm:cxn modelId="{0A6C96E3-D27F-48B8-9285-A0EEC3734285}" type="presParOf" srcId="{F66C08A0-521E-4919-A32B-1AD39C856B0C}" destId="{6E97A1E0-FA4A-4733-B267-A91853422EDB}" srcOrd="2" destOrd="0" presId="urn:microsoft.com/office/officeart/2018/2/layout/IconVerticalSolidList"/>
    <dgm:cxn modelId="{CC97455B-77D5-4EA6-B129-112AA3DAD94F}" type="presParOf" srcId="{F66C08A0-521E-4919-A32B-1AD39C856B0C}" destId="{B48B7068-4F16-4258-A799-8FC3C7C60626}" srcOrd="3" destOrd="0" presId="urn:microsoft.com/office/officeart/2018/2/layout/IconVerticalSolidList"/>
    <dgm:cxn modelId="{B75EF87F-6BC1-41C1-A387-3BDBA61C8EA6}" type="presParOf" srcId="{73474B3A-AD7A-4934-9B44-E556F28D7096}" destId="{B744CE18-6CB2-440C-83A8-0D4E3C8EFC0F}" srcOrd="1" destOrd="0" presId="urn:microsoft.com/office/officeart/2018/2/layout/IconVerticalSolidList"/>
    <dgm:cxn modelId="{A712A1E5-8969-4BE2-A045-07C0DCB3FDE4}" type="presParOf" srcId="{73474B3A-AD7A-4934-9B44-E556F28D7096}" destId="{AC5EA2C6-D805-4DB0-8518-C8E0F5257D07}" srcOrd="2" destOrd="0" presId="urn:microsoft.com/office/officeart/2018/2/layout/IconVerticalSolidList"/>
    <dgm:cxn modelId="{BD7FB944-E122-4402-96F2-C1930952CFC1}" type="presParOf" srcId="{AC5EA2C6-D805-4DB0-8518-C8E0F5257D07}" destId="{0D2BB5AF-3A07-43CA-A435-2253D756CAB4}" srcOrd="0" destOrd="0" presId="urn:microsoft.com/office/officeart/2018/2/layout/IconVerticalSolidList"/>
    <dgm:cxn modelId="{5476F74A-A136-4D10-A703-D5FA6A6D80E6}" type="presParOf" srcId="{AC5EA2C6-D805-4DB0-8518-C8E0F5257D07}" destId="{F9CA0B90-27E9-4D99-A37F-78BC996B049B}" srcOrd="1" destOrd="0" presId="urn:microsoft.com/office/officeart/2018/2/layout/IconVerticalSolidList"/>
    <dgm:cxn modelId="{FC7795AD-806E-414C-804A-21FCE7079273}" type="presParOf" srcId="{AC5EA2C6-D805-4DB0-8518-C8E0F5257D07}" destId="{FEAA33C7-B821-46EB-AF47-63565D7671B6}" srcOrd="2" destOrd="0" presId="urn:microsoft.com/office/officeart/2018/2/layout/IconVerticalSolidList"/>
    <dgm:cxn modelId="{48A16497-CCF4-468B-AF36-0ED41BE84DCF}" type="presParOf" srcId="{AC5EA2C6-D805-4DB0-8518-C8E0F5257D07}" destId="{4756E331-AEE4-473E-B460-18AAB931CFEF}" srcOrd="3" destOrd="0" presId="urn:microsoft.com/office/officeart/2018/2/layout/IconVerticalSolidList"/>
    <dgm:cxn modelId="{9E480B2F-3086-4755-921F-F126E2DEED0C}" type="presParOf" srcId="{73474B3A-AD7A-4934-9B44-E556F28D7096}" destId="{4333C26B-EE54-4FAA-84B9-B6C3A1D7E060}" srcOrd="3" destOrd="0" presId="urn:microsoft.com/office/officeart/2018/2/layout/IconVerticalSolidList"/>
    <dgm:cxn modelId="{02BEE96F-67E8-4440-80BD-3FC1C4C61A80}" type="presParOf" srcId="{73474B3A-AD7A-4934-9B44-E556F28D7096}" destId="{3A3285CD-1314-4AA2-A715-F249C779CA29}" srcOrd="4" destOrd="0" presId="urn:microsoft.com/office/officeart/2018/2/layout/IconVerticalSolidList"/>
    <dgm:cxn modelId="{6377A0E2-56C3-4AA0-95C0-31527578352F}" type="presParOf" srcId="{3A3285CD-1314-4AA2-A715-F249C779CA29}" destId="{82629B39-B946-41B4-910F-11411BECFFE1}" srcOrd="0" destOrd="0" presId="urn:microsoft.com/office/officeart/2018/2/layout/IconVerticalSolidList"/>
    <dgm:cxn modelId="{5F08AFE3-0BF2-4E07-8053-876A522FD727}" type="presParOf" srcId="{3A3285CD-1314-4AA2-A715-F249C779CA29}" destId="{12E5948A-C815-44EE-A215-4E8AA587EC44}" srcOrd="1" destOrd="0" presId="urn:microsoft.com/office/officeart/2018/2/layout/IconVerticalSolidList"/>
    <dgm:cxn modelId="{7DAF95B4-D51E-4E6D-8DD0-304240513E0C}" type="presParOf" srcId="{3A3285CD-1314-4AA2-A715-F249C779CA29}" destId="{BE30C114-BF8F-494A-A82B-7BB54417FD06}" srcOrd="2" destOrd="0" presId="urn:microsoft.com/office/officeart/2018/2/layout/IconVerticalSolidList"/>
    <dgm:cxn modelId="{60CD66C8-469F-40C3-9BDA-A8D5140F3D91}" type="presParOf" srcId="{3A3285CD-1314-4AA2-A715-F249C779CA29}" destId="{C001BDC0-B08E-4831-82BE-4D85211721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85BACA-4D21-49C0-B47D-ACF009980E21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BB26C5-8140-40FF-BBD5-305061B84B69}">
      <dgm:prSet/>
      <dgm:spPr/>
      <dgm:t>
        <a:bodyPr/>
        <a:lstStyle/>
        <a:p>
          <a:pPr>
            <a:defRPr b="1"/>
          </a:pPr>
          <a:r>
            <a:rPr lang="en-US"/>
            <a:t>6–12 Nov.</a:t>
          </a:r>
        </a:p>
      </dgm:t>
    </dgm:pt>
    <dgm:pt modelId="{B25CFB92-99C9-4482-9453-F092A28C7ACE}" type="parTrans" cxnId="{B344DCDE-E494-4A50-88C2-62E682EE101B}">
      <dgm:prSet/>
      <dgm:spPr/>
      <dgm:t>
        <a:bodyPr/>
        <a:lstStyle/>
        <a:p>
          <a:endParaRPr lang="en-US"/>
        </a:p>
      </dgm:t>
    </dgm:pt>
    <dgm:pt modelId="{6D0A9150-DC30-4487-9400-C26FB33030F8}" type="sibTrans" cxnId="{B344DCDE-E494-4A50-88C2-62E682EE101B}">
      <dgm:prSet/>
      <dgm:spPr/>
      <dgm:t>
        <a:bodyPr/>
        <a:lstStyle/>
        <a:p>
          <a:endParaRPr lang="en-US"/>
        </a:p>
      </dgm:t>
    </dgm:pt>
    <dgm:pt modelId="{0D14D0CA-2986-47F2-8590-E671E16A03A3}">
      <dgm:prSet/>
      <dgm:spPr/>
      <dgm:t>
        <a:bodyPr/>
        <a:lstStyle/>
        <a:p>
          <a:r>
            <a:rPr lang="en-US"/>
            <a:t>System Architecture and Designing - Nov 6 - Nov 12 | ✅</a:t>
          </a:r>
        </a:p>
      </dgm:t>
    </dgm:pt>
    <dgm:pt modelId="{FC4D1EAA-9EAA-4087-855B-715288C2A142}" type="parTrans" cxnId="{55031F49-FF94-46DB-A0EF-B59E4D071F0C}">
      <dgm:prSet/>
      <dgm:spPr/>
      <dgm:t>
        <a:bodyPr/>
        <a:lstStyle/>
        <a:p>
          <a:endParaRPr lang="en-US"/>
        </a:p>
      </dgm:t>
    </dgm:pt>
    <dgm:pt modelId="{F91F85E2-B68C-4777-AF30-247460D4DA87}" type="sibTrans" cxnId="{55031F49-FF94-46DB-A0EF-B59E4D071F0C}">
      <dgm:prSet/>
      <dgm:spPr/>
      <dgm:t>
        <a:bodyPr/>
        <a:lstStyle/>
        <a:p>
          <a:endParaRPr lang="en-US"/>
        </a:p>
      </dgm:t>
    </dgm:pt>
    <dgm:pt modelId="{BA4941DD-7C03-4C72-9537-D1642BF54BD9}">
      <dgm:prSet/>
      <dgm:spPr/>
      <dgm:t>
        <a:bodyPr/>
        <a:lstStyle/>
        <a:p>
          <a:pPr>
            <a:defRPr b="1"/>
          </a:pPr>
          <a:r>
            <a:rPr lang="en-US"/>
            <a:t>12–25 Nov.</a:t>
          </a:r>
        </a:p>
      </dgm:t>
    </dgm:pt>
    <dgm:pt modelId="{1FB7B859-AF3D-408C-ACFF-8055F79B2366}" type="parTrans" cxnId="{F47454CF-7958-4E03-8FF5-4C05C8D8EC63}">
      <dgm:prSet/>
      <dgm:spPr/>
      <dgm:t>
        <a:bodyPr/>
        <a:lstStyle/>
        <a:p>
          <a:endParaRPr lang="en-US"/>
        </a:p>
      </dgm:t>
    </dgm:pt>
    <dgm:pt modelId="{786EB7DA-E7C6-449C-8A74-D56A8B2DF7F3}" type="sibTrans" cxnId="{F47454CF-7958-4E03-8FF5-4C05C8D8EC63}">
      <dgm:prSet/>
      <dgm:spPr/>
      <dgm:t>
        <a:bodyPr/>
        <a:lstStyle/>
        <a:p>
          <a:endParaRPr lang="en-US"/>
        </a:p>
      </dgm:t>
    </dgm:pt>
    <dgm:pt modelId="{21A1201D-2A2A-462D-8C50-7D67EC910BD3}">
      <dgm:prSet/>
      <dgm:spPr/>
      <dgm:t>
        <a:bodyPr/>
        <a:lstStyle/>
        <a:p>
          <a:r>
            <a:rPr lang="en-US"/>
            <a:t>Implementation of Actors - Nov 12 - Nov 25 | extended till Nov 29</a:t>
          </a:r>
        </a:p>
      </dgm:t>
    </dgm:pt>
    <dgm:pt modelId="{BE30AB61-3EAD-4473-8B68-527483517E36}" type="parTrans" cxnId="{ABC7B25C-D179-4A61-969C-5B1F73E74E9F}">
      <dgm:prSet/>
      <dgm:spPr/>
      <dgm:t>
        <a:bodyPr/>
        <a:lstStyle/>
        <a:p>
          <a:endParaRPr lang="en-US"/>
        </a:p>
      </dgm:t>
    </dgm:pt>
    <dgm:pt modelId="{61F29BCD-FC2E-4597-8730-AF5705263BB2}" type="sibTrans" cxnId="{ABC7B25C-D179-4A61-969C-5B1F73E74E9F}">
      <dgm:prSet/>
      <dgm:spPr/>
      <dgm:t>
        <a:bodyPr/>
        <a:lstStyle/>
        <a:p>
          <a:endParaRPr lang="en-US"/>
        </a:p>
      </dgm:t>
    </dgm:pt>
    <dgm:pt modelId="{DBE1E15F-494C-456C-A7FF-9207F22B658E}">
      <dgm:prSet/>
      <dgm:spPr/>
      <dgm:t>
        <a:bodyPr/>
        <a:lstStyle/>
        <a:p>
          <a:pPr>
            <a:defRPr b="1"/>
          </a:pPr>
          <a:r>
            <a:rPr lang="en-US"/>
            <a:t>25–30 Nov.</a:t>
          </a:r>
        </a:p>
      </dgm:t>
    </dgm:pt>
    <dgm:pt modelId="{48D33304-1467-4FCE-9553-7A85F7729405}" type="parTrans" cxnId="{FDB5665C-B366-457D-841E-8B366D6F18D6}">
      <dgm:prSet/>
      <dgm:spPr/>
      <dgm:t>
        <a:bodyPr/>
        <a:lstStyle/>
        <a:p>
          <a:endParaRPr lang="en-US"/>
        </a:p>
      </dgm:t>
    </dgm:pt>
    <dgm:pt modelId="{5D58E9CD-D050-4444-82A8-2300DB9FEC98}" type="sibTrans" cxnId="{FDB5665C-B366-457D-841E-8B366D6F18D6}">
      <dgm:prSet/>
      <dgm:spPr/>
      <dgm:t>
        <a:bodyPr/>
        <a:lstStyle/>
        <a:p>
          <a:endParaRPr lang="en-US"/>
        </a:p>
      </dgm:t>
    </dgm:pt>
    <dgm:pt modelId="{272F5584-F232-4ABC-BA9D-821775634AA8}">
      <dgm:prSet/>
      <dgm:spPr/>
      <dgm:t>
        <a:bodyPr/>
        <a:lstStyle/>
        <a:p>
          <a:r>
            <a:rPr lang="en-US"/>
            <a:t>Test cases development - Nov 25 - Nov 30  | ✅</a:t>
          </a:r>
        </a:p>
      </dgm:t>
    </dgm:pt>
    <dgm:pt modelId="{81922B43-A7A0-4CAB-8BCC-A2BE144461D5}" type="parTrans" cxnId="{1BA10CED-600A-416C-B7BF-6958296214C5}">
      <dgm:prSet/>
      <dgm:spPr/>
      <dgm:t>
        <a:bodyPr/>
        <a:lstStyle/>
        <a:p>
          <a:endParaRPr lang="en-US"/>
        </a:p>
      </dgm:t>
    </dgm:pt>
    <dgm:pt modelId="{4D6D8E3B-238F-44C5-A221-62B338A5FBBD}" type="sibTrans" cxnId="{1BA10CED-600A-416C-B7BF-6958296214C5}">
      <dgm:prSet/>
      <dgm:spPr/>
      <dgm:t>
        <a:bodyPr/>
        <a:lstStyle/>
        <a:p>
          <a:endParaRPr lang="en-US"/>
        </a:p>
      </dgm:t>
    </dgm:pt>
    <dgm:pt modelId="{5AB7C647-5462-4E4C-AEE0-59D355790399}">
      <dgm:prSet/>
      <dgm:spPr/>
      <dgm:t>
        <a:bodyPr/>
        <a:lstStyle/>
        <a:p>
          <a:pPr>
            <a:defRPr b="1"/>
          </a:pPr>
          <a:r>
            <a:rPr lang="en-US"/>
            <a:t>1 Dec.</a:t>
          </a:r>
        </a:p>
      </dgm:t>
    </dgm:pt>
    <dgm:pt modelId="{4AE8898A-FAE3-4124-88D1-2DF467D0BB3F}" type="parTrans" cxnId="{09AA458D-5FBA-4E2F-BA57-C0ECB07F858E}">
      <dgm:prSet/>
      <dgm:spPr/>
      <dgm:t>
        <a:bodyPr/>
        <a:lstStyle/>
        <a:p>
          <a:endParaRPr lang="en-US"/>
        </a:p>
      </dgm:t>
    </dgm:pt>
    <dgm:pt modelId="{91ABED50-734B-486F-8858-17E268BBFDAE}" type="sibTrans" cxnId="{09AA458D-5FBA-4E2F-BA57-C0ECB07F858E}">
      <dgm:prSet/>
      <dgm:spPr/>
      <dgm:t>
        <a:bodyPr/>
        <a:lstStyle/>
        <a:p>
          <a:endParaRPr lang="en-US"/>
        </a:p>
      </dgm:t>
    </dgm:pt>
    <dgm:pt modelId="{A51727CA-C782-4A3D-BBFB-A6AD3A4DD618}">
      <dgm:prSet/>
      <dgm:spPr/>
      <dgm:t>
        <a:bodyPr/>
        <a:lstStyle/>
        <a:p>
          <a:r>
            <a:rPr lang="en-US"/>
            <a:t>Unit Testing - Dec 1 | ✅</a:t>
          </a:r>
        </a:p>
      </dgm:t>
    </dgm:pt>
    <dgm:pt modelId="{F103EBB0-B761-444A-81B6-494D3140D42B}" type="parTrans" cxnId="{7FF272B4-EA4D-48DF-80BE-74ECE4A77E44}">
      <dgm:prSet/>
      <dgm:spPr/>
      <dgm:t>
        <a:bodyPr/>
        <a:lstStyle/>
        <a:p>
          <a:endParaRPr lang="en-US"/>
        </a:p>
      </dgm:t>
    </dgm:pt>
    <dgm:pt modelId="{10400D90-57BC-47DD-B838-E5ED6C7D813A}" type="sibTrans" cxnId="{7FF272B4-EA4D-48DF-80BE-74ECE4A77E44}">
      <dgm:prSet/>
      <dgm:spPr/>
      <dgm:t>
        <a:bodyPr/>
        <a:lstStyle/>
        <a:p>
          <a:endParaRPr lang="en-US"/>
        </a:p>
      </dgm:t>
    </dgm:pt>
    <dgm:pt modelId="{70BA7142-6CE1-40FE-8370-23CF0309970F}">
      <dgm:prSet/>
      <dgm:spPr/>
      <dgm:t>
        <a:bodyPr/>
        <a:lstStyle/>
        <a:p>
          <a:pPr>
            <a:defRPr b="1"/>
          </a:pPr>
          <a:r>
            <a:rPr lang="en-US"/>
            <a:t>2–4 Dec.</a:t>
          </a:r>
        </a:p>
      </dgm:t>
    </dgm:pt>
    <dgm:pt modelId="{B1366CBF-F7E1-4677-BB18-4321AFD5A1DB}" type="parTrans" cxnId="{10C84882-45F4-4F22-9396-197B98A09E7B}">
      <dgm:prSet/>
      <dgm:spPr/>
      <dgm:t>
        <a:bodyPr/>
        <a:lstStyle/>
        <a:p>
          <a:endParaRPr lang="en-US"/>
        </a:p>
      </dgm:t>
    </dgm:pt>
    <dgm:pt modelId="{B7F31CB0-1F1D-484E-8640-E9BEB19D91B3}" type="sibTrans" cxnId="{10C84882-45F4-4F22-9396-197B98A09E7B}">
      <dgm:prSet/>
      <dgm:spPr/>
      <dgm:t>
        <a:bodyPr/>
        <a:lstStyle/>
        <a:p>
          <a:endParaRPr lang="en-US"/>
        </a:p>
      </dgm:t>
    </dgm:pt>
    <dgm:pt modelId="{43F3291E-FA6B-40CD-892F-A80DABF78C14}">
      <dgm:prSet/>
      <dgm:spPr/>
      <dgm:t>
        <a:bodyPr/>
        <a:lstStyle/>
        <a:p>
          <a:r>
            <a:rPr lang="en-US"/>
            <a:t>Performance Enhancement - Dec 2 - Dec 4 | ✅</a:t>
          </a:r>
        </a:p>
      </dgm:t>
    </dgm:pt>
    <dgm:pt modelId="{E8B10276-F6F0-4E7A-B2C6-93FA8A20D3F9}" type="parTrans" cxnId="{DA236B1B-EE35-435C-9319-93496D096F6B}">
      <dgm:prSet/>
      <dgm:spPr/>
      <dgm:t>
        <a:bodyPr/>
        <a:lstStyle/>
        <a:p>
          <a:endParaRPr lang="en-US"/>
        </a:p>
      </dgm:t>
    </dgm:pt>
    <dgm:pt modelId="{A3B39961-C03C-479A-9DE2-F252146D4D95}" type="sibTrans" cxnId="{DA236B1B-EE35-435C-9319-93496D096F6B}">
      <dgm:prSet/>
      <dgm:spPr/>
      <dgm:t>
        <a:bodyPr/>
        <a:lstStyle/>
        <a:p>
          <a:endParaRPr lang="en-US"/>
        </a:p>
      </dgm:t>
    </dgm:pt>
    <dgm:pt modelId="{9E4BAC50-5F60-4360-981E-D1E9D1361315}">
      <dgm:prSet/>
      <dgm:spPr/>
      <dgm:t>
        <a:bodyPr/>
        <a:lstStyle/>
        <a:p>
          <a:pPr>
            <a:defRPr b="1"/>
          </a:pPr>
          <a:r>
            <a:rPr lang="en-US"/>
            <a:t>5 Dec.</a:t>
          </a:r>
        </a:p>
      </dgm:t>
    </dgm:pt>
    <dgm:pt modelId="{B79A1310-B1F9-4D31-97B9-AFEE52464A4A}" type="parTrans" cxnId="{6BD3B4A2-30C7-4C46-AD35-332D9B98CC6B}">
      <dgm:prSet/>
      <dgm:spPr/>
      <dgm:t>
        <a:bodyPr/>
        <a:lstStyle/>
        <a:p>
          <a:endParaRPr lang="en-US"/>
        </a:p>
      </dgm:t>
    </dgm:pt>
    <dgm:pt modelId="{536BDDDA-2B6E-4C8F-86E3-C56438AC632E}" type="sibTrans" cxnId="{6BD3B4A2-30C7-4C46-AD35-332D9B98CC6B}">
      <dgm:prSet/>
      <dgm:spPr/>
      <dgm:t>
        <a:bodyPr/>
        <a:lstStyle/>
        <a:p>
          <a:endParaRPr lang="en-US"/>
        </a:p>
      </dgm:t>
    </dgm:pt>
    <dgm:pt modelId="{8324F44B-163E-4D83-9119-057CD70ED5F2}">
      <dgm:prSet/>
      <dgm:spPr/>
      <dgm:t>
        <a:bodyPr/>
        <a:lstStyle/>
        <a:p>
          <a:r>
            <a:rPr lang="en-US"/>
            <a:t>Acceptance Testing - Dec 5 Deployment of the system - Dec 6 | ✅</a:t>
          </a:r>
        </a:p>
      </dgm:t>
    </dgm:pt>
    <dgm:pt modelId="{F2A7BA00-4277-4588-B2C0-5119449D7129}" type="parTrans" cxnId="{98738711-2991-458D-8014-8046CCCEE89B}">
      <dgm:prSet/>
      <dgm:spPr/>
      <dgm:t>
        <a:bodyPr/>
        <a:lstStyle/>
        <a:p>
          <a:endParaRPr lang="en-US"/>
        </a:p>
      </dgm:t>
    </dgm:pt>
    <dgm:pt modelId="{8BE8939D-4B43-460E-83CC-1C0A3B7F32BD}" type="sibTrans" cxnId="{98738711-2991-458D-8014-8046CCCEE89B}">
      <dgm:prSet/>
      <dgm:spPr/>
      <dgm:t>
        <a:bodyPr/>
        <a:lstStyle/>
        <a:p>
          <a:endParaRPr lang="en-US"/>
        </a:p>
      </dgm:t>
    </dgm:pt>
    <dgm:pt modelId="{B58951E3-D697-4001-88F2-18F3FCFDA27A}" type="pres">
      <dgm:prSet presAssocID="{6485BACA-4D21-49C0-B47D-ACF009980E21}" presName="root" presStyleCnt="0">
        <dgm:presLayoutVars>
          <dgm:chMax/>
          <dgm:chPref/>
          <dgm:animLvl val="lvl"/>
        </dgm:presLayoutVars>
      </dgm:prSet>
      <dgm:spPr/>
    </dgm:pt>
    <dgm:pt modelId="{BB5FAC0E-E0DF-4F1D-8CDB-665D9CA39A6C}" type="pres">
      <dgm:prSet presAssocID="{6485BACA-4D21-49C0-B47D-ACF009980E21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D4072C3B-CCF4-43BF-91E9-3D6572B913B5}" type="pres">
      <dgm:prSet presAssocID="{6485BACA-4D21-49C0-B47D-ACF009980E21}" presName="nodes" presStyleCnt="0">
        <dgm:presLayoutVars>
          <dgm:chMax/>
          <dgm:chPref/>
          <dgm:animLvl val="lvl"/>
        </dgm:presLayoutVars>
      </dgm:prSet>
      <dgm:spPr/>
    </dgm:pt>
    <dgm:pt modelId="{28B175CB-1451-4245-9ABC-55D5E85205BE}" type="pres">
      <dgm:prSet presAssocID="{72BB26C5-8140-40FF-BBD5-305061B84B69}" presName="composite" presStyleCnt="0"/>
      <dgm:spPr/>
    </dgm:pt>
    <dgm:pt modelId="{1BCE4889-0DAC-4AB9-B680-953AFEDF21FE}" type="pres">
      <dgm:prSet presAssocID="{72BB26C5-8140-40FF-BBD5-305061B84B69}" presName="ConnectorPoint" presStyleLbl="lnNode1" presStyleIdx="0" presStyleCnt="6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F6791ACD-0739-4B17-A3DE-13C331C462A1}" type="pres">
      <dgm:prSet presAssocID="{72BB26C5-8140-40FF-BBD5-305061B84B69}" presName="DropPinPlaceHolder" presStyleCnt="0"/>
      <dgm:spPr/>
    </dgm:pt>
    <dgm:pt modelId="{862F6C6C-B512-4A2D-823C-8861DBC43239}" type="pres">
      <dgm:prSet presAssocID="{72BB26C5-8140-40FF-BBD5-305061B84B69}" presName="DropPin" presStyleLbl="alignNode1" presStyleIdx="0" presStyleCnt="6"/>
      <dgm:spPr/>
    </dgm:pt>
    <dgm:pt modelId="{967A6BCA-0BA4-4FF5-A2F7-9D4293D112B9}" type="pres">
      <dgm:prSet presAssocID="{72BB26C5-8140-40FF-BBD5-305061B84B69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4CF35B7F-7069-49DF-8D17-2A2EFD61DDF1}" type="pres">
      <dgm:prSet presAssocID="{72BB26C5-8140-40FF-BBD5-305061B84B69}" presName="L2TextContainer" presStyleLbl="revTx" presStyleIdx="0" presStyleCnt="12">
        <dgm:presLayoutVars>
          <dgm:bulletEnabled val="1"/>
        </dgm:presLayoutVars>
      </dgm:prSet>
      <dgm:spPr/>
    </dgm:pt>
    <dgm:pt modelId="{36DB4363-2EF3-4D87-A8C4-A8A02C2C18F3}" type="pres">
      <dgm:prSet presAssocID="{72BB26C5-8140-40FF-BBD5-305061B84B69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EC9EBFC6-C471-4144-862F-594D6D120F1C}" type="pres">
      <dgm:prSet presAssocID="{72BB26C5-8140-40FF-BBD5-305061B84B69}" presName="ConnectLine" presStyleLbl="sibTrans1D1" presStyleIdx="0" presStyleCnt="6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21CAFD0-034A-4401-ACA4-6BDAFC045BCD}" type="pres">
      <dgm:prSet presAssocID="{72BB26C5-8140-40FF-BBD5-305061B84B69}" presName="EmptyPlaceHolder" presStyleCnt="0"/>
      <dgm:spPr/>
    </dgm:pt>
    <dgm:pt modelId="{37A44818-95AB-4763-BF7E-D511373C4200}" type="pres">
      <dgm:prSet presAssocID="{6D0A9150-DC30-4487-9400-C26FB33030F8}" presName="spaceBetweenRectangles" presStyleCnt="0"/>
      <dgm:spPr/>
    </dgm:pt>
    <dgm:pt modelId="{1D635FE9-6139-4FA2-9A01-8511F6A06D21}" type="pres">
      <dgm:prSet presAssocID="{BA4941DD-7C03-4C72-9537-D1642BF54BD9}" presName="composite" presStyleCnt="0"/>
      <dgm:spPr/>
    </dgm:pt>
    <dgm:pt modelId="{421A4620-3D89-466D-96AC-435B67B244FA}" type="pres">
      <dgm:prSet presAssocID="{BA4941DD-7C03-4C72-9537-D1642BF54BD9}" presName="ConnectorPoint" presStyleLbl="lnNode1" presStyleIdx="1" presStyleCnt="6"/>
      <dgm:spPr>
        <a:solidFill>
          <a:schemeClr val="accent2">
            <a:hueOff val="-291073"/>
            <a:satOff val="-16786"/>
            <a:lumOff val="172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138527A-1D8A-4043-8780-5BEBA850560B}" type="pres">
      <dgm:prSet presAssocID="{BA4941DD-7C03-4C72-9537-D1642BF54BD9}" presName="DropPinPlaceHolder" presStyleCnt="0"/>
      <dgm:spPr/>
    </dgm:pt>
    <dgm:pt modelId="{25723E02-072F-4B1D-9669-F216B1F2E7C5}" type="pres">
      <dgm:prSet presAssocID="{BA4941DD-7C03-4C72-9537-D1642BF54BD9}" presName="DropPin" presStyleLbl="alignNode1" presStyleIdx="1" presStyleCnt="6"/>
      <dgm:spPr/>
    </dgm:pt>
    <dgm:pt modelId="{A4B6F49F-7AE4-465A-8C92-B609DCA2A57E}" type="pres">
      <dgm:prSet presAssocID="{BA4941DD-7C03-4C72-9537-D1642BF54BD9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CEFE4B8-499C-45C7-81AE-A5210D8268FE}" type="pres">
      <dgm:prSet presAssocID="{BA4941DD-7C03-4C72-9537-D1642BF54BD9}" presName="L2TextContainer" presStyleLbl="revTx" presStyleIdx="2" presStyleCnt="12">
        <dgm:presLayoutVars>
          <dgm:bulletEnabled val="1"/>
        </dgm:presLayoutVars>
      </dgm:prSet>
      <dgm:spPr/>
    </dgm:pt>
    <dgm:pt modelId="{379B78E8-721F-4BE6-89B5-8426A96458CC}" type="pres">
      <dgm:prSet presAssocID="{BA4941DD-7C03-4C72-9537-D1642BF54BD9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E477C6C5-7E4D-421F-91C3-D4B301E569C0}" type="pres">
      <dgm:prSet presAssocID="{BA4941DD-7C03-4C72-9537-D1642BF54BD9}" presName="ConnectLine" presStyleLbl="sibTrans1D1" presStyleIdx="1" presStyleCnt="6"/>
      <dgm:spPr>
        <a:noFill/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dash"/>
          <a:miter lim="800000"/>
        </a:ln>
        <a:effectLst/>
      </dgm:spPr>
    </dgm:pt>
    <dgm:pt modelId="{CAACFED1-43F1-4497-9070-6171398A081E}" type="pres">
      <dgm:prSet presAssocID="{BA4941DD-7C03-4C72-9537-D1642BF54BD9}" presName="EmptyPlaceHolder" presStyleCnt="0"/>
      <dgm:spPr/>
    </dgm:pt>
    <dgm:pt modelId="{E79A1865-4CB7-494C-B783-BCD1F5BA9AC7}" type="pres">
      <dgm:prSet presAssocID="{786EB7DA-E7C6-449C-8A74-D56A8B2DF7F3}" presName="spaceBetweenRectangles" presStyleCnt="0"/>
      <dgm:spPr/>
    </dgm:pt>
    <dgm:pt modelId="{42B0FD73-E34C-40F7-9C40-5C5E63564CD4}" type="pres">
      <dgm:prSet presAssocID="{DBE1E15F-494C-456C-A7FF-9207F22B658E}" presName="composite" presStyleCnt="0"/>
      <dgm:spPr/>
    </dgm:pt>
    <dgm:pt modelId="{BC2EBBA6-FE24-45AC-95CD-F49D635C141A}" type="pres">
      <dgm:prSet presAssocID="{DBE1E15F-494C-456C-A7FF-9207F22B658E}" presName="ConnectorPoint" presStyleLbl="lnNode1" presStyleIdx="2" presStyleCnt="6"/>
      <dgm:spPr>
        <a:solidFill>
          <a:schemeClr val="accent2">
            <a:hueOff val="-582145"/>
            <a:satOff val="-33571"/>
            <a:lumOff val="345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7711B2F-C71E-42FF-BA60-B5D2065419BB}" type="pres">
      <dgm:prSet presAssocID="{DBE1E15F-494C-456C-A7FF-9207F22B658E}" presName="DropPinPlaceHolder" presStyleCnt="0"/>
      <dgm:spPr/>
    </dgm:pt>
    <dgm:pt modelId="{E804A22D-BFD7-4CDA-A385-84E791FDDDB2}" type="pres">
      <dgm:prSet presAssocID="{DBE1E15F-494C-456C-A7FF-9207F22B658E}" presName="DropPin" presStyleLbl="alignNode1" presStyleIdx="2" presStyleCnt="6"/>
      <dgm:spPr/>
    </dgm:pt>
    <dgm:pt modelId="{BAABA2AD-1F90-41B5-9C2C-CEAACC883478}" type="pres">
      <dgm:prSet presAssocID="{DBE1E15F-494C-456C-A7FF-9207F22B658E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9C185B9-999C-44C9-ABA3-6BEF178A7759}" type="pres">
      <dgm:prSet presAssocID="{DBE1E15F-494C-456C-A7FF-9207F22B658E}" presName="L2TextContainer" presStyleLbl="revTx" presStyleIdx="4" presStyleCnt="12">
        <dgm:presLayoutVars>
          <dgm:bulletEnabled val="1"/>
        </dgm:presLayoutVars>
      </dgm:prSet>
      <dgm:spPr/>
    </dgm:pt>
    <dgm:pt modelId="{544EA79F-A1B9-40BD-AD25-9BE2F57FFE3F}" type="pres">
      <dgm:prSet presAssocID="{DBE1E15F-494C-456C-A7FF-9207F22B658E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F18C5E98-BF3C-413D-944A-3DD7AFCA49FC}" type="pres">
      <dgm:prSet presAssocID="{DBE1E15F-494C-456C-A7FF-9207F22B658E}" presName="ConnectLine" presStyleLbl="sibTrans1D1" presStyleIdx="2" presStyleCnt="6"/>
      <dgm:spPr>
        <a:noFill/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dash"/>
          <a:miter lim="800000"/>
        </a:ln>
        <a:effectLst/>
      </dgm:spPr>
    </dgm:pt>
    <dgm:pt modelId="{505B16F2-35FA-47A7-93FE-9FE2978F5705}" type="pres">
      <dgm:prSet presAssocID="{DBE1E15F-494C-456C-A7FF-9207F22B658E}" presName="EmptyPlaceHolder" presStyleCnt="0"/>
      <dgm:spPr/>
    </dgm:pt>
    <dgm:pt modelId="{920CC902-1165-48CF-BAF3-BDD5122D6414}" type="pres">
      <dgm:prSet presAssocID="{5D58E9CD-D050-4444-82A8-2300DB9FEC98}" presName="spaceBetweenRectangles" presStyleCnt="0"/>
      <dgm:spPr/>
    </dgm:pt>
    <dgm:pt modelId="{9F60B86C-FF2F-498C-8FDB-862A95384BD3}" type="pres">
      <dgm:prSet presAssocID="{5AB7C647-5462-4E4C-AEE0-59D355790399}" presName="composite" presStyleCnt="0"/>
      <dgm:spPr/>
    </dgm:pt>
    <dgm:pt modelId="{20EC1DBE-A08F-4FF8-9A2F-D5606FF2A154}" type="pres">
      <dgm:prSet presAssocID="{5AB7C647-5462-4E4C-AEE0-59D355790399}" presName="ConnectorPoint" presStyleLbl="lnNode1" presStyleIdx="3" presStyleCnt="6"/>
      <dgm:spPr>
        <a:solidFill>
          <a:schemeClr val="accent2">
            <a:hueOff val="-873218"/>
            <a:satOff val="-50357"/>
            <a:lumOff val="517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3DE8E1D-0262-4ABC-AB65-BDCD7B089C13}" type="pres">
      <dgm:prSet presAssocID="{5AB7C647-5462-4E4C-AEE0-59D355790399}" presName="DropPinPlaceHolder" presStyleCnt="0"/>
      <dgm:spPr/>
    </dgm:pt>
    <dgm:pt modelId="{BCA29717-D2F1-4F29-8B9F-D4222D0ABBFA}" type="pres">
      <dgm:prSet presAssocID="{5AB7C647-5462-4E4C-AEE0-59D355790399}" presName="DropPin" presStyleLbl="alignNode1" presStyleIdx="3" presStyleCnt="6"/>
      <dgm:spPr/>
    </dgm:pt>
    <dgm:pt modelId="{43DE0DA5-FC7A-45F7-93B3-BDA88E71AEDC}" type="pres">
      <dgm:prSet presAssocID="{5AB7C647-5462-4E4C-AEE0-59D355790399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FD3897E-746F-4A53-A6E5-78AB3376BC06}" type="pres">
      <dgm:prSet presAssocID="{5AB7C647-5462-4E4C-AEE0-59D355790399}" presName="L2TextContainer" presStyleLbl="revTx" presStyleIdx="6" presStyleCnt="12">
        <dgm:presLayoutVars>
          <dgm:bulletEnabled val="1"/>
        </dgm:presLayoutVars>
      </dgm:prSet>
      <dgm:spPr/>
    </dgm:pt>
    <dgm:pt modelId="{BC0C69E3-241D-453B-ABD3-D8239E4811F9}" type="pres">
      <dgm:prSet presAssocID="{5AB7C647-5462-4E4C-AEE0-59D355790399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64FD5D9B-4238-4B59-8C1C-B505BC013659}" type="pres">
      <dgm:prSet presAssocID="{5AB7C647-5462-4E4C-AEE0-59D355790399}" presName="ConnectLine" presStyleLbl="sibTrans1D1" presStyleIdx="3" presStyleCnt="6"/>
      <dgm:spPr>
        <a:noFill/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dash"/>
          <a:miter lim="800000"/>
        </a:ln>
        <a:effectLst/>
      </dgm:spPr>
    </dgm:pt>
    <dgm:pt modelId="{D4892B3E-EAFA-4B3C-B8E1-4A52C8B6A689}" type="pres">
      <dgm:prSet presAssocID="{5AB7C647-5462-4E4C-AEE0-59D355790399}" presName="EmptyPlaceHolder" presStyleCnt="0"/>
      <dgm:spPr/>
    </dgm:pt>
    <dgm:pt modelId="{EB40A2F6-BAF6-4466-B691-C208462A7D6A}" type="pres">
      <dgm:prSet presAssocID="{91ABED50-734B-486F-8858-17E268BBFDAE}" presName="spaceBetweenRectangles" presStyleCnt="0"/>
      <dgm:spPr/>
    </dgm:pt>
    <dgm:pt modelId="{8E5B3810-8B69-4B70-B66B-074E7A3002B0}" type="pres">
      <dgm:prSet presAssocID="{70BA7142-6CE1-40FE-8370-23CF0309970F}" presName="composite" presStyleCnt="0"/>
      <dgm:spPr/>
    </dgm:pt>
    <dgm:pt modelId="{55B1AAFD-D54C-44DB-96CC-CA7E1264AA80}" type="pres">
      <dgm:prSet presAssocID="{70BA7142-6CE1-40FE-8370-23CF0309970F}" presName="ConnectorPoint" presStyleLbl="lnNode1" presStyleIdx="4" presStyleCnt="6"/>
      <dgm:spPr>
        <a:solidFill>
          <a:schemeClr val="accent2">
            <a:hueOff val="-1164290"/>
            <a:satOff val="-67142"/>
            <a:lumOff val="690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F7ECD9C-1E94-4B1F-992A-D5FCAA6C7B0C}" type="pres">
      <dgm:prSet presAssocID="{70BA7142-6CE1-40FE-8370-23CF0309970F}" presName="DropPinPlaceHolder" presStyleCnt="0"/>
      <dgm:spPr/>
    </dgm:pt>
    <dgm:pt modelId="{075F5A20-4A54-40EC-AF0D-432241BF6FDA}" type="pres">
      <dgm:prSet presAssocID="{70BA7142-6CE1-40FE-8370-23CF0309970F}" presName="DropPin" presStyleLbl="alignNode1" presStyleIdx="4" presStyleCnt="6"/>
      <dgm:spPr/>
    </dgm:pt>
    <dgm:pt modelId="{4726EFE2-96E8-4212-B1FE-2124E661E253}" type="pres">
      <dgm:prSet presAssocID="{70BA7142-6CE1-40FE-8370-23CF0309970F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A661F1C-4E40-4CB8-B819-0C09AE519659}" type="pres">
      <dgm:prSet presAssocID="{70BA7142-6CE1-40FE-8370-23CF0309970F}" presName="L2TextContainer" presStyleLbl="revTx" presStyleIdx="8" presStyleCnt="12">
        <dgm:presLayoutVars>
          <dgm:bulletEnabled val="1"/>
        </dgm:presLayoutVars>
      </dgm:prSet>
      <dgm:spPr/>
    </dgm:pt>
    <dgm:pt modelId="{313B7677-38B9-448E-B213-E616E88F7F55}" type="pres">
      <dgm:prSet presAssocID="{70BA7142-6CE1-40FE-8370-23CF0309970F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80803383-E339-4962-8F45-C14642B0E7F7}" type="pres">
      <dgm:prSet presAssocID="{70BA7142-6CE1-40FE-8370-23CF0309970F}" presName="ConnectLine" presStyleLbl="sibTrans1D1" presStyleIdx="4" presStyleCnt="6"/>
      <dgm:spPr>
        <a:noFill/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dash"/>
          <a:miter lim="800000"/>
        </a:ln>
        <a:effectLst/>
      </dgm:spPr>
    </dgm:pt>
    <dgm:pt modelId="{9DC55272-77EC-4114-8528-7B584F4C450D}" type="pres">
      <dgm:prSet presAssocID="{70BA7142-6CE1-40FE-8370-23CF0309970F}" presName="EmptyPlaceHolder" presStyleCnt="0"/>
      <dgm:spPr/>
    </dgm:pt>
    <dgm:pt modelId="{0347A303-4422-47F1-832A-AAF69019F189}" type="pres">
      <dgm:prSet presAssocID="{B7F31CB0-1F1D-484E-8640-E9BEB19D91B3}" presName="spaceBetweenRectangles" presStyleCnt="0"/>
      <dgm:spPr/>
    </dgm:pt>
    <dgm:pt modelId="{F3457450-B79C-43A1-B51D-0E22CA068BF6}" type="pres">
      <dgm:prSet presAssocID="{9E4BAC50-5F60-4360-981E-D1E9D1361315}" presName="composite" presStyleCnt="0"/>
      <dgm:spPr/>
    </dgm:pt>
    <dgm:pt modelId="{2C6E7C03-477E-4759-AE7B-BAFC7D4211BD}" type="pres">
      <dgm:prSet presAssocID="{9E4BAC50-5F60-4360-981E-D1E9D1361315}" presName="ConnectorPoint" presStyleLbl="lnNode1" presStyleIdx="5" presStyleCnt="6"/>
      <dgm:spPr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F3DAABDD-8E19-4714-AA1C-DFA4828C8EB6}" type="pres">
      <dgm:prSet presAssocID="{9E4BAC50-5F60-4360-981E-D1E9D1361315}" presName="DropPinPlaceHolder" presStyleCnt="0"/>
      <dgm:spPr/>
    </dgm:pt>
    <dgm:pt modelId="{90D0097A-7E11-4037-BD41-6BDD47276FE3}" type="pres">
      <dgm:prSet presAssocID="{9E4BAC50-5F60-4360-981E-D1E9D1361315}" presName="DropPin" presStyleLbl="alignNode1" presStyleIdx="5" presStyleCnt="6"/>
      <dgm:spPr/>
    </dgm:pt>
    <dgm:pt modelId="{69BDE4E0-6AA9-4C7E-8E0C-4CB9773E0BA2}" type="pres">
      <dgm:prSet presAssocID="{9E4BAC50-5F60-4360-981E-D1E9D1361315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6E374D0-E586-451A-8FD5-86DB2F3186B0}" type="pres">
      <dgm:prSet presAssocID="{9E4BAC50-5F60-4360-981E-D1E9D1361315}" presName="L2TextContainer" presStyleLbl="revTx" presStyleIdx="10" presStyleCnt="12">
        <dgm:presLayoutVars>
          <dgm:bulletEnabled val="1"/>
        </dgm:presLayoutVars>
      </dgm:prSet>
      <dgm:spPr/>
    </dgm:pt>
    <dgm:pt modelId="{F32E503D-7011-45D8-A5FF-5F1271ED5707}" type="pres">
      <dgm:prSet presAssocID="{9E4BAC50-5F60-4360-981E-D1E9D1361315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BB2B4CB2-5F85-41E3-89F3-3498D42FC54F}" type="pres">
      <dgm:prSet presAssocID="{9E4BAC50-5F60-4360-981E-D1E9D1361315}" presName="ConnectLine" presStyleLbl="sibTrans1D1" presStyleIdx="5" presStyleCnt="6"/>
      <dgm:spPr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gm:spPr>
    </dgm:pt>
    <dgm:pt modelId="{4C592ADB-3AA2-4BDF-9652-7978B29196B0}" type="pres">
      <dgm:prSet presAssocID="{9E4BAC50-5F60-4360-981E-D1E9D1361315}" presName="EmptyPlaceHolder" presStyleCnt="0"/>
      <dgm:spPr/>
    </dgm:pt>
  </dgm:ptLst>
  <dgm:cxnLst>
    <dgm:cxn modelId="{A8E40500-CB8C-492F-8C88-5EE6A11E362D}" type="presOf" srcId="{6485BACA-4D21-49C0-B47D-ACF009980E21}" destId="{B58951E3-D697-4001-88F2-18F3FCFDA27A}" srcOrd="0" destOrd="0" presId="urn:microsoft.com/office/officeart/2017/3/layout/DropPinTimeline"/>
    <dgm:cxn modelId="{BC3AA20A-9358-4F81-8B08-F1FDA0D3CC84}" type="presOf" srcId="{5AB7C647-5462-4E4C-AEE0-59D355790399}" destId="{BC0C69E3-241D-453B-ABD3-D8239E4811F9}" srcOrd="0" destOrd="0" presId="urn:microsoft.com/office/officeart/2017/3/layout/DropPinTimeline"/>
    <dgm:cxn modelId="{98738711-2991-458D-8014-8046CCCEE89B}" srcId="{9E4BAC50-5F60-4360-981E-D1E9D1361315}" destId="{8324F44B-163E-4D83-9119-057CD70ED5F2}" srcOrd="0" destOrd="0" parTransId="{F2A7BA00-4277-4588-B2C0-5119449D7129}" sibTransId="{8BE8939D-4B43-460E-83CC-1C0A3B7F32BD}"/>
    <dgm:cxn modelId="{DA236B1B-EE35-435C-9319-93496D096F6B}" srcId="{70BA7142-6CE1-40FE-8370-23CF0309970F}" destId="{43F3291E-FA6B-40CD-892F-A80DABF78C14}" srcOrd="0" destOrd="0" parTransId="{E8B10276-F6F0-4E7A-B2C6-93FA8A20D3F9}" sibTransId="{A3B39961-C03C-479A-9DE2-F252146D4D95}"/>
    <dgm:cxn modelId="{37E5BF3A-F038-4A49-B3AE-84E724753D3F}" type="presOf" srcId="{BA4941DD-7C03-4C72-9537-D1642BF54BD9}" destId="{379B78E8-721F-4BE6-89B5-8426A96458CC}" srcOrd="0" destOrd="0" presId="urn:microsoft.com/office/officeart/2017/3/layout/DropPinTimeline"/>
    <dgm:cxn modelId="{55031F49-FF94-46DB-A0EF-B59E4D071F0C}" srcId="{72BB26C5-8140-40FF-BBD5-305061B84B69}" destId="{0D14D0CA-2986-47F2-8590-E671E16A03A3}" srcOrd="0" destOrd="0" parTransId="{FC4D1EAA-9EAA-4087-855B-715288C2A142}" sibTransId="{F91F85E2-B68C-4777-AF30-247460D4DA87}"/>
    <dgm:cxn modelId="{FDB5665C-B366-457D-841E-8B366D6F18D6}" srcId="{6485BACA-4D21-49C0-B47D-ACF009980E21}" destId="{DBE1E15F-494C-456C-A7FF-9207F22B658E}" srcOrd="2" destOrd="0" parTransId="{48D33304-1467-4FCE-9553-7A85F7729405}" sibTransId="{5D58E9CD-D050-4444-82A8-2300DB9FEC98}"/>
    <dgm:cxn modelId="{ABC7B25C-D179-4A61-969C-5B1F73E74E9F}" srcId="{BA4941DD-7C03-4C72-9537-D1642BF54BD9}" destId="{21A1201D-2A2A-462D-8C50-7D67EC910BD3}" srcOrd="0" destOrd="0" parTransId="{BE30AB61-3EAD-4473-8B68-527483517E36}" sibTransId="{61F29BCD-FC2E-4597-8730-AF5705263BB2}"/>
    <dgm:cxn modelId="{4957E76A-67C8-47F0-8610-0AD66DAF5DC5}" type="presOf" srcId="{70BA7142-6CE1-40FE-8370-23CF0309970F}" destId="{313B7677-38B9-448E-B213-E616E88F7F55}" srcOrd="0" destOrd="0" presId="urn:microsoft.com/office/officeart/2017/3/layout/DropPinTimeline"/>
    <dgm:cxn modelId="{10C84882-45F4-4F22-9396-197B98A09E7B}" srcId="{6485BACA-4D21-49C0-B47D-ACF009980E21}" destId="{70BA7142-6CE1-40FE-8370-23CF0309970F}" srcOrd="4" destOrd="0" parTransId="{B1366CBF-F7E1-4677-BB18-4321AFD5A1DB}" sibTransId="{B7F31CB0-1F1D-484E-8640-E9BEB19D91B3}"/>
    <dgm:cxn modelId="{09AA458D-5FBA-4E2F-BA57-C0ECB07F858E}" srcId="{6485BACA-4D21-49C0-B47D-ACF009980E21}" destId="{5AB7C647-5462-4E4C-AEE0-59D355790399}" srcOrd="3" destOrd="0" parTransId="{4AE8898A-FAE3-4124-88D1-2DF467D0BB3F}" sibTransId="{91ABED50-734B-486F-8858-17E268BBFDAE}"/>
    <dgm:cxn modelId="{E5C9608E-B141-427D-BDD3-004B3D461305}" type="presOf" srcId="{21A1201D-2A2A-462D-8C50-7D67EC910BD3}" destId="{ACEFE4B8-499C-45C7-81AE-A5210D8268FE}" srcOrd="0" destOrd="0" presId="urn:microsoft.com/office/officeart/2017/3/layout/DropPinTimeline"/>
    <dgm:cxn modelId="{07187096-84BB-41B7-ABE1-BC3642030D9A}" type="presOf" srcId="{DBE1E15F-494C-456C-A7FF-9207F22B658E}" destId="{544EA79F-A1B9-40BD-AD25-9BE2F57FFE3F}" srcOrd="0" destOrd="0" presId="urn:microsoft.com/office/officeart/2017/3/layout/DropPinTimeline"/>
    <dgm:cxn modelId="{1909479D-EE06-425E-80CA-1F645689A66E}" type="presOf" srcId="{272F5584-F232-4ABC-BA9D-821775634AA8}" destId="{89C185B9-999C-44C9-ABA3-6BEF178A7759}" srcOrd="0" destOrd="0" presId="urn:microsoft.com/office/officeart/2017/3/layout/DropPinTimeline"/>
    <dgm:cxn modelId="{6BD3B4A2-30C7-4C46-AD35-332D9B98CC6B}" srcId="{6485BACA-4D21-49C0-B47D-ACF009980E21}" destId="{9E4BAC50-5F60-4360-981E-D1E9D1361315}" srcOrd="5" destOrd="0" parTransId="{B79A1310-B1F9-4D31-97B9-AFEE52464A4A}" sibTransId="{536BDDDA-2B6E-4C8F-86E3-C56438AC632E}"/>
    <dgm:cxn modelId="{BBB8E9A3-9FAB-4A28-8E4D-4434AC3B718F}" type="presOf" srcId="{A51727CA-C782-4A3D-BBFB-A6AD3A4DD618}" destId="{2FD3897E-746F-4A53-A6E5-78AB3376BC06}" srcOrd="0" destOrd="0" presId="urn:microsoft.com/office/officeart/2017/3/layout/DropPinTimeline"/>
    <dgm:cxn modelId="{8D236FA7-0A22-4C97-BB73-30B45BCF7631}" type="presOf" srcId="{43F3291E-FA6B-40CD-892F-A80DABF78C14}" destId="{AA661F1C-4E40-4CB8-B819-0C09AE519659}" srcOrd="0" destOrd="0" presId="urn:microsoft.com/office/officeart/2017/3/layout/DropPinTimeline"/>
    <dgm:cxn modelId="{798B7AAF-1755-49CC-A6B9-AF8AFF456F22}" type="presOf" srcId="{9E4BAC50-5F60-4360-981E-D1E9D1361315}" destId="{F32E503D-7011-45D8-A5FF-5F1271ED5707}" srcOrd="0" destOrd="0" presId="urn:microsoft.com/office/officeart/2017/3/layout/DropPinTimeline"/>
    <dgm:cxn modelId="{7FF272B4-EA4D-48DF-80BE-74ECE4A77E44}" srcId="{5AB7C647-5462-4E4C-AEE0-59D355790399}" destId="{A51727CA-C782-4A3D-BBFB-A6AD3A4DD618}" srcOrd="0" destOrd="0" parTransId="{F103EBB0-B761-444A-81B6-494D3140D42B}" sibTransId="{10400D90-57BC-47DD-B838-E5ED6C7D813A}"/>
    <dgm:cxn modelId="{CFC4EDC9-95E0-40C8-A40A-C0C31B68B94A}" type="presOf" srcId="{0D14D0CA-2986-47F2-8590-E671E16A03A3}" destId="{4CF35B7F-7069-49DF-8D17-2A2EFD61DDF1}" srcOrd="0" destOrd="0" presId="urn:microsoft.com/office/officeart/2017/3/layout/DropPinTimeline"/>
    <dgm:cxn modelId="{F47454CF-7958-4E03-8FF5-4C05C8D8EC63}" srcId="{6485BACA-4D21-49C0-B47D-ACF009980E21}" destId="{BA4941DD-7C03-4C72-9537-D1642BF54BD9}" srcOrd="1" destOrd="0" parTransId="{1FB7B859-AF3D-408C-ACFF-8055F79B2366}" sibTransId="{786EB7DA-E7C6-449C-8A74-D56A8B2DF7F3}"/>
    <dgm:cxn modelId="{E91FB1DC-B9BE-46F7-A159-C0AE6CF50AB7}" type="presOf" srcId="{8324F44B-163E-4D83-9119-057CD70ED5F2}" destId="{16E374D0-E586-451A-8FD5-86DB2F3186B0}" srcOrd="0" destOrd="0" presId="urn:microsoft.com/office/officeart/2017/3/layout/DropPinTimeline"/>
    <dgm:cxn modelId="{B344DCDE-E494-4A50-88C2-62E682EE101B}" srcId="{6485BACA-4D21-49C0-B47D-ACF009980E21}" destId="{72BB26C5-8140-40FF-BBD5-305061B84B69}" srcOrd="0" destOrd="0" parTransId="{B25CFB92-99C9-4482-9453-F092A28C7ACE}" sibTransId="{6D0A9150-DC30-4487-9400-C26FB33030F8}"/>
    <dgm:cxn modelId="{B2EE25E0-B5C8-47AB-834A-1B6805CE1BF9}" type="presOf" srcId="{72BB26C5-8140-40FF-BBD5-305061B84B69}" destId="{36DB4363-2EF3-4D87-A8C4-A8A02C2C18F3}" srcOrd="0" destOrd="0" presId="urn:microsoft.com/office/officeart/2017/3/layout/DropPinTimeline"/>
    <dgm:cxn modelId="{1BA10CED-600A-416C-B7BF-6958296214C5}" srcId="{DBE1E15F-494C-456C-A7FF-9207F22B658E}" destId="{272F5584-F232-4ABC-BA9D-821775634AA8}" srcOrd="0" destOrd="0" parTransId="{81922B43-A7A0-4CAB-8BCC-A2BE144461D5}" sibTransId="{4D6D8E3B-238F-44C5-A221-62B338A5FBBD}"/>
    <dgm:cxn modelId="{EC304924-A0FD-4AAB-9C53-03E0BE5A7AD4}" type="presParOf" srcId="{B58951E3-D697-4001-88F2-18F3FCFDA27A}" destId="{BB5FAC0E-E0DF-4F1D-8CDB-665D9CA39A6C}" srcOrd="0" destOrd="0" presId="urn:microsoft.com/office/officeart/2017/3/layout/DropPinTimeline"/>
    <dgm:cxn modelId="{828E191F-B7CE-4DFA-ACEE-0EBECCA4F0E3}" type="presParOf" srcId="{B58951E3-D697-4001-88F2-18F3FCFDA27A}" destId="{D4072C3B-CCF4-43BF-91E9-3D6572B913B5}" srcOrd="1" destOrd="0" presId="urn:microsoft.com/office/officeart/2017/3/layout/DropPinTimeline"/>
    <dgm:cxn modelId="{26157471-79CA-4628-98EB-8C3618AAB0E2}" type="presParOf" srcId="{D4072C3B-CCF4-43BF-91E9-3D6572B913B5}" destId="{28B175CB-1451-4245-9ABC-55D5E85205BE}" srcOrd="0" destOrd="0" presId="urn:microsoft.com/office/officeart/2017/3/layout/DropPinTimeline"/>
    <dgm:cxn modelId="{0D9C2C73-5D61-4C1C-8E62-91EEEC10E45D}" type="presParOf" srcId="{28B175CB-1451-4245-9ABC-55D5E85205BE}" destId="{1BCE4889-0DAC-4AB9-B680-953AFEDF21FE}" srcOrd="0" destOrd="0" presId="urn:microsoft.com/office/officeart/2017/3/layout/DropPinTimeline"/>
    <dgm:cxn modelId="{998DBC0B-96B5-433C-92A2-672F287C3453}" type="presParOf" srcId="{28B175CB-1451-4245-9ABC-55D5E85205BE}" destId="{F6791ACD-0739-4B17-A3DE-13C331C462A1}" srcOrd="1" destOrd="0" presId="urn:microsoft.com/office/officeart/2017/3/layout/DropPinTimeline"/>
    <dgm:cxn modelId="{4F86DEB2-C148-4765-BA3E-CD7CFF2E7DA9}" type="presParOf" srcId="{F6791ACD-0739-4B17-A3DE-13C331C462A1}" destId="{862F6C6C-B512-4A2D-823C-8861DBC43239}" srcOrd="0" destOrd="0" presId="urn:microsoft.com/office/officeart/2017/3/layout/DropPinTimeline"/>
    <dgm:cxn modelId="{E266D618-FD6E-4585-9382-1EAA3D3AD6BA}" type="presParOf" srcId="{F6791ACD-0739-4B17-A3DE-13C331C462A1}" destId="{967A6BCA-0BA4-4FF5-A2F7-9D4293D112B9}" srcOrd="1" destOrd="0" presId="urn:microsoft.com/office/officeart/2017/3/layout/DropPinTimeline"/>
    <dgm:cxn modelId="{DEAA2407-0C26-4A6E-88B5-124AFD3F5019}" type="presParOf" srcId="{28B175CB-1451-4245-9ABC-55D5E85205BE}" destId="{4CF35B7F-7069-49DF-8D17-2A2EFD61DDF1}" srcOrd="2" destOrd="0" presId="urn:microsoft.com/office/officeart/2017/3/layout/DropPinTimeline"/>
    <dgm:cxn modelId="{AEA12B20-C765-4CC8-AC11-B10A819C2908}" type="presParOf" srcId="{28B175CB-1451-4245-9ABC-55D5E85205BE}" destId="{36DB4363-2EF3-4D87-A8C4-A8A02C2C18F3}" srcOrd="3" destOrd="0" presId="urn:microsoft.com/office/officeart/2017/3/layout/DropPinTimeline"/>
    <dgm:cxn modelId="{72BF69CE-E6EB-4A16-B00F-53DF47B053D1}" type="presParOf" srcId="{28B175CB-1451-4245-9ABC-55D5E85205BE}" destId="{EC9EBFC6-C471-4144-862F-594D6D120F1C}" srcOrd="4" destOrd="0" presId="urn:microsoft.com/office/officeart/2017/3/layout/DropPinTimeline"/>
    <dgm:cxn modelId="{5BA974D5-0091-4341-9B93-250FA66C1CDA}" type="presParOf" srcId="{28B175CB-1451-4245-9ABC-55D5E85205BE}" destId="{E21CAFD0-034A-4401-ACA4-6BDAFC045BCD}" srcOrd="5" destOrd="0" presId="urn:microsoft.com/office/officeart/2017/3/layout/DropPinTimeline"/>
    <dgm:cxn modelId="{3B7DE169-8ABA-4FDF-9E76-02E23955B07E}" type="presParOf" srcId="{D4072C3B-CCF4-43BF-91E9-3D6572B913B5}" destId="{37A44818-95AB-4763-BF7E-D511373C4200}" srcOrd="1" destOrd="0" presId="urn:microsoft.com/office/officeart/2017/3/layout/DropPinTimeline"/>
    <dgm:cxn modelId="{C55CD46C-9F4F-4813-B3F5-39D6CCFB31AC}" type="presParOf" srcId="{D4072C3B-CCF4-43BF-91E9-3D6572B913B5}" destId="{1D635FE9-6139-4FA2-9A01-8511F6A06D21}" srcOrd="2" destOrd="0" presId="urn:microsoft.com/office/officeart/2017/3/layout/DropPinTimeline"/>
    <dgm:cxn modelId="{C89A00CF-668E-4E16-A091-A5B9E9BB10A2}" type="presParOf" srcId="{1D635FE9-6139-4FA2-9A01-8511F6A06D21}" destId="{421A4620-3D89-466D-96AC-435B67B244FA}" srcOrd="0" destOrd="0" presId="urn:microsoft.com/office/officeart/2017/3/layout/DropPinTimeline"/>
    <dgm:cxn modelId="{020E1891-B673-4F97-9B9A-560FAC6BC8D5}" type="presParOf" srcId="{1D635FE9-6139-4FA2-9A01-8511F6A06D21}" destId="{0138527A-1D8A-4043-8780-5BEBA850560B}" srcOrd="1" destOrd="0" presId="urn:microsoft.com/office/officeart/2017/3/layout/DropPinTimeline"/>
    <dgm:cxn modelId="{B6AFF3B7-7FFA-4A66-BF59-5374A72C8B01}" type="presParOf" srcId="{0138527A-1D8A-4043-8780-5BEBA850560B}" destId="{25723E02-072F-4B1D-9669-F216B1F2E7C5}" srcOrd="0" destOrd="0" presId="urn:microsoft.com/office/officeart/2017/3/layout/DropPinTimeline"/>
    <dgm:cxn modelId="{0DCECDEA-99F3-4CFF-B8FB-945C4DD5FD67}" type="presParOf" srcId="{0138527A-1D8A-4043-8780-5BEBA850560B}" destId="{A4B6F49F-7AE4-465A-8C92-B609DCA2A57E}" srcOrd="1" destOrd="0" presId="urn:microsoft.com/office/officeart/2017/3/layout/DropPinTimeline"/>
    <dgm:cxn modelId="{C155C168-3F53-495D-9281-CB4E4719DA86}" type="presParOf" srcId="{1D635FE9-6139-4FA2-9A01-8511F6A06D21}" destId="{ACEFE4B8-499C-45C7-81AE-A5210D8268FE}" srcOrd="2" destOrd="0" presId="urn:microsoft.com/office/officeart/2017/3/layout/DropPinTimeline"/>
    <dgm:cxn modelId="{6DCB290D-6A32-4A37-AE51-482127D5F3A1}" type="presParOf" srcId="{1D635FE9-6139-4FA2-9A01-8511F6A06D21}" destId="{379B78E8-721F-4BE6-89B5-8426A96458CC}" srcOrd="3" destOrd="0" presId="urn:microsoft.com/office/officeart/2017/3/layout/DropPinTimeline"/>
    <dgm:cxn modelId="{5CD4CCA1-1461-44D0-B165-71129473B05F}" type="presParOf" srcId="{1D635FE9-6139-4FA2-9A01-8511F6A06D21}" destId="{E477C6C5-7E4D-421F-91C3-D4B301E569C0}" srcOrd="4" destOrd="0" presId="urn:microsoft.com/office/officeart/2017/3/layout/DropPinTimeline"/>
    <dgm:cxn modelId="{80E64BCE-7DC6-4557-BF9B-67D89D40BD07}" type="presParOf" srcId="{1D635FE9-6139-4FA2-9A01-8511F6A06D21}" destId="{CAACFED1-43F1-4497-9070-6171398A081E}" srcOrd="5" destOrd="0" presId="urn:microsoft.com/office/officeart/2017/3/layout/DropPinTimeline"/>
    <dgm:cxn modelId="{81702C1D-6621-4773-ACF7-7637754A8510}" type="presParOf" srcId="{D4072C3B-CCF4-43BF-91E9-3D6572B913B5}" destId="{E79A1865-4CB7-494C-B783-BCD1F5BA9AC7}" srcOrd="3" destOrd="0" presId="urn:microsoft.com/office/officeart/2017/3/layout/DropPinTimeline"/>
    <dgm:cxn modelId="{535E3DD3-A76F-432D-914E-94741571AD5B}" type="presParOf" srcId="{D4072C3B-CCF4-43BF-91E9-3D6572B913B5}" destId="{42B0FD73-E34C-40F7-9C40-5C5E63564CD4}" srcOrd="4" destOrd="0" presId="urn:microsoft.com/office/officeart/2017/3/layout/DropPinTimeline"/>
    <dgm:cxn modelId="{4B75ED55-8C99-4AA3-B9F6-245D22DFBD8A}" type="presParOf" srcId="{42B0FD73-E34C-40F7-9C40-5C5E63564CD4}" destId="{BC2EBBA6-FE24-45AC-95CD-F49D635C141A}" srcOrd="0" destOrd="0" presId="urn:microsoft.com/office/officeart/2017/3/layout/DropPinTimeline"/>
    <dgm:cxn modelId="{EA9A8FFC-AAF0-414A-84A5-A655F4602CBE}" type="presParOf" srcId="{42B0FD73-E34C-40F7-9C40-5C5E63564CD4}" destId="{07711B2F-C71E-42FF-BA60-B5D2065419BB}" srcOrd="1" destOrd="0" presId="urn:microsoft.com/office/officeart/2017/3/layout/DropPinTimeline"/>
    <dgm:cxn modelId="{B2237D37-6C58-4D70-B239-67479AFA15CD}" type="presParOf" srcId="{07711B2F-C71E-42FF-BA60-B5D2065419BB}" destId="{E804A22D-BFD7-4CDA-A385-84E791FDDDB2}" srcOrd="0" destOrd="0" presId="urn:microsoft.com/office/officeart/2017/3/layout/DropPinTimeline"/>
    <dgm:cxn modelId="{33264F04-4FCF-416B-9A20-4948135BA805}" type="presParOf" srcId="{07711B2F-C71E-42FF-BA60-B5D2065419BB}" destId="{BAABA2AD-1F90-41B5-9C2C-CEAACC883478}" srcOrd="1" destOrd="0" presId="urn:microsoft.com/office/officeart/2017/3/layout/DropPinTimeline"/>
    <dgm:cxn modelId="{C7B4516B-439D-4299-B254-AEDB0FB9E672}" type="presParOf" srcId="{42B0FD73-E34C-40F7-9C40-5C5E63564CD4}" destId="{89C185B9-999C-44C9-ABA3-6BEF178A7759}" srcOrd="2" destOrd="0" presId="urn:microsoft.com/office/officeart/2017/3/layout/DropPinTimeline"/>
    <dgm:cxn modelId="{FBE32771-16B1-496F-966E-11D86BA7AB53}" type="presParOf" srcId="{42B0FD73-E34C-40F7-9C40-5C5E63564CD4}" destId="{544EA79F-A1B9-40BD-AD25-9BE2F57FFE3F}" srcOrd="3" destOrd="0" presId="urn:microsoft.com/office/officeart/2017/3/layout/DropPinTimeline"/>
    <dgm:cxn modelId="{280ADEC3-4A1A-496E-AE24-667C2BD1FCBC}" type="presParOf" srcId="{42B0FD73-E34C-40F7-9C40-5C5E63564CD4}" destId="{F18C5E98-BF3C-413D-944A-3DD7AFCA49FC}" srcOrd="4" destOrd="0" presId="urn:microsoft.com/office/officeart/2017/3/layout/DropPinTimeline"/>
    <dgm:cxn modelId="{1C6FB8C2-EBA8-4EAB-9A4C-328F5836ADF4}" type="presParOf" srcId="{42B0FD73-E34C-40F7-9C40-5C5E63564CD4}" destId="{505B16F2-35FA-47A7-93FE-9FE2978F5705}" srcOrd="5" destOrd="0" presId="urn:microsoft.com/office/officeart/2017/3/layout/DropPinTimeline"/>
    <dgm:cxn modelId="{37B244A3-2505-445A-AD7D-692358468EDE}" type="presParOf" srcId="{D4072C3B-CCF4-43BF-91E9-3D6572B913B5}" destId="{920CC902-1165-48CF-BAF3-BDD5122D6414}" srcOrd="5" destOrd="0" presId="urn:microsoft.com/office/officeart/2017/3/layout/DropPinTimeline"/>
    <dgm:cxn modelId="{B6F20E4E-570D-4714-9DA1-FCBC26B7656F}" type="presParOf" srcId="{D4072C3B-CCF4-43BF-91E9-3D6572B913B5}" destId="{9F60B86C-FF2F-498C-8FDB-862A95384BD3}" srcOrd="6" destOrd="0" presId="urn:microsoft.com/office/officeart/2017/3/layout/DropPinTimeline"/>
    <dgm:cxn modelId="{9FBB2A14-2479-4FD5-9A51-B94BCC3430FB}" type="presParOf" srcId="{9F60B86C-FF2F-498C-8FDB-862A95384BD3}" destId="{20EC1DBE-A08F-4FF8-9A2F-D5606FF2A154}" srcOrd="0" destOrd="0" presId="urn:microsoft.com/office/officeart/2017/3/layout/DropPinTimeline"/>
    <dgm:cxn modelId="{B22D6099-F3E4-4377-9704-2DBCC37D4411}" type="presParOf" srcId="{9F60B86C-FF2F-498C-8FDB-862A95384BD3}" destId="{A3DE8E1D-0262-4ABC-AB65-BDCD7B089C13}" srcOrd="1" destOrd="0" presId="urn:microsoft.com/office/officeart/2017/3/layout/DropPinTimeline"/>
    <dgm:cxn modelId="{EDA27DA3-0C9E-4B25-8556-9C0763E395F4}" type="presParOf" srcId="{A3DE8E1D-0262-4ABC-AB65-BDCD7B089C13}" destId="{BCA29717-D2F1-4F29-8B9F-D4222D0ABBFA}" srcOrd="0" destOrd="0" presId="urn:microsoft.com/office/officeart/2017/3/layout/DropPinTimeline"/>
    <dgm:cxn modelId="{46C6846A-B1DD-4FBF-95E6-E7178CAE7E3F}" type="presParOf" srcId="{A3DE8E1D-0262-4ABC-AB65-BDCD7B089C13}" destId="{43DE0DA5-FC7A-45F7-93B3-BDA88E71AEDC}" srcOrd="1" destOrd="0" presId="urn:microsoft.com/office/officeart/2017/3/layout/DropPinTimeline"/>
    <dgm:cxn modelId="{7E6144A0-7D8B-45F5-A57A-2634CD038BBF}" type="presParOf" srcId="{9F60B86C-FF2F-498C-8FDB-862A95384BD3}" destId="{2FD3897E-746F-4A53-A6E5-78AB3376BC06}" srcOrd="2" destOrd="0" presId="urn:microsoft.com/office/officeart/2017/3/layout/DropPinTimeline"/>
    <dgm:cxn modelId="{F26CA8CA-1DAF-4419-92EA-B1B86CA6CE3E}" type="presParOf" srcId="{9F60B86C-FF2F-498C-8FDB-862A95384BD3}" destId="{BC0C69E3-241D-453B-ABD3-D8239E4811F9}" srcOrd="3" destOrd="0" presId="urn:microsoft.com/office/officeart/2017/3/layout/DropPinTimeline"/>
    <dgm:cxn modelId="{11A2A99E-94AE-4DD0-9B01-BF9473CB7C2A}" type="presParOf" srcId="{9F60B86C-FF2F-498C-8FDB-862A95384BD3}" destId="{64FD5D9B-4238-4B59-8C1C-B505BC013659}" srcOrd="4" destOrd="0" presId="urn:microsoft.com/office/officeart/2017/3/layout/DropPinTimeline"/>
    <dgm:cxn modelId="{8EE0BC07-F8B1-4D67-884A-5196DA88FF0D}" type="presParOf" srcId="{9F60B86C-FF2F-498C-8FDB-862A95384BD3}" destId="{D4892B3E-EAFA-4B3C-B8E1-4A52C8B6A689}" srcOrd="5" destOrd="0" presId="urn:microsoft.com/office/officeart/2017/3/layout/DropPinTimeline"/>
    <dgm:cxn modelId="{21E63600-50D5-4241-884B-28BE75279452}" type="presParOf" srcId="{D4072C3B-CCF4-43BF-91E9-3D6572B913B5}" destId="{EB40A2F6-BAF6-4466-B691-C208462A7D6A}" srcOrd="7" destOrd="0" presId="urn:microsoft.com/office/officeart/2017/3/layout/DropPinTimeline"/>
    <dgm:cxn modelId="{44762A43-E3CE-42B9-9863-C9A673D555A1}" type="presParOf" srcId="{D4072C3B-CCF4-43BF-91E9-3D6572B913B5}" destId="{8E5B3810-8B69-4B70-B66B-074E7A3002B0}" srcOrd="8" destOrd="0" presId="urn:microsoft.com/office/officeart/2017/3/layout/DropPinTimeline"/>
    <dgm:cxn modelId="{193C26B9-627B-4151-ACFC-729E6ACAF519}" type="presParOf" srcId="{8E5B3810-8B69-4B70-B66B-074E7A3002B0}" destId="{55B1AAFD-D54C-44DB-96CC-CA7E1264AA80}" srcOrd="0" destOrd="0" presId="urn:microsoft.com/office/officeart/2017/3/layout/DropPinTimeline"/>
    <dgm:cxn modelId="{8805B94C-1202-4817-863B-95EC2642FC6F}" type="presParOf" srcId="{8E5B3810-8B69-4B70-B66B-074E7A3002B0}" destId="{DF7ECD9C-1E94-4B1F-992A-D5FCAA6C7B0C}" srcOrd="1" destOrd="0" presId="urn:microsoft.com/office/officeart/2017/3/layout/DropPinTimeline"/>
    <dgm:cxn modelId="{DF888E94-40AF-4A0A-A207-91FCC3B99BA3}" type="presParOf" srcId="{DF7ECD9C-1E94-4B1F-992A-D5FCAA6C7B0C}" destId="{075F5A20-4A54-40EC-AF0D-432241BF6FDA}" srcOrd="0" destOrd="0" presId="urn:microsoft.com/office/officeart/2017/3/layout/DropPinTimeline"/>
    <dgm:cxn modelId="{FCC457A5-F8A7-4DB9-8E54-C9A0DEDA9C5D}" type="presParOf" srcId="{DF7ECD9C-1E94-4B1F-992A-D5FCAA6C7B0C}" destId="{4726EFE2-96E8-4212-B1FE-2124E661E253}" srcOrd="1" destOrd="0" presId="urn:microsoft.com/office/officeart/2017/3/layout/DropPinTimeline"/>
    <dgm:cxn modelId="{C14A3DEF-B8D1-496D-BF7A-CEFFF1353A08}" type="presParOf" srcId="{8E5B3810-8B69-4B70-B66B-074E7A3002B0}" destId="{AA661F1C-4E40-4CB8-B819-0C09AE519659}" srcOrd="2" destOrd="0" presId="urn:microsoft.com/office/officeart/2017/3/layout/DropPinTimeline"/>
    <dgm:cxn modelId="{8EA0701B-7BE3-435D-9179-FBDCC88F9A5D}" type="presParOf" srcId="{8E5B3810-8B69-4B70-B66B-074E7A3002B0}" destId="{313B7677-38B9-448E-B213-E616E88F7F55}" srcOrd="3" destOrd="0" presId="urn:microsoft.com/office/officeart/2017/3/layout/DropPinTimeline"/>
    <dgm:cxn modelId="{5D1E307F-0B9D-4E21-A5F7-617CCBB3E30C}" type="presParOf" srcId="{8E5B3810-8B69-4B70-B66B-074E7A3002B0}" destId="{80803383-E339-4962-8F45-C14642B0E7F7}" srcOrd="4" destOrd="0" presId="urn:microsoft.com/office/officeart/2017/3/layout/DropPinTimeline"/>
    <dgm:cxn modelId="{6B635FD8-E3A7-4A73-8638-54422E38A7A3}" type="presParOf" srcId="{8E5B3810-8B69-4B70-B66B-074E7A3002B0}" destId="{9DC55272-77EC-4114-8528-7B584F4C450D}" srcOrd="5" destOrd="0" presId="urn:microsoft.com/office/officeart/2017/3/layout/DropPinTimeline"/>
    <dgm:cxn modelId="{DEAEB5CE-CB36-4A10-80C2-4BE2FDDF663F}" type="presParOf" srcId="{D4072C3B-CCF4-43BF-91E9-3D6572B913B5}" destId="{0347A303-4422-47F1-832A-AAF69019F189}" srcOrd="9" destOrd="0" presId="urn:microsoft.com/office/officeart/2017/3/layout/DropPinTimeline"/>
    <dgm:cxn modelId="{A7BB1113-2496-4E35-BEB4-08B156C1AE6D}" type="presParOf" srcId="{D4072C3B-CCF4-43BF-91E9-3D6572B913B5}" destId="{F3457450-B79C-43A1-B51D-0E22CA068BF6}" srcOrd="10" destOrd="0" presId="urn:microsoft.com/office/officeart/2017/3/layout/DropPinTimeline"/>
    <dgm:cxn modelId="{7471CF1B-7184-43FB-8CBD-F5E31B0EAAC7}" type="presParOf" srcId="{F3457450-B79C-43A1-B51D-0E22CA068BF6}" destId="{2C6E7C03-477E-4759-AE7B-BAFC7D4211BD}" srcOrd="0" destOrd="0" presId="urn:microsoft.com/office/officeart/2017/3/layout/DropPinTimeline"/>
    <dgm:cxn modelId="{6515B346-83E1-40FA-B6D3-784C7728F179}" type="presParOf" srcId="{F3457450-B79C-43A1-B51D-0E22CA068BF6}" destId="{F3DAABDD-8E19-4714-AA1C-DFA4828C8EB6}" srcOrd="1" destOrd="0" presId="urn:microsoft.com/office/officeart/2017/3/layout/DropPinTimeline"/>
    <dgm:cxn modelId="{78EB8507-B017-4292-A741-8D1979E265D3}" type="presParOf" srcId="{F3DAABDD-8E19-4714-AA1C-DFA4828C8EB6}" destId="{90D0097A-7E11-4037-BD41-6BDD47276FE3}" srcOrd="0" destOrd="0" presId="urn:microsoft.com/office/officeart/2017/3/layout/DropPinTimeline"/>
    <dgm:cxn modelId="{682F344C-803D-4326-B5A6-9464A53F300F}" type="presParOf" srcId="{F3DAABDD-8E19-4714-AA1C-DFA4828C8EB6}" destId="{69BDE4E0-6AA9-4C7E-8E0C-4CB9773E0BA2}" srcOrd="1" destOrd="0" presId="urn:microsoft.com/office/officeart/2017/3/layout/DropPinTimeline"/>
    <dgm:cxn modelId="{682F36AE-FD51-409E-9128-88AD861D39CC}" type="presParOf" srcId="{F3457450-B79C-43A1-B51D-0E22CA068BF6}" destId="{16E374D0-E586-451A-8FD5-86DB2F3186B0}" srcOrd="2" destOrd="0" presId="urn:microsoft.com/office/officeart/2017/3/layout/DropPinTimeline"/>
    <dgm:cxn modelId="{DF20058C-D19F-499C-B092-16DBD53CE4A9}" type="presParOf" srcId="{F3457450-B79C-43A1-B51D-0E22CA068BF6}" destId="{F32E503D-7011-45D8-A5FF-5F1271ED5707}" srcOrd="3" destOrd="0" presId="urn:microsoft.com/office/officeart/2017/3/layout/DropPinTimeline"/>
    <dgm:cxn modelId="{D28812CE-DFC7-4583-BC40-DBEBE14CC48B}" type="presParOf" srcId="{F3457450-B79C-43A1-B51D-0E22CA068BF6}" destId="{BB2B4CB2-5F85-41E3-89F3-3498D42FC54F}" srcOrd="4" destOrd="0" presId="urn:microsoft.com/office/officeart/2017/3/layout/DropPinTimeline"/>
    <dgm:cxn modelId="{8A4C1C38-045B-41C7-9AF8-E6910E810719}" type="presParOf" srcId="{F3457450-B79C-43A1-B51D-0E22CA068BF6}" destId="{4C592ADB-3AA2-4BDF-9652-7978B29196B0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468292-AB05-4033-97A5-721AA6799EA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1066495-F094-4909-986A-7C111A06B692}">
      <dgm:prSet/>
      <dgm:spPr/>
      <dgm:t>
        <a:bodyPr/>
        <a:lstStyle/>
        <a:p>
          <a:r>
            <a:rPr lang="en-US"/>
            <a:t>On board customers/users into our system(10000 users) ✅</a:t>
          </a:r>
        </a:p>
      </dgm:t>
    </dgm:pt>
    <dgm:pt modelId="{151834D3-E8FB-409D-B09E-46D421D4ED8C}" type="parTrans" cxnId="{DFD125E8-719D-42A7-8919-A5EE9C54B47D}">
      <dgm:prSet/>
      <dgm:spPr/>
      <dgm:t>
        <a:bodyPr/>
        <a:lstStyle/>
        <a:p>
          <a:endParaRPr lang="en-US"/>
        </a:p>
      </dgm:t>
    </dgm:pt>
    <dgm:pt modelId="{8FA3FAA5-EB9D-44D5-A748-5D9A7867EE59}" type="sibTrans" cxnId="{DFD125E8-719D-42A7-8919-A5EE9C54B47D}">
      <dgm:prSet/>
      <dgm:spPr/>
      <dgm:t>
        <a:bodyPr/>
        <a:lstStyle/>
        <a:p>
          <a:endParaRPr lang="en-US"/>
        </a:p>
      </dgm:t>
    </dgm:pt>
    <dgm:pt modelId="{EAF1AE41-6E50-483C-BA25-0269DBC35B93}">
      <dgm:prSet/>
      <dgm:spPr/>
      <dgm:t>
        <a:bodyPr/>
        <a:lstStyle/>
        <a:p>
          <a:r>
            <a:rPr lang="en-US"/>
            <a:t>Manage Ticket sales(roughly about 100000) ✅</a:t>
          </a:r>
        </a:p>
      </dgm:t>
    </dgm:pt>
    <dgm:pt modelId="{CB452921-61D0-4BCD-B166-37B8E8BE7C71}" type="parTrans" cxnId="{B4178504-F4C3-456C-8B4A-2505DEA863F7}">
      <dgm:prSet/>
      <dgm:spPr/>
      <dgm:t>
        <a:bodyPr/>
        <a:lstStyle/>
        <a:p>
          <a:endParaRPr lang="en-US"/>
        </a:p>
      </dgm:t>
    </dgm:pt>
    <dgm:pt modelId="{00E9FF16-0709-4683-8838-0259150FA740}" type="sibTrans" cxnId="{B4178504-F4C3-456C-8B4A-2505DEA863F7}">
      <dgm:prSet/>
      <dgm:spPr/>
      <dgm:t>
        <a:bodyPr/>
        <a:lstStyle/>
        <a:p>
          <a:endParaRPr lang="en-US"/>
        </a:p>
      </dgm:t>
    </dgm:pt>
    <dgm:pt modelId="{452A4415-7518-4FB2-A529-513C7A81792C}">
      <dgm:prSet/>
      <dgm:spPr/>
      <dgm:t>
        <a:bodyPr/>
        <a:lstStyle/>
        <a:p>
          <a:r>
            <a:rPr lang="en-US"/>
            <a:t>Manage concurrency of the users(700 - 1000) ✅</a:t>
          </a:r>
        </a:p>
      </dgm:t>
    </dgm:pt>
    <dgm:pt modelId="{C055566F-58E8-4B0C-98B8-94D92F2F196E}" type="parTrans" cxnId="{B28EE290-3B14-4DD6-8659-3EFF041EFCD0}">
      <dgm:prSet/>
      <dgm:spPr/>
      <dgm:t>
        <a:bodyPr/>
        <a:lstStyle/>
        <a:p>
          <a:endParaRPr lang="en-US"/>
        </a:p>
      </dgm:t>
    </dgm:pt>
    <dgm:pt modelId="{82A34D41-6D71-4CE5-8DB5-E672EB46C948}" type="sibTrans" cxnId="{B28EE290-3B14-4DD6-8659-3EFF041EFCD0}">
      <dgm:prSet/>
      <dgm:spPr/>
      <dgm:t>
        <a:bodyPr/>
        <a:lstStyle/>
        <a:p>
          <a:endParaRPr lang="en-US"/>
        </a:p>
      </dgm:t>
    </dgm:pt>
    <dgm:pt modelId="{37A47910-6238-492E-89EF-A1D07E1B7C7D}">
      <dgm:prSet/>
      <dgm:spPr/>
      <dgm:t>
        <a:bodyPr/>
        <a:lstStyle/>
        <a:p>
          <a:r>
            <a:rPr lang="en-US"/>
            <a:t>Users should be able to request for tickets in numbers ✅</a:t>
          </a:r>
        </a:p>
      </dgm:t>
    </dgm:pt>
    <dgm:pt modelId="{2D8130DC-159E-46E8-89E2-AB8526EECA42}" type="parTrans" cxnId="{46E0385E-11D7-4E36-BF28-CEBF083A7031}">
      <dgm:prSet/>
      <dgm:spPr/>
      <dgm:t>
        <a:bodyPr/>
        <a:lstStyle/>
        <a:p>
          <a:endParaRPr lang="en-US"/>
        </a:p>
      </dgm:t>
    </dgm:pt>
    <dgm:pt modelId="{C1FF79BF-9300-4F0B-AA09-06F69119A437}" type="sibTrans" cxnId="{46E0385E-11D7-4E36-BF28-CEBF083A7031}">
      <dgm:prSet/>
      <dgm:spPr/>
      <dgm:t>
        <a:bodyPr/>
        <a:lstStyle/>
        <a:p>
          <a:endParaRPr lang="en-US"/>
        </a:p>
      </dgm:t>
    </dgm:pt>
    <dgm:pt modelId="{0FA0DB6B-8211-4F54-9D93-CEF451FCEE5B}">
      <dgm:prSet/>
      <dgm:spPr/>
      <dgm:t>
        <a:bodyPr/>
        <a:lstStyle/>
        <a:p>
          <a:r>
            <a:rPr lang="en-US"/>
            <a:t>Ticket Seller will process user requests Customers will buy tickets on the platform seamlessly ✅</a:t>
          </a:r>
        </a:p>
      </dgm:t>
    </dgm:pt>
    <dgm:pt modelId="{4F11B1EA-52E6-404D-AE54-C917AFAE69CC}" type="parTrans" cxnId="{8D180592-681B-4234-BEE1-56A9F0CAEE77}">
      <dgm:prSet/>
      <dgm:spPr/>
      <dgm:t>
        <a:bodyPr/>
        <a:lstStyle/>
        <a:p>
          <a:endParaRPr lang="en-US"/>
        </a:p>
      </dgm:t>
    </dgm:pt>
    <dgm:pt modelId="{28C57A67-C037-4451-81FF-0BC698F3EC02}" type="sibTrans" cxnId="{8D180592-681B-4234-BEE1-56A9F0CAEE77}">
      <dgm:prSet/>
      <dgm:spPr/>
      <dgm:t>
        <a:bodyPr/>
        <a:lstStyle/>
        <a:p>
          <a:endParaRPr lang="en-US"/>
        </a:p>
      </dgm:t>
    </dgm:pt>
    <dgm:pt modelId="{5BA508E0-E0BE-4491-B314-65BA4B2D84F6}">
      <dgm:prSet/>
      <dgm:spPr/>
      <dgm:t>
        <a:bodyPr/>
        <a:lstStyle/>
        <a:p>
          <a:r>
            <a:rPr lang="en-US"/>
            <a:t>Event Manager/ admin will manage the system and performances ✅</a:t>
          </a:r>
        </a:p>
      </dgm:t>
    </dgm:pt>
    <dgm:pt modelId="{B6230FF2-FDE2-4AE0-9ABE-A650F4127EE1}" type="parTrans" cxnId="{50CBFC43-F1DF-4796-BA12-D58E220AA481}">
      <dgm:prSet/>
      <dgm:spPr/>
      <dgm:t>
        <a:bodyPr/>
        <a:lstStyle/>
        <a:p>
          <a:endParaRPr lang="en-US"/>
        </a:p>
      </dgm:t>
    </dgm:pt>
    <dgm:pt modelId="{77FB16F4-601E-48D3-B648-792712C18DA6}" type="sibTrans" cxnId="{50CBFC43-F1DF-4796-BA12-D58E220AA481}">
      <dgm:prSet/>
      <dgm:spPr/>
      <dgm:t>
        <a:bodyPr/>
        <a:lstStyle/>
        <a:p>
          <a:endParaRPr lang="en-US"/>
        </a:p>
      </dgm:t>
    </dgm:pt>
    <dgm:pt modelId="{A0A06A05-C012-45FA-B18A-F34B4CB1136F}">
      <dgm:prSet/>
      <dgm:spPr/>
      <dgm:t>
        <a:bodyPr/>
        <a:lstStyle/>
        <a:p>
          <a:r>
            <a:rPr lang="en-US"/>
            <a:t>Functional Programming: Absolutely ✅</a:t>
          </a:r>
        </a:p>
      </dgm:t>
    </dgm:pt>
    <dgm:pt modelId="{236C274A-F15B-4C76-98AC-27EAD0B6441F}" type="parTrans" cxnId="{FD1EC331-F8AD-4D2A-8EC8-0B9AA93875EC}">
      <dgm:prSet/>
      <dgm:spPr/>
      <dgm:t>
        <a:bodyPr/>
        <a:lstStyle/>
        <a:p>
          <a:endParaRPr lang="en-US"/>
        </a:p>
      </dgm:t>
    </dgm:pt>
    <dgm:pt modelId="{691F559D-5008-4D07-A67A-6673656E4F27}" type="sibTrans" cxnId="{FD1EC331-F8AD-4D2A-8EC8-0B9AA93875EC}">
      <dgm:prSet/>
      <dgm:spPr/>
      <dgm:t>
        <a:bodyPr/>
        <a:lstStyle/>
        <a:p>
          <a:endParaRPr lang="en-US"/>
        </a:p>
      </dgm:t>
    </dgm:pt>
    <dgm:pt modelId="{B67C92AD-2108-47ED-876C-2CD694F75B10}" type="pres">
      <dgm:prSet presAssocID="{53468292-AB05-4033-97A5-721AA6799EAE}" presName="vert0" presStyleCnt="0">
        <dgm:presLayoutVars>
          <dgm:dir/>
          <dgm:animOne val="branch"/>
          <dgm:animLvl val="lvl"/>
        </dgm:presLayoutVars>
      </dgm:prSet>
      <dgm:spPr/>
    </dgm:pt>
    <dgm:pt modelId="{70E917C7-452C-41BE-BD50-D155B78BA0EA}" type="pres">
      <dgm:prSet presAssocID="{F1066495-F094-4909-986A-7C111A06B692}" presName="thickLine" presStyleLbl="alignNode1" presStyleIdx="0" presStyleCnt="7"/>
      <dgm:spPr/>
    </dgm:pt>
    <dgm:pt modelId="{9583707B-19EA-4F89-87E4-8842AFEE8BC5}" type="pres">
      <dgm:prSet presAssocID="{F1066495-F094-4909-986A-7C111A06B692}" presName="horz1" presStyleCnt="0"/>
      <dgm:spPr/>
    </dgm:pt>
    <dgm:pt modelId="{3133FFC8-BE43-468E-AF62-CCE8F5C2D6FE}" type="pres">
      <dgm:prSet presAssocID="{F1066495-F094-4909-986A-7C111A06B692}" presName="tx1" presStyleLbl="revTx" presStyleIdx="0" presStyleCnt="7"/>
      <dgm:spPr/>
    </dgm:pt>
    <dgm:pt modelId="{CFD8DF29-8F93-45CA-8BB5-7D0854B61EE0}" type="pres">
      <dgm:prSet presAssocID="{F1066495-F094-4909-986A-7C111A06B692}" presName="vert1" presStyleCnt="0"/>
      <dgm:spPr/>
    </dgm:pt>
    <dgm:pt modelId="{16B55B21-1F40-48B1-B74F-D0036A0B43D7}" type="pres">
      <dgm:prSet presAssocID="{EAF1AE41-6E50-483C-BA25-0269DBC35B93}" presName="thickLine" presStyleLbl="alignNode1" presStyleIdx="1" presStyleCnt="7"/>
      <dgm:spPr/>
    </dgm:pt>
    <dgm:pt modelId="{5465C5FA-7180-4891-895C-822666E85548}" type="pres">
      <dgm:prSet presAssocID="{EAF1AE41-6E50-483C-BA25-0269DBC35B93}" presName="horz1" presStyleCnt="0"/>
      <dgm:spPr/>
    </dgm:pt>
    <dgm:pt modelId="{FD2CFD7F-A6CE-4660-A7DC-14C717BF6889}" type="pres">
      <dgm:prSet presAssocID="{EAF1AE41-6E50-483C-BA25-0269DBC35B93}" presName="tx1" presStyleLbl="revTx" presStyleIdx="1" presStyleCnt="7"/>
      <dgm:spPr/>
    </dgm:pt>
    <dgm:pt modelId="{6FB29481-395D-42A7-9FB6-C74F9D664F76}" type="pres">
      <dgm:prSet presAssocID="{EAF1AE41-6E50-483C-BA25-0269DBC35B93}" presName="vert1" presStyleCnt="0"/>
      <dgm:spPr/>
    </dgm:pt>
    <dgm:pt modelId="{20756A4D-4330-449E-B4DB-67B6DF10115E}" type="pres">
      <dgm:prSet presAssocID="{452A4415-7518-4FB2-A529-513C7A81792C}" presName="thickLine" presStyleLbl="alignNode1" presStyleIdx="2" presStyleCnt="7"/>
      <dgm:spPr/>
    </dgm:pt>
    <dgm:pt modelId="{56D3244D-D54F-440E-964F-49C5C8F535AC}" type="pres">
      <dgm:prSet presAssocID="{452A4415-7518-4FB2-A529-513C7A81792C}" presName="horz1" presStyleCnt="0"/>
      <dgm:spPr/>
    </dgm:pt>
    <dgm:pt modelId="{1BA55978-5E98-4CC1-9F35-3A1FF2C06D3E}" type="pres">
      <dgm:prSet presAssocID="{452A4415-7518-4FB2-A529-513C7A81792C}" presName="tx1" presStyleLbl="revTx" presStyleIdx="2" presStyleCnt="7"/>
      <dgm:spPr/>
    </dgm:pt>
    <dgm:pt modelId="{CB4148F7-2DD6-4B93-82EE-4441936259C8}" type="pres">
      <dgm:prSet presAssocID="{452A4415-7518-4FB2-A529-513C7A81792C}" presName="vert1" presStyleCnt="0"/>
      <dgm:spPr/>
    </dgm:pt>
    <dgm:pt modelId="{051E0BC7-201B-4159-AE7B-83D3F843960C}" type="pres">
      <dgm:prSet presAssocID="{37A47910-6238-492E-89EF-A1D07E1B7C7D}" presName="thickLine" presStyleLbl="alignNode1" presStyleIdx="3" presStyleCnt="7"/>
      <dgm:spPr/>
    </dgm:pt>
    <dgm:pt modelId="{A1C33C01-8E08-4782-BBB0-5912ECBB0E37}" type="pres">
      <dgm:prSet presAssocID="{37A47910-6238-492E-89EF-A1D07E1B7C7D}" presName="horz1" presStyleCnt="0"/>
      <dgm:spPr/>
    </dgm:pt>
    <dgm:pt modelId="{E1553B16-BC6A-4CBC-9682-784CE11A4C4C}" type="pres">
      <dgm:prSet presAssocID="{37A47910-6238-492E-89EF-A1D07E1B7C7D}" presName="tx1" presStyleLbl="revTx" presStyleIdx="3" presStyleCnt="7"/>
      <dgm:spPr/>
    </dgm:pt>
    <dgm:pt modelId="{7015948B-1C48-486C-A127-7C0C1D1846E5}" type="pres">
      <dgm:prSet presAssocID="{37A47910-6238-492E-89EF-A1D07E1B7C7D}" presName="vert1" presStyleCnt="0"/>
      <dgm:spPr/>
    </dgm:pt>
    <dgm:pt modelId="{56268BEA-A993-4C0A-8CC2-54814F58C517}" type="pres">
      <dgm:prSet presAssocID="{0FA0DB6B-8211-4F54-9D93-CEF451FCEE5B}" presName="thickLine" presStyleLbl="alignNode1" presStyleIdx="4" presStyleCnt="7"/>
      <dgm:spPr/>
    </dgm:pt>
    <dgm:pt modelId="{98F48B18-FCF7-433C-9AAC-B6215672C7B3}" type="pres">
      <dgm:prSet presAssocID="{0FA0DB6B-8211-4F54-9D93-CEF451FCEE5B}" presName="horz1" presStyleCnt="0"/>
      <dgm:spPr/>
    </dgm:pt>
    <dgm:pt modelId="{EE0FC460-1375-4CFB-9392-124A185A384A}" type="pres">
      <dgm:prSet presAssocID="{0FA0DB6B-8211-4F54-9D93-CEF451FCEE5B}" presName="tx1" presStyleLbl="revTx" presStyleIdx="4" presStyleCnt="7"/>
      <dgm:spPr/>
    </dgm:pt>
    <dgm:pt modelId="{CD22FB2E-D5F1-4CFE-8E39-396E5FA3BDC6}" type="pres">
      <dgm:prSet presAssocID="{0FA0DB6B-8211-4F54-9D93-CEF451FCEE5B}" presName="vert1" presStyleCnt="0"/>
      <dgm:spPr/>
    </dgm:pt>
    <dgm:pt modelId="{25C4E69A-02F1-4407-91FF-DBB87339C62A}" type="pres">
      <dgm:prSet presAssocID="{5BA508E0-E0BE-4491-B314-65BA4B2D84F6}" presName="thickLine" presStyleLbl="alignNode1" presStyleIdx="5" presStyleCnt="7"/>
      <dgm:spPr/>
    </dgm:pt>
    <dgm:pt modelId="{6C0A77A7-BE37-444E-A2A9-13558151C82B}" type="pres">
      <dgm:prSet presAssocID="{5BA508E0-E0BE-4491-B314-65BA4B2D84F6}" presName="horz1" presStyleCnt="0"/>
      <dgm:spPr/>
    </dgm:pt>
    <dgm:pt modelId="{054431F2-0A51-48AA-866E-C961344621C8}" type="pres">
      <dgm:prSet presAssocID="{5BA508E0-E0BE-4491-B314-65BA4B2D84F6}" presName="tx1" presStyleLbl="revTx" presStyleIdx="5" presStyleCnt="7"/>
      <dgm:spPr/>
    </dgm:pt>
    <dgm:pt modelId="{EF8BFB20-25E6-4A8B-BF32-2E187B8DD763}" type="pres">
      <dgm:prSet presAssocID="{5BA508E0-E0BE-4491-B314-65BA4B2D84F6}" presName="vert1" presStyleCnt="0"/>
      <dgm:spPr/>
    </dgm:pt>
    <dgm:pt modelId="{17A4C21E-A4EB-44C8-AD2D-0E33B56DF9C5}" type="pres">
      <dgm:prSet presAssocID="{A0A06A05-C012-45FA-B18A-F34B4CB1136F}" presName="thickLine" presStyleLbl="alignNode1" presStyleIdx="6" presStyleCnt="7"/>
      <dgm:spPr/>
    </dgm:pt>
    <dgm:pt modelId="{6A0686AF-1FA7-4272-9272-40664BAFD9C1}" type="pres">
      <dgm:prSet presAssocID="{A0A06A05-C012-45FA-B18A-F34B4CB1136F}" presName="horz1" presStyleCnt="0"/>
      <dgm:spPr/>
    </dgm:pt>
    <dgm:pt modelId="{7FEB7243-7AAF-43A5-8CEF-A082FC18FCB4}" type="pres">
      <dgm:prSet presAssocID="{A0A06A05-C012-45FA-B18A-F34B4CB1136F}" presName="tx1" presStyleLbl="revTx" presStyleIdx="6" presStyleCnt="7"/>
      <dgm:spPr/>
    </dgm:pt>
    <dgm:pt modelId="{53C5039A-CF01-4D7B-92B0-82161C395A6A}" type="pres">
      <dgm:prSet presAssocID="{A0A06A05-C012-45FA-B18A-F34B4CB1136F}" presName="vert1" presStyleCnt="0"/>
      <dgm:spPr/>
    </dgm:pt>
  </dgm:ptLst>
  <dgm:cxnLst>
    <dgm:cxn modelId="{B4178504-F4C3-456C-8B4A-2505DEA863F7}" srcId="{53468292-AB05-4033-97A5-721AA6799EAE}" destId="{EAF1AE41-6E50-483C-BA25-0269DBC35B93}" srcOrd="1" destOrd="0" parTransId="{CB452921-61D0-4BCD-B166-37B8E8BE7C71}" sibTransId="{00E9FF16-0709-4683-8838-0259150FA740}"/>
    <dgm:cxn modelId="{FD1EC331-F8AD-4D2A-8EC8-0B9AA93875EC}" srcId="{53468292-AB05-4033-97A5-721AA6799EAE}" destId="{A0A06A05-C012-45FA-B18A-F34B4CB1136F}" srcOrd="6" destOrd="0" parTransId="{236C274A-F15B-4C76-98AC-27EAD0B6441F}" sibTransId="{691F559D-5008-4D07-A67A-6673656E4F27}"/>
    <dgm:cxn modelId="{34F4EC39-2CFC-5943-BAD3-37443893DD81}" type="presOf" srcId="{F1066495-F094-4909-986A-7C111A06B692}" destId="{3133FFC8-BE43-468E-AF62-CCE8F5C2D6FE}" srcOrd="0" destOrd="0" presId="urn:microsoft.com/office/officeart/2008/layout/LinedList"/>
    <dgm:cxn modelId="{4232C83A-3F88-F34C-8745-0EC7C067ED06}" type="presOf" srcId="{5BA508E0-E0BE-4491-B314-65BA4B2D84F6}" destId="{054431F2-0A51-48AA-866E-C961344621C8}" srcOrd="0" destOrd="0" presId="urn:microsoft.com/office/officeart/2008/layout/LinedList"/>
    <dgm:cxn modelId="{50CBFC43-F1DF-4796-BA12-D58E220AA481}" srcId="{53468292-AB05-4033-97A5-721AA6799EAE}" destId="{5BA508E0-E0BE-4491-B314-65BA4B2D84F6}" srcOrd="5" destOrd="0" parTransId="{B6230FF2-FDE2-4AE0-9ABE-A650F4127EE1}" sibTransId="{77FB16F4-601E-48D3-B648-792712C18DA6}"/>
    <dgm:cxn modelId="{917BEC45-7D3F-344D-AB57-DBCDC3F82E70}" type="presOf" srcId="{53468292-AB05-4033-97A5-721AA6799EAE}" destId="{B67C92AD-2108-47ED-876C-2CD694F75B10}" srcOrd="0" destOrd="0" presId="urn:microsoft.com/office/officeart/2008/layout/LinedList"/>
    <dgm:cxn modelId="{46E0385E-11D7-4E36-BF28-CEBF083A7031}" srcId="{53468292-AB05-4033-97A5-721AA6799EAE}" destId="{37A47910-6238-492E-89EF-A1D07E1B7C7D}" srcOrd="3" destOrd="0" parTransId="{2D8130DC-159E-46E8-89E2-AB8526EECA42}" sibTransId="{C1FF79BF-9300-4F0B-AA09-06F69119A437}"/>
    <dgm:cxn modelId="{8BC15B65-41D6-EF47-819D-E192A3A1A13D}" type="presOf" srcId="{EAF1AE41-6E50-483C-BA25-0269DBC35B93}" destId="{FD2CFD7F-A6CE-4660-A7DC-14C717BF6889}" srcOrd="0" destOrd="0" presId="urn:microsoft.com/office/officeart/2008/layout/LinedList"/>
    <dgm:cxn modelId="{EEBBF582-EEC0-F644-B90D-C330183EBEBF}" type="presOf" srcId="{0FA0DB6B-8211-4F54-9D93-CEF451FCEE5B}" destId="{EE0FC460-1375-4CFB-9392-124A185A384A}" srcOrd="0" destOrd="0" presId="urn:microsoft.com/office/officeart/2008/layout/LinedList"/>
    <dgm:cxn modelId="{0F73378D-8616-1948-964B-7E9DF4170D0B}" type="presOf" srcId="{37A47910-6238-492E-89EF-A1D07E1B7C7D}" destId="{E1553B16-BC6A-4CBC-9682-784CE11A4C4C}" srcOrd="0" destOrd="0" presId="urn:microsoft.com/office/officeart/2008/layout/LinedList"/>
    <dgm:cxn modelId="{E04F288F-E888-544B-849D-D76DBE331331}" type="presOf" srcId="{A0A06A05-C012-45FA-B18A-F34B4CB1136F}" destId="{7FEB7243-7AAF-43A5-8CEF-A082FC18FCB4}" srcOrd="0" destOrd="0" presId="urn:microsoft.com/office/officeart/2008/layout/LinedList"/>
    <dgm:cxn modelId="{B28EE290-3B14-4DD6-8659-3EFF041EFCD0}" srcId="{53468292-AB05-4033-97A5-721AA6799EAE}" destId="{452A4415-7518-4FB2-A529-513C7A81792C}" srcOrd="2" destOrd="0" parTransId="{C055566F-58E8-4B0C-98B8-94D92F2F196E}" sibTransId="{82A34D41-6D71-4CE5-8DB5-E672EB46C948}"/>
    <dgm:cxn modelId="{8D180592-681B-4234-BEE1-56A9F0CAEE77}" srcId="{53468292-AB05-4033-97A5-721AA6799EAE}" destId="{0FA0DB6B-8211-4F54-9D93-CEF451FCEE5B}" srcOrd="4" destOrd="0" parTransId="{4F11B1EA-52E6-404D-AE54-C917AFAE69CC}" sibTransId="{28C57A67-C037-4451-81FF-0BC698F3EC02}"/>
    <dgm:cxn modelId="{74914BC8-B204-4A42-8411-511FCCE822C0}" type="presOf" srcId="{452A4415-7518-4FB2-A529-513C7A81792C}" destId="{1BA55978-5E98-4CC1-9F35-3A1FF2C06D3E}" srcOrd="0" destOrd="0" presId="urn:microsoft.com/office/officeart/2008/layout/LinedList"/>
    <dgm:cxn modelId="{DFD125E8-719D-42A7-8919-A5EE9C54B47D}" srcId="{53468292-AB05-4033-97A5-721AA6799EAE}" destId="{F1066495-F094-4909-986A-7C111A06B692}" srcOrd="0" destOrd="0" parTransId="{151834D3-E8FB-409D-B09E-46D421D4ED8C}" sibTransId="{8FA3FAA5-EB9D-44D5-A748-5D9A7867EE59}"/>
    <dgm:cxn modelId="{42BD81C2-3668-934F-A545-54B2AA057C44}" type="presParOf" srcId="{B67C92AD-2108-47ED-876C-2CD694F75B10}" destId="{70E917C7-452C-41BE-BD50-D155B78BA0EA}" srcOrd="0" destOrd="0" presId="urn:microsoft.com/office/officeart/2008/layout/LinedList"/>
    <dgm:cxn modelId="{65935FB4-7352-7345-8DF8-6E938BEECF4A}" type="presParOf" srcId="{B67C92AD-2108-47ED-876C-2CD694F75B10}" destId="{9583707B-19EA-4F89-87E4-8842AFEE8BC5}" srcOrd="1" destOrd="0" presId="urn:microsoft.com/office/officeart/2008/layout/LinedList"/>
    <dgm:cxn modelId="{C7FB31DF-80C9-E642-BEE6-E5962DC14AA8}" type="presParOf" srcId="{9583707B-19EA-4F89-87E4-8842AFEE8BC5}" destId="{3133FFC8-BE43-468E-AF62-CCE8F5C2D6FE}" srcOrd="0" destOrd="0" presId="urn:microsoft.com/office/officeart/2008/layout/LinedList"/>
    <dgm:cxn modelId="{8CEF4705-AA49-BB4D-8ED2-EBC934554974}" type="presParOf" srcId="{9583707B-19EA-4F89-87E4-8842AFEE8BC5}" destId="{CFD8DF29-8F93-45CA-8BB5-7D0854B61EE0}" srcOrd="1" destOrd="0" presId="urn:microsoft.com/office/officeart/2008/layout/LinedList"/>
    <dgm:cxn modelId="{DBE4644A-C18F-9F44-9927-48E3BD27AC34}" type="presParOf" srcId="{B67C92AD-2108-47ED-876C-2CD694F75B10}" destId="{16B55B21-1F40-48B1-B74F-D0036A0B43D7}" srcOrd="2" destOrd="0" presId="urn:microsoft.com/office/officeart/2008/layout/LinedList"/>
    <dgm:cxn modelId="{ED1BE28B-1710-DD43-85CC-BA6D7519E388}" type="presParOf" srcId="{B67C92AD-2108-47ED-876C-2CD694F75B10}" destId="{5465C5FA-7180-4891-895C-822666E85548}" srcOrd="3" destOrd="0" presId="urn:microsoft.com/office/officeart/2008/layout/LinedList"/>
    <dgm:cxn modelId="{1BC55620-5D5C-9D40-B46E-A8F2861365E9}" type="presParOf" srcId="{5465C5FA-7180-4891-895C-822666E85548}" destId="{FD2CFD7F-A6CE-4660-A7DC-14C717BF6889}" srcOrd="0" destOrd="0" presId="urn:microsoft.com/office/officeart/2008/layout/LinedList"/>
    <dgm:cxn modelId="{B2B91D96-31FF-C442-84E1-96D3FAA8F5F3}" type="presParOf" srcId="{5465C5FA-7180-4891-895C-822666E85548}" destId="{6FB29481-395D-42A7-9FB6-C74F9D664F76}" srcOrd="1" destOrd="0" presId="urn:microsoft.com/office/officeart/2008/layout/LinedList"/>
    <dgm:cxn modelId="{DEE1AD1E-D915-0749-9482-1B2AF47F464C}" type="presParOf" srcId="{B67C92AD-2108-47ED-876C-2CD694F75B10}" destId="{20756A4D-4330-449E-B4DB-67B6DF10115E}" srcOrd="4" destOrd="0" presId="urn:microsoft.com/office/officeart/2008/layout/LinedList"/>
    <dgm:cxn modelId="{DFA2E7E5-02D2-5C43-A8BE-ECB8BF71545D}" type="presParOf" srcId="{B67C92AD-2108-47ED-876C-2CD694F75B10}" destId="{56D3244D-D54F-440E-964F-49C5C8F535AC}" srcOrd="5" destOrd="0" presId="urn:microsoft.com/office/officeart/2008/layout/LinedList"/>
    <dgm:cxn modelId="{CD830056-AC31-574B-85BE-BBC355A4EA7C}" type="presParOf" srcId="{56D3244D-D54F-440E-964F-49C5C8F535AC}" destId="{1BA55978-5E98-4CC1-9F35-3A1FF2C06D3E}" srcOrd="0" destOrd="0" presId="urn:microsoft.com/office/officeart/2008/layout/LinedList"/>
    <dgm:cxn modelId="{C46753C7-BB60-AE44-819A-10201CA30BC5}" type="presParOf" srcId="{56D3244D-D54F-440E-964F-49C5C8F535AC}" destId="{CB4148F7-2DD6-4B93-82EE-4441936259C8}" srcOrd="1" destOrd="0" presId="urn:microsoft.com/office/officeart/2008/layout/LinedList"/>
    <dgm:cxn modelId="{932948BE-B30D-314C-8DE9-1EA7A48A528C}" type="presParOf" srcId="{B67C92AD-2108-47ED-876C-2CD694F75B10}" destId="{051E0BC7-201B-4159-AE7B-83D3F843960C}" srcOrd="6" destOrd="0" presId="urn:microsoft.com/office/officeart/2008/layout/LinedList"/>
    <dgm:cxn modelId="{23F40539-FC55-0544-9D67-F4EAEB03C193}" type="presParOf" srcId="{B67C92AD-2108-47ED-876C-2CD694F75B10}" destId="{A1C33C01-8E08-4782-BBB0-5912ECBB0E37}" srcOrd="7" destOrd="0" presId="urn:microsoft.com/office/officeart/2008/layout/LinedList"/>
    <dgm:cxn modelId="{EF32E301-8CAF-634F-9F56-76711B0472FA}" type="presParOf" srcId="{A1C33C01-8E08-4782-BBB0-5912ECBB0E37}" destId="{E1553B16-BC6A-4CBC-9682-784CE11A4C4C}" srcOrd="0" destOrd="0" presId="urn:microsoft.com/office/officeart/2008/layout/LinedList"/>
    <dgm:cxn modelId="{87EEE69F-7CFC-9240-AF24-BDD173417AA0}" type="presParOf" srcId="{A1C33C01-8E08-4782-BBB0-5912ECBB0E37}" destId="{7015948B-1C48-486C-A127-7C0C1D1846E5}" srcOrd="1" destOrd="0" presId="urn:microsoft.com/office/officeart/2008/layout/LinedList"/>
    <dgm:cxn modelId="{DFA66DD5-70C8-324E-A1C2-585D6E7A7E55}" type="presParOf" srcId="{B67C92AD-2108-47ED-876C-2CD694F75B10}" destId="{56268BEA-A993-4C0A-8CC2-54814F58C517}" srcOrd="8" destOrd="0" presId="urn:microsoft.com/office/officeart/2008/layout/LinedList"/>
    <dgm:cxn modelId="{C87A8DB4-729D-8E41-9835-A2D0DA971704}" type="presParOf" srcId="{B67C92AD-2108-47ED-876C-2CD694F75B10}" destId="{98F48B18-FCF7-433C-9AAC-B6215672C7B3}" srcOrd="9" destOrd="0" presId="urn:microsoft.com/office/officeart/2008/layout/LinedList"/>
    <dgm:cxn modelId="{ACA2681B-5002-2B44-891B-A48FCA4F2211}" type="presParOf" srcId="{98F48B18-FCF7-433C-9AAC-B6215672C7B3}" destId="{EE0FC460-1375-4CFB-9392-124A185A384A}" srcOrd="0" destOrd="0" presId="urn:microsoft.com/office/officeart/2008/layout/LinedList"/>
    <dgm:cxn modelId="{6B062FDB-C974-C649-AE17-359CD0BA2AA3}" type="presParOf" srcId="{98F48B18-FCF7-433C-9AAC-B6215672C7B3}" destId="{CD22FB2E-D5F1-4CFE-8E39-396E5FA3BDC6}" srcOrd="1" destOrd="0" presId="urn:microsoft.com/office/officeart/2008/layout/LinedList"/>
    <dgm:cxn modelId="{8605C613-EDF1-674D-9926-6C5DEFE54E6A}" type="presParOf" srcId="{B67C92AD-2108-47ED-876C-2CD694F75B10}" destId="{25C4E69A-02F1-4407-91FF-DBB87339C62A}" srcOrd="10" destOrd="0" presId="urn:microsoft.com/office/officeart/2008/layout/LinedList"/>
    <dgm:cxn modelId="{2193DBED-944F-9745-9FBF-021B89508714}" type="presParOf" srcId="{B67C92AD-2108-47ED-876C-2CD694F75B10}" destId="{6C0A77A7-BE37-444E-A2A9-13558151C82B}" srcOrd="11" destOrd="0" presId="urn:microsoft.com/office/officeart/2008/layout/LinedList"/>
    <dgm:cxn modelId="{F02A2F61-CC3C-6440-924B-DBAF6B4F3F63}" type="presParOf" srcId="{6C0A77A7-BE37-444E-A2A9-13558151C82B}" destId="{054431F2-0A51-48AA-866E-C961344621C8}" srcOrd="0" destOrd="0" presId="urn:microsoft.com/office/officeart/2008/layout/LinedList"/>
    <dgm:cxn modelId="{5EA808AC-0390-5B46-A6E1-0C9B67E945CF}" type="presParOf" srcId="{6C0A77A7-BE37-444E-A2A9-13558151C82B}" destId="{EF8BFB20-25E6-4A8B-BF32-2E187B8DD763}" srcOrd="1" destOrd="0" presId="urn:microsoft.com/office/officeart/2008/layout/LinedList"/>
    <dgm:cxn modelId="{79B94117-447A-9742-967E-A4E11A146465}" type="presParOf" srcId="{B67C92AD-2108-47ED-876C-2CD694F75B10}" destId="{17A4C21E-A4EB-44C8-AD2D-0E33B56DF9C5}" srcOrd="12" destOrd="0" presId="urn:microsoft.com/office/officeart/2008/layout/LinedList"/>
    <dgm:cxn modelId="{4FF42DDD-589D-5248-8F0E-2BF818624A99}" type="presParOf" srcId="{B67C92AD-2108-47ED-876C-2CD694F75B10}" destId="{6A0686AF-1FA7-4272-9272-40664BAFD9C1}" srcOrd="13" destOrd="0" presId="urn:microsoft.com/office/officeart/2008/layout/LinedList"/>
    <dgm:cxn modelId="{842B7953-6322-5D4D-BC54-0A9D17A72AAD}" type="presParOf" srcId="{6A0686AF-1FA7-4272-9272-40664BAFD9C1}" destId="{7FEB7243-7AAF-43A5-8CEF-A082FC18FCB4}" srcOrd="0" destOrd="0" presId="urn:microsoft.com/office/officeart/2008/layout/LinedList"/>
    <dgm:cxn modelId="{20003046-CA3C-434E-80E6-5FAC33C78AE5}" type="presParOf" srcId="{6A0686AF-1FA7-4272-9272-40664BAFD9C1}" destId="{53C5039A-CF01-4D7B-92B0-82161C395A6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3DF59-833D-4CD6-AB67-05B6B9DE3EC3}">
      <dsp:nvSpPr>
        <dsp:cNvPr id="0" name=""/>
        <dsp:cNvSpPr/>
      </dsp:nvSpPr>
      <dsp:spPr>
        <a:xfrm>
          <a:off x="0" y="219"/>
          <a:ext cx="10156553" cy="5128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4F1CB-40AB-42B1-9DA3-4BA283781BEE}">
      <dsp:nvSpPr>
        <dsp:cNvPr id="0" name=""/>
        <dsp:cNvSpPr/>
      </dsp:nvSpPr>
      <dsp:spPr>
        <a:xfrm>
          <a:off x="155145" y="115616"/>
          <a:ext cx="282082" cy="282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B7068-4F16-4258-A799-8FC3C7C60626}">
      <dsp:nvSpPr>
        <dsp:cNvPr id="0" name=""/>
        <dsp:cNvSpPr/>
      </dsp:nvSpPr>
      <dsp:spPr>
        <a:xfrm>
          <a:off x="592372" y="219"/>
          <a:ext cx="9564180" cy="512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79" tIns="54279" rIns="54279" bIns="5427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Language: Scala ✅ | Akka HTTP for building RESTful APIs. </a:t>
          </a:r>
          <a:r>
            <a:rPr lang="en-US" sz="1700" kern="1200"/>
            <a:t>✅ | Gatling for Testing ✅ | </a:t>
          </a:r>
        </a:p>
      </dsp:txBody>
      <dsp:txXfrm>
        <a:off x="592372" y="219"/>
        <a:ext cx="9564180" cy="512877"/>
      </dsp:txXfrm>
    </dsp:sp>
    <dsp:sp modelId="{0D2BB5AF-3A07-43CA-A435-2253D756CAB4}">
      <dsp:nvSpPr>
        <dsp:cNvPr id="0" name=""/>
        <dsp:cNvSpPr/>
      </dsp:nvSpPr>
      <dsp:spPr>
        <a:xfrm>
          <a:off x="0" y="641315"/>
          <a:ext cx="10156553" cy="5128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A0B90-27E9-4D99-A37F-78BC996B049B}">
      <dsp:nvSpPr>
        <dsp:cNvPr id="0" name=""/>
        <dsp:cNvSpPr/>
      </dsp:nvSpPr>
      <dsp:spPr>
        <a:xfrm>
          <a:off x="155145" y="756712"/>
          <a:ext cx="282082" cy="2820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6E331-AEE4-473E-B460-18AAB931CFEF}">
      <dsp:nvSpPr>
        <dsp:cNvPr id="0" name=""/>
        <dsp:cNvSpPr/>
      </dsp:nvSpPr>
      <dsp:spPr>
        <a:xfrm>
          <a:off x="592372" y="641315"/>
          <a:ext cx="9564180" cy="512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79" tIns="54279" rIns="54279" bIns="5427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Database: PostgreSQL or MySQL for relational data storage. Slick for database access in a reactive manner</a:t>
          </a:r>
        </a:p>
      </dsp:txBody>
      <dsp:txXfrm>
        <a:off x="592372" y="641315"/>
        <a:ext cx="9564180" cy="512877"/>
      </dsp:txXfrm>
    </dsp:sp>
    <dsp:sp modelId="{82629B39-B946-41B4-910F-11411BECFFE1}">
      <dsp:nvSpPr>
        <dsp:cNvPr id="0" name=""/>
        <dsp:cNvSpPr/>
      </dsp:nvSpPr>
      <dsp:spPr>
        <a:xfrm>
          <a:off x="0" y="1282411"/>
          <a:ext cx="10156553" cy="5128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948A-C815-44EE-A215-4E8AA587EC44}">
      <dsp:nvSpPr>
        <dsp:cNvPr id="0" name=""/>
        <dsp:cNvSpPr/>
      </dsp:nvSpPr>
      <dsp:spPr>
        <a:xfrm>
          <a:off x="155145" y="1397809"/>
          <a:ext cx="282082" cy="2820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1BDC0-B08E-4831-82BE-4D85211721F2}">
      <dsp:nvSpPr>
        <dsp:cNvPr id="0" name=""/>
        <dsp:cNvSpPr/>
      </dsp:nvSpPr>
      <dsp:spPr>
        <a:xfrm>
          <a:off x="592372" y="1282411"/>
          <a:ext cx="9564180" cy="512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79" tIns="54279" rIns="54279" bIns="5427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Change of Implementation: Cassandra integration with the web application for persistence</a:t>
          </a:r>
        </a:p>
      </dsp:txBody>
      <dsp:txXfrm>
        <a:off x="592372" y="1282411"/>
        <a:ext cx="9564180" cy="512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FAC0E-E0DF-4F1D-8CDB-665D9CA39A6C}">
      <dsp:nvSpPr>
        <dsp:cNvPr id="0" name=""/>
        <dsp:cNvSpPr/>
      </dsp:nvSpPr>
      <dsp:spPr>
        <a:xfrm>
          <a:off x="0" y="1604951"/>
          <a:ext cx="1037844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F6C6C-B512-4A2D-823C-8861DBC43239}">
      <dsp:nvSpPr>
        <dsp:cNvPr id="0" name=""/>
        <dsp:cNvSpPr/>
      </dsp:nvSpPr>
      <dsp:spPr>
        <a:xfrm rot="8100000">
          <a:off x="49353" y="369878"/>
          <a:ext cx="236053" cy="236053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A6BCA-0BA4-4FF5-A2F7-9D4293D112B9}">
      <dsp:nvSpPr>
        <dsp:cNvPr id="0" name=""/>
        <dsp:cNvSpPr/>
      </dsp:nvSpPr>
      <dsp:spPr>
        <a:xfrm>
          <a:off x="75577" y="396101"/>
          <a:ext cx="183606" cy="1836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35B7F-7069-49DF-8D17-2A2EFD61DDF1}">
      <dsp:nvSpPr>
        <dsp:cNvPr id="0" name=""/>
        <dsp:cNvSpPr/>
      </dsp:nvSpPr>
      <dsp:spPr>
        <a:xfrm>
          <a:off x="334295" y="654820"/>
          <a:ext cx="2466051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System Architecture and Designing - Nov 6 - Nov 12 | ✅</a:t>
          </a:r>
        </a:p>
      </dsp:txBody>
      <dsp:txXfrm>
        <a:off x="334295" y="654820"/>
        <a:ext cx="2466051" cy="950130"/>
      </dsp:txXfrm>
    </dsp:sp>
    <dsp:sp modelId="{36DB4363-2EF3-4D87-A8C4-A8A02C2C18F3}">
      <dsp:nvSpPr>
        <dsp:cNvPr id="0" name=""/>
        <dsp:cNvSpPr/>
      </dsp:nvSpPr>
      <dsp:spPr>
        <a:xfrm>
          <a:off x="334295" y="320990"/>
          <a:ext cx="2466051" cy="333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6–12 Nov.</a:t>
          </a:r>
        </a:p>
      </dsp:txBody>
      <dsp:txXfrm>
        <a:off x="334295" y="320990"/>
        <a:ext cx="2466051" cy="333829"/>
      </dsp:txXfrm>
    </dsp:sp>
    <dsp:sp modelId="{EC9EBFC6-C471-4144-862F-594D6D120F1C}">
      <dsp:nvSpPr>
        <dsp:cNvPr id="0" name=""/>
        <dsp:cNvSpPr/>
      </dsp:nvSpPr>
      <dsp:spPr>
        <a:xfrm>
          <a:off x="167380" y="654820"/>
          <a:ext cx="0" cy="95013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E4889-0DAC-4AB9-B680-953AFEDF21FE}">
      <dsp:nvSpPr>
        <dsp:cNvPr id="0" name=""/>
        <dsp:cNvSpPr/>
      </dsp:nvSpPr>
      <dsp:spPr>
        <a:xfrm>
          <a:off x="136854" y="1574906"/>
          <a:ext cx="60089" cy="600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23E02-072F-4B1D-9669-F216B1F2E7C5}">
      <dsp:nvSpPr>
        <dsp:cNvPr id="0" name=""/>
        <dsp:cNvSpPr/>
      </dsp:nvSpPr>
      <dsp:spPr>
        <a:xfrm rot="18900000">
          <a:off x="1530626" y="2603970"/>
          <a:ext cx="236053" cy="236053"/>
        </a:xfrm>
        <a:prstGeom prst="teardrop">
          <a:avLst>
            <a:gd name="adj" fmla="val 115000"/>
          </a:avLst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6F49F-7AE4-465A-8C92-B609DCA2A57E}">
      <dsp:nvSpPr>
        <dsp:cNvPr id="0" name=""/>
        <dsp:cNvSpPr/>
      </dsp:nvSpPr>
      <dsp:spPr>
        <a:xfrm>
          <a:off x="1556849" y="2630193"/>
          <a:ext cx="183606" cy="1836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FE4B8-499C-45C7-81AE-A5210D8268FE}">
      <dsp:nvSpPr>
        <dsp:cNvPr id="0" name=""/>
        <dsp:cNvSpPr/>
      </dsp:nvSpPr>
      <dsp:spPr>
        <a:xfrm>
          <a:off x="1815567" y="1604951"/>
          <a:ext cx="2466051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Implementation of Actors - Nov 12 - Nov 25 | extended till Nov 29</a:t>
          </a:r>
        </a:p>
      </dsp:txBody>
      <dsp:txXfrm>
        <a:off x="1815567" y="1604951"/>
        <a:ext cx="2466051" cy="950130"/>
      </dsp:txXfrm>
    </dsp:sp>
    <dsp:sp modelId="{379B78E8-721F-4BE6-89B5-8426A96458CC}">
      <dsp:nvSpPr>
        <dsp:cNvPr id="0" name=""/>
        <dsp:cNvSpPr/>
      </dsp:nvSpPr>
      <dsp:spPr>
        <a:xfrm>
          <a:off x="1815567" y="2555081"/>
          <a:ext cx="2466051" cy="333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12–25 Nov.</a:t>
          </a:r>
        </a:p>
      </dsp:txBody>
      <dsp:txXfrm>
        <a:off x="1815567" y="2555081"/>
        <a:ext cx="2466051" cy="333829"/>
      </dsp:txXfrm>
    </dsp:sp>
    <dsp:sp modelId="{E477C6C5-7E4D-421F-91C3-D4B301E569C0}">
      <dsp:nvSpPr>
        <dsp:cNvPr id="0" name=""/>
        <dsp:cNvSpPr/>
      </dsp:nvSpPr>
      <dsp:spPr>
        <a:xfrm>
          <a:off x="1648653" y="1604951"/>
          <a:ext cx="0" cy="950130"/>
        </a:xfrm>
        <a:prstGeom prst="line">
          <a:avLst/>
        </a:prstGeom>
        <a:noFill/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A4620-3D89-466D-96AC-435B67B244FA}">
      <dsp:nvSpPr>
        <dsp:cNvPr id="0" name=""/>
        <dsp:cNvSpPr/>
      </dsp:nvSpPr>
      <dsp:spPr>
        <a:xfrm>
          <a:off x="1618126" y="1574906"/>
          <a:ext cx="60089" cy="60089"/>
        </a:xfrm>
        <a:prstGeom prst="ellips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4A22D-BFD7-4CDA-A385-84E791FDDDB2}">
      <dsp:nvSpPr>
        <dsp:cNvPr id="0" name=""/>
        <dsp:cNvSpPr/>
      </dsp:nvSpPr>
      <dsp:spPr>
        <a:xfrm rot="8100000">
          <a:off x="3011898" y="369878"/>
          <a:ext cx="236053" cy="236053"/>
        </a:xfrm>
        <a:prstGeom prst="teardrop">
          <a:avLst>
            <a:gd name="adj" fmla="val 115000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BA2AD-1F90-41B5-9C2C-CEAACC883478}">
      <dsp:nvSpPr>
        <dsp:cNvPr id="0" name=""/>
        <dsp:cNvSpPr/>
      </dsp:nvSpPr>
      <dsp:spPr>
        <a:xfrm>
          <a:off x="3038122" y="396101"/>
          <a:ext cx="183606" cy="1836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185B9-999C-44C9-ABA3-6BEF178A7759}">
      <dsp:nvSpPr>
        <dsp:cNvPr id="0" name=""/>
        <dsp:cNvSpPr/>
      </dsp:nvSpPr>
      <dsp:spPr>
        <a:xfrm>
          <a:off x="3296840" y="654820"/>
          <a:ext cx="2466051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 cases development - Nov 25 - Nov 30  | ✅</a:t>
          </a:r>
        </a:p>
      </dsp:txBody>
      <dsp:txXfrm>
        <a:off x="3296840" y="654820"/>
        <a:ext cx="2466051" cy="950130"/>
      </dsp:txXfrm>
    </dsp:sp>
    <dsp:sp modelId="{544EA79F-A1B9-40BD-AD25-9BE2F57FFE3F}">
      <dsp:nvSpPr>
        <dsp:cNvPr id="0" name=""/>
        <dsp:cNvSpPr/>
      </dsp:nvSpPr>
      <dsp:spPr>
        <a:xfrm>
          <a:off x="3296840" y="320990"/>
          <a:ext cx="2466051" cy="333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25–30 Nov.</a:t>
          </a:r>
        </a:p>
      </dsp:txBody>
      <dsp:txXfrm>
        <a:off x="3296840" y="320990"/>
        <a:ext cx="2466051" cy="333829"/>
      </dsp:txXfrm>
    </dsp:sp>
    <dsp:sp modelId="{F18C5E98-BF3C-413D-944A-3DD7AFCA49FC}">
      <dsp:nvSpPr>
        <dsp:cNvPr id="0" name=""/>
        <dsp:cNvSpPr/>
      </dsp:nvSpPr>
      <dsp:spPr>
        <a:xfrm>
          <a:off x="3129925" y="654820"/>
          <a:ext cx="0" cy="950130"/>
        </a:xfrm>
        <a:prstGeom prst="line">
          <a:avLst/>
        </a:prstGeom>
        <a:noFill/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EBBA6-FE24-45AC-95CD-F49D635C141A}">
      <dsp:nvSpPr>
        <dsp:cNvPr id="0" name=""/>
        <dsp:cNvSpPr/>
      </dsp:nvSpPr>
      <dsp:spPr>
        <a:xfrm>
          <a:off x="3099399" y="1574906"/>
          <a:ext cx="60089" cy="60089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29717-D2F1-4F29-8B9F-D4222D0ABBFA}">
      <dsp:nvSpPr>
        <dsp:cNvPr id="0" name=""/>
        <dsp:cNvSpPr/>
      </dsp:nvSpPr>
      <dsp:spPr>
        <a:xfrm rot="18900000">
          <a:off x="4493171" y="2603970"/>
          <a:ext cx="236053" cy="236053"/>
        </a:xfrm>
        <a:prstGeom prst="teardrop">
          <a:avLst>
            <a:gd name="adj" fmla="val 115000"/>
          </a:avLst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E0DA5-FC7A-45F7-93B3-BDA88E71AEDC}">
      <dsp:nvSpPr>
        <dsp:cNvPr id="0" name=""/>
        <dsp:cNvSpPr/>
      </dsp:nvSpPr>
      <dsp:spPr>
        <a:xfrm>
          <a:off x="4519394" y="2630193"/>
          <a:ext cx="183606" cy="1836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3897E-746F-4A53-A6E5-78AB3376BC06}">
      <dsp:nvSpPr>
        <dsp:cNvPr id="0" name=""/>
        <dsp:cNvSpPr/>
      </dsp:nvSpPr>
      <dsp:spPr>
        <a:xfrm>
          <a:off x="4778112" y="1604951"/>
          <a:ext cx="2466051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Unit Testing - Dec 1 | ✅</a:t>
          </a:r>
        </a:p>
      </dsp:txBody>
      <dsp:txXfrm>
        <a:off x="4778112" y="1604951"/>
        <a:ext cx="2466051" cy="950130"/>
      </dsp:txXfrm>
    </dsp:sp>
    <dsp:sp modelId="{BC0C69E3-241D-453B-ABD3-D8239E4811F9}">
      <dsp:nvSpPr>
        <dsp:cNvPr id="0" name=""/>
        <dsp:cNvSpPr/>
      </dsp:nvSpPr>
      <dsp:spPr>
        <a:xfrm>
          <a:off x="4778112" y="2555081"/>
          <a:ext cx="2466051" cy="333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 Dec.</a:t>
          </a:r>
        </a:p>
      </dsp:txBody>
      <dsp:txXfrm>
        <a:off x="4778112" y="2555081"/>
        <a:ext cx="2466051" cy="333829"/>
      </dsp:txXfrm>
    </dsp:sp>
    <dsp:sp modelId="{64FD5D9B-4238-4B59-8C1C-B505BC013659}">
      <dsp:nvSpPr>
        <dsp:cNvPr id="0" name=""/>
        <dsp:cNvSpPr/>
      </dsp:nvSpPr>
      <dsp:spPr>
        <a:xfrm>
          <a:off x="4611198" y="1604951"/>
          <a:ext cx="0" cy="950130"/>
        </a:xfrm>
        <a:prstGeom prst="line">
          <a:avLst/>
        </a:prstGeom>
        <a:noFill/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C1DBE-A08F-4FF8-9A2F-D5606FF2A154}">
      <dsp:nvSpPr>
        <dsp:cNvPr id="0" name=""/>
        <dsp:cNvSpPr/>
      </dsp:nvSpPr>
      <dsp:spPr>
        <a:xfrm>
          <a:off x="4580671" y="1574906"/>
          <a:ext cx="60089" cy="60089"/>
        </a:xfrm>
        <a:prstGeom prst="ellips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F5A20-4A54-40EC-AF0D-432241BF6FDA}">
      <dsp:nvSpPr>
        <dsp:cNvPr id="0" name=""/>
        <dsp:cNvSpPr/>
      </dsp:nvSpPr>
      <dsp:spPr>
        <a:xfrm rot="8100000">
          <a:off x="5974443" y="369878"/>
          <a:ext cx="236053" cy="236053"/>
        </a:xfrm>
        <a:prstGeom prst="teardrop">
          <a:avLst>
            <a:gd name="adj" fmla="val 115000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6EFE2-96E8-4212-B1FE-2124E661E253}">
      <dsp:nvSpPr>
        <dsp:cNvPr id="0" name=""/>
        <dsp:cNvSpPr/>
      </dsp:nvSpPr>
      <dsp:spPr>
        <a:xfrm>
          <a:off x="6000667" y="396101"/>
          <a:ext cx="183606" cy="1836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61F1C-4E40-4CB8-B819-0C09AE519659}">
      <dsp:nvSpPr>
        <dsp:cNvPr id="0" name=""/>
        <dsp:cNvSpPr/>
      </dsp:nvSpPr>
      <dsp:spPr>
        <a:xfrm>
          <a:off x="6259385" y="654820"/>
          <a:ext cx="2466051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Performance Enhancement - Dec 2 - Dec 4 | ✅</a:t>
          </a:r>
        </a:p>
      </dsp:txBody>
      <dsp:txXfrm>
        <a:off x="6259385" y="654820"/>
        <a:ext cx="2466051" cy="950130"/>
      </dsp:txXfrm>
    </dsp:sp>
    <dsp:sp modelId="{313B7677-38B9-448E-B213-E616E88F7F55}">
      <dsp:nvSpPr>
        <dsp:cNvPr id="0" name=""/>
        <dsp:cNvSpPr/>
      </dsp:nvSpPr>
      <dsp:spPr>
        <a:xfrm>
          <a:off x="6259385" y="320990"/>
          <a:ext cx="2466051" cy="333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2–4 Dec.</a:t>
          </a:r>
        </a:p>
      </dsp:txBody>
      <dsp:txXfrm>
        <a:off x="6259385" y="320990"/>
        <a:ext cx="2466051" cy="333829"/>
      </dsp:txXfrm>
    </dsp:sp>
    <dsp:sp modelId="{80803383-E339-4962-8F45-C14642B0E7F7}">
      <dsp:nvSpPr>
        <dsp:cNvPr id="0" name=""/>
        <dsp:cNvSpPr/>
      </dsp:nvSpPr>
      <dsp:spPr>
        <a:xfrm>
          <a:off x="6092470" y="654820"/>
          <a:ext cx="0" cy="950130"/>
        </a:xfrm>
        <a:prstGeom prst="line">
          <a:avLst/>
        </a:prstGeom>
        <a:noFill/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1AAFD-D54C-44DB-96CC-CA7E1264AA80}">
      <dsp:nvSpPr>
        <dsp:cNvPr id="0" name=""/>
        <dsp:cNvSpPr/>
      </dsp:nvSpPr>
      <dsp:spPr>
        <a:xfrm>
          <a:off x="6061944" y="1574906"/>
          <a:ext cx="60089" cy="60089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0097A-7E11-4037-BD41-6BDD47276FE3}">
      <dsp:nvSpPr>
        <dsp:cNvPr id="0" name=""/>
        <dsp:cNvSpPr/>
      </dsp:nvSpPr>
      <dsp:spPr>
        <a:xfrm rot="18900000">
          <a:off x="7455716" y="2603970"/>
          <a:ext cx="236053" cy="236053"/>
        </a:xfrm>
        <a:prstGeom prst="teardrop">
          <a:avLst>
            <a:gd name="adj" fmla="val 11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DE4E0-6AA9-4C7E-8E0C-4CB9773E0BA2}">
      <dsp:nvSpPr>
        <dsp:cNvPr id="0" name=""/>
        <dsp:cNvSpPr/>
      </dsp:nvSpPr>
      <dsp:spPr>
        <a:xfrm>
          <a:off x="7481939" y="2630193"/>
          <a:ext cx="183606" cy="1836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374D0-E586-451A-8FD5-86DB2F3186B0}">
      <dsp:nvSpPr>
        <dsp:cNvPr id="0" name=""/>
        <dsp:cNvSpPr/>
      </dsp:nvSpPr>
      <dsp:spPr>
        <a:xfrm>
          <a:off x="7740657" y="1604951"/>
          <a:ext cx="2466051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Acceptance Testing - Dec 5 Deployment of the system - Dec 6 | ✅</a:t>
          </a:r>
        </a:p>
      </dsp:txBody>
      <dsp:txXfrm>
        <a:off x="7740657" y="1604951"/>
        <a:ext cx="2466051" cy="950130"/>
      </dsp:txXfrm>
    </dsp:sp>
    <dsp:sp modelId="{F32E503D-7011-45D8-A5FF-5F1271ED5707}">
      <dsp:nvSpPr>
        <dsp:cNvPr id="0" name=""/>
        <dsp:cNvSpPr/>
      </dsp:nvSpPr>
      <dsp:spPr>
        <a:xfrm>
          <a:off x="7740657" y="2555081"/>
          <a:ext cx="2466051" cy="333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5 Dec.</a:t>
          </a:r>
        </a:p>
      </dsp:txBody>
      <dsp:txXfrm>
        <a:off x="7740657" y="2555081"/>
        <a:ext cx="2466051" cy="333829"/>
      </dsp:txXfrm>
    </dsp:sp>
    <dsp:sp modelId="{BB2B4CB2-5F85-41E3-89F3-3498D42FC54F}">
      <dsp:nvSpPr>
        <dsp:cNvPr id="0" name=""/>
        <dsp:cNvSpPr/>
      </dsp:nvSpPr>
      <dsp:spPr>
        <a:xfrm>
          <a:off x="7573743" y="1604951"/>
          <a:ext cx="0" cy="950130"/>
        </a:xfrm>
        <a:prstGeom prst="line">
          <a:avLst/>
        </a:prstGeom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E7C03-477E-4759-AE7B-BAFC7D4211BD}">
      <dsp:nvSpPr>
        <dsp:cNvPr id="0" name=""/>
        <dsp:cNvSpPr/>
      </dsp:nvSpPr>
      <dsp:spPr>
        <a:xfrm>
          <a:off x="7543216" y="1574906"/>
          <a:ext cx="60089" cy="60089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917C7-452C-41BE-BD50-D155B78BA0EA}">
      <dsp:nvSpPr>
        <dsp:cNvPr id="0" name=""/>
        <dsp:cNvSpPr/>
      </dsp:nvSpPr>
      <dsp:spPr>
        <a:xfrm>
          <a:off x="0" y="391"/>
          <a:ext cx="10378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3FFC8-BE43-468E-AF62-CCE8F5C2D6FE}">
      <dsp:nvSpPr>
        <dsp:cNvPr id="0" name=""/>
        <dsp:cNvSpPr/>
      </dsp:nvSpPr>
      <dsp:spPr>
        <a:xfrm>
          <a:off x="0" y="391"/>
          <a:ext cx="10378440" cy="45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 board customers/users into our system(10000 users) ✅</a:t>
          </a:r>
        </a:p>
      </dsp:txBody>
      <dsp:txXfrm>
        <a:off x="0" y="391"/>
        <a:ext cx="10378440" cy="458445"/>
      </dsp:txXfrm>
    </dsp:sp>
    <dsp:sp modelId="{16B55B21-1F40-48B1-B74F-D0036A0B43D7}">
      <dsp:nvSpPr>
        <dsp:cNvPr id="0" name=""/>
        <dsp:cNvSpPr/>
      </dsp:nvSpPr>
      <dsp:spPr>
        <a:xfrm>
          <a:off x="0" y="458837"/>
          <a:ext cx="103784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CFD7F-A6CE-4660-A7DC-14C717BF6889}">
      <dsp:nvSpPr>
        <dsp:cNvPr id="0" name=""/>
        <dsp:cNvSpPr/>
      </dsp:nvSpPr>
      <dsp:spPr>
        <a:xfrm>
          <a:off x="0" y="458837"/>
          <a:ext cx="10378440" cy="45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Manage Ticket sales(roughly about 100000) ✅</a:t>
          </a:r>
        </a:p>
      </dsp:txBody>
      <dsp:txXfrm>
        <a:off x="0" y="458837"/>
        <a:ext cx="10378440" cy="458445"/>
      </dsp:txXfrm>
    </dsp:sp>
    <dsp:sp modelId="{20756A4D-4330-449E-B4DB-67B6DF10115E}">
      <dsp:nvSpPr>
        <dsp:cNvPr id="0" name=""/>
        <dsp:cNvSpPr/>
      </dsp:nvSpPr>
      <dsp:spPr>
        <a:xfrm>
          <a:off x="0" y="917282"/>
          <a:ext cx="103784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55978-5E98-4CC1-9F35-3A1FF2C06D3E}">
      <dsp:nvSpPr>
        <dsp:cNvPr id="0" name=""/>
        <dsp:cNvSpPr/>
      </dsp:nvSpPr>
      <dsp:spPr>
        <a:xfrm>
          <a:off x="0" y="917282"/>
          <a:ext cx="10378440" cy="45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Manage concurrency of the users(700 - 1000) ✅</a:t>
          </a:r>
        </a:p>
      </dsp:txBody>
      <dsp:txXfrm>
        <a:off x="0" y="917282"/>
        <a:ext cx="10378440" cy="458445"/>
      </dsp:txXfrm>
    </dsp:sp>
    <dsp:sp modelId="{051E0BC7-201B-4159-AE7B-83D3F843960C}">
      <dsp:nvSpPr>
        <dsp:cNvPr id="0" name=""/>
        <dsp:cNvSpPr/>
      </dsp:nvSpPr>
      <dsp:spPr>
        <a:xfrm>
          <a:off x="0" y="1375728"/>
          <a:ext cx="1037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53B16-BC6A-4CBC-9682-784CE11A4C4C}">
      <dsp:nvSpPr>
        <dsp:cNvPr id="0" name=""/>
        <dsp:cNvSpPr/>
      </dsp:nvSpPr>
      <dsp:spPr>
        <a:xfrm>
          <a:off x="0" y="1375728"/>
          <a:ext cx="10378440" cy="45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Users should be able to request for tickets in numbers ✅</a:t>
          </a:r>
        </a:p>
      </dsp:txBody>
      <dsp:txXfrm>
        <a:off x="0" y="1375728"/>
        <a:ext cx="10378440" cy="458445"/>
      </dsp:txXfrm>
    </dsp:sp>
    <dsp:sp modelId="{56268BEA-A993-4C0A-8CC2-54814F58C517}">
      <dsp:nvSpPr>
        <dsp:cNvPr id="0" name=""/>
        <dsp:cNvSpPr/>
      </dsp:nvSpPr>
      <dsp:spPr>
        <a:xfrm>
          <a:off x="0" y="1834173"/>
          <a:ext cx="1037844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FC460-1375-4CFB-9392-124A185A384A}">
      <dsp:nvSpPr>
        <dsp:cNvPr id="0" name=""/>
        <dsp:cNvSpPr/>
      </dsp:nvSpPr>
      <dsp:spPr>
        <a:xfrm>
          <a:off x="0" y="1834173"/>
          <a:ext cx="10378440" cy="45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Ticket Seller will process user requests Customers will buy tickets on the platform seamlessly ✅</a:t>
          </a:r>
        </a:p>
      </dsp:txBody>
      <dsp:txXfrm>
        <a:off x="0" y="1834173"/>
        <a:ext cx="10378440" cy="458445"/>
      </dsp:txXfrm>
    </dsp:sp>
    <dsp:sp modelId="{25C4E69A-02F1-4407-91FF-DBB87339C62A}">
      <dsp:nvSpPr>
        <dsp:cNvPr id="0" name=""/>
        <dsp:cNvSpPr/>
      </dsp:nvSpPr>
      <dsp:spPr>
        <a:xfrm>
          <a:off x="0" y="2292619"/>
          <a:ext cx="10378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431F2-0A51-48AA-866E-C961344621C8}">
      <dsp:nvSpPr>
        <dsp:cNvPr id="0" name=""/>
        <dsp:cNvSpPr/>
      </dsp:nvSpPr>
      <dsp:spPr>
        <a:xfrm>
          <a:off x="0" y="2292619"/>
          <a:ext cx="10378440" cy="45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Event Manager/ admin will manage the system and performances ✅</a:t>
          </a:r>
        </a:p>
      </dsp:txBody>
      <dsp:txXfrm>
        <a:off x="0" y="2292619"/>
        <a:ext cx="10378440" cy="458445"/>
      </dsp:txXfrm>
    </dsp:sp>
    <dsp:sp modelId="{17A4C21E-A4EB-44C8-AD2D-0E33B56DF9C5}">
      <dsp:nvSpPr>
        <dsp:cNvPr id="0" name=""/>
        <dsp:cNvSpPr/>
      </dsp:nvSpPr>
      <dsp:spPr>
        <a:xfrm>
          <a:off x="0" y="2751064"/>
          <a:ext cx="103784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B7243-7AAF-43A5-8CEF-A082FC18FCB4}">
      <dsp:nvSpPr>
        <dsp:cNvPr id="0" name=""/>
        <dsp:cNvSpPr/>
      </dsp:nvSpPr>
      <dsp:spPr>
        <a:xfrm>
          <a:off x="0" y="2751064"/>
          <a:ext cx="10378440" cy="45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Functional Programming: Absolutely ✅</a:t>
          </a:r>
        </a:p>
      </dsp:txBody>
      <dsp:txXfrm>
        <a:off x="0" y="2751064"/>
        <a:ext cx="10378440" cy="458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0269-4F6D-CC72-3373-9B5D9D6D5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D4655-E4B7-92D0-F0DC-399579204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C23D-3E6B-766D-E2A1-DB3F5AD7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5A2-7DE6-FC4E-87DF-60F386F4CF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795ED-FE10-DCB6-6402-2C578E2D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DACAF-FF2A-9A64-E35A-F1EA93E8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EF7-3C06-8845-924F-E739EA7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8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4DC1-EDC3-9FF8-D4F0-350A6E05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966E-1271-2C5E-DFBA-283807976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7B787-DEEB-6389-2A0B-36031250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5A2-7DE6-FC4E-87DF-60F386F4CF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F777-F848-34A8-3A1F-C667423D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2784-A300-B54E-9C6B-42682E16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EF7-3C06-8845-924F-E739EA7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2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21D3B-24B9-98E3-C0C1-D3407E2E9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7A7BD-FAE5-5629-43CB-0ABE27F5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65AC7-1EC2-5D38-4FA0-7DDB87B7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5A2-7DE6-FC4E-87DF-60F386F4CF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878BB-01BF-E2B6-C2AC-52B66C4C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A451F-2612-8DFF-8175-3A711C81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EF7-3C06-8845-924F-E739EA7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0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665-7156-E54B-0666-6ECBDC38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8CF6-4FD1-ED63-B0BD-1EE65CF5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00BFD-E31D-840D-AA95-A2C9BB5B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5A2-7DE6-FC4E-87DF-60F386F4CF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EA8A-2CC8-043C-14A5-DF3EDFF8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4892-BB21-4062-A632-2BE06D0D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EF7-3C06-8845-924F-E739EA7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3C4B-D3E3-EEAA-0C24-6B397163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5B7BF-B087-6BC7-FCFD-F5560A423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DB0F0-38FE-A2A2-BBB9-BD0DAE58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5A2-7DE6-FC4E-87DF-60F386F4CF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961B8-FF38-C98E-1176-F1855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B750-A991-9585-D7F0-23E20A33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EF7-3C06-8845-924F-E739EA7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5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AEFB-C825-FC91-A34A-C8283096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B4A2-C450-6E8A-61CF-D1528DCF7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1D143-1B1F-6C55-EAE5-CE6E2E3C7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A52CF-41EF-4181-264C-476258C8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5A2-7DE6-FC4E-87DF-60F386F4CF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C990F-98F3-7EE1-365C-9868FE92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627A-FE88-6CFA-7975-753D0922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EF7-3C06-8845-924F-E739EA7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EAFE-616D-1A63-CD36-F44B2FB3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568F-E3CC-5EAC-5342-8F01612CA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330E8-0AD0-154F-05C4-2B0CD39C5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39D93-2818-AE68-4659-1F960FFB7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75E42-9384-6DF3-1860-1A3FB411C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84AB5-6256-7059-3D01-0B21A633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5A2-7DE6-FC4E-87DF-60F386F4CF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7E1C6-804B-03D0-C302-8048E71B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36301-0664-5E17-5F84-12C09239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EF7-3C06-8845-924F-E739EA7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B9C9-57A0-F7B8-A7AE-7D9C3449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0A199-8F7D-813B-124F-4A8C98EA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5A2-7DE6-FC4E-87DF-60F386F4CF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038BF-9486-F1E9-395C-8891B9F5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A515-23F2-C097-792C-D626D405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EF7-3C06-8845-924F-E739EA7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8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9DE56-1B1E-950F-5072-6441007F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5A2-7DE6-FC4E-87DF-60F386F4CF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3C9E8-FC2D-E6FA-E2AE-332DEBE5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89A13-BB9B-0E80-DA48-98DD9FF0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EF7-3C06-8845-924F-E739EA7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4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0C94-0F1D-B336-8934-F0F73BDD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3024-1641-191F-3049-A3DAD61F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DBA6D-A249-630D-30E0-321D8DDC6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850B0-403D-F988-053A-7678B1CA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5A2-7DE6-FC4E-87DF-60F386F4CF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742A5-2E07-2DB8-60F0-A45FAEEE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BF7C4-5977-3C53-568C-9AF26BCE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EF7-3C06-8845-924F-E739EA7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5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8236-36FD-C651-DEDC-337AE686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5071D-6E58-136A-D25B-290048C88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ED0AF-F0DD-9207-C13E-D423FB4EC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D887D-F599-F205-AF72-F8594411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5A2-7DE6-FC4E-87DF-60F386F4CF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E82E9-7972-2DBC-2B04-DA65B5DE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C4BDF-1DBD-E8D9-7D24-243F8CCA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EF7-3C06-8845-924F-E739EA7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48380-7AF1-EB25-2844-BCAA3AD1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7F255-2CB0-E2EF-A017-D0E88F0BE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79863-0E26-4A9A-7044-E91E41EB9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6B5A2-7DE6-FC4E-87DF-60F386F4CF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70CD5-9AC2-A7A1-B1B6-F1BD6CF67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B3F59-F6BF-557C-C5DA-7C22BD2B1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F1EF7-3C06-8845-924F-E739EA7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phy.com/gifs/memecandy-Ws4Mtju5Sq1swakFz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diagramDrawing" Target="../diagrams/drawing1.xml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5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4.png"/><Relationship Id="rId9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1F42-84F1-6210-7A03-92EFA25BF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22173"/>
            <a:ext cx="12192000" cy="1155400"/>
          </a:xfrm>
        </p:spPr>
        <p:txBody>
          <a:bodyPr/>
          <a:lstStyle/>
          <a:p>
            <a:r>
              <a:rPr lang="en-US">
                <a:latin typeface="Baskerville" panose="02020502070401020303" pitchFamily="18" charset="0"/>
                <a:ea typeface="Baskerville" panose="02020502070401020303" pitchFamily="18" charset="0"/>
                <a:cs typeface="David" panose="020E0502060401010101" pitchFamily="34" charset="-79"/>
              </a:rPr>
              <a:t>SCALABLE TICKET SELLER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D74BF-14A6-5650-F2B3-B07A6DBF4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3591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Baskerville" panose="02020502070401020303" pitchFamily="18" charset="0"/>
                <a:ea typeface="Baskerville" panose="02020502070401020303" pitchFamily="18" charset="0"/>
                <a:cs typeface="David" panose="020E0502060401010101" pitchFamily="34" charset="-79"/>
              </a:rPr>
              <a:t>A PROJECT BY</a:t>
            </a:r>
          </a:p>
          <a:p>
            <a:endParaRPr lang="en-US">
              <a:latin typeface="Baskerville" panose="02020502070401020303" pitchFamily="18" charset="0"/>
              <a:ea typeface="Baskerville" panose="02020502070401020303" pitchFamily="18" charset="0"/>
              <a:cs typeface="David" panose="020E0502060401010101" pitchFamily="34" charset="-79"/>
            </a:endParaRPr>
          </a:p>
          <a:p>
            <a:r>
              <a:rPr lang="en-US">
                <a:latin typeface="Baskerville" panose="02020502070401020303" pitchFamily="18" charset="0"/>
                <a:ea typeface="Baskerville" panose="02020502070401020303" pitchFamily="18" charset="0"/>
                <a:cs typeface="David" panose="020E0502060401010101" pitchFamily="34" charset="-79"/>
              </a:rPr>
              <a:t>THEJAS BARADHWAJ</a:t>
            </a:r>
          </a:p>
          <a:p>
            <a:r>
              <a:rPr lang="en-US">
                <a:latin typeface="Baskerville" panose="02020502070401020303" pitchFamily="18" charset="0"/>
                <a:ea typeface="Baskerville" panose="02020502070401020303" pitchFamily="18" charset="0"/>
                <a:cs typeface="David" panose="020E0502060401010101" pitchFamily="34" charset="-79"/>
              </a:rPr>
              <a:t>SURAJ VISVESWARAIYA</a:t>
            </a:r>
          </a:p>
        </p:txBody>
      </p:sp>
    </p:spTree>
    <p:extLst>
      <p:ext uri="{BB962C8B-B14F-4D97-AF65-F5344CB8AC3E}">
        <p14:creationId xmlns:p14="http://schemas.microsoft.com/office/powerpoint/2010/main" val="226277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1B56E4-0002-368C-7407-AF6F35A5E54E}"/>
              </a:ext>
            </a:extLst>
          </p:cNvPr>
          <p:cNvSpPr/>
          <p:nvPr/>
        </p:nvSpPr>
        <p:spPr>
          <a:xfrm>
            <a:off x="1450876" y="268215"/>
            <a:ext cx="9454551" cy="129396"/>
          </a:xfrm>
          <a:prstGeom prst="rect">
            <a:avLst/>
          </a:prstGeom>
          <a:solidFill>
            <a:srgbClr val="F97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A2A86-6584-4BAB-85AD-11066FBC7F2E}"/>
              </a:ext>
            </a:extLst>
          </p:cNvPr>
          <p:cNvSpPr txBox="1"/>
          <p:nvPr/>
        </p:nvSpPr>
        <p:spPr>
          <a:xfrm>
            <a:off x="520262" y="617882"/>
            <a:ext cx="609600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</a:rPr>
              <a:t>HEAVY LOAD TESTING</a:t>
            </a:r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D1963E-C9EE-8F46-84DF-7CF911F77243}"/>
              </a:ext>
            </a:extLst>
          </p:cNvPr>
          <p:cNvCxnSpPr/>
          <p:nvPr/>
        </p:nvCxnSpPr>
        <p:spPr>
          <a:xfrm>
            <a:off x="520262" y="1079547"/>
            <a:ext cx="104638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3BCA33-DD56-4D82-D1EC-CEF711A0983E}"/>
              </a:ext>
            </a:extLst>
          </p:cNvPr>
          <p:cNvSpPr txBox="1"/>
          <p:nvPr/>
        </p:nvSpPr>
        <p:spPr>
          <a:xfrm>
            <a:off x="520262" y="1140963"/>
            <a:ext cx="894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>
                <a:latin typeface="Baskerville" panose="02020502070401020303" pitchFamily="18" charset="0"/>
                <a:ea typeface="Baskerville" panose="02020502070401020303" pitchFamily="18" charset="0"/>
              </a:rPr>
              <a:t>Gatling</a:t>
            </a:r>
            <a:r>
              <a:rPr lang="en-US">
                <a:latin typeface="Baskerville" panose="02020502070401020303" pitchFamily="18" charset="0"/>
                <a:ea typeface="Baskerville" panose="02020502070401020303" pitchFamily="18" charset="0"/>
              </a:rPr>
              <a:t> helped us with load testing and achieve the proposed criterions using user simulations.</a:t>
            </a:r>
          </a:p>
        </p:txBody>
      </p:sp>
      <p:pic>
        <p:nvPicPr>
          <p:cNvPr id="13" name="Picture 12" descr="Ahdjfhkjahsdf">
            <a:extLst>
              <a:ext uri="{FF2B5EF4-FFF2-40B4-BE49-F238E27FC236}">
                <a16:creationId xmlns:a16="http://schemas.microsoft.com/office/drawing/2014/main" id="{2B1DE59E-FA75-6AE6-0C41-B78E1E31C32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62" y="1808968"/>
            <a:ext cx="4595150" cy="2176272"/>
          </a:xfrm>
          <a:prstGeom prst="rect">
            <a:avLst/>
          </a:prstGeom>
        </p:spPr>
      </p:pic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3024C93-D212-6547-F4EE-E8CDD9DD5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182" y="1761484"/>
            <a:ext cx="5502041" cy="2176998"/>
          </a:xfrm>
          <a:prstGeom prst="rect">
            <a:avLst/>
          </a:prstGeom>
        </p:spPr>
      </p:pic>
      <p:pic>
        <p:nvPicPr>
          <p:cNvPr id="17" name="Picture 16" descr="A graph of a number of green bars&#10;&#10;Description automatically generated">
            <a:extLst>
              <a:ext uri="{FF2B5EF4-FFF2-40B4-BE49-F238E27FC236}">
                <a16:creationId xmlns:a16="http://schemas.microsoft.com/office/drawing/2014/main" id="{200438E9-7BF5-8ED9-BD5F-EAE5A31BC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883" y="4074162"/>
            <a:ext cx="6632597" cy="248359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0C595D-891B-4933-996B-3B5DE442532F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9068480" y="5315960"/>
            <a:ext cx="472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427C5C-8A84-99CC-4DC7-264D9CA9A1B9}"/>
              </a:ext>
            </a:extLst>
          </p:cNvPr>
          <p:cNvSpPr txBox="1"/>
          <p:nvPr/>
        </p:nvSpPr>
        <p:spPr>
          <a:xfrm>
            <a:off x="9851572" y="4715795"/>
            <a:ext cx="181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Response time distribution for 2000 requests at once.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​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00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626EAE-841C-D7F6-7106-6710B0159B15}"/>
              </a:ext>
            </a:extLst>
          </p:cNvPr>
          <p:cNvSpPr txBox="1"/>
          <p:nvPr/>
        </p:nvSpPr>
        <p:spPr>
          <a:xfrm>
            <a:off x="660093" y="649892"/>
            <a:ext cx="10509504" cy="3472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ACCEPTANCE CRITERIA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A357C1-2A39-3E0D-1737-8EAA97650959}"/>
              </a:ext>
            </a:extLst>
          </p:cNvPr>
          <p:cNvSpPr txBox="1"/>
          <p:nvPr/>
        </p:nvSpPr>
        <p:spPr>
          <a:xfrm>
            <a:off x="1093510" y="1432874"/>
            <a:ext cx="10241906" cy="46346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u="sng" dirty="0">
                <a:latin typeface="Baskerville" panose="02020502070401020303" pitchFamily="18" charset="0"/>
                <a:ea typeface="Baskerville" panose="02020502070401020303" pitchFamily="18" charset="0"/>
              </a:rPr>
              <a:t>1) Scalability Criteria: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System can handle events ranging from 1000 till 100000 users ✅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The bottle neck is hardware, and the application can scale amazingly with increased server configurations.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u="sng" dirty="0">
                <a:latin typeface="Baskerville" panose="02020502070401020303" pitchFamily="18" charset="0"/>
                <a:ea typeface="Baskerville" panose="02020502070401020303" pitchFamily="18" charset="0"/>
              </a:rPr>
              <a:t>2) Concurrency Criteria: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System should be able to handle a peak load of at least 1,000 concurrent users without performance degradation.✅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Response times should remain under 2 seconds for 90% of concurrent user interactions. ✅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u="sng" dirty="0">
                <a:latin typeface="Baskerville" panose="02020502070401020303" pitchFamily="18" charset="0"/>
                <a:ea typeface="Baskerville" panose="02020502070401020303" pitchFamily="18" charset="0"/>
              </a:rPr>
              <a:t>3) Performance Optimization Criteria: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Page load times for event listings, and checkout should not exceed 1 second for 95% of user interactions. ✅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The system should be able to process a minimum of 1,000 transactions per minute during peak periods. ✅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u="sng" dirty="0">
                <a:latin typeface="Baskerville" panose="02020502070401020303" pitchFamily="18" charset="0"/>
                <a:ea typeface="Baskerville" panose="02020502070401020303" pitchFamily="18" charset="0"/>
              </a:rPr>
              <a:t>4) User Experience Criteria: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The user interface should be intuitive and easy to navigate, with a user satisfaction rating of at least 4 out of 5.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-No user interface to our system.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Error messages should be descriptive and guide users toward resolving issues effectively.✅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7EF4F2-ABE8-C81D-E756-0A4917F586F2}"/>
              </a:ext>
            </a:extLst>
          </p:cNvPr>
          <p:cNvSpPr/>
          <p:nvPr/>
        </p:nvSpPr>
        <p:spPr>
          <a:xfrm>
            <a:off x="1696540" y="248289"/>
            <a:ext cx="8798920" cy="120423"/>
          </a:xfrm>
          <a:prstGeom prst="rect">
            <a:avLst/>
          </a:prstGeom>
          <a:solidFill>
            <a:srgbClr val="F97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D2F0D9-15C0-EBE8-5E62-432AC6C1F65E}"/>
              </a:ext>
            </a:extLst>
          </p:cNvPr>
          <p:cNvCxnSpPr>
            <a:cxnSpLocks/>
          </p:cNvCxnSpPr>
          <p:nvPr/>
        </p:nvCxnSpPr>
        <p:spPr>
          <a:xfrm>
            <a:off x="738909" y="1138680"/>
            <a:ext cx="10373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84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2B1B-78AD-F6FA-A198-4127B1DF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96" y="948466"/>
            <a:ext cx="10173010" cy="708107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Baskerville"/>
                <a:cs typeface="Calibri Light"/>
              </a:rPr>
              <a:t>DID WE ACHIEVE OUR </a:t>
            </a:r>
            <a:r>
              <a:rPr lang="en-US" sz="2800" dirty="0">
                <a:solidFill>
                  <a:schemeClr val="accent6"/>
                </a:solidFill>
                <a:latin typeface="Baskerville"/>
                <a:cs typeface="Calibri Light"/>
              </a:rPr>
              <a:t>PROJECT GOALS?</a:t>
            </a:r>
            <a:endParaRPr lang="en-US" sz="2800" dirty="0">
              <a:solidFill>
                <a:schemeClr val="accent6"/>
              </a:solidFill>
              <a:latin typeface="Baskerville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0844C5-2A45-D8A8-7B1B-B626C0EF7C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236539"/>
              </p:ext>
            </p:extLst>
          </p:nvPr>
        </p:nvGraphicFramePr>
        <p:xfrm>
          <a:off x="873913" y="2755701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1AB4A35-4C23-A9A0-4E1F-CD32F6B33899}"/>
              </a:ext>
            </a:extLst>
          </p:cNvPr>
          <p:cNvSpPr/>
          <p:nvPr/>
        </p:nvSpPr>
        <p:spPr>
          <a:xfrm>
            <a:off x="1450876" y="613271"/>
            <a:ext cx="9454551" cy="129396"/>
          </a:xfrm>
          <a:prstGeom prst="rect">
            <a:avLst/>
          </a:prstGeom>
          <a:solidFill>
            <a:srgbClr val="F97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BECD07-34CA-5989-9C47-B9F8A02F9955}"/>
              </a:ext>
            </a:extLst>
          </p:cNvPr>
          <p:cNvCxnSpPr>
            <a:cxnSpLocks/>
          </p:cNvCxnSpPr>
          <p:nvPr/>
        </p:nvCxnSpPr>
        <p:spPr>
          <a:xfrm>
            <a:off x="346696" y="1786913"/>
            <a:ext cx="1084363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74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 and a black shirt&#10;&#10;Description automatically generated">
            <a:extLst>
              <a:ext uri="{FF2B5EF4-FFF2-40B4-BE49-F238E27FC236}">
                <a16:creationId xmlns:a16="http://schemas.microsoft.com/office/drawing/2014/main" id="{A60311E7-B4D1-5479-3E2A-B30453B1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50" y="395417"/>
            <a:ext cx="2771428" cy="36946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DB0FBB-85F5-4930-AE98-5A7310A401A3}"/>
              </a:ext>
            </a:extLst>
          </p:cNvPr>
          <p:cNvSpPr txBox="1"/>
          <p:nvPr/>
        </p:nvSpPr>
        <p:spPr>
          <a:xfrm rot="20580445">
            <a:off x="755694" y="4027480"/>
            <a:ext cx="757834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Baskerville"/>
                <a:ea typeface="Baskerville" panose="02020502070401020303" pitchFamily="18" charset="0"/>
              </a:rPr>
              <a:t>THE ACADEMY AWARDS FOR THE BEST </a:t>
            </a:r>
            <a:r>
              <a:rPr lang="en-US" sz="2400" dirty="0">
                <a:latin typeface="Baskerville"/>
                <a:ea typeface="Baskerville" panose="02020502070401020303" pitchFamily="18" charset="0"/>
              </a:rPr>
              <a:t>TICKET </a:t>
            </a:r>
            <a:r>
              <a:rPr lang="en-US" dirty="0">
                <a:latin typeface="Baskerville"/>
                <a:ea typeface="Baskerville" panose="02020502070401020303" pitchFamily="18" charset="0"/>
              </a:rPr>
              <a:t>SELLER GOES TO </a:t>
            </a:r>
            <a:r>
              <a:rPr lang="en-US" sz="3200" dirty="0">
                <a:solidFill>
                  <a:schemeClr val="accent1"/>
                </a:solidFill>
                <a:latin typeface="Baskerville"/>
                <a:ea typeface="Baskerville" panose="02020502070401020303" pitchFamily="18" charset="0"/>
              </a:rPr>
              <a:t>THE SCALA PROFESSOR.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46AE46-5E7C-376C-AAF0-724D76524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35006" y="2843747"/>
            <a:ext cx="3019656" cy="22647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E5E44D-A3DD-37AD-8353-1A78EF39910E}"/>
              </a:ext>
            </a:extLst>
          </p:cNvPr>
          <p:cNvSpPr txBox="1"/>
          <p:nvPr/>
        </p:nvSpPr>
        <p:spPr>
          <a:xfrm>
            <a:off x="8466924" y="5486400"/>
            <a:ext cx="354872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Ticket Master, Eventbrite, and Seat Geek right now</a:t>
            </a:r>
            <a:r>
              <a:rPr lang="en-US"/>
              <a:t> 😂  😂 😂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5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21022D-F56F-A3AF-280F-F2909CB064B2}"/>
              </a:ext>
            </a:extLst>
          </p:cNvPr>
          <p:cNvSpPr txBox="1"/>
          <p:nvPr/>
        </p:nvSpPr>
        <p:spPr>
          <a:xfrm>
            <a:off x="825916" y="551110"/>
            <a:ext cx="10509504" cy="10769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INTRODUCTION  </a:t>
            </a:r>
            <a:endParaRPr lang="en-US" sz="2400" kern="12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FBCD2-6314-263A-6C05-D237061E08CD}"/>
              </a:ext>
            </a:extLst>
          </p:cNvPr>
          <p:cNvSpPr/>
          <p:nvPr/>
        </p:nvSpPr>
        <p:spPr>
          <a:xfrm>
            <a:off x="1368724" y="551110"/>
            <a:ext cx="9454551" cy="129396"/>
          </a:xfrm>
          <a:prstGeom prst="rect">
            <a:avLst/>
          </a:prstGeom>
          <a:solidFill>
            <a:srgbClr val="F97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580BB9-3E8F-52A9-EB68-80C49FD73B89}"/>
              </a:ext>
            </a:extLst>
          </p:cNvPr>
          <p:cNvCxnSpPr/>
          <p:nvPr/>
        </p:nvCxnSpPr>
        <p:spPr>
          <a:xfrm>
            <a:off x="715383" y="1535457"/>
            <a:ext cx="104638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5B3E59-7CA7-CE61-597B-DBC857192C0B}"/>
              </a:ext>
            </a:extLst>
          </p:cNvPr>
          <p:cNvSpPr txBox="1"/>
          <p:nvPr/>
        </p:nvSpPr>
        <p:spPr>
          <a:xfrm>
            <a:off x="1182255" y="1653309"/>
            <a:ext cx="818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skerville"/>
              </a:rPr>
              <a:t>SCALABLE TICKET SELLER’S mission is to sell tickets for sporting events online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2449D-0FDA-6FF2-B45D-B05CB5F3B047}"/>
              </a:ext>
            </a:extLst>
          </p:cNvPr>
          <p:cNvSpPr txBox="1"/>
          <p:nvPr/>
        </p:nvSpPr>
        <p:spPr>
          <a:xfrm>
            <a:off x="1182254" y="2276763"/>
            <a:ext cx="789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skerville"/>
              </a:rPr>
              <a:t>We aim to provide seamless ticket buying experience through our ticket agency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45827-34C9-4D90-9B33-C90A05F8D8CB}"/>
              </a:ext>
            </a:extLst>
          </p:cNvPr>
          <p:cNvSpPr txBox="1"/>
          <p:nvPr/>
        </p:nvSpPr>
        <p:spPr>
          <a:xfrm>
            <a:off x="1182253" y="2900217"/>
            <a:ext cx="8732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skerville"/>
              </a:rPr>
              <a:t>We provide services to customers such as browse trending events, </a:t>
            </a:r>
            <a:br>
              <a:rPr lang="en-US" dirty="0">
                <a:latin typeface="Baskerville"/>
              </a:rPr>
            </a:br>
            <a:r>
              <a:rPr lang="en-US" dirty="0">
                <a:latin typeface="Baskerville"/>
              </a:rPr>
              <a:t>buying tickets for an event, cancellation service, peak into order history and many more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9EAD5-CCDE-B1AB-8ECE-AD5FEAAD6445}"/>
              </a:ext>
            </a:extLst>
          </p:cNvPr>
          <p:cNvSpPr txBox="1"/>
          <p:nvPr/>
        </p:nvSpPr>
        <p:spPr>
          <a:xfrm>
            <a:off x="1182253" y="3767112"/>
            <a:ext cx="859882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skerville"/>
              </a:rPr>
              <a:t>Our admin team takes care of managing the events, managing customer accounts, and </a:t>
            </a:r>
            <a:br>
              <a:rPr lang="en-US" dirty="0">
                <a:latin typeface="Baskerville"/>
              </a:rPr>
            </a:br>
            <a:r>
              <a:rPr lang="en-US" dirty="0">
                <a:latin typeface="Baskerville"/>
              </a:rPr>
              <a:t>sell tickets through our platform</a:t>
            </a:r>
          </a:p>
        </p:txBody>
      </p:sp>
      <p:pic>
        <p:nvPicPr>
          <p:cNvPr id="13" name="Picture 12" descr="A blue and white ticket&#10;&#10;Description automatically generated">
            <a:extLst>
              <a:ext uri="{FF2B5EF4-FFF2-40B4-BE49-F238E27FC236}">
                <a16:creationId xmlns:a16="http://schemas.microsoft.com/office/drawing/2014/main" id="{DA6D0B74-2776-144F-9734-FB85293AA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02" y="4634007"/>
            <a:ext cx="3383930" cy="18188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E291B7-36A5-D87B-7DF7-C16CC5021259}"/>
              </a:ext>
            </a:extLst>
          </p:cNvPr>
          <p:cNvSpPr txBox="1"/>
          <p:nvPr/>
        </p:nvSpPr>
        <p:spPr>
          <a:xfrm>
            <a:off x="5098473" y="5187961"/>
            <a:ext cx="505939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Baskerville"/>
              </a:rPr>
              <a:t>COME, LET’S GO BUY TICKETS!!!!</a:t>
            </a:r>
          </a:p>
        </p:txBody>
      </p:sp>
    </p:spTree>
    <p:extLst>
      <p:ext uri="{BB962C8B-B14F-4D97-AF65-F5344CB8AC3E}">
        <p14:creationId xmlns:p14="http://schemas.microsoft.com/office/powerpoint/2010/main" val="225221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10693B-3D50-71AE-B8B3-1771B640E5CA}"/>
              </a:ext>
            </a:extLst>
          </p:cNvPr>
          <p:cNvSpPr txBox="1"/>
          <p:nvPr/>
        </p:nvSpPr>
        <p:spPr>
          <a:xfrm>
            <a:off x="797782" y="730209"/>
            <a:ext cx="10509504" cy="10769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METHODOLOGY  </a:t>
            </a:r>
            <a:endParaRPr lang="en-US" sz="2400" kern="12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+mj-cs"/>
            </a:endParaRPr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80BE2B24-DA4C-77E1-287E-5D78FA29F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6213" y="4332988"/>
            <a:ext cx="1442845" cy="1442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A7BF72-517B-547C-0954-792BA86AC298}"/>
              </a:ext>
            </a:extLst>
          </p:cNvPr>
          <p:cNvSpPr txBox="1"/>
          <p:nvPr/>
        </p:nvSpPr>
        <p:spPr>
          <a:xfrm>
            <a:off x="9469292" y="4161987"/>
            <a:ext cx="1476686" cy="347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41248"/>
            <a:r>
              <a:rPr lang="en-US" sz="1656" kern="120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CASSANDRA</a:t>
            </a:r>
            <a:endParaRPr lang="en-US">
              <a:solidFill>
                <a:schemeClr val="accent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pic>
        <p:nvPicPr>
          <p:cNvPr id="8" name="Picture 7" descr="A red ribbon on a black background&#10;&#10;Description automatically generated">
            <a:extLst>
              <a:ext uri="{FF2B5EF4-FFF2-40B4-BE49-F238E27FC236}">
                <a16:creationId xmlns:a16="http://schemas.microsoft.com/office/drawing/2014/main" id="{4264CABC-2F67-37E8-395D-0E2D99E36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637" y="4478870"/>
            <a:ext cx="749446" cy="1271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419ED8-050C-5C7A-6EBD-309FBBED339B}"/>
              </a:ext>
            </a:extLst>
          </p:cNvPr>
          <p:cNvSpPr txBox="1"/>
          <p:nvPr/>
        </p:nvSpPr>
        <p:spPr>
          <a:xfrm>
            <a:off x="4348113" y="4161987"/>
            <a:ext cx="3499741" cy="347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41248"/>
            <a:r>
              <a:rPr lang="en-US" sz="1656" kern="120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WEB SERVER - SCALA + ACTORS</a:t>
            </a:r>
            <a:endParaRPr lang="en-US">
              <a:solidFill>
                <a:schemeClr val="accent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728EA946-3342-B60B-7805-44B73FF3F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384" y="4801508"/>
            <a:ext cx="1689047" cy="694922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D62D969D-35C7-1171-7749-8311171A5CE6}"/>
              </a:ext>
            </a:extLst>
          </p:cNvPr>
          <p:cNvSpPr/>
          <p:nvPr/>
        </p:nvSpPr>
        <p:spPr>
          <a:xfrm>
            <a:off x="7662432" y="4801508"/>
            <a:ext cx="1927582" cy="21365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DEB361D-14BA-C456-489D-BC9DB5E5C528}"/>
              </a:ext>
            </a:extLst>
          </p:cNvPr>
          <p:cNvSpPr/>
          <p:nvPr/>
        </p:nvSpPr>
        <p:spPr>
          <a:xfrm rot="10800000">
            <a:off x="7662431" y="5268707"/>
            <a:ext cx="1927582" cy="21138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B2964-F6B2-1DAE-D1CC-F88D012F09ED}"/>
              </a:ext>
            </a:extLst>
          </p:cNvPr>
          <p:cNvSpPr txBox="1"/>
          <p:nvPr/>
        </p:nvSpPr>
        <p:spPr>
          <a:xfrm>
            <a:off x="7847854" y="5003348"/>
            <a:ext cx="1624163" cy="347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1248"/>
            <a:r>
              <a:rPr lang="en-US" sz="1656" kern="120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PERSISTENCE</a:t>
            </a:r>
            <a:endParaRPr lang="en-US">
              <a:solidFill>
                <a:schemeClr val="accent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8880061-148D-F7D6-D5D9-C254F1AB6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910" y="5054409"/>
            <a:ext cx="958362" cy="958362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4EC608D-91D0-FC91-1C29-846F35159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4538" y="4605899"/>
            <a:ext cx="749446" cy="749446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532F5D9-5FF5-2E8F-0CFB-2F32291DA0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2272" y="5533589"/>
            <a:ext cx="958363" cy="958363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645CC24C-B28D-195A-2756-D10DEFA77E9A}"/>
              </a:ext>
            </a:extLst>
          </p:cNvPr>
          <p:cNvSpPr/>
          <p:nvPr/>
        </p:nvSpPr>
        <p:spPr>
          <a:xfrm>
            <a:off x="2700634" y="4844167"/>
            <a:ext cx="2145643" cy="2102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B42B2-2535-2D92-A209-50AE54F4B23C}"/>
              </a:ext>
            </a:extLst>
          </p:cNvPr>
          <p:cNvSpPr txBox="1"/>
          <p:nvPr/>
        </p:nvSpPr>
        <p:spPr>
          <a:xfrm>
            <a:off x="3241205" y="4606109"/>
            <a:ext cx="1199496" cy="347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1248"/>
            <a:r>
              <a:rPr lang="en-US" sz="1656" kern="120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REQUEST</a:t>
            </a:r>
            <a:endParaRPr lang="en-US">
              <a:solidFill>
                <a:schemeClr val="accent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CF2F85-03FE-4F75-AFD2-D88001A66D37}"/>
              </a:ext>
            </a:extLst>
          </p:cNvPr>
          <p:cNvSpPr txBox="1"/>
          <p:nvPr/>
        </p:nvSpPr>
        <p:spPr>
          <a:xfrm>
            <a:off x="3187505" y="5462065"/>
            <a:ext cx="1290738" cy="347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1248"/>
            <a:r>
              <a:rPr lang="en-US" sz="1656" kern="120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RESPONSE</a:t>
            </a:r>
            <a:endParaRPr lang="en-US">
              <a:solidFill>
                <a:schemeClr val="accent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33CBE9-4891-3ACD-731E-9FB86B8E5521}"/>
              </a:ext>
            </a:extLst>
          </p:cNvPr>
          <p:cNvSpPr txBox="1"/>
          <p:nvPr/>
        </p:nvSpPr>
        <p:spPr>
          <a:xfrm>
            <a:off x="687249" y="4159415"/>
            <a:ext cx="1968488" cy="347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41248"/>
            <a:r>
              <a:rPr lang="en-US" sz="1656" kern="1200" dirty="0">
                <a:solidFill>
                  <a:srgbClr val="1453A3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CLIENT SERVERS</a:t>
            </a:r>
            <a:endParaRPr lang="en-US" dirty="0">
              <a:solidFill>
                <a:schemeClr val="accent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BF0800D-5293-0575-7C09-6E8F66B654CD}"/>
              </a:ext>
            </a:extLst>
          </p:cNvPr>
          <p:cNvSpPr/>
          <p:nvPr/>
        </p:nvSpPr>
        <p:spPr>
          <a:xfrm rot="10800000">
            <a:off x="2695741" y="5323346"/>
            <a:ext cx="2145643" cy="2102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2D4694-2D23-6BFB-16D9-818198AC3A02}"/>
              </a:ext>
            </a:extLst>
          </p:cNvPr>
          <p:cNvSpPr/>
          <p:nvPr/>
        </p:nvSpPr>
        <p:spPr>
          <a:xfrm>
            <a:off x="1368724" y="602458"/>
            <a:ext cx="9454551" cy="129396"/>
          </a:xfrm>
          <a:prstGeom prst="rect">
            <a:avLst/>
          </a:prstGeom>
          <a:solidFill>
            <a:srgbClr val="F97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38CC1B7-D74B-F5D1-1832-307497DB09CB}"/>
              </a:ext>
            </a:extLst>
          </p:cNvPr>
          <p:cNvCxnSpPr/>
          <p:nvPr/>
        </p:nvCxnSpPr>
        <p:spPr>
          <a:xfrm>
            <a:off x="687249" y="1714556"/>
            <a:ext cx="104638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extBox 59">
            <a:extLst>
              <a:ext uri="{FF2B5EF4-FFF2-40B4-BE49-F238E27FC236}">
                <a16:creationId xmlns:a16="http://schemas.microsoft.com/office/drawing/2014/main" id="{93D8E6D5-2A0A-EF87-9799-6F055A7325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54448"/>
              </p:ext>
            </p:extLst>
          </p:nvPr>
        </p:nvGraphicFramePr>
        <p:xfrm>
          <a:off x="789425" y="1801150"/>
          <a:ext cx="10156553" cy="179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88112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6A82BA-B563-93A8-6DF3-89BC180CE845}"/>
              </a:ext>
            </a:extLst>
          </p:cNvPr>
          <p:cNvSpPr txBox="1"/>
          <p:nvPr/>
        </p:nvSpPr>
        <p:spPr>
          <a:xfrm>
            <a:off x="1059426" y="2132762"/>
            <a:ext cx="9562444" cy="18312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50392"/>
            <a:r>
              <a:rPr lang="en-US" sz="1860" kern="1200">
                <a:solidFill>
                  <a:schemeClr val="tx1"/>
                </a:solidFill>
                <a:latin typeface="Baskerville"/>
                <a:ea typeface="+mn-ea"/>
                <a:cs typeface="+mn-cs"/>
              </a:rPr>
              <a:t>1) Event and ticket information from event organizers. </a:t>
            </a:r>
            <a:endParaRPr lang="en-US" sz="1860" kern="1200">
              <a:solidFill>
                <a:schemeClr val="tx1"/>
              </a:solidFill>
              <a:latin typeface="Baskerville"/>
              <a:ea typeface="+mn-ea"/>
              <a:cs typeface="Calibri"/>
            </a:endParaRPr>
          </a:p>
          <a:p>
            <a:pPr defTabSz="850392"/>
            <a:r>
              <a:rPr lang="en-US" sz="1860" kern="1200">
                <a:solidFill>
                  <a:schemeClr val="tx1"/>
                </a:solidFill>
                <a:latin typeface="Baskerville"/>
                <a:ea typeface="+mn-ea"/>
                <a:cs typeface="+mn-cs"/>
              </a:rPr>
              <a:t>2) User profiles and transaction data from customer interactions. </a:t>
            </a:r>
            <a:endParaRPr lang="en-US" sz="1860" kern="1200">
              <a:solidFill>
                <a:schemeClr val="tx1"/>
              </a:solidFill>
              <a:latin typeface="Baskerville"/>
              <a:ea typeface="+mn-ea"/>
              <a:cs typeface="Calibri"/>
            </a:endParaRPr>
          </a:p>
          <a:p>
            <a:pPr defTabSz="850392"/>
            <a:endParaRPr lang="en-US" sz="1860" kern="1200">
              <a:solidFill>
                <a:schemeClr val="tx1"/>
              </a:solidFill>
              <a:latin typeface="Baskerville"/>
              <a:ea typeface="+mn-ea"/>
              <a:cs typeface="Calibri"/>
            </a:endParaRPr>
          </a:p>
          <a:p>
            <a:pPr defTabSz="850392"/>
            <a:r>
              <a:rPr lang="en-US" sz="1860" kern="1200">
                <a:solidFill>
                  <a:schemeClr val="tx1"/>
                </a:solidFill>
                <a:latin typeface="Baskerville"/>
                <a:ea typeface="+mn-ea"/>
                <a:cs typeface="+mn-cs"/>
              </a:rPr>
              <a:t>Note : The data magnitude will vary depending on the number of events and users. We anticipate handling tens of events and millions of user records.</a:t>
            </a:r>
            <a:endParaRPr lang="en-US" sz="1860" kern="1200">
              <a:solidFill>
                <a:schemeClr val="tx1"/>
              </a:solidFill>
              <a:latin typeface="Baskerville"/>
              <a:ea typeface="+mn-ea"/>
              <a:cs typeface="Calibri"/>
            </a:endParaRPr>
          </a:p>
          <a:p>
            <a:endParaRPr lang="en-US" sz="2000">
              <a:latin typeface="Baskerville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41EED-84AD-AAFC-C633-27AC40A31A5D}"/>
              </a:ext>
            </a:extLst>
          </p:cNvPr>
          <p:cNvSpPr txBox="1"/>
          <p:nvPr/>
        </p:nvSpPr>
        <p:spPr>
          <a:xfrm>
            <a:off x="1059426" y="901129"/>
            <a:ext cx="25529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50392"/>
            <a:r>
              <a:rPr lang="en-US" sz="2400" dirty="0">
                <a:latin typeface="Baskerville"/>
              </a:rPr>
              <a:t>DATA SOURCES</a:t>
            </a:r>
            <a:endParaRPr lang="en-US" sz="2400" dirty="0">
              <a:latin typeface="Baskerville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A1C0D-6F2B-B959-2926-A66AB0DD4D3A}"/>
              </a:ext>
            </a:extLst>
          </p:cNvPr>
          <p:cNvSpPr txBox="1"/>
          <p:nvPr/>
        </p:nvSpPr>
        <p:spPr>
          <a:xfrm>
            <a:off x="1059426" y="3865905"/>
            <a:ext cx="7919755" cy="18097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50392"/>
            <a:r>
              <a:rPr lang="en-US" sz="1860" kern="1200">
                <a:solidFill>
                  <a:schemeClr val="accent1">
                    <a:lumMod val="75000"/>
                  </a:schemeClr>
                </a:solidFill>
                <a:latin typeface="Baskerville"/>
                <a:ea typeface="+mn-ea"/>
                <a:cs typeface="Calibri"/>
              </a:rPr>
              <a:t>Millions of users?</a:t>
            </a:r>
            <a:r>
              <a:rPr lang="en-US" sz="1860" kern="1200">
                <a:solidFill>
                  <a:srgbClr val="2C6100"/>
                </a:solidFill>
                <a:latin typeface="Baskerville"/>
                <a:ea typeface="+mn-ea"/>
                <a:cs typeface="Calibri"/>
              </a:rPr>
              <a:t> Yes</a:t>
            </a:r>
            <a:endParaRPr lang="en-US" sz="1860" kern="1200">
              <a:solidFill>
                <a:srgbClr val="000000"/>
              </a:solidFill>
              <a:latin typeface="Baskerville"/>
              <a:ea typeface="+mn-ea"/>
              <a:cs typeface="Calibri"/>
            </a:endParaRPr>
          </a:p>
          <a:p>
            <a:pPr defTabSz="850392"/>
            <a:r>
              <a:rPr lang="en-US" sz="1860" kern="1200">
                <a:solidFill>
                  <a:schemeClr val="tx1"/>
                </a:solidFill>
                <a:latin typeface="Baskerville"/>
                <a:ea typeface="+mn-ea"/>
                <a:cs typeface="Calibri"/>
              </a:rPr>
              <a:t>Thanks to CASSANDRA.</a:t>
            </a:r>
            <a:br>
              <a:rPr lang="en-US" sz="1860" kern="1200">
                <a:solidFill>
                  <a:schemeClr val="tx1"/>
                </a:solidFill>
                <a:latin typeface="Baskerville"/>
                <a:ea typeface="+mn-ea"/>
                <a:cs typeface="Calibri"/>
              </a:rPr>
            </a:br>
            <a:br>
              <a:rPr lang="en-US" sz="1860" kern="1200">
                <a:solidFill>
                  <a:schemeClr val="tx1"/>
                </a:solidFill>
                <a:latin typeface="Baskerville"/>
                <a:ea typeface="+mn-ea"/>
                <a:cs typeface="Calibri"/>
              </a:rPr>
            </a:br>
            <a:r>
              <a:rPr lang="en-US" sz="1860" kern="1200">
                <a:solidFill>
                  <a:schemeClr val="tx1"/>
                </a:solidFill>
                <a:latin typeface="Baskerville"/>
                <a:ea typeface="+mn-ea"/>
                <a:cs typeface="Calibri"/>
              </a:rPr>
              <a:t>Its distributed architectures helps us in persistence and to store huge amounts of customer and ticketing information</a:t>
            </a:r>
          </a:p>
          <a:p>
            <a:pPr defTabSz="850392"/>
            <a:endParaRPr lang="en-US" sz="1860" kern="1200">
              <a:solidFill>
                <a:schemeClr val="tx1"/>
              </a:solidFill>
              <a:latin typeface="Baskerville"/>
              <a:ea typeface="+mn-ea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8033A3-A69C-D5F4-384D-1B4773CD15D5}"/>
              </a:ext>
            </a:extLst>
          </p:cNvPr>
          <p:cNvSpPr/>
          <p:nvPr/>
        </p:nvSpPr>
        <p:spPr>
          <a:xfrm>
            <a:off x="1717006" y="643466"/>
            <a:ext cx="8798920" cy="120423"/>
          </a:xfrm>
          <a:prstGeom prst="rect">
            <a:avLst/>
          </a:prstGeom>
          <a:solidFill>
            <a:srgbClr val="F97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679964-C52C-D3C5-1A29-7F7BB9B3932F}"/>
              </a:ext>
            </a:extLst>
          </p:cNvPr>
          <p:cNvCxnSpPr/>
          <p:nvPr/>
        </p:nvCxnSpPr>
        <p:spPr>
          <a:xfrm>
            <a:off x="1099382" y="1533857"/>
            <a:ext cx="10033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13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6E20-B990-C568-3BF9-528901D4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602" y="885559"/>
            <a:ext cx="10173010" cy="561457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Baskerville"/>
                <a:ea typeface="+mj-lt"/>
                <a:cs typeface="+mj-lt"/>
              </a:rPr>
              <a:t>MILESTONES/SPRINTS</a:t>
            </a:r>
            <a:endParaRPr lang="en-US" sz="2000" dirty="0">
              <a:latin typeface="Baskervill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657003-FE4E-4B26-8F9A-62367F5333B2}"/>
              </a:ext>
            </a:extLst>
          </p:cNvPr>
          <p:cNvSpPr/>
          <p:nvPr/>
        </p:nvSpPr>
        <p:spPr>
          <a:xfrm>
            <a:off x="1424997" y="510626"/>
            <a:ext cx="9454551" cy="129396"/>
          </a:xfrm>
          <a:prstGeom prst="rect">
            <a:avLst/>
          </a:prstGeom>
          <a:solidFill>
            <a:srgbClr val="F97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A042B4B9-9080-80DD-BE3F-3D11885CB0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545391"/>
              </p:ext>
            </p:extLst>
          </p:nvPr>
        </p:nvGraphicFramePr>
        <p:xfrm>
          <a:off x="968835" y="2336032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4EFD29-E6A0-7A55-D1CA-1BE217C4DAFB}"/>
              </a:ext>
            </a:extLst>
          </p:cNvPr>
          <p:cNvCxnSpPr/>
          <p:nvPr/>
        </p:nvCxnSpPr>
        <p:spPr>
          <a:xfrm>
            <a:off x="968835" y="1658388"/>
            <a:ext cx="104638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85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5586D1-0A33-CCDB-6C7D-D302CFD4227F}"/>
              </a:ext>
            </a:extLst>
          </p:cNvPr>
          <p:cNvSpPr txBox="1"/>
          <p:nvPr/>
        </p:nvSpPr>
        <p:spPr>
          <a:xfrm>
            <a:off x="303262" y="406984"/>
            <a:ext cx="46147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Baskerville" panose="02020502070401020303" pitchFamily="18" charset="0"/>
                <a:ea typeface="Baskerville" panose="02020502070401020303" pitchFamily="18" charset="0"/>
              </a:rPr>
              <a:t>ACTOR SYSTEM ARCHITECTURE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9C9CB0-7B93-9C7A-3F3E-BC3F577132CA}"/>
              </a:ext>
            </a:extLst>
          </p:cNvPr>
          <p:cNvSpPr/>
          <p:nvPr/>
        </p:nvSpPr>
        <p:spPr>
          <a:xfrm>
            <a:off x="1448176" y="171610"/>
            <a:ext cx="9454551" cy="129396"/>
          </a:xfrm>
          <a:prstGeom prst="rect">
            <a:avLst/>
          </a:prstGeom>
          <a:solidFill>
            <a:srgbClr val="F97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26B2C2-E516-BA08-66E6-471672A5B8B6}"/>
              </a:ext>
            </a:extLst>
          </p:cNvPr>
          <p:cNvCxnSpPr/>
          <p:nvPr/>
        </p:nvCxnSpPr>
        <p:spPr>
          <a:xfrm>
            <a:off x="438886" y="910993"/>
            <a:ext cx="104638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A diagram of a ticket seller&#10;&#10;Description automatically generated">
            <a:extLst>
              <a:ext uri="{FF2B5EF4-FFF2-40B4-BE49-F238E27FC236}">
                <a16:creationId xmlns:a16="http://schemas.microsoft.com/office/drawing/2014/main" id="{C7F7C168-2B63-E020-9F31-6D41691F0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27" y="1014893"/>
            <a:ext cx="9419543" cy="57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9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E80270-8945-92EF-9269-C1E9A07A0239}"/>
              </a:ext>
            </a:extLst>
          </p:cNvPr>
          <p:cNvSpPr txBox="1"/>
          <p:nvPr/>
        </p:nvSpPr>
        <p:spPr>
          <a:xfrm>
            <a:off x="520262" y="1580759"/>
            <a:ext cx="11151476" cy="50783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Baskerville"/>
                <a:ea typeface="Baskerville" panose="02020502070401020303" pitchFamily="18" charset="0"/>
              </a:rPr>
              <a:t>This project seeks to address these challenges by leveraging the power of Akka.</a:t>
            </a:r>
          </a:p>
          <a:p>
            <a:endParaRPr lang="en-US">
              <a:latin typeface="Baskerville" panose="02020502070401020303" pitchFamily="18" charset="0"/>
              <a:ea typeface="Baskerville" panose="02020502070401020303" pitchFamily="18" charset="0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err="1">
                <a:latin typeface="Baskerville"/>
                <a:ea typeface="Baskerville" panose="02020502070401020303" pitchFamily="18" charset="0"/>
              </a:rPr>
              <a:t>EventManager</a:t>
            </a:r>
            <a:r>
              <a:rPr lang="en-US">
                <a:latin typeface="Baskerville"/>
                <a:ea typeface="Baskerville" panose="02020502070401020303" pitchFamily="18" charset="0"/>
              </a:rPr>
              <a:t> Actor: 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>
                <a:latin typeface="Baskerville" panose="02020502070401020303" pitchFamily="18" charset="0"/>
                <a:ea typeface="Baskerville" panose="02020502070401020303" pitchFamily="18" charset="0"/>
              </a:rPr>
              <a:t>Manages information about events, venues, and schedules. ✅</a:t>
            </a:r>
            <a:endParaRPr lang="en-US">
              <a:latin typeface="Baskerville" panose="02020502070401020303" pitchFamily="18" charset="0"/>
              <a:ea typeface="Baskerville" panose="02020502070401020303" pitchFamily="18" charset="0"/>
              <a:cs typeface="Calibri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Baskerville"/>
                <a:ea typeface="Baskerville" panose="02020502070401020303" pitchFamily="18" charset="0"/>
              </a:rPr>
              <a:t>Create new events. ✅</a:t>
            </a:r>
            <a:endParaRPr lang="en-US" dirty="0">
              <a:latin typeface="Baskerville"/>
              <a:ea typeface="Baskerville" panose="02020502070401020303" pitchFamily="18" charset="0"/>
              <a:cs typeface="Calibri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Baskerville"/>
                <a:ea typeface="Baskerville" panose="02020502070401020303" pitchFamily="18" charset="0"/>
              </a:rPr>
              <a:t>Update event details. ✅</a:t>
            </a:r>
            <a:endParaRPr lang="en-US" dirty="0">
              <a:latin typeface="Baskerville"/>
              <a:ea typeface="Baskerville" panose="02020502070401020303" pitchFamily="18" charset="0"/>
              <a:cs typeface="Calibri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Baskerville"/>
                <a:ea typeface="Baskerville" panose="02020502070401020303" pitchFamily="18" charset="0"/>
              </a:rPr>
              <a:t> Retrieve event information. ✅</a:t>
            </a:r>
            <a:br>
              <a:rPr lang="en-US" dirty="0">
                <a:latin typeface="Baskerville"/>
                <a:ea typeface="Baskerville" panose="02020502070401020303" pitchFamily="18" charset="0"/>
              </a:rPr>
            </a:br>
            <a:endParaRPr lang="en-US">
              <a:latin typeface="Baskerville" panose="02020502070401020303" pitchFamily="18" charset="0"/>
              <a:ea typeface="Baskerville" panose="02020502070401020303" pitchFamily="18" charset="0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err="1">
                <a:latin typeface="Baskerville"/>
                <a:ea typeface="Baskerville" panose="02020502070401020303" pitchFamily="18" charset="0"/>
              </a:rPr>
              <a:t>TicketSeller</a:t>
            </a:r>
            <a:r>
              <a:rPr lang="en-US">
                <a:latin typeface="Baskerville"/>
                <a:ea typeface="Baskerville" panose="02020502070401020303" pitchFamily="18" charset="0"/>
              </a:rPr>
              <a:t> Actor: </a:t>
            </a:r>
            <a:endParaRPr lang="en-US">
              <a:latin typeface="Baskerville"/>
              <a:ea typeface="Baskerville" panose="02020502070401020303" pitchFamily="18" charset="0"/>
              <a:cs typeface="Calibri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Baskerville"/>
                <a:ea typeface="Baskerville" panose="02020502070401020303" pitchFamily="18" charset="0"/>
              </a:rPr>
              <a:t>Handles ticket sales for a specific event. ✅</a:t>
            </a:r>
            <a:endParaRPr lang="en-US" dirty="0">
              <a:latin typeface="Baskerville"/>
              <a:ea typeface="Baskerville" panose="02020502070401020303" pitchFamily="18" charset="0"/>
              <a:cs typeface="Calibri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Baskerville"/>
                <a:ea typeface="Baskerville" panose="02020502070401020303" pitchFamily="18" charset="0"/>
              </a:rPr>
              <a:t>Process ticket purchases. ✅</a:t>
            </a:r>
            <a:endParaRPr lang="en-US" dirty="0">
              <a:latin typeface="Baskerville"/>
              <a:ea typeface="Baskerville" panose="02020502070401020303" pitchFamily="18" charset="0"/>
              <a:cs typeface="Calibri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Baskerville"/>
                <a:ea typeface="Baskerville" panose="02020502070401020303" pitchFamily="18" charset="0"/>
              </a:rPr>
              <a:t>Update available ticket inventory. ✅</a:t>
            </a:r>
            <a:endParaRPr lang="en-US" dirty="0">
              <a:latin typeface="Baskerville"/>
              <a:ea typeface="Baskerville" panose="02020502070401020303" pitchFamily="18" charset="0"/>
              <a:cs typeface="Calibri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Baskerville"/>
                <a:ea typeface="Baskerville" panose="02020502070401020303" pitchFamily="18" charset="0"/>
              </a:rPr>
              <a:t>Handle refunds or cancellations.✅</a:t>
            </a:r>
            <a:br>
              <a:rPr lang="en-US" dirty="0">
                <a:latin typeface="Baskerville"/>
                <a:ea typeface="Baskerville" panose="02020502070401020303" pitchFamily="18" charset="0"/>
              </a:rPr>
            </a:br>
            <a:endParaRPr lang="en-US">
              <a:latin typeface="Baskerville" panose="02020502070401020303" pitchFamily="18" charset="0"/>
              <a:ea typeface="Baskerville" panose="02020502070401020303" pitchFamily="18" charset="0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Baskerville" panose="02020502070401020303" pitchFamily="18" charset="0"/>
                <a:ea typeface="Baskerville" panose="02020502070401020303" pitchFamily="18" charset="0"/>
              </a:rPr>
              <a:t>Customer Actor: </a:t>
            </a:r>
            <a:endParaRPr lang="en-US">
              <a:latin typeface="Baskerville" panose="02020502070401020303" pitchFamily="18" charset="0"/>
              <a:ea typeface="Baskerville" panose="02020502070401020303" pitchFamily="18" charset="0"/>
              <a:cs typeface="Calibri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Baskerville"/>
                <a:ea typeface="Baskerville" panose="02020502070401020303" pitchFamily="18" charset="0"/>
              </a:rPr>
              <a:t>Represents individual customers interacting with the system.✅</a:t>
            </a:r>
            <a:endParaRPr lang="en-US" dirty="0">
              <a:latin typeface="Baskerville"/>
              <a:ea typeface="Baskerville" panose="02020502070401020303" pitchFamily="18" charset="0"/>
              <a:cs typeface="Calibri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Baskerville"/>
                <a:ea typeface="Baskerville" panose="02020502070401020303" pitchFamily="18" charset="0"/>
              </a:rPr>
              <a:t>Purchase tickets for events. ✅</a:t>
            </a:r>
            <a:endParaRPr lang="en-US" dirty="0">
              <a:latin typeface="Baskerville"/>
              <a:ea typeface="Baskerville" panose="02020502070401020303" pitchFamily="18" charset="0"/>
              <a:cs typeface="Calibri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Baskerville"/>
                <a:ea typeface="Baskerville" panose="02020502070401020303" pitchFamily="18" charset="0"/>
              </a:rPr>
              <a:t>Receive order confirmations.✅</a:t>
            </a:r>
            <a:endParaRPr lang="en-US" dirty="0">
              <a:latin typeface="Baskerville"/>
              <a:ea typeface="Baskerville" panose="02020502070401020303" pitchFamily="18" charset="0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B37123-AECC-7F93-EC45-885160CC88FC}"/>
              </a:ext>
            </a:extLst>
          </p:cNvPr>
          <p:cNvSpPr txBox="1"/>
          <p:nvPr/>
        </p:nvSpPr>
        <p:spPr>
          <a:xfrm>
            <a:off x="496449" y="933398"/>
            <a:ext cx="609600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</a:rPr>
              <a:t>USE CASES – ACTORS AND ACTIONS</a:t>
            </a:r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50B833-ACBC-120D-42FC-1613DAD02FF1}"/>
              </a:ext>
            </a:extLst>
          </p:cNvPr>
          <p:cNvSpPr/>
          <p:nvPr/>
        </p:nvSpPr>
        <p:spPr>
          <a:xfrm>
            <a:off x="1344911" y="548429"/>
            <a:ext cx="9454551" cy="129396"/>
          </a:xfrm>
          <a:prstGeom prst="rect">
            <a:avLst/>
          </a:prstGeom>
          <a:solidFill>
            <a:srgbClr val="F97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D20E4B-A6AD-7C5B-D324-8D351F84AB7F}"/>
              </a:ext>
            </a:extLst>
          </p:cNvPr>
          <p:cNvCxnSpPr/>
          <p:nvPr/>
        </p:nvCxnSpPr>
        <p:spPr>
          <a:xfrm>
            <a:off x="496449" y="1395063"/>
            <a:ext cx="104638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26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1B05F0-FC64-D3D7-02C1-5F5DA4A88339}"/>
              </a:ext>
            </a:extLst>
          </p:cNvPr>
          <p:cNvSpPr txBox="1"/>
          <p:nvPr/>
        </p:nvSpPr>
        <p:spPr>
          <a:xfrm>
            <a:off x="409680" y="1454081"/>
            <a:ext cx="1124551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Baskerville"/>
              </a:rPr>
              <a:t>Notification Actor: </a:t>
            </a:r>
            <a:endParaRPr lang="en-US">
              <a:latin typeface="Baskerville"/>
              <a:cs typeface="Calibri" panose="020F0502020204030204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>
                <a:latin typeface="Baskerville"/>
              </a:rPr>
              <a:t>Sends notifications to customers. ✅</a:t>
            </a:r>
            <a:endParaRPr lang="en-US">
              <a:latin typeface="Baskerville"/>
              <a:cs typeface="Calibri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>
                <a:latin typeface="Baskerville"/>
              </a:rPr>
              <a:t>Send order confirmations. ✅</a:t>
            </a:r>
            <a:endParaRPr lang="en-US">
              <a:latin typeface="Baskerville"/>
              <a:cs typeface="Calibri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>
                <a:latin typeface="Baskerville"/>
              </a:rPr>
              <a:t>Notify customers about all the events. ✅</a:t>
            </a:r>
            <a:endParaRPr lang="en-US">
              <a:latin typeface="Baskerville"/>
              <a:cs typeface="Calibri"/>
            </a:endParaRP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  <a:latin typeface="Baskerville"/>
                <a:cs typeface="Calibri" panose="020F0502020204030204"/>
              </a:rPr>
              <a:t>Change in implementation:</a:t>
            </a:r>
            <a:r>
              <a:rPr lang="en-US">
                <a:latin typeface="Baskerville"/>
                <a:cs typeface="Calibri"/>
              </a:rPr>
              <a:t> Though we haven't implemented a specific Notification Actor, all the functionalities have been implemented through other actors</a:t>
            </a:r>
          </a:p>
          <a:p>
            <a:endParaRPr lang="en-US">
              <a:latin typeface="Baskerville"/>
              <a:cs typeface="Calibri"/>
            </a:endParaRPr>
          </a:p>
          <a:p>
            <a:endParaRPr lang="en-US">
              <a:latin typeface="Baskerville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err="1">
                <a:latin typeface="Baskerville"/>
              </a:rPr>
              <a:t>InventoryManager</a:t>
            </a:r>
            <a:r>
              <a:rPr lang="en-US">
                <a:latin typeface="Baskerville"/>
              </a:rPr>
              <a:t> Actor: </a:t>
            </a:r>
            <a:endParaRPr lang="en-US">
              <a:latin typeface="Baskerville"/>
              <a:cs typeface="Calibri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>
                <a:latin typeface="Baskerville"/>
              </a:rPr>
              <a:t>Manages the overall ticket inventory for all events. ✅</a:t>
            </a:r>
            <a:endParaRPr lang="en-US">
              <a:latin typeface="Baskerville"/>
              <a:cs typeface="Calibri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>
                <a:latin typeface="Baskerville"/>
                <a:cs typeface="Calibri"/>
              </a:rPr>
              <a:t>Track available tickets. ✅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>
                <a:latin typeface="Baskerville"/>
                <a:cs typeface="Calibri"/>
              </a:rPr>
              <a:t>Handle restocking of tickets ✅</a:t>
            </a:r>
          </a:p>
          <a:p>
            <a:endParaRPr lang="en-US">
              <a:latin typeface="Baskerville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2CA7B7-8145-748B-39D6-8C1A4B8E0284}"/>
              </a:ext>
            </a:extLst>
          </p:cNvPr>
          <p:cNvSpPr/>
          <p:nvPr/>
        </p:nvSpPr>
        <p:spPr>
          <a:xfrm>
            <a:off x="1450876" y="268215"/>
            <a:ext cx="9454551" cy="129396"/>
          </a:xfrm>
          <a:prstGeom prst="rect">
            <a:avLst/>
          </a:prstGeom>
          <a:solidFill>
            <a:srgbClr val="F97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1EE20-FC89-4000-DA34-A28D14E3AE8C}"/>
              </a:ext>
            </a:extLst>
          </p:cNvPr>
          <p:cNvSpPr txBox="1"/>
          <p:nvPr/>
        </p:nvSpPr>
        <p:spPr>
          <a:xfrm>
            <a:off x="520262" y="617882"/>
            <a:ext cx="609600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</a:rPr>
              <a:t>USE CASES – ACTORS AND ACTIONS</a:t>
            </a:r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Calibri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500D18-920F-19B5-E5D2-758BCD46605D}"/>
              </a:ext>
            </a:extLst>
          </p:cNvPr>
          <p:cNvCxnSpPr/>
          <p:nvPr/>
        </p:nvCxnSpPr>
        <p:spPr>
          <a:xfrm>
            <a:off x="520262" y="1079547"/>
            <a:ext cx="104638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63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77670B3-0B07-E342-6A17-560A776AE4F8}"/>
              </a:ext>
            </a:extLst>
          </p:cNvPr>
          <p:cNvSpPr txBox="1"/>
          <p:nvPr/>
        </p:nvSpPr>
        <p:spPr>
          <a:xfrm>
            <a:off x="3939144" y="799458"/>
            <a:ext cx="395858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>
                <a:rot lat="0" lon="0" rev="18000000"/>
              </a:lightRig>
            </a:scene3d>
            <a:sp3d extrusionH="38100" contourW="6350" prstMaterial="clear">
              <a:bevelT w="88900" h="88900"/>
              <a:bevelB w="101600" h="120650"/>
            </a:sp3d>
          </a:bodyPr>
          <a:lstStyle/>
          <a:p>
            <a:r>
              <a:rPr lang="en-US" sz="2800" b="1">
                <a:solidFill>
                  <a:schemeClr val="accent6"/>
                </a:solidFill>
              </a:rPr>
              <a:t>ITS TIME FOR OUR DEMO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5749A9-8455-FDDE-B89B-A3B176525BA9}"/>
              </a:ext>
            </a:extLst>
          </p:cNvPr>
          <p:cNvSpPr/>
          <p:nvPr/>
        </p:nvSpPr>
        <p:spPr>
          <a:xfrm>
            <a:off x="1450876" y="268215"/>
            <a:ext cx="9454551" cy="129396"/>
          </a:xfrm>
          <a:prstGeom prst="rect">
            <a:avLst/>
          </a:prstGeom>
          <a:solidFill>
            <a:srgbClr val="F97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0DEA8B-BF39-00BB-8AD3-2229CCE66B0B}"/>
              </a:ext>
            </a:extLst>
          </p:cNvPr>
          <p:cNvCxnSpPr/>
          <p:nvPr/>
        </p:nvCxnSpPr>
        <p:spPr>
          <a:xfrm>
            <a:off x="686517" y="1476711"/>
            <a:ext cx="104638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40DAC3F1-5F53-B95E-852A-F3EDEA402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16" y="2760603"/>
            <a:ext cx="10463841" cy="34974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DDC79F-BF5B-CBDE-9359-B4347A06F722}"/>
              </a:ext>
            </a:extLst>
          </p:cNvPr>
          <p:cNvSpPr txBox="1"/>
          <p:nvPr/>
        </p:nvSpPr>
        <p:spPr>
          <a:xfrm>
            <a:off x="686516" y="1582458"/>
            <a:ext cx="20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 to hit Postman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" name="3D Model 17" descr="Dark Gray Curved thick arrow">
                <a:extLst>
                  <a:ext uri="{FF2B5EF4-FFF2-40B4-BE49-F238E27FC236}">
                    <a16:creationId xmlns:a16="http://schemas.microsoft.com/office/drawing/2014/main" id="{4BB03086-15B2-04F5-EBDD-A2D1F346A4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765389"/>
                  </p:ext>
                </p:extLst>
              </p:nvPr>
            </p:nvGraphicFramePr>
            <p:xfrm>
              <a:off x="3427488" y="1968154"/>
              <a:ext cx="2490948" cy="152490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490948" cy="1524900"/>
                    </a:xfrm>
                    <a:prstGeom prst="rect">
                      <a:avLst/>
                    </a:prstGeom>
                  </am3d:spPr>
                  <am3d:camera>
                    <am3d:pos x="0" y="0" z="63210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483504" d="1000000"/>
                    <am3d:preTrans dx="-899407" dy="-11281883" dz="-5598506"/>
                    <am3d:scale>
                      <am3d:sx n="1000000" d="1000000"/>
                      <am3d:sy n="1000000" d="1000000"/>
                      <am3d:sz n="1000000" d="1000000"/>
                    </am3d:scale>
                    <am3d:rot ax="-589392" ay="-1257989" az="212719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3484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" name="3D Model 17" descr="Dark Gray Curved thick arrow">
                <a:extLst>
                  <a:ext uri="{FF2B5EF4-FFF2-40B4-BE49-F238E27FC236}">
                    <a16:creationId xmlns:a16="http://schemas.microsoft.com/office/drawing/2014/main" id="{4BB03086-15B2-04F5-EBDD-A2D1F346A4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7488" y="1968154"/>
                <a:ext cx="2490948" cy="15249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4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822</Words>
  <Application>Microsoft Macintosh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Baskerville</vt:lpstr>
      <vt:lpstr>Calibri</vt:lpstr>
      <vt:lpstr>Calibri Light</vt:lpstr>
      <vt:lpstr>Courier New</vt:lpstr>
      <vt:lpstr>Office Theme</vt:lpstr>
      <vt:lpstr>SCALABLE TICKET SELLER</vt:lpstr>
      <vt:lpstr>PowerPoint Presentation</vt:lpstr>
      <vt:lpstr>PowerPoint Presentation</vt:lpstr>
      <vt:lpstr>PowerPoint Presentation</vt:lpstr>
      <vt:lpstr>MILESTONES/SPRINTS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DID WE ACHIEVE OUR PROJECT GOALS?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TICKET SELLER</dc:title>
  <dc:creator>Suraj Visveswaraiya</dc:creator>
  <cp:lastModifiedBy>Suraj Visveswaraiya</cp:lastModifiedBy>
  <cp:revision>12</cp:revision>
  <dcterms:created xsi:type="dcterms:W3CDTF">2023-12-06T05:27:49Z</dcterms:created>
  <dcterms:modified xsi:type="dcterms:W3CDTF">2023-12-07T16:14:17Z</dcterms:modified>
</cp:coreProperties>
</file>