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577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8AF4-682D-1A36-A2BB-22A90653E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FE47B-183F-B9AF-AA4D-99F2FC890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9895-695F-8322-1C73-FA3A3F91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802C-69CC-210A-0A30-E4D3B57D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54F6-4264-62A6-D6FB-C3E52187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B0B2-60FB-B7AF-78A9-57039B3C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4117C-EC36-D097-1D4A-7D47FAE7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1E3D-25C0-D5F1-6DFD-A452176B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6747-870D-159D-F389-8FD41BD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16D9-F0B5-2FE6-821B-5879E1D8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337BA-2732-7F6A-1A98-17118855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76C3C-2A19-5D2D-BC08-7D10BCD2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CC34-3A68-FB0A-E29C-F2CE029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F783-530B-7643-3FC4-D1711C0F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C256-BADA-EAF0-8B47-04ADCDFD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7870-10DA-DA99-7329-165DE367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B7CF-E980-D856-89EE-13DD4CDC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EA53-66FF-ECDB-3069-C2FD83A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FFE4-1B90-4E9C-D58C-0AA4DFC5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6FE1-B4D5-7B23-0297-3838DAF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E154-D3B1-E76C-2AD5-F62258C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6BF8-1656-0A6E-30E0-BD080BE10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9676-0C9A-8270-B957-388952E8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D0B0-78F8-902B-1DF4-43ABC80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80A5-170A-2147-DAA1-DF7CC426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9814-C166-577B-5436-79DAE7C9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3116-94A4-E0B3-8FA0-D57959EA6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7655C-AB9D-6257-C33D-2BE55140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0CB23-1F63-CD7C-310B-9B7913ED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4F45B-1723-7FFC-395E-1D8B12C5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535C-606F-07CE-ED41-19E1288C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56B-8BF8-05FA-A7ED-411F827F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CACA-5219-602C-CEBC-68FD27F9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294E8-EE3E-FDC1-D904-2782C3CF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5A0C3-2D6B-E838-9600-E14277D8E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CEF6A-00CC-3812-A665-8E5C0221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B6831-41C0-2067-27A3-84B6E5EE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75895-B93D-3DB5-4230-971BDED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5A98B-58D9-A48D-B28D-A99AD5B6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1E96-E488-50DC-1815-FCF3496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57016-A78D-1054-C5A4-83380BA6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16061-A589-55FB-66B8-3261BE0E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CA499-0CD1-B484-00F1-58357FBF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4CD7B-78B5-985D-3FEA-3D196258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DBFC4-F4B3-D994-1C8A-CA9FEA54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74CD-2422-729A-87DD-D5EAB171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E5CA-C886-B749-FBDB-318938FA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A4F-511D-18C3-7698-03FDD8E7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7569A-6B0A-2E92-53A3-F0A30C18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4B019-8553-F99C-7A89-417E8D80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932B2-4246-98E1-0539-A8410EC6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6C720-C55A-2F38-1463-EDEDB889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C919-8C47-30AD-1457-C643463D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67B79-3D42-DC8A-51BC-B87AEC6E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139AA-7306-789B-2A94-E3C2AC9A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4845-2452-0D58-57EA-A3DA0F8C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70F5-4F25-B70E-7487-DFA42D97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9776-ED8D-BA3C-5B6E-D3429CA8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A29C3-9DF3-6FB9-9277-EC7B268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B0D1F-E88D-3E33-01E5-BE2010F38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DA96-8AE1-8141-F1ED-A854D947C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96A9-C4B6-4E46-B95A-602D8D3E39E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A6E8-4DD7-1A0A-E700-F60AF5A08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ED53-9FE6-CF8F-8997-5DE99C22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4A0C-9587-154C-A405-B3C124CCB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C1941B-6F63-640F-A63B-AEC856ADAB7D}"/>
              </a:ext>
            </a:extLst>
          </p:cNvPr>
          <p:cNvSpPr/>
          <p:nvPr/>
        </p:nvSpPr>
        <p:spPr>
          <a:xfrm>
            <a:off x="5573485" y="1023257"/>
            <a:ext cx="870857" cy="8708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51983-8B7D-D3C2-28AA-CAE871BEDE2D}"/>
              </a:ext>
            </a:extLst>
          </p:cNvPr>
          <p:cNvSpPr/>
          <p:nvPr/>
        </p:nvSpPr>
        <p:spPr>
          <a:xfrm>
            <a:off x="3276600" y="2634342"/>
            <a:ext cx="870857" cy="8708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577BE8-A1B9-61B2-931A-4A3DE064C2CE}"/>
              </a:ext>
            </a:extLst>
          </p:cNvPr>
          <p:cNvSpPr/>
          <p:nvPr/>
        </p:nvSpPr>
        <p:spPr>
          <a:xfrm>
            <a:off x="5573484" y="2634341"/>
            <a:ext cx="870857" cy="8708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A95703-6BAE-2C8C-33F4-4EA9A909950F}"/>
              </a:ext>
            </a:extLst>
          </p:cNvPr>
          <p:cNvSpPr/>
          <p:nvPr/>
        </p:nvSpPr>
        <p:spPr>
          <a:xfrm>
            <a:off x="7870368" y="2634340"/>
            <a:ext cx="870857" cy="8708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952BB7-5674-A54F-F73B-639F225D6C9F}"/>
              </a:ext>
            </a:extLst>
          </p:cNvPr>
          <p:cNvSpPr/>
          <p:nvPr/>
        </p:nvSpPr>
        <p:spPr>
          <a:xfrm>
            <a:off x="5573483" y="4245425"/>
            <a:ext cx="870857" cy="8708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977D34-5230-8518-776B-E1058740F86A}"/>
              </a:ext>
            </a:extLst>
          </p:cNvPr>
          <p:cNvSpPr/>
          <p:nvPr/>
        </p:nvSpPr>
        <p:spPr>
          <a:xfrm>
            <a:off x="3276600" y="4245425"/>
            <a:ext cx="870857" cy="8708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C00CD-C60C-D9B0-8AD8-7F33123BACBC}"/>
              </a:ext>
            </a:extLst>
          </p:cNvPr>
          <p:cNvCxnSpPr>
            <a:stCxn id="4" idx="2"/>
            <a:endCxn id="6" idx="7"/>
          </p:cNvCxnSpPr>
          <p:nvPr/>
        </p:nvCxnSpPr>
        <p:spPr>
          <a:xfrm flipH="1">
            <a:off x="4019923" y="1458686"/>
            <a:ext cx="1553562" cy="1303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E18A29-40CC-B5C9-10EC-369E8A3DB7C6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6444342" y="1458686"/>
            <a:ext cx="1553560" cy="1303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A3A9F-CCA4-24EC-4321-FE53BC0C3897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6008913" y="1894114"/>
            <a:ext cx="1" cy="740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09DC2-7F2B-B103-6AF2-ABA5B473377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6008912" y="3505198"/>
            <a:ext cx="1" cy="740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D791FF-A008-5315-C18A-34C8CC5ADF51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3712029" y="3505199"/>
            <a:ext cx="0" cy="74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803DB5-4D57-A4FB-0EB4-FEEA5E6806C0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V="1">
            <a:off x="8305797" y="3505197"/>
            <a:ext cx="0" cy="740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3715BF-30C7-5466-4EEA-CFB2073DDEDF}"/>
              </a:ext>
            </a:extLst>
          </p:cNvPr>
          <p:cNvSpPr txBox="1"/>
          <p:nvPr/>
        </p:nvSpPr>
        <p:spPr>
          <a:xfrm>
            <a:off x="355415" y="2761874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Agency/Event Manager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AD04F-BC84-294E-583A-3F1024747892}"/>
              </a:ext>
            </a:extLst>
          </p:cNvPr>
          <p:cNvSpPr txBox="1"/>
          <p:nvPr/>
        </p:nvSpPr>
        <p:spPr>
          <a:xfrm>
            <a:off x="2481943" y="449618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83762-871F-E96F-A70C-C238D20FF0FD}"/>
              </a:ext>
            </a:extLst>
          </p:cNvPr>
          <p:cNvSpPr txBox="1"/>
          <p:nvPr/>
        </p:nvSpPr>
        <p:spPr>
          <a:xfrm>
            <a:off x="4755525" y="2827970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TicketSeller</a:t>
            </a:r>
            <a:r>
              <a:rPr lang="en-US" dirty="0"/>
              <a:t>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9FBD2B-6260-7B04-AC71-530C127FC120}"/>
              </a:ext>
            </a:extLst>
          </p:cNvPr>
          <p:cNvSpPr txBox="1"/>
          <p:nvPr/>
        </p:nvSpPr>
        <p:spPr>
          <a:xfrm>
            <a:off x="6331753" y="4865519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4B87D-974C-495D-21B4-601E59E86892}"/>
              </a:ext>
            </a:extLst>
          </p:cNvPr>
          <p:cNvSpPr txBox="1"/>
          <p:nvPr/>
        </p:nvSpPr>
        <p:spPr>
          <a:xfrm>
            <a:off x="8202825" y="2885102"/>
            <a:ext cx="19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Manager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0A857C-8732-105D-509B-E179E2052240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4147457" y="3254434"/>
            <a:ext cx="1426026" cy="1426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5EADBA2-CA0B-50A7-BC6B-5BD98CC89727}"/>
              </a:ext>
            </a:extLst>
          </p:cNvPr>
          <p:cNvSpPr/>
          <p:nvPr/>
        </p:nvSpPr>
        <p:spPr>
          <a:xfrm>
            <a:off x="7870368" y="4245422"/>
            <a:ext cx="870857" cy="8708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ED71A-3E65-708E-AE34-A89E90575862}"/>
              </a:ext>
            </a:extLst>
          </p:cNvPr>
          <p:cNvSpPr txBox="1"/>
          <p:nvPr/>
        </p:nvSpPr>
        <p:spPr>
          <a:xfrm>
            <a:off x="8741225" y="453054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B4A736-EA3B-AE75-5452-DDE566BACC33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6331753" y="3254434"/>
            <a:ext cx="1538615" cy="1426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Visveswaraiya</dc:creator>
  <cp:lastModifiedBy>Suraj Visveswaraiya</cp:lastModifiedBy>
  <cp:revision>1</cp:revision>
  <dcterms:created xsi:type="dcterms:W3CDTF">2023-11-29T16:12:01Z</dcterms:created>
  <dcterms:modified xsi:type="dcterms:W3CDTF">2023-12-01T06:44:10Z</dcterms:modified>
</cp:coreProperties>
</file>