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9" r:id="rId3"/>
    <p:sldId id="279" r:id="rId4"/>
    <p:sldId id="312" r:id="rId5"/>
    <p:sldId id="260" r:id="rId6"/>
    <p:sldId id="259" r:id="rId7"/>
    <p:sldId id="309" r:id="rId8"/>
    <p:sldId id="261" r:id="rId9"/>
    <p:sldId id="303" r:id="rId10"/>
    <p:sldId id="270" r:id="rId11"/>
    <p:sldId id="298" r:id="rId12"/>
    <p:sldId id="304" r:id="rId13"/>
    <p:sldId id="306" r:id="rId14"/>
    <p:sldId id="305" r:id="rId15"/>
    <p:sldId id="302" r:id="rId16"/>
    <p:sldId id="307" r:id="rId17"/>
    <p:sldId id="310" r:id="rId18"/>
    <p:sldId id="313" r:id="rId19"/>
    <p:sldId id="314" r:id="rId20"/>
    <p:sldId id="315" r:id="rId21"/>
    <p:sldId id="272" r:id="rId22"/>
    <p:sldId id="311" r:id="rId23"/>
    <p:sldId id="297"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640978-A8FF-43EE-B671-9C443A1082D5}" v="8" dt="2024-05-27T15:53:18.7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588" y="-6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shan M.R" userId="3da31af7c99a5919" providerId="LiveId" clId="{C9640978-A8FF-43EE-B671-9C443A1082D5}"/>
    <pc:docChg chg="undo custSel addSld delSld modSld sldOrd">
      <pc:chgData name="Darshan M.R" userId="3da31af7c99a5919" providerId="LiveId" clId="{C9640978-A8FF-43EE-B671-9C443A1082D5}" dt="2024-05-27T15:56:52.252" v="269" actId="20577"/>
      <pc:docMkLst>
        <pc:docMk/>
      </pc:docMkLst>
      <pc:sldChg chg="modSp mod">
        <pc:chgData name="Darshan M.R" userId="3da31af7c99a5919" providerId="LiveId" clId="{C9640978-A8FF-43EE-B671-9C443A1082D5}" dt="2024-05-27T15:51:43.430" v="209" actId="20577"/>
        <pc:sldMkLst>
          <pc:docMk/>
          <pc:sldMk cId="1503916625" sldId="256"/>
        </pc:sldMkLst>
        <pc:spChg chg="mod">
          <ac:chgData name="Darshan M.R" userId="3da31af7c99a5919" providerId="LiveId" clId="{C9640978-A8FF-43EE-B671-9C443A1082D5}" dt="2024-05-27T15:51:43.430" v="209" actId="20577"/>
          <ac:spMkLst>
            <pc:docMk/>
            <pc:sldMk cId="1503916625" sldId="256"/>
            <ac:spMk id="3" creationId="{4E8D5AD5-AD2E-497C-997E-6CCDCC8F8008}"/>
          </ac:spMkLst>
        </pc:spChg>
        <pc:spChg chg="mod">
          <ac:chgData name="Darshan M.R" userId="3da31af7c99a5919" providerId="LiveId" clId="{C9640978-A8FF-43EE-B671-9C443A1082D5}" dt="2024-05-27T15:30:50.660" v="38" actId="1076"/>
          <ac:spMkLst>
            <pc:docMk/>
            <pc:sldMk cId="1503916625" sldId="256"/>
            <ac:spMk id="5" creationId="{5F5D982E-791B-DDC6-4B6A-514ACEA2496E}"/>
          </ac:spMkLst>
        </pc:spChg>
        <pc:spChg chg="mod">
          <ac:chgData name="Darshan M.R" userId="3da31af7c99a5919" providerId="LiveId" clId="{C9640978-A8FF-43EE-B671-9C443A1082D5}" dt="2024-05-27T15:44:46.559" v="101" actId="6549"/>
          <ac:spMkLst>
            <pc:docMk/>
            <pc:sldMk cId="1503916625" sldId="256"/>
            <ac:spMk id="7" creationId="{60CDED10-AA29-209A-9878-E21F962C3291}"/>
          </ac:spMkLst>
        </pc:spChg>
        <pc:spChg chg="mod">
          <ac:chgData name="Darshan M.R" userId="3da31af7c99a5919" providerId="LiveId" clId="{C9640978-A8FF-43EE-B671-9C443A1082D5}" dt="2024-05-27T15:51:35.714" v="207" actId="20577"/>
          <ac:spMkLst>
            <pc:docMk/>
            <pc:sldMk cId="1503916625" sldId="256"/>
            <ac:spMk id="8" creationId="{33E687DF-9AA4-7B65-B77F-32756D016217}"/>
          </ac:spMkLst>
        </pc:spChg>
        <pc:spChg chg="mod">
          <ac:chgData name="Darshan M.R" userId="3da31af7c99a5919" providerId="LiveId" clId="{C9640978-A8FF-43EE-B671-9C443A1082D5}" dt="2024-05-27T15:44:56.585" v="130" actId="20577"/>
          <ac:spMkLst>
            <pc:docMk/>
            <pc:sldMk cId="1503916625" sldId="256"/>
            <ac:spMk id="9" creationId="{07C2F8D0-110B-605E-AEFE-67096B4EE94B}"/>
          </ac:spMkLst>
        </pc:spChg>
      </pc:sldChg>
      <pc:sldChg chg="modSp add mod">
        <pc:chgData name="Darshan M.R" userId="3da31af7c99a5919" providerId="LiveId" clId="{C9640978-A8FF-43EE-B671-9C443A1082D5}" dt="2024-05-27T15:55:13.844" v="223" actId="20577"/>
        <pc:sldMkLst>
          <pc:docMk/>
          <pc:sldMk cId="2314189005" sldId="259"/>
        </pc:sldMkLst>
        <pc:spChg chg="mod">
          <ac:chgData name="Darshan M.R" userId="3da31af7c99a5919" providerId="LiveId" clId="{C9640978-A8FF-43EE-B671-9C443A1082D5}" dt="2024-05-27T15:55:13.844" v="223" actId="20577"/>
          <ac:spMkLst>
            <pc:docMk/>
            <pc:sldMk cId="2314189005" sldId="259"/>
            <ac:spMk id="2" creationId="{6EF61439-6C1E-B4E9-7A66-64B8186A1079}"/>
          </ac:spMkLst>
        </pc:spChg>
        <pc:spChg chg="mod">
          <ac:chgData name="Darshan M.R" userId="3da31af7c99a5919" providerId="LiveId" clId="{C9640978-A8FF-43EE-B671-9C443A1082D5}" dt="2024-05-27T15:54:56.679" v="217" actId="1076"/>
          <ac:spMkLst>
            <pc:docMk/>
            <pc:sldMk cId="2314189005" sldId="259"/>
            <ac:spMk id="3" creationId="{ED0595E6-A54E-A4DF-8605-5799C13C1388}"/>
          </ac:spMkLst>
        </pc:spChg>
      </pc:sldChg>
      <pc:sldChg chg="modSp add del mod ord">
        <pc:chgData name="Darshan M.R" userId="3da31af7c99a5919" providerId="LiveId" clId="{C9640978-A8FF-43EE-B671-9C443A1082D5}" dt="2024-05-27T15:28:02.467" v="24" actId="20577"/>
        <pc:sldMkLst>
          <pc:docMk/>
          <pc:sldMk cId="2538077723" sldId="269"/>
        </pc:sldMkLst>
        <pc:spChg chg="mod">
          <ac:chgData name="Darshan M.R" userId="3da31af7c99a5919" providerId="LiveId" clId="{C9640978-A8FF-43EE-B671-9C443A1082D5}" dt="2024-05-27T15:28:02.467" v="24" actId="20577"/>
          <ac:spMkLst>
            <pc:docMk/>
            <pc:sldMk cId="2538077723" sldId="269"/>
            <ac:spMk id="3" creationId="{A3B74849-98BF-B0DF-F757-D197FF00C23A}"/>
          </ac:spMkLst>
        </pc:spChg>
      </pc:sldChg>
      <pc:sldChg chg="modSp mod">
        <pc:chgData name="Darshan M.R" userId="3da31af7c99a5919" providerId="LiveId" clId="{C9640978-A8FF-43EE-B671-9C443A1082D5}" dt="2024-05-27T15:55:36.453" v="250" actId="20577"/>
        <pc:sldMkLst>
          <pc:docMk/>
          <pc:sldMk cId="2710075656" sldId="272"/>
        </pc:sldMkLst>
        <pc:spChg chg="mod">
          <ac:chgData name="Darshan M.R" userId="3da31af7c99a5919" providerId="LiveId" clId="{C9640978-A8FF-43EE-B671-9C443A1082D5}" dt="2024-05-27T15:55:36.453" v="250" actId="20577"/>
          <ac:spMkLst>
            <pc:docMk/>
            <pc:sldMk cId="2710075656" sldId="272"/>
            <ac:spMk id="2" creationId="{28830C7A-DF0E-5A6B-4F88-28F0802439D2}"/>
          </ac:spMkLst>
        </pc:spChg>
      </pc:sldChg>
      <pc:sldChg chg="modSp mod">
        <pc:chgData name="Darshan M.R" userId="3da31af7c99a5919" providerId="LiveId" clId="{C9640978-A8FF-43EE-B671-9C443A1082D5}" dt="2024-05-27T15:56:52.252" v="269" actId="20577"/>
        <pc:sldMkLst>
          <pc:docMk/>
          <pc:sldMk cId="1486088549" sldId="297"/>
        </pc:sldMkLst>
        <pc:spChg chg="mod">
          <ac:chgData name="Darshan M.R" userId="3da31af7c99a5919" providerId="LiveId" clId="{C9640978-A8FF-43EE-B671-9C443A1082D5}" dt="2024-05-27T15:56:52.252" v="269" actId="20577"/>
          <ac:spMkLst>
            <pc:docMk/>
            <pc:sldMk cId="1486088549" sldId="297"/>
            <ac:spMk id="2" creationId="{49A32B35-0740-AA41-0831-5ADF71A51424}"/>
          </ac:spMkLst>
        </pc:spChg>
      </pc:sldChg>
      <pc:sldChg chg="modSp mod">
        <pc:chgData name="Darshan M.R" userId="3da31af7c99a5919" providerId="LiveId" clId="{C9640978-A8FF-43EE-B671-9C443A1082D5}" dt="2024-05-27T15:44:24.822" v="100" actId="115"/>
        <pc:sldMkLst>
          <pc:docMk/>
          <pc:sldMk cId="2087094150" sldId="298"/>
        </pc:sldMkLst>
        <pc:spChg chg="mod">
          <ac:chgData name="Darshan M.R" userId="3da31af7c99a5919" providerId="LiveId" clId="{C9640978-A8FF-43EE-B671-9C443A1082D5}" dt="2024-05-27T15:44:24.822" v="100" actId="115"/>
          <ac:spMkLst>
            <pc:docMk/>
            <pc:sldMk cId="2087094150" sldId="298"/>
            <ac:spMk id="2" creationId="{24944CB5-4413-550D-0365-E0784E02CE04}"/>
          </ac:spMkLst>
        </pc:spChg>
      </pc:sldChg>
      <pc:sldChg chg="modSp mod">
        <pc:chgData name="Darshan M.R" userId="3da31af7c99a5919" providerId="LiveId" clId="{C9640978-A8FF-43EE-B671-9C443A1082D5}" dt="2024-05-27T15:39:19.603" v="87" actId="20577"/>
        <pc:sldMkLst>
          <pc:docMk/>
          <pc:sldMk cId="1746612702" sldId="302"/>
        </pc:sldMkLst>
        <pc:spChg chg="mod">
          <ac:chgData name="Darshan M.R" userId="3da31af7c99a5919" providerId="LiveId" clId="{C9640978-A8FF-43EE-B671-9C443A1082D5}" dt="2024-05-27T15:39:19.603" v="87" actId="20577"/>
          <ac:spMkLst>
            <pc:docMk/>
            <pc:sldMk cId="1746612702" sldId="302"/>
            <ac:spMk id="5" creationId="{00000000-0000-0000-0000-000000000000}"/>
          </ac:spMkLst>
        </pc:spChg>
      </pc:sldChg>
      <pc:sldChg chg="modSp mod">
        <pc:chgData name="Darshan M.R" userId="3da31af7c99a5919" providerId="LiveId" clId="{C9640978-A8FF-43EE-B671-9C443A1082D5}" dt="2024-05-27T15:45:48.835" v="133" actId="2711"/>
        <pc:sldMkLst>
          <pc:docMk/>
          <pc:sldMk cId="885121619" sldId="304"/>
        </pc:sldMkLst>
        <pc:spChg chg="mod">
          <ac:chgData name="Darshan M.R" userId="3da31af7c99a5919" providerId="LiveId" clId="{C9640978-A8FF-43EE-B671-9C443A1082D5}" dt="2024-05-27T15:45:48.835" v="133" actId="2711"/>
          <ac:spMkLst>
            <pc:docMk/>
            <pc:sldMk cId="885121619" sldId="304"/>
            <ac:spMk id="6" creationId="{00000000-0000-0000-0000-000000000000}"/>
          </ac:spMkLst>
        </pc:spChg>
      </pc:sldChg>
      <pc:sldChg chg="modSp mod">
        <pc:chgData name="Darshan M.R" userId="3da31af7c99a5919" providerId="LiveId" clId="{C9640978-A8FF-43EE-B671-9C443A1082D5}" dt="2024-05-27T15:37:34.939" v="85" actId="2711"/>
        <pc:sldMkLst>
          <pc:docMk/>
          <pc:sldMk cId="2396323742" sldId="309"/>
        </pc:sldMkLst>
        <pc:spChg chg="mod">
          <ac:chgData name="Darshan M.R" userId="3da31af7c99a5919" providerId="LiveId" clId="{C9640978-A8FF-43EE-B671-9C443A1082D5}" dt="2024-05-27T15:36:39.561" v="78" actId="2711"/>
          <ac:spMkLst>
            <pc:docMk/>
            <pc:sldMk cId="2396323742" sldId="309"/>
            <ac:spMk id="4" creationId="{5E181DD9-6058-53D2-40F5-CB2C3CF1E9EE}"/>
          </ac:spMkLst>
        </pc:spChg>
        <pc:spChg chg="mod">
          <ac:chgData name="Darshan M.R" userId="3da31af7c99a5919" providerId="LiveId" clId="{C9640978-A8FF-43EE-B671-9C443A1082D5}" dt="2024-05-27T15:36:57.548" v="80" actId="2711"/>
          <ac:spMkLst>
            <pc:docMk/>
            <pc:sldMk cId="2396323742" sldId="309"/>
            <ac:spMk id="5" creationId="{11DA8E78-760F-718B-5933-3BF7B8335687}"/>
          </ac:spMkLst>
        </pc:spChg>
        <pc:spChg chg="mod">
          <ac:chgData name="Darshan M.R" userId="3da31af7c99a5919" providerId="LiveId" clId="{C9640978-A8FF-43EE-B671-9C443A1082D5}" dt="2024-05-27T15:37:34.939" v="85" actId="2711"/>
          <ac:spMkLst>
            <pc:docMk/>
            <pc:sldMk cId="2396323742" sldId="309"/>
            <ac:spMk id="6" creationId="{7DF44BFE-2877-A118-49AD-1AA5D193DD0E}"/>
          </ac:spMkLst>
        </pc:spChg>
        <pc:spChg chg="mod">
          <ac:chgData name="Darshan M.R" userId="3da31af7c99a5919" providerId="LiveId" clId="{C9640978-A8FF-43EE-B671-9C443A1082D5}" dt="2024-05-27T15:36:50.969" v="79" actId="2711"/>
          <ac:spMkLst>
            <pc:docMk/>
            <pc:sldMk cId="2396323742" sldId="309"/>
            <ac:spMk id="7" creationId="{EFA8A03F-7C3D-5164-6B4C-9E320A60A186}"/>
          </ac:spMkLst>
        </pc:spChg>
        <pc:spChg chg="mod">
          <ac:chgData name="Darshan M.R" userId="3da31af7c99a5919" providerId="LiveId" clId="{C9640978-A8FF-43EE-B671-9C443A1082D5}" dt="2024-05-27T15:37:11.312" v="82" actId="2711"/>
          <ac:spMkLst>
            <pc:docMk/>
            <pc:sldMk cId="2396323742" sldId="309"/>
            <ac:spMk id="8" creationId="{F798795B-4C1D-4D27-5F80-87857248B29A}"/>
          </ac:spMkLst>
        </pc:spChg>
        <pc:spChg chg="mod">
          <ac:chgData name="Darshan M.R" userId="3da31af7c99a5919" providerId="LiveId" clId="{C9640978-A8FF-43EE-B671-9C443A1082D5}" dt="2024-05-27T15:37:18.917" v="83" actId="2711"/>
          <ac:spMkLst>
            <pc:docMk/>
            <pc:sldMk cId="2396323742" sldId="309"/>
            <ac:spMk id="10" creationId="{FC5EBE39-EAAE-D53F-D83B-8E9DE80BBEEF}"/>
          </ac:spMkLst>
        </pc:spChg>
        <pc:spChg chg="mod">
          <ac:chgData name="Darshan M.R" userId="3da31af7c99a5919" providerId="LiveId" clId="{C9640978-A8FF-43EE-B671-9C443A1082D5}" dt="2024-05-27T15:37:26.787" v="84" actId="2711"/>
          <ac:spMkLst>
            <pc:docMk/>
            <pc:sldMk cId="2396323742" sldId="309"/>
            <ac:spMk id="11" creationId="{410DECA0-54FB-4945-7EEB-C2397EDACBDA}"/>
          </ac:spMkLst>
        </pc:spChg>
        <pc:spChg chg="mod">
          <ac:chgData name="Darshan M.R" userId="3da31af7c99a5919" providerId="LiveId" clId="{C9640978-A8FF-43EE-B671-9C443A1082D5}" dt="2024-05-27T15:33:47.245" v="62" actId="1076"/>
          <ac:spMkLst>
            <pc:docMk/>
            <pc:sldMk cId="2396323742" sldId="309"/>
            <ac:spMk id="42" creationId="{5CA7861C-8FC9-ACA2-00A6-1A6CB82E501A}"/>
          </ac:spMkLst>
        </pc:spChg>
        <pc:spChg chg="mod">
          <ac:chgData name="Darshan M.R" userId="3da31af7c99a5919" providerId="LiveId" clId="{C9640978-A8FF-43EE-B671-9C443A1082D5}" dt="2024-05-27T15:34:35.499" v="69" actId="208"/>
          <ac:spMkLst>
            <pc:docMk/>
            <pc:sldMk cId="2396323742" sldId="309"/>
            <ac:spMk id="50" creationId="{00000000-0000-0000-0000-000000000000}"/>
          </ac:spMkLst>
        </pc:spChg>
        <pc:spChg chg="mod">
          <ac:chgData name="Darshan M.R" userId="3da31af7c99a5919" providerId="LiveId" clId="{C9640978-A8FF-43EE-B671-9C443A1082D5}" dt="2024-05-27T15:37:02.570" v="81" actId="2711"/>
          <ac:spMkLst>
            <pc:docMk/>
            <pc:sldMk cId="2396323742" sldId="309"/>
            <ac:spMk id="51" creationId="{00000000-0000-0000-0000-000000000000}"/>
          </ac:spMkLst>
        </pc:spChg>
        <pc:picChg chg="mod">
          <ac:chgData name="Darshan M.R" userId="3da31af7c99a5919" providerId="LiveId" clId="{C9640978-A8FF-43EE-B671-9C443A1082D5}" dt="2024-05-27T15:33:35.682" v="60" actId="1076"/>
          <ac:picMkLst>
            <pc:docMk/>
            <pc:sldMk cId="2396323742" sldId="309"/>
            <ac:picMk id="1026" creationId="{8A3E293A-0EBE-29E2-E210-0211301E3A2A}"/>
          </ac:picMkLst>
        </pc:picChg>
        <pc:cxnChg chg="mod">
          <ac:chgData name="Darshan M.R" userId="3da31af7c99a5919" providerId="LiveId" clId="{C9640978-A8FF-43EE-B671-9C443A1082D5}" dt="2024-05-27T15:32:23.916" v="45" actId="1076"/>
          <ac:cxnSpMkLst>
            <pc:docMk/>
            <pc:sldMk cId="2396323742" sldId="309"/>
            <ac:cxnSpMk id="13" creationId="{2EA7506B-DDBB-C20C-09C8-91EC430D2F23}"/>
          </ac:cxnSpMkLst>
        </pc:cxnChg>
        <pc:cxnChg chg="mod">
          <ac:chgData name="Darshan M.R" userId="3da31af7c99a5919" providerId="LiveId" clId="{C9640978-A8FF-43EE-B671-9C443A1082D5}" dt="2024-05-27T15:32:29.483" v="46" actId="1076"/>
          <ac:cxnSpMkLst>
            <pc:docMk/>
            <pc:sldMk cId="2396323742" sldId="309"/>
            <ac:cxnSpMk id="14" creationId="{5E8A18D0-85CC-1477-6116-C5952C504233}"/>
          </ac:cxnSpMkLst>
        </pc:cxnChg>
        <pc:cxnChg chg="mod">
          <ac:chgData name="Darshan M.R" userId="3da31af7c99a5919" providerId="LiveId" clId="{C9640978-A8FF-43EE-B671-9C443A1082D5}" dt="2024-05-27T15:32:40.270" v="48" actId="1076"/>
          <ac:cxnSpMkLst>
            <pc:docMk/>
            <pc:sldMk cId="2396323742" sldId="309"/>
            <ac:cxnSpMk id="16" creationId="{37A590DB-EB4F-9627-EEDB-69E66E5ED1A1}"/>
          </ac:cxnSpMkLst>
        </pc:cxnChg>
        <pc:cxnChg chg="mod">
          <ac:chgData name="Darshan M.R" userId="3da31af7c99a5919" providerId="LiveId" clId="{C9640978-A8FF-43EE-B671-9C443A1082D5}" dt="2024-05-27T15:33:53.236" v="63" actId="14100"/>
          <ac:cxnSpMkLst>
            <pc:docMk/>
            <pc:sldMk cId="2396323742" sldId="309"/>
            <ac:cxnSpMk id="19" creationId="{D819ADC4-D17E-0B6F-7ECB-46B01F32D7D7}"/>
          </ac:cxnSpMkLst>
        </pc:cxnChg>
        <pc:cxnChg chg="mod">
          <ac:chgData name="Darshan M.R" userId="3da31af7c99a5919" providerId="LiveId" clId="{C9640978-A8FF-43EE-B671-9C443A1082D5}" dt="2024-05-27T15:33:59.711" v="65" actId="1076"/>
          <ac:cxnSpMkLst>
            <pc:docMk/>
            <pc:sldMk cId="2396323742" sldId="309"/>
            <ac:cxnSpMk id="23" creationId="{D628C90D-D22F-F7D6-B086-4BEB47F6E69E}"/>
          </ac:cxnSpMkLst>
        </pc:cxnChg>
        <pc:cxnChg chg="mod">
          <ac:chgData name="Darshan M.R" userId="3da31af7c99a5919" providerId="LiveId" clId="{C9640978-A8FF-43EE-B671-9C443A1082D5}" dt="2024-05-27T15:33:31.259" v="59" actId="1076"/>
          <ac:cxnSpMkLst>
            <pc:docMk/>
            <pc:sldMk cId="2396323742" sldId="309"/>
            <ac:cxnSpMk id="28" creationId="{752BAAA9-AB49-745B-DBE6-FE357BC796A0}"/>
          </ac:cxnSpMkLst>
        </pc:cxnChg>
        <pc:cxnChg chg="mod">
          <ac:chgData name="Darshan M.R" userId="3da31af7c99a5919" providerId="LiveId" clId="{C9640978-A8FF-43EE-B671-9C443A1082D5}" dt="2024-05-27T15:32:29.483" v="46" actId="1076"/>
          <ac:cxnSpMkLst>
            <pc:docMk/>
            <pc:sldMk cId="2396323742" sldId="309"/>
            <ac:cxnSpMk id="31" creationId="{AC80C871-5ECC-C88F-BD85-5BD13ABF9953}"/>
          </ac:cxnSpMkLst>
        </pc:cxnChg>
        <pc:cxnChg chg="mod">
          <ac:chgData name="Darshan M.R" userId="3da31af7c99a5919" providerId="LiveId" clId="{C9640978-A8FF-43EE-B671-9C443A1082D5}" dt="2024-05-27T15:32:34.427" v="47" actId="1076"/>
          <ac:cxnSpMkLst>
            <pc:docMk/>
            <pc:sldMk cId="2396323742" sldId="309"/>
            <ac:cxnSpMk id="33" creationId="{30054FA1-1395-93FE-F90C-B06833071EFB}"/>
          </ac:cxnSpMkLst>
        </pc:cxnChg>
        <pc:cxnChg chg="mod">
          <ac:chgData name="Darshan M.R" userId="3da31af7c99a5919" providerId="LiveId" clId="{C9640978-A8FF-43EE-B671-9C443A1082D5}" dt="2024-05-27T15:33:15.877" v="55" actId="1076"/>
          <ac:cxnSpMkLst>
            <pc:docMk/>
            <pc:sldMk cId="2396323742" sldId="309"/>
            <ac:cxnSpMk id="35" creationId="{CE8B4040-43C7-298D-B8CA-44B93CD2C27F}"/>
          </ac:cxnSpMkLst>
        </pc:cxnChg>
        <pc:cxnChg chg="mod">
          <ac:chgData name="Darshan M.R" userId="3da31af7c99a5919" providerId="LiveId" clId="{C9640978-A8FF-43EE-B671-9C443A1082D5}" dt="2024-05-27T15:33:19.609" v="56" actId="1076"/>
          <ac:cxnSpMkLst>
            <pc:docMk/>
            <pc:sldMk cId="2396323742" sldId="309"/>
            <ac:cxnSpMk id="41" creationId="{B1D66845-F4B5-A625-E94F-F2190ABB35C5}"/>
          </ac:cxnSpMkLst>
        </pc:cxnChg>
        <pc:cxnChg chg="mod">
          <ac:chgData name="Darshan M.R" userId="3da31af7c99a5919" providerId="LiveId" clId="{C9640978-A8FF-43EE-B671-9C443A1082D5}" dt="2024-05-27T15:33:05.966" v="53" actId="1076"/>
          <ac:cxnSpMkLst>
            <pc:docMk/>
            <pc:sldMk cId="2396323742" sldId="309"/>
            <ac:cxnSpMk id="58" creationId="{37A590DB-EB4F-9627-EEDB-69E66E5ED1A1}"/>
          </ac:cxnSpMkLst>
        </pc:cxnChg>
      </pc:sldChg>
      <pc:sldChg chg="modSp mod">
        <pc:chgData name="Darshan M.R" userId="3da31af7c99a5919" providerId="LiveId" clId="{C9640978-A8FF-43EE-B671-9C443A1082D5}" dt="2024-05-27T15:46:09.110" v="134" actId="2711"/>
        <pc:sldMkLst>
          <pc:docMk/>
          <pc:sldMk cId="0" sldId="310"/>
        </pc:sldMkLst>
        <pc:spChg chg="mod">
          <ac:chgData name="Darshan M.R" userId="3da31af7c99a5919" providerId="LiveId" clId="{C9640978-A8FF-43EE-B671-9C443A1082D5}" dt="2024-05-27T15:46:09.110" v="134" actId="2711"/>
          <ac:spMkLst>
            <pc:docMk/>
            <pc:sldMk cId="0" sldId="310"/>
            <ac:spMk id="9" creationId="{00000000-0000-0000-0000-000000000000}"/>
          </ac:spMkLst>
        </pc:spChg>
      </pc:sldChg>
      <pc:sldChg chg="addSp delSp modSp mod">
        <pc:chgData name="Darshan M.R" userId="3da31af7c99a5919" providerId="LiveId" clId="{C9640978-A8FF-43EE-B671-9C443A1082D5}" dt="2024-05-27T15:43:30.034" v="98" actId="14100"/>
        <pc:sldMkLst>
          <pc:docMk/>
          <pc:sldMk cId="2497620264" sldId="311"/>
        </pc:sldMkLst>
        <pc:spChg chg="add del mod">
          <ac:chgData name="Darshan M.R" userId="3da31af7c99a5919" providerId="LiveId" clId="{C9640978-A8FF-43EE-B671-9C443A1082D5}" dt="2024-05-27T15:42:45.148" v="89"/>
          <ac:spMkLst>
            <pc:docMk/>
            <pc:sldMk cId="2497620264" sldId="311"/>
            <ac:spMk id="4" creationId="{9C3E3CB8-8AA8-C5F7-E505-6E7410EC3227}"/>
          </ac:spMkLst>
        </pc:spChg>
        <pc:picChg chg="add mod modCrop">
          <ac:chgData name="Darshan M.R" userId="3da31af7c99a5919" providerId="LiveId" clId="{C9640978-A8FF-43EE-B671-9C443A1082D5}" dt="2024-05-27T15:43:30.034" v="98" actId="14100"/>
          <ac:picMkLst>
            <pc:docMk/>
            <pc:sldMk cId="2497620264" sldId="311"/>
            <ac:picMk id="5" creationId="{B54CA955-B260-E239-151E-305D00569CCD}"/>
          </ac:picMkLst>
        </pc:picChg>
        <pc:picChg chg="del">
          <ac:chgData name="Darshan M.R" userId="3da31af7c99a5919" providerId="LiveId" clId="{C9640978-A8FF-43EE-B671-9C443A1082D5}" dt="2024-05-27T15:41:41.377" v="88" actId="478"/>
          <ac:picMkLst>
            <pc:docMk/>
            <pc:sldMk cId="2497620264" sldId="311"/>
            <ac:picMk id="5" creationId="{C8ECBFEB-2AF7-E4AE-9CBB-6C0B12FD4313}"/>
          </ac:picMkLst>
        </pc:picChg>
      </pc:sldChg>
      <pc:sldChg chg="modSp mod">
        <pc:chgData name="Darshan M.R" userId="3da31af7c99a5919" providerId="LiveId" clId="{C9640978-A8FF-43EE-B671-9C443A1082D5}" dt="2024-05-27T15:56:00.040" v="251" actId="115"/>
        <pc:sldMkLst>
          <pc:docMk/>
          <pc:sldMk cId="4191681238" sldId="312"/>
        </pc:sldMkLst>
        <pc:spChg chg="mod">
          <ac:chgData name="Darshan M.R" userId="3da31af7c99a5919" providerId="LiveId" clId="{C9640978-A8FF-43EE-B671-9C443A1082D5}" dt="2024-05-27T15:56:00.040" v="251" actId="115"/>
          <ac:spMkLst>
            <pc:docMk/>
            <pc:sldMk cId="4191681238" sldId="312"/>
            <ac:spMk id="2" creationId="{C32EAC99-CA42-CE8A-CAD5-EAE972914BC0}"/>
          </ac:spMkLst>
        </pc:spChg>
        <pc:graphicFrameChg chg="modGraphic">
          <ac:chgData name="Darshan M.R" userId="3da31af7c99a5919" providerId="LiveId" clId="{C9640978-A8FF-43EE-B671-9C443A1082D5}" dt="2024-05-27T15:32:02.583" v="43" actId="2711"/>
          <ac:graphicFrameMkLst>
            <pc:docMk/>
            <pc:sldMk cId="4191681238" sldId="312"/>
            <ac:graphicFrameMk id="8" creationId="{305357FC-DA98-BF99-484D-61D034866ACF}"/>
          </ac:graphicFrameMkLst>
        </pc:graphicFrameChg>
      </pc:sldChg>
      <pc:sldChg chg="addSp modSp mod">
        <pc:chgData name="Darshan M.R" userId="3da31af7c99a5919" providerId="LiveId" clId="{C9640978-A8FF-43EE-B671-9C443A1082D5}" dt="2024-05-27T15:47:45.928" v="206" actId="20577"/>
        <pc:sldMkLst>
          <pc:docMk/>
          <pc:sldMk cId="2034952782" sldId="313"/>
        </pc:sldMkLst>
        <pc:spChg chg="add mod">
          <ac:chgData name="Darshan M.R" userId="3da31af7c99a5919" providerId="LiveId" clId="{C9640978-A8FF-43EE-B671-9C443A1082D5}" dt="2024-05-27T15:47:45.928" v="206" actId="20577"/>
          <ac:spMkLst>
            <pc:docMk/>
            <pc:sldMk cId="2034952782" sldId="313"/>
            <ac:spMk id="6" creationId="{CB879930-5250-070A-AA7D-3E34F95E000B}"/>
          </ac:spMkLst>
        </pc:spChg>
        <pc:picChg chg="mod">
          <ac:chgData name="Darshan M.R" userId="3da31af7c99a5919" providerId="LiveId" clId="{C9640978-A8FF-43EE-B671-9C443A1082D5}" dt="2024-05-27T15:47:01.873" v="184" actId="1076"/>
          <ac:picMkLst>
            <pc:docMk/>
            <pc:sldMk cId="2034952782" sldId="313"/>
            <ac:picMk id="5" creationId="{1FEA071B-9445-28B3-DE72-CBD35C428ECE}"/>
          </ac:picMkLst>
        </pc:picChg>
      </pc:sldChg>
      <pc:sldChg chg="addSp modSp mod">
        <pc:chgData name="Darshan M.R" userId="3da31af7c99a5919" providerId="LiveId" clId="{C9640978-A8FF-43EE-B671-9C443A1082D5}" dt="2024-05-27T15:47:30.286" v="198" actId="20577"/>
        <pc:sldMkLst>
          <pc:docMk/>
          <pc:sldMk cId="422843184" sldId="314"/>
        </pc:sldMkLst>
        <pc:spChg chg="add mod">
          <ac:chgData name="Darshan M.R" userId="3da31af7c99a5919" providerId="LiveId" clId="{C9640978-A8FF-43EE-B671-9C443A1082D5}" dt="2024-05-27T15:47:30.286" v="198" actId="20577"/>
          <ac:spMkLst>
            <pc:docMk/>
            <pc:sldMk cId="422843184" sldId="314"/>
            <ac:spMk id="6" creationId="{F1A4AD6A-739D-E74F-ED2D-146CCFAA7F39}"/>
          </ac:spMkLst>
        </pc:spChg>
      </pc:sldChg>
      <pc:sldChg chg="add del">
        <pc:chgData name="Darshan M.R" userId="3da31af7c99a5919" providerId="LiveId" clId="{C9640978-A8FF-43EE-B671-9C443A1082D5}" dt="2024-05-27T15:26:56.578" v="1" actId="2696"/>
        <pc:sldMkLst>
          <pc:docMk/>
          <pc:sldMk cId="1230264047" sldId="31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B9DD53-5ABC-4DD9-AE12-F65ECD61B0C3}" type="datetimeFigureOut">
              <a:rPr lang="en-IN" smtClean="0"/>
              <a:pPr/>
              <a:t>28-05-2024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C44046-B7C5-4B39-ACE8-944BBE3709C7}" type="slidenum">
              <a:rPr lang="en-IN" smtClean="0"/>
              <a:pPr/>
              <a:t>‹#›</a:t>
            </a:fld>
            <a:endParaRPr lang="en-IN"/>
          </a:p>
        </p:txBody>
      </p:sp>
    </p:spTree>
    <p:extLst>
      <p:ext uri="{BB962C8B-B14F-4D97-AF65-F5344CB8AC3E}">
        <p14:creationId xmlns:p14="http://schemas.microsoft.com/office/powerpoint/2010/main" xmlns="" val="3743259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F48EA4-7E5D-DB94-7EAB-F0FAF8929C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E263621B-BA17-C89D-1F28-E6455F70E2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54CDFD76-23D0-6B68-8C36-CBF1F9927EF9}"/>
              </a:ext>
            </a:extLst>
          </p:cNvPr>
          <p:cNvSpPr>
            <a:spLocks noGrp="1"/>
          </p:cNvSpPr>
          <p:nvPr>
            <p:ph type="dt" sz="half" idx="10"/>
          </p:nvPr>
        </p:nvSpPr>
        <p:spPr/>
        <p:txBody>
          <a:bodyPr/>
          <a:lstStyle/>
          <a:p>
            <a:fld id="{9AA268F5-3422-4659-83E9-40CF2AD79508}" type="datetime1">
              <a:rPr lang="en-US" smtClean="0"/>
              <a:pPr/>
              <a:t>5/28/2024</a:t>
            </a:fld>
            <a:endParaRPr lang="en-IN"/>
          </a:p>
        </p:txBody>
      </p:sp>
      <p:sp>
        <p:nvSpPr>
          <p:cNvPr id="5" name="Footer Placeholder 4">
            <a:extLst>
              <a:ext uri="{FF2B5EF4-FFF2-40B4-BE49-F238E27FC236}">
                <a16:creationId xmlns:a16="http://schemas.microsoft.com/office/drawing/2014/main" xmlns="" id="{7F4B77C2-BB4D-5631-7F5E-CF2978561B90}"/>
              </a:ext>
            </a:extLst>
          </p:cNvPr>
          <p:cNvSpPr>
            <a:spLocks noGrp="1"/>
          </p:cNvSpPr>
          <p:nvPr>
            <p:ph type="ftr" sz="quarter" idx="11"/>
          </p:nvPr>
        </p:nvSpPr>
        <p:spPr/>
        <p:txBody>
          <a:bodyPr/>
          <a:lstStyle/>
          <a:p>
            <a:r>
              <a:rPr lang="en-US"/>
              <a:t>Department of ECE, NCE Hassan</a:t>
            </a:r>
            <a:endParaRPr lang="en-IN"/>
          </a:p>
        </p:txBody>
      </p:sp>
      <p:sp>
        <p:nvSpPr>
          <p:cNvPr id="6" name="Slide Number Placeholder 5">
            <a:extLst>
              <a:ext uri="{FF2B5EF4-FFF2-40B4-BE49-F238E27FC236}">
                <a16:creationId xmlns:a16="http://schemas.microsoft.com/office/drawing/2014/main" xmlns="" id="{03E21356-A871-792C-6013-B9AE18C97CDF}"/>
              </a:ext>
            </a:extLst>
          </p:cNvPr>
          <p:cNvSpPr>
            <a:spLocks noGrp="1"/>
          </p:cNvSpPr>
          <p:nvPr>
            <p:ph type="sldNum" sz="quarter" idx="12"/>
          </p:nvPr>
        </p:nvSpPr>
        <p:spPr/>
        <p:txBody>
          <a:bodyPr/>
          <a:lstStyle/>
          <a:p>
            <a:fld id="{AAFF7D4B-7886-4653-BE3C-942400971C60}" type="slidenum">
              <a:rPr lang="en-IN" smtClean="0"/>
              <a:pPr/>
              <a:t>‹#›</a:t>
            </a:fld>
            <a:endParaRPr lang="en-IN"/>
          </a:p>
        </p:txBody>
      </p:sp>
    </p:spTree>
    <p:extLst>
      <p:ext uri="{BB962C8B-B14F-4D97-AF65-F5344CB8AC3E}">
        <p14:creationId xmlns:p14="http://schemas.microsoft.com/office/powerpoint/2010/main" xmlns="" val="4112340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D6B01B-FD86-18F0-3555-5024D7CD28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AAFF446-D6B2-CFED-E2C3-35B5FC16C0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A54146D-21B2-09FC-AD86-9EB871D7DD95}"/>
              </a:ext>
            </a:extLst>
          </p:cNvPr>
          <p:cNvSpPr>
            <a:spLocks noGrp="1"/>
          </p:cNvSpPr>
          <p:nvPr>
            <p:ph type="dt" sz="half" idx="10"/>
          </p:nvPr>
        </p:nvSpPr>
        <p:spPr/>
        <p:txBody>
          <a:bodyPr/>
          <a:lstStyle/>
          <a:p>
            <a:fld id="{99D65A2B-BD5D-4B91-B0BB-2A5E3D9F5393}" type="datetime1">
              <a:rPr lang="en-US" smtClean="0"/>
              <a:pPr/>
              <a:t>5/28/2024</a:t>
            </a:fld>
            <a:endParaRPr lang="en-IN"/>
          </a:p>
        </p:txBody>
      </p:sp>
      <p:sp>
        <p:nvSpPr>
          <p:cNvPr id="5" name="Footer Placeholder 4">
            <a:extLst>
              <a:ext uri="{FF2B5EF4-FFF2-40B4-BE49-F238E27FC236}">
                <a16:creationId xmlns:a16="http://schemas.microsoft.com/office/drawing/2014/main" xmlns="" id="{C1C7D1A3-B1BF-64A0-AEB4-558562166A1C}"/>
              </a:ext>
            </a:extLst>
          </p:cNvPr>
          <p:cNvSpPr>
            <a:spLocks noGrp="1"/>
          </p:cNvSpPr>
          <p:nvPr>
            <p:ph type="ftr" sz="quarter" idx="11"/>
          </p:nvPr>
        </p:nvSpPr>
        <p:spPr/>
        <p:txBody>
          <a:bodyPr/>
          <a:lstStyle/>
          <a:p>
            <a:r>
              <a:rPr lang="en-US"/>
              <a:t>Department of ECE, NCE Hassan</a:t>
            </a:r>
            <a:endParaRPr lang="en-IN"/>
          </a:p>
        </p:txBody>
      </p:sp>
      <p:sp>
        <p:nvSpPr>
          <p:cNvPr id="6" name="Slide Number Placeholder 5">
            <a:extLst>
              <a:ext uri="{FF2B5EF4-FFF2-40B4-BE49-F238E27FC236}">
                <a16:creationId xmlns:a16="http://schemas.microsoft.com/office/drawing/2014/main" xmlns="" id="{D34BC3D0-9482-73E4-B14C-6BDBCCB78A8A}"/>
              </a:ext>
            </a:extLst>
          </p:cNvPr>
          <p:cNvSpPr>
            <a:spLocks noGrp="1"/>
          </p:cNvSpPr>
          <p:nvPr>
            <p:ph type="sldNum" sz="quarter" idx="12"/>
          </p:nvPr>
        </p:nvSpPr>
        <p:spPr/>
        <p:txBody>
          <a:bodyPr/>
          <a:lstStyle/>
          <a:p>
            <a:fld id="{AAFF7D4B-7886-4653-BE3C-942400971C60}" type="slidenum">
              <a:rPr lang="en-IN" smtClean="0"/>
              <a:pPr/>
              <a:t>‹#›</a:t>
            </a:fld>
            <a:endParaRPr lang="en-IN"/>
          </a:p>
        </p:txBody>
      </p:sp>
    </p:spTree>
    <p:extLst>
      <p:ext uri="{BB962C8B-B14F-4D97-AF65-F5344CB8AC3E}">
        <p14:creationId xmlns:p14="http://schemas.microsoft.com/office/powerpoint/2010/main" xmlns="" val="1919202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E3C83F0-A4E4-8198-BC36-A316E260AC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8578532-F798-BE7D-4461-69EA9B2D9D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63B6147-152C-204E-87E6-40417CDC2CD2}"/>
              </a:ext>
            </a:extLst>
          </p:cNvPr>
          <p:cNvSpPr>
            <a:spLocks noGrp="1"/>
          </p:cNvSpPr>
          <p:nvPr>
            <p:ph type="dt" sz="half" idx="10"/>
          </p:nvPr>
        </p:nvSpPr>
        <p:spPr/>
        <p:txBody>
          <a:bodyPr/>
          <a:lstStyle/>
          <a:p>
            <a:fld id="{D79909D1-D469-4F2E-A08C-B90DEE55AC80}" type="datetime1">
              <a:rPr lang="en-US" smtClean="0"/>
              <a:pPr/>
              <a:t>5/28/2024</a:t>
            </a:fld>
            <a:endParaRPr lang="en-IN"/>
          </a:p>
        </p:txBody>
      </p:sp>
      <p:sp>
        <p:nvSpPr>
          <p:cNvPr id="5" name="Footer Placeholder 4">
            <a:extLst>
              <a:ext uri="{FF2B5EF4-FFF2-40B4-BE49-F238E27FC236}">
                <a16:creationId xmlns:a16="http://schemas.microsoft.com/office/drawing/2014/main" xmlns="" id="{7C800EB0-B32A-511D-47D5-63556FCAD5B1}"/>
              </a:ext>
            </a:extLst>
          </p:cNvPr>
          <p:cNvSpPr>
            <a:spLocks noGrp="1"/>
          </p:cNvSpPr>
          <p:nvPr>
            <p:ph type="ftr" sz="quarter" idx="11"/>
          </p:nvPr>
        </p:nvSpPr>
        <p:spPr/>
        <p:txBody>
          <a:bodyPr/>
          <a:lstStyle/>
          <a:p>
            <a:r>
              <a:rPr lang="en-US"/>
              <a:t>Department of ECE, NCE Hassan</a:t>
            </a:r>
            <a:endParaRPr lang="en-IN"/>
          </a:p>
        </p:txBody>
      </p:sp>
      <p:sp>
        <p:nvSpPr>
          <p:cNvPr id="6" name="Slide Number Placeholder 5">
            <a:extLst>
              <a:ext uri="{FF2B5EF4-FFF2-40B4-BE49-F238E27FC236}">
                <a16:creationId xmlns:a16="http://schemas.microsoft.com/office/drawing/2014/main" xmlns="" id="{1362E502-F25D-46AF-0B13-A1B05B746494}"/>
              </a:ext>
            </a:extLst>
          </p:cNvPr>
          <p:cNvSpPr>
            <a:spLocks noGrp="1"/>
          </p:cNvSpPr>
          <p:nvPr>
            <p:ph type="sldNum" sz="quarter" idx="12"/>
          </p:nvPr>
        </p:nvSpPr>
        <p:spPr/>
        <p:txBody>
          <a:bodyPr/>
          <a:lstStyle/>
          <a:p>
            <a:fld id="{AAFF7D4B-7886-4653-BE3C-942400971C60}" type="slidenum">
              <a:rPr lang="en-IN" smtClean="0"/>
              <a:pPr/>
              <a:t>‹#›</a:t>
            </a:fld>
            <a:endParaRPr lang="en-IN"/>
          </a:p>
        </p:txBody>
      </p:sp>
    </p:spTree>
    <p:extLst>
      <p:ext uri="{BB962C8B-B14F-4D97-AF65-F5344CB8AC3E}">
        <p14:creationId xmlns:p14="http://schemas.microsoft.com/office/powerpoint/2010/main" xmlns="" val="1387652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3EA701-68AA-6964-B08A-9CB25AE053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A5AAEED-84CD-1E3C-A042-F792AE2EB5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72E6482-7496-1A71-3287-B1CC8227D95C}"/>
              </a:ext>
            </a:extLst>
          </p:cNvPr>
          <p:cNvSpPr>
            <a:spLocks noGrp="1"/>
          </p:cNvSpPr>
          <p:nvPr>
            <p:ph type="dt" sz="half" idx="10"/>
          </p:nvPr>
        </p:nvSpPr>
        <p:spPr/>
        <p:txBody>
          <a:bodyPr/>
          <a:lstStyle/>
          <a:p>
            <a:fld id="{14496CBC-D8EB-4092-A697-8BB728D4FF3F}" type="datetime1">
              <a:rPr lang="en-US" smtClean="0"/>
              <a:pPr/>
              <a:t>5/28/2024</a:t>
            </a:fld>
            <a:endParaRPr lang="en-IN"/>
          </a:p>
        </p:txBody>
      </p:sp>
      <p:sp>
        <p:nvSpPr>
          <p:cNvPr id="5" name="Footer Placeholder 4">
            <a:extLst>
              <a:ext uri="{FF2B5EF4-FFF2-40B4-BE49-F238E27FC236}">
                <a16:creationId xmlns:a16="http://schemas.microsoft.com/office/drawing/2014/main" xmlns="" id="{F32522DB-6DDB-5148-FD2E-E66B2E2E560F}"/>
              </a:ext>
            </a:extLst>
          </p:cNvPr>
          <p:cNvSpPr>
            <a:spLocks noGrp="1"/>
          </p:cNvSpPr>
          <p:nvPr>
            <p:ph type="ftr" sz="quarter" idx="11"/>
          </p:nvPr>
        </p:nvSpPr>
        <p:spPr/>
        <p:txBody>
          <a:bodyPr/>
          <a:lstStyle/>
          <a:p>
            <a:r>
              <a:rPr lang="en-US"/>
              <a:t>Department of ECE, NCE Hassan</a:t>
            </a:r>
            <a:endParaRPr lang="en-IN"/>
          </a:p>
        </p:txBody>
      </p:sp>
      <p:sp>
        <p:nvSpPr>
          <p:cNvPr id="6" name="Slide Number Placeholder 5">
            <a:extLst>
              <a:ext uri="{FF2B5EF4-FFF2-40B4-BE49-F238E27FC236}">
                <a16:creationId xmlns:a16="http://schemas.microsoft.com/office/drawing/2014/main" xmlns="" id="{7D59F8D0-DA70-D36F-D0D0-7D2916C8A406}"/>
              </a:ext>
            </a:extLst>
          </p:cNvPr>
          <p:cNvSpPr>
            <a:spLocks noGrp="1"/>
          </p:cNvSpPr>
          <p:nvPr>
            <p:ph type="sldNum" sz="quarter" idx="12"/>
          </p:nvPr>
        </p:nvSpPr>
        <p:spPr/>
        <p:txBody>
          <a:bodyPr/>
          <a:lstStyle/>
          <a:p>
            <a:fld id="{AAFF7D4B-7886-4653-BE3C-942400971C60}" type="slidenum">
              <a:rPr lang="en-IN" smtClean="0"/>
              <a:pPr/>
              <a:t>‹#›</a:t>
            </a:fld>
            <a:endParaRPr lang="en-IN"/>
          </a:p>
        </p:txBody>
      </p:sp>
    </p:spTree>
    <p:extLst>
      <p:ext uri="{BB962C8B-B14F-4D97-AF65-F5344CB8AC3E}">
        <p14:creationId xmlns:p14="http://schemas.microsoft.com/office/powerpoint/2010/main" xmlns="" val="2803337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999DCF-37B4-E605-70C6-F0C2AB48E6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3AC4A34-1167-EA5B-CF95-2591D807E8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5DC5588-A431-E144-F964-80F7602595CC}"/>
              </a:ext>
            </a:extLst>
          </p:cNvPr>
          <p:cNvSpPr>
            <a:spLocks noGrp="1"/>
          </p:cNvSpPr>
          <p:nvPr>
            <p:ph type="dt" sz="half" idx="10"/>
          </p:nvPr>
        </p:nvSpPr>
        <p:spPr/>
        <p:txBody>
          <a:bodyPr/>
          <a:lstStyle/>
          <a:p>
            <a:fld id="{9F7AE01B-B7F3-424F-8ED1-6270AB93F192}" type="datetime1">
              <a:rPr lang="en-US" smtClean="0"/>
              <a:pPr/>
              <a:t>5/28/2024</a:t>
            </a:fld>
            <a:endParaRPr lang="en-IN"/>
          </a:p>
        </p:txBody>
      </p:sp>
      <p:sp>
        <p:nvSpPr>
          <p:cNvPr id="5" name="Footer Placeholder 4">
            <a:extLst>
              <a:ext uri="{FF2B5EF4-FFF2-40B4-BE49-F238E27FC236}">
                <a16:creationId xmlns:a16="http://schemas.microsoft.com/office/drawing/2014/main" xmlns="" id="{AC6E589A-6651-2BCD-C3C6-B8EF54D55564}"/>
              </a:ext>
            </a:extLst>
          </p:cNvPr>
          <p:cNvSpPr>
            <a:spLocks noGrp="1"/>
          </p:cNvSpPr>
          <p:nvPr>
            <p:ph type="ftr" sz="quarter" idx="11"/>
          </p:nvPr>
        </p:nvSpPr>
        <p:spPr/>
        <p:txBody>
          <a:bodyPr/>
          <a:lstStyle/>
          <a:p>
            <a:r>
              <a:rPr lang="en-US"/>
              <a:t>Department of ECE, NCE Hassan</a:t>
            </a:r>
            <a:endParaRPr lang="en-IN"/>
          </a:p>
        </p:txBody>
      </p:sp>
      <p:sp>
        <p:nvSpPr>
          <p:cNvPr id="6" name="Slide Number Placeholder 5">
            <a:extLst>
              <a:ext uri="{FF2B5EF4-FFF2-40B4-BE49-F238E27FC236}">
                <a16:creationId xmlns:a16="http://schemas.microsoft.com/office/drawing/2014/main" xmlns="" id="{FD9D2E8B-9E7D-3922-2A36-A77EDD089990}"/>
              </a:ext>
            </a:extLst>
          </p:cNvPr>
          <p:cNvSpPr>
            <a:spLocks noGrp="1"/>
          </p:cNvSpPr>
          <p:nvPr>
            <p:ph type="sldNum" sz="quarter" idx="12"/>
          </p:nvPr>
        </p:nvSpPr>
        <p:spPr/>
        <p:txBody>
          <a:bodyPr/>
          <a:lstStyle/>
          <a:p>
            <a:fld id="{AAFF7D4B-7886-4653-BE3C-942400971C60}" type="slidenum">
              <a:rPr lang="en-IN" smtClean="0"/>
              <a:pPr/>
              <a:t>‹#›</a:t>
            </a:fld>
            <a:endParaRPr lang="en-IN"/>
          </a:p>
        </p:txBody>
      </p:sp>
    </p:spTree>
    <p:extLst>
      <p:ext uri="{BB962C8B-B14F-4D97-AF65-F5344CB8AC3E}">
        <p14:creationId xmlns:p14="http://schemas.microsoft.com/office/powerpoint/2010/main" xmlns="" val="357240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AE3368-2C82-8F45-B15E-31F1A69E08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EEC3CAA-8059-F597-DAA7-B74720204C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C9593989-2425-2F27-3C47-253976CDB7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AE2F8F83-70DB-CAAA-BD41-086E3D8EF2F8}"/>
              </a:ext>
            </a:extLst>
          </p:cNvPr>
          <p:cNvSpPr>
            <a:spLocks noGrp="1"/>
          </p:cNvSpPr>
          <p:nvPr>
            <p:ph type="dt" sz="half" idx="10"/>
          </p:nvPr>
        </p:nvSpPr>
        <p:spPr/>
        <p:txBody>
          <a:bodyPr/>
          <a:lstStyle/>
          <a:p>
            <a:fld id="{21081B21-8D7B-4951-8D0E-326136A49411}" type="datetime1">
              <a:rPr lang="en-US" smtClean="0"/>
              <a:pPr/>
              <a:t>5/28/2024</a:t>
            </a:fld>
            <a:endParaRPr lang="en-IN"/>
          </a:p>
        </p:txBody>
      </p:sp>
      <p:sp>
        <p:nvSpPr>
          <p:cNvPr id="6" name="Footer Placeholder 5">
            <a:extLst>
              <a:ext uri="{FF2B5EF4-FFF2-40B4-BE49-F238E27FC236}">
                <a16:creationId xmlns:a16="http://schemas.microsoft.com/office/drawing/2014/main" xmlns="" id="{19BEBA0C-ED51-99D6-9614-B1B0FDCA1735}"/>
              </a:ext>
            </a:extLst>
          </p:cNvPr>
          <p:cNvSpPr>
            <a:spLocks noGrp="1"/>
          </p:cNvSpPr>
          <p:nvPr>
            <p:ph type="ftr" sz="quarter" idx="11"/>
          </p:nvPr>
        </p:nvSpPr>
        <p:spPr/>
        <p:txBody>
          <a:bodyPr/>
          <a:lstStyle/>
          <a:p>
            <a:r>
              <a:rPr lang="en-US"/>
              <a:t>Department of ECE, NCE Hassan</a:t>
            </a:r>
            <a:endParaRPr lang="en-IN"/>
          </a:p>
        </p:txBody>
      </p:sp>
      <p:sp>
        <p:nvSpPr>
          <p:cNvPr id="7" name="Slide Number Placeholder 6">
            <a:extLst>
              <a:ext uri="{FF2B5EF4-FFF2-40B4-BE49-F238E27FC236}">
                <a16:creationId xmlns:a16="http://schemas.microsoft.com/office/drawing/2014/main" xmlns="" id="{ED4AC340-D000-995D-414A-F4341495DFEA}"/>
              </a:ext>
            </a:extLst>
          </p:cNvPr>
          <p:cNvSpPr>
            <a:spLocks noGrp="1"/>
          </p:cNvSpPr>
          <p:nvPr>
            <p:ph type="sldNum" sz="quarter" idx="12"/>
          </p:nvPr>
        </p:nvSpPr>
        <p:spPr/>
        <p:txBody>
          <a:bodyPr/>
          <a:lstStyle/>
          <a:p>
            <a:fld id="{AAFF7D4B-7886-4653-BE3C-942400971C60}" type="slidenum">
              <a:rPr lang="en-IN" smtClean="0"/>
              <a:pPr/>
              <a:t>‹#›</a:t>
            </a:fld>
            <a:endParaRPr lang="en-IN"/>
          </a:p>
        </p:txBody>
      </p:sp>
    </p:spTree>
    <p:extLst>
      <p:ext uri="{BB962C8B-B14F-4D97-AF65-F5344CB8AC3E}">
        <p14:creationId xmlns:p14="http://schemas.microsoft.com/office/powerpoint/2010/main" xmlns="" val="236532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BB286C-CA5F-1279-9530-BC88411AF4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9696583-0295-9191-AA69-04C741EDA7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DE16388-C5A5-738D-347C-FE56C8B990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7C496D3E-DD42-C9CB-8852-B22E809343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040A876-79A5-99B5-683E-5C1393B2B4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C0696EC3-8828-74F3-6A39-624BE28E77CA}"/>
              </a:ext>
            </a:extLst>
          </p:cNvPr>
          <p:cNvSpPr>
            <a:spLocks noGrp="1"/>
          </p:cNvSpPr>
          <p:nvPr>
            <p:ph type="dt" sz="half" idx="10"/>
          </p:nvPr>
        </p:nvSpPr>
        <p:spPr/>
        <p:txBody>
          <a:bodyPr/>
          <a:lstStyle/>
          <a:p>
            <a:fld id="{E64AC7A7-F5E4-44B6-BF48-945C65CF4063}" type="datetime1">
              <a:rPr lang="en-US" smtClean="0"/>
              <a:pPr/>
              <a:t>5/28/2024</a:t>
            </a:fld>
            <a:endParaRPr lang="en-IN"/>
          </a:p>
        </p:txBody>
      </p:sp>
      <p:sp>
        <p:nvSpPr>
          <p:cNvPr id="8" name="Footer Placeholder 7">
            <a:extLst>
              <a:ext uri="{FF2B5EF4-FFF2-40B4-BE49-F238E27FC236}">
                <a16:creationId xmlns:a16="http://schemas.microsoft.com/office/drawing/2014/main" xmlns="" id="{161BA9C1-22AD-3B3C-A1F5-2C31BC558F96}"/>
              </a:ext>
            </a:extLst>
          </p:cNvPr>
          <p:cNvSpPr>
            <a:spLocks noGrp="1"/>
          </p:cNvSpPr>
          <p:nvPr>
            <p:ph type="ftr" sz="quarter" idx="11"/>
          </p:nvPr>
        </p:nvSpPr>
        <p:spPr/>
        <p:txBody>
          <a:bodyPr/>
          <a:lstStyle/>
          <a:p>
            <a:r>
              <a:rPr lang="en-US"/>
              <a:t>Department of ECE, NCE Hassan</a:t>
            </a:r>
            <a:endParaRPr lang="en-IN"/>
          </a:p>
        </p:txBody>
      </p:sp>
      <p:sp>
        <p:nvSpPr>
          <p:cNvPr id="9" name="Slide Number Placeholder 8">
            <a:extLst>
              <a:ext uri="{FF2B5EF4-FFF2-40B4-BE49-F238E27FC236}">
                <a16:creationId xmlns:a16="http://schemas.microsoft.com/office/drawing/2014/main" xmlns="" id="{3C55DA10-D852-56DD-5FE8-434A8BBA260F}"/>
              </a:ext>
            </a:extLst>
          </p:cNvPr>
          <p:cNvSpPr>
            <a:spLocks noGrp="1"/>
          </p:cNvSpPr>
          <p:nvPr>
            <p:ph type="sldNum" sz="quarter" idx="12"/>
          </p:nvPr>
        </p:nvSpPr>
        <p:spPr/>
        <p:txBody>
          <a:bodyPr/>
          <a:lstStyle/>
          <a:p>
            <a:fld id="{AAFF7D4B-7886-4653-BE3C-942400971C60}" type="slidenum">
              <a:rPr lang="en-IN" smtClean="0"/>
              <a:pPr/>
              <a:t>‹#›</a:t>
            </a:fld>
            <a:endParaRPr lang="en-IN"/>
          </a:p>
        </p:txBody>
      </p:sp>
    </p:spTree>
    <p:extLst>
      <p:ext uri="{BB962C8B-B14F-4D97-AF65-F5344CB8AC3E}">
        <p14:creationId xmlns:p14="http://schemas.microsoft.com/office/powerpoint/2010/main" xmlns="" val="4038211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380595-A8C1-E597-A039-6490D38424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7B38284-6CCA-D15D-54D4-5132A77E2AFA}"/>
              </a:ext>
            </a:extLst>
          </p:cNvPr>
          <p:cNvSpPr>
            <a:spLocks noGrp="1"/>
          </p:cNvSpPr>
          <p:nvPr>
            <p:ph type="dt" sz="half" idx="10"/>
          </p:nvPr>
        </p:nvSpPr>
        <p:spPr/>
        <p:txBody>
          <a:bodyPr/>
          <a:lstStyle/>
          <a:p>
            <a:fld id="{C4C09019-1472-424D-AC79-261A11C604BB}" type="datetime1">
              <a:rPr lang="en-US" smtClean="0"/>
              <a:pPr/>
              <a:t>5/28/2024</a:t>
            </a:fld>
            <a:endParaRPr lang="en-IN"/>
          </a:p>
        </p:txBody>
      </p:sp>
      <p:sp>
        <p:nvSpPr>
          <p:cNvPr id="4" name="Footer Placeholder 3">
            <a:extLst>
              <a:ext uri="{FF2B5EF4-FFF2-40B4-BE49-F238E27FC236}">
                <a16:creationId xmlns:a16="http://schemas.microsoft.com/office/drawing/2014/main" xmlns="" id="{9541B737-B65B-0CBC-5200-6A17998375D7}"/>
              </a:ext>
            </a:extLst>
          </p:cNvPr>
          <p:cNvSpPr>
            <a:spLocks noGrp="1"/>
          </p:cNvSpPr>
          <p:nvPr>
            <p:ph type="ftr" sz="quarter" idx="11"/>
          </p:nvPr>
        </p:nvSpPr>
        <p:spPr/>
        <p:txBody>
          <a:bodyPr/>
          <a:lstStyle/>
          <a:p>
            <a:r>
              <a:rPr lang="en-US"/>
              <a:t>Department of ECE, NCE Hassan</a:t>
            </a:r>
            <a:endParaRPr lang="en-IN"/>
          </a:p>
        </p:txBody>
      </p:sp>
      <p:sp>
        <p:nvSpPr>
          <p:cNvPr id="5" name="Slide Number Placeholder 4">
            <a:extLst>
              <a:ext uri="{FF2B5EF4-FFF2-40B4-BE49-F238E27FC236}">
                <a16:creationId xmlns:a16="http://schemas.microsoft.com/office/drawing/2014/main" xmlns="" id="{93456C76-AF94-FEF3-F16C-CA7AAB5E4D88}"/>
              </a:ext>
            </a:extLst>
          </p:cNvPr>
          <p:cNvSpPr>
            <a:spLocks noGrp="1"/>
          </p:cNvSpPr>
          <p:nvPr>
            <p:ph type="sldNum" sz="quarter" idx="12"/>
          </p:nvPr>
        </p:nvSpPr>
        <p:spPr/>
        <p:txBody>
          <a:bodyPr/>
          <a:lstStyle/>
          <a:p>
            <a:fld id="{AAFF7D4B-7886-4653-BE3C-942400971C60}" type="slidenum">
              <a:rPr lang="en-IN" smtClean="0"/>
              <a:pPr/>
              <a:t>‹#›</a:t>
            </a:fld>
            <a:endParaRPr lang="en-IN"/>
          </a:p>
        </p:txBody>
      </p:sp>
    </p:spTree>
    <p:extLst>
      <p:ext uri="{BB962C8B-B14F-4D97-AF65-F5344CB8AC3E}">
        <p14:creationId xmlns:p14="http://schemas.microsoft.com/office/powerpoint/2010/main" xmlns="" val="4179102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4841C50-AA4A-B7EE-C28B-D4CE83640EAE}"/>
              </a:ext>
            </a:extLst>
          </p:cNvPr>
          <p:cNvSpPr>
            <a:spLocks noGrp="1"/>
          </p:cNvSpPr>
          <p:nvPr>
            <p:ph type="dt" sz="half" idx="10"/>
          </p:nvPr>
        </p:nvSpPr>
        <p:spPr/>
        <p:txBody>
          <a:bodyPr/>
          <a:lstStyle/>
          <a:p>
            <a:fld id="{CDE92DAE-5428-45AC-BA19-C57655E6A494}" type="datetime1">
              <a:rPr lang="en-US" smtClean="0"/>
              <a:pPr/>
              <a:t>5/28/2024</a:t>
            </a:fld>
            <a:endParaRPr lang="en-IN"/>
          </a:p>
        </p:txBody>
      </p:sp>
      <p:sp>
        <p:nvSpPr>
          <p:cNvPr id="3" name="Footer Placeholder 2">
            <a:extLst>
              <a:ext uri="{FF2B5EF4-FFF2-40B4-BE49-F238E27FC236}">
                <a16:creationId xmlns:a16="http://schemas.microsoft.com/office/drawing/2014/main" xmlns="" id="{25A45CE4-E8E5-027E-ABB2-8EF414438A87}"/>
              </a:ext>
            </a:extLst>
          </p:cNvPr>
          <p:cNvSpPr>
            <a:spLocks noGrp="1"/>
          </p:cNvSpPr>
          <p:nvPr>
            <p:ph type="ftr" sz="quarter" idx="11"/>
          </p:nvPr>
        </p:nvSpPr>
        <p:spPr/>
        <p:txBody>
          <a:bodyPr/>
          <a:lstStyle/>
          <a:p>
            <a:r>
              <a:rPr lang="en-US"/>
              <a:t>Department of ECE, NCE Hassan</a:t>
            </a:r>
            <a:endParaRPr lang="en-IN"/>
          </a:p>
        </p:txBody>
      </p:sp>
      <p:sp>
        <p:nvSpPr>
          <p:cNvPr id="4" name="Slide Number Placeholder 3">
            <a:extLst>
              <a:ext uri="{FF2B5EF4-FFF2-40B4-BE49-F238E27FC236}">
                <a16:creationId xmlns:a16="http://schemas.microsoft.com/office/drawing/2014/main" xmlns="" id="{F4AD8231-EDFA-B655-7CCC-59B5490EA3C3}"/>
              </a:ext>
            </a:extLst>
          </p:cNvPr>
          <p:cNvSpPr>
            <a:spLocks noGrp="1"/>
          </p:cNvSpPr>
          <p:nvPr>
            <p:ph type="sldNum" sz="quarter" idx="12"/>
          </p:nvPr>
        </p:nvSpPr>
        <p:spPr/>
        <p:txBody>
          <a:bodyPr/>
          <a:lstStyle/>
          <a:p>
            <a:fld id="{AAFF7D4B-7886-4653-BE3C-942400971C60}" type="slidenum">
              <a:rPr lang="en-IN" smtClean="0"/>
              <a:pPr/>
              <a:t>‹#›</a:t>
            </a:fld>
            <a:endParaRPr lang="en-IN"/>
          </a:p>
        </p:txBody>
      </p:sp>
    </p:spTree>
    <p:extLst>
      <p:ext uri="{BB962C8B-B14F-4D97-AF65-F5344CB8AC3E}">
        <p14:creationId xmlns:p14="http://schemas.microsoft.com/office/powerpoint/2010/main" xmlns="" val="2651770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3DE92E-C300-5093-C635-B1992F7E0B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EFB5FF5-86AB-1D98-3E05-BFBCE5B63B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99D56878-1122-BA72-AFD0-9A88B7A1D7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B130FFC-CE75-B168-BB78-B0E6A547736C}"/>
              </a:ext>
            </a:extLst>
          </p:cNvPr>
          <p:cNvSpPr>
            <a:spLocks noGrp="1"/>
          </p:cNvSpPr>
          <p:nvPr>
            <p:ph type="dt" sz="half" idx="10"/>
          </p:nvPr>
        </p:nvSpPr>
        <p:spPr/>
        <p:txBody>
          <a:bodyPr/>
          <a:lstStyle/>
          <a:p>
            <a:fld id="{34E76D55-D85A-46E1-B37E-1BB3FF6761DF}" type="datetime1">
              <a:rPr lang="en-US" smtClean="0"/>
              <a:pPr/>
              <a:t>5/28/2024</a:t>
            </a:fld>
            <a:endParaRPr lang="en-IN"/>
          </a:p>
        </p:txBody>
      </p:sp>
      <p:sp>
        <p:nvSpPr>
          <p:cNvPr id="6" name="Footer Placeholder 5">
            <a:extLst>
              <a:ext uri="{FF2B5EF4-FFF2-40B4-BE49-F238E27FC236}">
                <a16:creationId xmlns:a16="http://schemas.microsoft.com/office/drawing/2014/main" xmlns="" id="{59204885-67A2-2AEE-BA49-C8D43A745A3D}"/>
              </a:ext>
            </a:extLst>
          </p:cNvPr>
          <p:cNvSpPr>
            <a:spLocks noGrp="1"/>
          </p:cNvSpPr>
          <p:nvPr>
            <p:ph type="ftr" sz="quarter" idx="11"/>
          </p:nvPr>
        </p:nvSpPr>
        <p:spPr/>
        <p:txBody>
          <a:bodyPr/>
          <a:lstStyle/>
          <a:p>
            <a:r>
              <a:rPr lang="en-US"/>
              <a:t>Department of ECE, NCE Hassan</a:t>
            </a:r>
            <a:endParaRPr lang="en-IN"/>
          </a:p>
        </p:txBody>
      </p:sp>
      <p:sp>
        <p:nvSpPr>
          <p:cNvPr id="7" name="Slide Number Placeholder 6">
            <a:extLst>
              <a:ext uri="{FF2B5EF4-FFF2-40B4-BE49-F238E27FC236}">
                <a16:creationId xmlns:a16="http://schemas.microsoft.com/office/drawing/2014/main" xmlns="" id="{CC96E989-C396-BF08-9847-BA59E2D9CC27}"/>
              </a:ext>
            </a:extLst>
          </p:cNvPr>
          <p:cNvSpPr>
            <a:spLocks noGrp="1"/>
          </p:cNvSpPr>
          <p:nvPr>
            <p:ph type="sldNum" sz="quarter" idx="12"/>
          </p:nvPr>
        </p:nvSpPr>
        <p:spPr/>
        <p:txBody>
          <a:bodyPr/>
          <a:lstStyle/>
          <a:p>
            <a:fld id="{AAFF7D4B-7886-4653-BE3C-942400971C60}" type="slidenum">
              <a:rPr lang="en-IN" smtClean="0"/>
              <a:pPr/>
              <a:t>‹#›</a:t>
            </a:fld>
            <a:endParaRPr lang="en-IN"/>
          </a:p>
        </p:txBody>
      </p:sp>
    </p:spTree>
    <p:extLst>
      <p:ext uri="{BB962C8B-B14F-4D97-AF65-F5344CB8AC3E}">
        <p14:creationId xmlns:p14="http://schemas.microsoft.com/office/powerpoint/2010/main" xmlns="" val="2790909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B998BE-F797-8F23-C91D-EA19C55EB5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8803E24F-8BED-BF48-B124-F76470E056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C6A098E1-B08B-D56F-E3E3-DCC26D2A67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F07E3C4-C779-B756-B8C2-A31AE9FFBA2B}"/>
              </a:ext>
            </a:extLst>
          </p:cNvPr>
          <p:cNvSpPr>
            <a:spLocks noGrp="1"/>
          </p:cNvSpPr>
          <p:nvPr>
            <p:ph type="dt" sz="half" idx="10"/>
          </p:nvPr>
        </p:nvSpPr>
        <p:spPr/>
        <p:txBody>
          <a:bodyPr/>
          <a:lstStyle/>
          <a:p>
            <a:fld id="{C1AA3958-A9BF-4843-8C58-E568CDE37FC0}" type="datetime1">
              <a:rPr lang="en-US" smtClean="0"/>
              <a:pPr/>
              <a:t>5/28/2024</a:t>
            </a:fld>
            <a:endParaRPr lang="en-IN"/>
          </a:p>
        </p:txBody>
      </p:sp>
      <p:sp>
        <p:nvSpPr>
          <p:cNvPr id="6" name="Footer Placeholder 5">
            <a:extLst>
              <a:ext uri="{FF2B5EF4-FFF2-40B4-BE49-F238E27FC236}">
                <a16:creationId xmlns:a16="http://schemas.microsoft.com/office/drawing/2014/main" xmlns="" id="{785E605F-4FED-3E0D-DA3D-4E11CE699644}"/>
              </a:ext>
            </a:extLst>
          </p:cNvPr>
          <p:cNvSpPr>
            <a:spLocks noGrp="1"/>
          </p:cNvSpPr>
          <p:nvPr>
            <p:ph type="ftr" sz="quarter" idx="11"/>
          </p:nvPr>
        </p:nvSpPr>
        <p:spPr/>
        <p:txBody>
          <a:bodyPr/>
          <a:lstStyle/>
          <a:p>
            <a:r>
              <a:rPr lang="en-US"/>
              <a:t>Department of ECE, NCE Hassan</a:t>
            </a:r>
            <a:endParaRPr lang="en-IN"/>
          </a:p>
        </p:txBody>
      </p:sp>
      <p:sp>
        <p:nvSpPr>
          <p:cNvPr id="7" name="Slide Number Placeholder 6">
            <a:extLst>
              <a:ext uri="{FF2B5EF4-FFF2-40B4-BE49-F238E27FC236}">
                <a16:creationId xmlns:a16="http://schemas.microsoft.com/office/drawing/2014/main" xmlns="" id="{11B09A66-9C58-EE85-B1B4-AAD608D83329}"/>
              </a:ext>
            </a:extLst>
          </p:cNvPr>
          <p:cNvSpPr>
            <a:spLocks noGrp="1"/>
          </p:cNvSpPr>
          <p:nvPr>
            <p:ph type="sldNum" sz="quarter" idx="12"/>
          </p:nvPr>
        </p:nvSpPr>
        <p:spPr/>
        <p:txBody>
          <a:bodyPr/>
          <a:lstStyle/>
          <a:p>
            <a:fld id="{AAFF7D4B-7886-4653-BE3C-942400971C60}" type="slidenum">
              <a:rPr lang="en-IN" smtClean="0"/>
              <a:pPr/>
              <a:t>‹#›</a:t>
            </a:fld>
            <a:endParaRPr lang="en-IN"/>
          </a:p>
        </p:txBody>
      </p:sp>
    </p:spTree>
    <p:extLst>
      <p:ext uri="{BB962C8B-B14F-4D97-AF65-F5344CB8AC3E}">
        <p14:creationId xmlns:p14="http://schemas.microsoft.com/office/powerpoint/2010/main" xmlns="" val="3003575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3BE8380-99BC-7786-079F-7FCE6180C4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330939D-50F1-7272-9376-BA09CD5C76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976F8DD-7E61-E6A1-1301-EB781B0F3B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7C500D-3171-45AF-B7B2-73EB22653369}" type="datetime1">
              <a:rPr lang="en-US" smtClean="0"/>
              <a:pPr/>
              <a:t>5/28/2024</a:t>
            </a:fld>
            <a:endParaRPr lang="en-IN"/>
          </a:p>
        </p:txBody>
      </p:sp>
      <p:sp>
        <p:nvSpPr>
          <p:cNvPr id="5" name="Footer Placeholder 4">
            <a:extLst>
              <a:ext uri="{FF2B5EF4-FFF2-40B4-BE49-F238E27FC236}">
                <a16:creationId xmlns:a16="http://schemas.microsoft.com/office/drawing/2014/main" xmlns="" id="{AE5B5FAA-B4CA-5D16-391B-68C36A9655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ECE, NCE Hassan</a:t>
            </a:r>
            <a:endParaRPr lang="en-IN"/>
          </a:p>
        </p:txBody>
      </p:sp>
      <p:sp>
        <p:nvSpPr>
          <p:cNvPr id="6" name="Slide Number Placeholder 5">
            <a:extLst>
              <a:ext uri="{FF2B5EF4-FFF2-40B4-BE49-F238E27FC236}">
                <a16:creationId xmlns:a16="http://schemas.microsoft.com/office/drawing/2014/main" xmlns="" id="{3D6305F1-5BCB-2AA1-FA12-740FDAE502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FF7D4B-7886-4653-BE3C-942400971C60}" type="slidenum">
              <a:rPr lang="en-IN" smtClean="0"/>
              <a:pPr/>
              <a:t>‹#›</a:t>
            </a:fld>
            <a:endParaRPr lang="en-IN"/>
          </a:p>
        </p:txBody>
      </p:sp>
    </p:spTree>
    <p:extLst>
      <p:ext uri="{BB962C8B-B14F-4D97-AF65-F5344CB8AC3E}">
        <p14:creationId xmlns:p14="http://schemas.microsoft.com/office/powerpoint/2010/main" xmlns="" val="3510495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E44B2D-6B89-2516-3B05-540274959DFE}"/>
              </a:ext>
            </a:extLst>
          </p:cNvPr>
          <p:cNvSpPr>
            <a:spLocks noGrp="1"/>
          </p:cNvSpPr>
          <p:nvPr>
            <p:ph type="ctrTitle"/>
          </p:nvPr>
        </p:nvSpPr>
        <p:spPr>
          <a:xfrm>
            <a:off x="1524000" y="-122291"/>
            <a:ext cx="9144000" cy="4038601"/>
          </a:xfrm>
        </p:spPr>
        <p:txBody>
          <a:bodyPr>
            <a:normAutofit fontScale="90000"/>
          </a:bodyPr>
          <a:lstStyle/>
          <a:p>
            <a:pPr>
              <a:lnSpc>
                <a:spcPct val="150000"/>
              </a:lnSpc>
            </a:pPr>
            <a:r>
              <a:rPr lang="en-IN" sz="2200" b="1" u="sng" dirty="0">
                <a:solidFill>
                  <a:srgbClr val="C00000"/>
                </a:solidFill>
                <a:latin typeface="+mn-lt"/>
                <a:cs typeface="Times New Roman" panose="02020603050405020304" pitchFamily="18" charset="0"/>
              </a:rPr>
              <a:t>VISVESVARAYA TECHNOLOGICAL UNIVERSITY BELAGAVI – 590018</a:t>
            </a:r>
            <a:br>
              <a:rPr lang="en-IN" sz="2200" b="1" u="sng" dirty="0">
                <a:solidFill>
                  <a:srgbClr val="C00000"/>
                </a:solidFill>
                <a:latin typeface="+mn-lt"/>
                <a:cs typeface="Times New Roman" panose="02020603050405020304" pitchFamily="18" charset="0"/>
              </a:rPr>
            </a:br>
            <a:r>
              <a:rPr lang="en-IN" sz="2200" b="1" u="sng" dirty="0">
                <a:solidFill>
                  <a:srgbClr val="C00000"/>
                </a:solidFill>
                <a:latin typeface="+mn-lt"/>
                <a:cs typeface="Times New Roman" panose="02020603050405020304" pitchFamily="18" charset="0"/>
              </a:rPr>
              <a:t>NAVKIS COLLEGE OF ENGINEERING , HASSAN-2023-24</a:t>
            </a:r>
            <a:r>
              <a:rPr lang="en-IN" sz="2200" dirty="0">
                <a:latin typeface="+mn-lt"/>
                <a:cs typeface="Times New Roman" panose="02020603050405020304" pitchFamily="18" charset="0"/>
              </a:rPr>
              <a:t/>
            </a:r>
            <a:br>
              <a:rPr lang="en-IN" sz="2200" dirty="0">
                <a:latin typeface="+mn-lt"/>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r>
              <a:rPr lang="en-IN" sz="1800" dirty="0"/>
              <a:t/>
            </a:r>
            <a:br>
              <a:rPr lang="en-IN" sz="1800" dirty="0"/>
            </a:br>
            <a:r>
              <a:rPr lang="en-IN" sz="1800" dirty="0"/>
              <a:t/>
            </a:r>
            <a:br>
              <a:rPr lang="en-IN" sz="1800" dirty="0"/>
            </a:br>
            <a:r>
              <a:rPr lang="en-IN" sz="1800" dirty="0"/>
              <a:t/>
            </a:r>
            <a:br>
              <a:rPr lang="en-IN" sz="1800" dirty="0"/>
            </a:br>
            <a:r>
              <a:rPr lang="en-IN" sz="1800" b="1" dirty="0">
                <a:latin typeface="+mn-lt"/>
              </a:rPr>
              <a:t>Major Project presentation on(18ECP83):</a:t>
            </a:r>
            <a:r>
              <a:rPr lang="en-IN" sz="1800" dirty="0"/>
              <a:t/>
            </a:r>
            <a:br>
              <a:rPr lang="en-IN" sz="1800" dirty="0"/>
            </a:br>
            <a:r>
              <a:rPr lang="en-IN" sz="1800" dirty="0">
                <a:latin typeface="+mn-lt"/>
              </a:rPr>
              <a:t/>
            </a:r>
            <a:br>
              <a:rPr lang="en-IN" sz="1800" dirty="0">
                <a:latin typeface="+mn-lt"/>
              </a:rPr>
            </a:br>
            <a:r>
              <a:rPr lang="en-IN" sz="1800" dirty="0">
                <a:latin typeface="+mn-lt"/>
              </a:rPr>
              <a:t/>
            </a:r>
            <a:br>
              <a:rPr lang="en-IN" sz="1800" dirty="0">
                <a:latin typeface="+mn-lt"/>
              </a:rPr>
            </a:br>
            <a:endParaRPr lang="en-IN" sz="1800" dirty="0">
              <a:latin typeface="+mn-lt"/>
            </a:endParaRPr>
          </a:p>
        </p:txBody>
      </p:sp>
      <p:sp>
        <p:nvSpPr>
          <p:cNvPr id="3" name="Subtitle 2">
            <a:extLst>
              <a:ext uri="{FF2B5EF4-FFF2-40B4-BE49-F238E27FC236}">
                <a16:creationId xmlns:a16="http://schemas.microsoft.com/office/drawing/2014/main" xmlns="" id="{4E8D5AD5-AD2E-497C-997E-6CCDCC8F8008}"/>
              </a:ext>
            </a:extLst>
          </p:cNvPr>
          <p:cNvSpPr>
            <a:spLocks noGrp="1"/>
          </p:cNvSpPr>
          <p:nvPr>
            <p:ph type="subTitle" idx="1"/>
          </p:nvPr>
        </p:nvSpPr>
        <p:spPr>
          <a:xfrm>
            <a:off x="578498" y="2827177"/>
            <a:ext cx="11084767" cy="3196996"/>
          </a:xfrm>
        </p:spPr>
        <p:txBody>
          <a:bodyPr/>
          <a:lstStyle/>
          <a:p>
            <a:pPr algn="ct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t>
            </a:r>
            <a:r>
              <a:rPr lang="en-US" sz="2400" b="1" dirty="0" err="1">
                <a:latin typeface="Times New Roman" panose="02020603050405020304" pitchFamily="18" charset="0"/>
                <a:cs typeface="Times New Roman" panose="02020603050405020304" pitchFamily="18" charset="0"/>
              </a:rPr>
              <a:t>Solstride</a:t>
            </a:r>
            <a:r>
              <a:rPr lang="en-US" sz="2400" b="1" dirty="0">
                <a:latin typeface="Times New Roman" panose="02020603050405020304" pitchFamily="18" charset="0"/>
                <a:cs typeface="Times New Roman" panose="02020603050405020304" pitchFamily="18" charset="0"/>
              </a:rPr>
              <a:t>  Energy </a:t>
            </a:r>
            <a:r>
              <a:rPr lang="en-US" b="1" dirty="0">
                <a:latin typeface="Times New Roman" panose="02020603050405020304" pitchFamily="18" charset="0"/>
                <a:cs typeface="Times New Roman" panose="02020603050405020304" pitchFamily="18" charset="0"/>
              </a:rPr>
              <a:t>Management System</a:t>
            </a:r>
            <a:r>
              <a:rPr lang="en-US" sz="2400" b="1" dirty="0">
                <a:latin typeface="Times New Roman" panose="02020603050405020304" pitchFamily="18" charset="0"/>
                <a:cs typeface="Times New Roman" panose="02020603050405020304" pitchFamily="18" charset="0"/>
              </a:rPr>
              <a:t>”</a:t>
            </a:r>
          </a:p>
          <a:p>
            <a:pPr algn="l"/>
            <a:endParaRPr lang="en-IN" b="1" i="1" dirty="0"/>
          </a:p>
          <a:p>
            <a:pPr algn="l">
              <a:lnSpc>
                <a:spcPct val="100000"/>
              </a:lnSpc>
              <a:spcBef>
                <a:spcPts val="0"/>
              </a:spcBef>
            </a:pPr>
            <a:r>
              <a:rPr lang="en-IN" sz="1800" b="1" dirty="0"/>
              <a:t>        </a:t>
            </a:r>
            <a:r>
              <a:rPr lang="en-IN" sz="1800" b="1" u="sng" dirty="0"/>
              <a:t>Under the guidance of :</a:t>
            </a:r>
            <a:r>
              <a:rPr lang="en-IN" sz="1800" dirty="0"/>
              <a:t>                                                                       </a:t>
            </a:r>
            <a:r>
              <a:rPr lang="en-IN" sz="1800" b="1" u="sng" dirty="0"/>
              <a:t>Presented by :</a:t>
            </a:r>
            <a:r>
              <a:rPr lang="en-IN" sz="1800" dirty="0"/>
              <a:t>                                      </a:t>
            </a:r>
          </a:p>
          <a:p>
            <a:pPr algn="l">
              <a:lnSpc>
                <a:spcPct val="100000"/>
              </a:lnSpc>
              <a:spcBef>
                <a:spcPts val="0"/>
              </a:spcBef>
            </a:pPr>
            <a:r>
              <a:rPr lang="en-IN" sz="1800" dirty="0"/>
              <a:t>                                                                      </a:t>
            </a:r>
            <a:endParaRPr lang="en-IN" sz="1800" b="1" u="sng" dirty="0"/>
          </a:p>
          <a:p>
            <a:pPr algn="l">
              <a:lnSpc>
                <a:spcPct val="100000"/>
              </a:lnSpc>
              <a:spcBef>
                <a:spcPts val="0"/>
              </a:spcBef>
            </a:pPr>
            <a:r>
              <a:rPr lang="en-IN" sz="1800" dirty="0"/>
              <a:t>      </a:t>
            </a:r>
            <a:r>
              <a:rPr lang="en-IN" sz="1800" dirty="0">
                <a:latin typeface="Times New Roman" panose="02020603050405020304" pitchFamily="18" charset="0"/>
                <a:cs typeface="Times New Roman" panose="02020603050405020304" pitchFamily="18" charset="0"/>
              </a:rPr>
              <a:t>Mrs. </a:t>
            </a:r>
            <a:r>
              <a:rPr lang="en-IN" sz="1800" dirty="0" err="1">
                <a:latin typeface="Times New Roman" panose="02020603050405020304" pitchFamily="18" charset="0"/>
                <a:cs typeface="Times New Roman" panose="02020603050405020304" pitchFamily="18" charset="0"/>
              </a:rPr>
              <a:t>Siddika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Sabahath</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Anjum</a:t>
            </a:r>
            <a:r>
              <a:rPr lang="en-IN" sz="18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BE,M.Tech</a:t>
            </a:r>
            <a:r>
              <a:rPr lang="en-IN" sz="1200" dirty="0" smtClean="0">
                <a:latin typeface="Times New Roman" panose="02020603050405020304" pitchFamily="18" charset="0"/>
                <a:cs typeface="Times New Roman" panose="02020603050405020304" pitchFamily="18" charset="0"/>
              </a:rPr>
              <a:t>.,(</a:t>
            </a:r>
            <a:r>
              <a:rPr lang="en-IN" sz="1200" dirty="0" err="1" smtClean="0">
                <a:latin typeface="Times New Roman" panose="02020603050405020304" pitchFamily="18" charset="0"/>
                <a:cs typeface="Times New Roman" panose="02020603050405020304" pitchFamily="18" charset="0"/>
              </a:rPr>
              <a:t>Ph.d</a:t>
            </a:r>
            <a:r>
              <a:rPr lang="en-IN" sz="1200" dirty="0" smtClean="0">
                <a:latin typeface="Times New Roman" panose="02020603050405020304" pitchFamily="18" charset="0"/>
                <a:cs typeface="Times New Roman" panose="02020603050405020304" pitchFamily="18" charset="0"/>
              </a:rPr>
              <a:t>)</a:t>
            </a:r>
            <a:r>
              <a:rPr lang="en-IN" sz="1800" dirty="0" smtClean="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Darshan</a:t>
            </a:r>
            <a:r>
              <a:rPr lang="en-IN" sz="1800" dirty="0">
                <a:latin typeface="Times New Roman" panose="02020603050405020304" pitchFamily="18" charset="0"/>
                <a:cs typeface="Times New Roman" panose="02020603050405020304" pitchFamily="18" charset="0"/>
              </a:rPr>
              <a:t> M R	         4YG20EC004	  </a:t>
            </a:r>
          </a:p>
          <a:p>
            <a:pPr algn="l">
              <a:lnSpc>
                <a:spcPct val="100000"/>
              </a:lnSpc>
              <a:spcBef>
                <a:spcPts val="0"/>
              </a:spcBef>
            </a:pPr>
            <a:r>
              <a:rPr lang="en-IN" sz="1800" dirty="0">
                <a:latin typeface="Times New Roman" panose="02020603050405020304" pitchFamily="18" charset="0"/>
                <a:cs typeface="Times New Roman" panose="02020603050405020304" pitchFamily="18" charset="0"/>
              </a:rPr>
              <a:t>         Assistant  professor                                                                        Gagana S N	         4YG20EC005                     </a:t>
            </a:r>
          </a:p>
          <a:p>
            <a:pPr algn="l">
              <a:lnSpc>
                <a:spcPct val="100000"/>
              </a:lnSpc>
              <a:spcBef>
                <a:spcPts val="0"/>
              </a:spcBef>
            </a:pPr>
            <a:r>
              <a:rPr lang="en-IN" sz="1800" dirty="0">
                <a:latin typeface="Times New Roman" panose="02020603050405020304" pitchFamily="18" charset="0"/>
                <a:cs typeface="Times New Roman" panose="02020603050405020304" pitchFamily="18" charset="0"/>
              </a:rPr>
              <a:t>         Department of ECE                                                                        </a:t>
            </a:r>
            <a:r>
              <a:rPr lang="en-IN" sz="1800" dirty="0" err="1">
                <a:latin typeface="Times New Roman" panose="02020603050405020304" pitchFamily="18" charset="0"/>
                <a:cs typeface="Times New Roman" panose="02020603050405020304" pitchFamily="18" charset="0"/>
              </a:rPr>
              <a:t>Nischitha</a:t>
            </a:r>
            <a:r>
              <a:rPr lang="en-IN" sz="1800" dirty="0">
                <a:latin typeface="Times New Roman" panose="02020603050405020304" pitchFamily="18" charset="0"/>
                <a:cs typeface="Times New Roman" panose="02020603050405020304" pitchFamily="18" charset="0"/>
              </a:rPr>
              <a:t> Siddappa G P  4YG20EC017                            </a:t>
            </a:r>
          </a:p>
          <a:p>
            <a:pPr algn="l">
              <a:lnSpc>
                <a:spcPct val="100000"/>
              </a:lnSpc>
              <a:spcBef>
                <a:spcPts val="0"/>
              </a:spcBef>
            </a:pPr>
            <a:r>
              <a:rPr lang="en-IN" sz="1800" dirty="0">
                <a:latin typeface="Times New Roman" panose="02020603050405020304" pitchFamily="18" charset="0"/>
                <a:cs typeface="Times New Roman" panose="02020603050405020304" pitchFamily="18" charset="0"/>
              </a:rPr>
              <a:t>             NCE, Hassan                                                                              </a:t>
            </a:r>
            <a:r>
              <a:rPr lang="en-IN" sz="1800" dirty="0" err="1">
                <a:latin typeface="Times New Roman" panose="02020603050405020304" pitchFamily="18" charset="0"/>
                <a:cs typeface="Times New Roman" panose="02020603050405020304" pitchFamily="18" charset="0"/>
              </a:rPr>
              <a:t>Thejas</a:t>
            </a:r>
            <a:r>
              <a:rPr lang="en-IN" sz="1800" dirty="0">
                <a:latin typeface="Times New Roman" panose="02020603050405020304" pitchFamily="18" charset="0"/>
                <a:cs typeface="Times New Roman" panose="02020603050405020304" pitchFamily="18" charset="0"/>
              </a:rPr>
              <a:t> Gowda M R         4YG20EC021                               </a:t>
            </a:r>
          </a:p>
        </p:txBody>
      </p:sp>
      <p:pic>
        <p:nvPicPr>
          <p:cNvPr id="6" name="Picture 5">
            <a:extLst>
              <a:ext uri="{FF2B5EF4-FFF2-40B4-BE49-F238E27FC236}">
                <a16:creationId xmlns:a16="http://schemas.microsoft.com/office/drawing/2014/main" xmlns="" id="{5E047A32-4CFF-B60C-25F3-7B1774301740}"/>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222610" y="1175610"/>
            <a:ext cx="1401133" cy="1368152"/>
          </a:xfrm>
          <a:prstGeom prst="rect">
            <a:avLst/>
          </a:prstGeom>
        </p:spPr>
      </p:pic>
      <p:pic>
        <p:nvPicPr>
          <p:cNvPr id="4" name="Picture 3">
            <a:extLst>
              <a:ext uri="{FF2B5EF4-FFF2-40B4-BE49-F238E27FC236}">
                <a16:creationId xmlns:a16="http://schemas.microsoft.com/office/drawing/2014/main" xmlns="" id="{D2F9FF01-DBE7-4178-D66B-00D29F80C03B}"/>
              </a:ext>
            </a:extLst>
          </p:cNvPr>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a:xfrm>
            <a:off x="7718696" y="1343661"/>
            <a:ext cx="2299316" cy="1013390"/>
          </a:xfrm>
          <a:prstGeom prst="rect">
            <a:avLst/>
          </a:prstGeom>
        </p:spPr>
      </p:pic>
      <p:sp>
        <p:nvSpPr>
          <p:cNvPr id="5" name="TextBox 4">
            <a:extLst>
              <a:ext uri="{FF2B5EF4-FFF2-40B4-BE49-F238E27FC236}">
                <a16:creationId xmlns:a16="http://schemas.microsoft.com/office/drawing/2014/main" xmlns="" id="{5F5D982E-791B-DDC6-4B6A-514ACEA2496E}"/>
              </a:ext>
            </a:extLst>
          </p:cNvPr>
          <p:cNvSpPr txBox="1"/>
          <p:nvPr/>
        </p:nvSpPr>
        <p:spPr>
          <a:xfrm>
            <a:off x="3110323" y="5465185"/>
            <a:ext cx="5654112" cy="923330"/>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Department of Electronic and Communication Engineering</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Navkis</a:t>
            </a:r>
            <a:r>
              <a:rPr lang="en-IN" dirty="0">
                <a:latin typeface="Times New Roman" panose="02020603050405020304" pitchFamily="18" charset="0"/>
                <a:cs typeface="Times New Roman" panose="02020603050405020304" pitchFamily="18" charset="0"/>
              </a:rPr>
              <a:t> college of Engineering, Hassan – </a:t>
            </a:r>
            <a:r>
              <a:rPr lang="en-IN" dirty="0"/>
              <a:t>573217</a:t>
            </a:r>
          </a:p>
          <a:p>
            <a:r>
              <a:rPr lang="en-IN" dirty="0">
                <a:latin typeface="Times New Roman" panose="02020603050405020304" pitchFamily="18" charset="0"/>
                <a:cs typeface="Times New Roman" panose="02020603050405020304" pitchFamily="18" charset="0"/>
              </a:rPr>
              <a:t>                                    2023 - 2024</a:t>
            </a:r>
          </a:p>
        </p:txBody>
      </p:sp>
      <p:sp>
        <p:nvSpPr>
          <p:cNvPr id="7" name="Date Placeholder 6">
            <a:extLst>
              <a:ext uri="{FF2B5EF4-FFF2-40B4-BE49-F238E27FC236}">
                <a16:creationId xmlns:a16="http://schemas.microsoft.com/office/drawing/2014/main" xmlns="" id="{60CDED10-AA29-209A-9878-E21F962C3291}"/>
              </a:ext>
            </a:extLst>
          </p:cNvPr>
          <p:cNvSpPr>
            <a:spLocks noGrp="1"/>
          </p:cNvSpPr>
          <p:nvPr>
            <p:ph type="dt" sz="half" idx="10"/>
          </p:nvPr>
        </p:nvSpPr>
        <p:spPr/>
        <p:txBody>
          <a:bodyPr/>
          <a:lstStyle/>
          <a:p>
            <a:fld id="{5F404337-6D12-43CE-9667-0475E5D4EA0B}" type="datetime1">
              <a:rPr lang="en-US" smtClean="0"/>
              <a:pPr/>
              <a:t>5/28/2024</a:t>
            </a:fld>
            <a:endParaRPr lang="en-IN" dirty="0"/>
          </a:p>
        </p:txBody>
      </p:sp>
      <p:sp>
        <p:nvSpPr>
          <p:cNvPr id="8" name="Slide Number Placeholder 7">
            <a:extLst>
              <a:ext uri="{FF2B5EF4-FFF2-40B4-BE49-F238E27FC236}">
                <a16:creationId xmlns:a16="http://schemas.microsoft.com/office/drawing/2014/main" xmlns="" id="{33E687DF-9AA4-7B65-B77F-32756D016217}"/>
              </a:ext>
            </a:extLst>
          </p:cNvPr>
          <p:cNvSpPr>
            <a:spLocks noGrp="1"/>
          </p:cNvSpPr>
          <p:nvPr>
            <p:ph type="sldNum" sz="quarter" idx="12"/>
          </p:nvPr>
        </p:nvSpPr>
        <p:spPr/>
        <p:txBody>
          <a:bodyPr/>
          <a:lstStyle/>
          <a:p>
            <a:r>
              <a:rPr lang="en-IN" dirty="0"/>
              <a:t>1</a:t>
            </a:r>
          </a:p>
        </p:txBody>
      </p:sp>
      <p:sp>
        <p:nvSpPr>
          <p:cNvPr id="9" name="Footer Placeholder 8">
            <a:extLst>
              <a:ext uri="{FF2B5EF4-FFF2-40B4-BE49-F238E27FC236}">
                <a16:creationId xmlns:a16="http://schemas.microsoft.com/office/drawing/2014/main" xmlns="" id="{07C2F8D0-110B-605E-AEFE-67096B4EE94B}"/>
              </a:ext>
            </a:extLst>
          </p:cNvPr>
          <p:cNvSpPr>
            <a:spLocks noGrp="1"/>
          </p:cNvSpPr>
          <p:nvPr>
            <p:ph type="ftr" sz="quarter" idx="11"/>
          </p:nvPr>
        </p:nvSpPr>
        <p:spPr/>
        <p:txBody>
          <a:bodyPr/>
          <a:lstStyle/>
          <a:p>
            <a:r>
              <a:rPr lang="en-US"/>
              <a:t>Department of ECE, NCE Hassan</a:t>
            </a:r>
            <a:endParaRPr lang="en-IN" dirty="0"/>
          </a:p>
        </p:txBody>
      </p:sp>
    </p:spTree>
    <p:extLst>
      <p:ext uri="{BB962C8B-B14F-4D97-AF65-F5344CB8AC3E}">
        <p14:creationId xmlns:p14="http://schemas.microsoft.com/office/powerpoint/2010/main" xmlns="" val="1503916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5EDCC2-F2C2-4275-B4EC-D24083D693EE}"/>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3.2 Software Components </a:t>
            </a:r>
            <a:r>
              <a:rPr lang="en-IN" sz="3600"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xmlns="" id="{1877718A-5E75-2054-E44B-97EC42D94824}"/>
              </a:ext>
            </a:extLst>
          </p:cNvPr>
          <p:cNvSpPr>
            <a:spLocks noGrp="1"/>
          </p:cNvSpPr>
          <p:nvPr>
            <p:ph idx="1"/>
          </p:nvPr>
        </p:nvSpPr>
        <p:spPr/>
        <p:txBody>
          <a:bodyPr/>
          <a:lstStyle/>
          <a:p>
            <a:r>
              <a:rPr lang="en-IN" dirty="0">
                <a:latin typeface="Times New Roman" pitchFamily="18" charset="0"/>
                <a:cs typeface="Times New Roman" pitchFamily="18" charset="0"/>
              </a:rPr>
              <a:t>Arduino IDE</a:t>
            </a:r>
          </a:p>
        </p:txBody>
      </p:sp>
      <p:sp>
        <p:nvSpPr>
          <p:cNvPr id="4" name="Date Placeholder 3">
            <a:extLst>
              <a:ext uri="{FF2B5EF4-FFF2-40B4-BE49-F238E27FC236}">
                <a16:creationId xmlns:a16="http://schemas.microsoft.com/office/drawing/2014/main" xmlns="" id="{7C166E6C-62DE-427C-B341-205905DBB1ED}"/>
              </a:ext>
            </a:extLst>
          </p:cNvPr>
          <p:cNvSpPr>
            <a:spLocks noGrp="1"/>
          </p:cNvSpPr>
          <p:nvPr>
            <p:ph type="dt" sz="half" idx="10"/>
          </p:nvPr>
        </p:nvSpPr>
        <p:spPr/>
        <p:txBody>
          <a:bodyPr/>
          <a:lstStyle/>
          <a:p>
            <a:fld id="{9A31F1EA-0A42-41BB-8053-1318A3C2CBD5}" type="datetime1">
              <a:rPr lang="en-US" smtClean="0"/>
              <a:pPr/>
              <a:t>5/28/2024</a:t>
            </a:fld>
            <a:endParaRPr lang="en-IN"/>
          </a:p>
        </p:txBody>
      </p:sp>
      <p:sp>
        <p:nvSpPr>
          <p:cNvPr id="5" name="Footer Placeholder 4">
            <a:extLst>
              <a:ext uri="{FF2B5EF4-FFF2-40B4-BE49-F238E27FC236}">
                <a16:creationId xmlns:a16="http://schemas.microsoft.com/office/drawing/2014/main" xmlns="" id="{1258DC96-BFCA-4DF5-26D7-3F800E8A6825}"/>
              </a:ext>
            </a:extLst>
          </p:cNvPr>
          <p:cNvSpPr>
            <a:spLocks noGrp="1"/>
          </p:cNvSpPr>
          <p:nvPr>
            <p:ph type="ftr" sz="quarter" idx="11"/>
          </p:nvPr>
        </p:nvSpPr>
        <p:spPr/>
        <p:txBody>
          <a:bodyPr/>
          <a:lstStyle/>
          <a:p>
            <a:r>
              <a:rPr lang="en-US"/>
              <a:t>Department of ECE, NCE Hassan</a:t>
            </a:r>
            <a:endParaRPr lang="en-IN"/>
          </a:p>
        </p:txBody>
      </p:sp>
      <p:sp>
        <p:nvSpPr>
          <p:cNvPr id="6" name="Slide Number Placeholder 5">
            <a:extLst>
              <a:ext uri="{FF2B5EF4-FFF2-40B4-BE49-F238E27FC236}">
                <a16:creationId xmlns:a16="http://schemas.microsoft.com/office/drawing/2014/main" xmlns="" id="{C4B9C9B1-99EA-DFD2-6308-E945932F8F13}"/>
              </a:ext>
            </a:extLst>
          </p:cNvPr>
          <p:cNvSpPr>
            <a:spLocks noGrp="1"/>
          </p:cNvSpPr>
          <p:nvPr>
            <p:ph type="sldNum" sz="quarter" idx="12"/>
          </p:nvPr>
        </p:nvSpPr>
        <p:spPr/>
        <p:txBody>
          <a:bodyPr/>
          <a:lstStyle/>
          <a:p>
            <a:fld id="{AAFF7D4B-7886-4653-BE3C-942400971C60}" type="slidenum">
              <a:rPr lang="en-IN" smtClean="0"/>
              <a:pPr/>
              <a:t>10</a:t>
            </a:fld>
            <a:endParaRPr lang="en-IN"/>
          </a:p>
        </p:txBody>
      </p:sp>
    </p:spTree>
    <p:extLst>
      <p:ext uri="{BB962C8B-B14F-4D97-AF65-F5344CB8AC3E}">
        <p14:creationId xmlns:p14="http://schemas.microsoft.com/office/powerpoint/2010/main" xmlns="" val="1814760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944CB5-4413-550D-0365-E0784E02CE04}"/>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LCD Display :</a:t>
            </a:r>
          </a:p>
        </p:txBody>
      </p:sp>
      <p:sp>
        <p:nvSpPr>
          <p:cNvPr id="3" name="Content Placeholder 2">
            <a:extLst>
              <a:ext uri="{FF2B5EF4-FFF2-40B4-BE49-F238E27FC236}">
                <a16:creationId xmlns:a16="http://schemas.microsoft.com/office/drawing/2014/main" xmlns="" id="{46B5DE07-0749-75CF-F4A9-2CF50430E8F8}"/>
              </a:ext>
            </a:extLst>
          </p:cNvPr>
          <p:cNvSpPr>
            <a:spLocks noGrp="1"/>
          </p:cNvSpPr>
          <p:nvPr>
            <p:ph idx="1"/>
          </p:nvPr>
        </p:nvSpPr>
        <p:spPr>
          <a:xfrm>
            <a:off x="838200" y="1825625"/>
            <a:ext cx="6514322" cy="4351338"/>
          </a:xfrm>
        </p:spPr>
        <p:txBody>
          <a:bodyPr>
            <a:normAutofit/>
          </a:bodyPr>
          <a:lstStyle/>
          <a:p>
            <a:pPr algn="just">
              <a:lnSpc>
                <a:spcPct val="150000"/>
              </a:lnSpc>
            </a:pPr>
            <a:r>
              <a:rPr lang="en-US" sz="2400" dirty="0">
                <a:latin typeface="Times New Roman" pitchFamily="18" charset="0"/>
                <a:cs typeface="Times New Roman" pitchFamily="18" charset="0"/>
              </a:rPr>
              <a:t>Displays real-time voltage output from the solar panel and footstep count simultaneously and also display the step count</a:t>
            </a:r>
          </a:p>
          <a:p>
            <a:pPr algn="just">
              <a:lnSpc>
                <a:spcPct val="150000"/>
              </a:lnSpc>
            </a:pPr>
            <a:r>
              <a:rPr lang="en-US" sz="2400" dirty="0">
                <a:latin typeface="Times New Roman" pitchFamily="18" charset="0"/>
                <a:cs typeface="Times New Roman" pitchFamily="18" charset="0"/>
              </a:rPr>
              <a:t> Utilizes appropriate libraries and functions within the </a:t>
            </a:r>
            <a:r>
              <a:rPr lang="en-US" sz="2400" dirty="0" err="1">
                <a:latin typeface="Times New Roman" pitchFamily="18" charset="0"/>
                <a:cs typeface="Times New Roman" pitchFamily="18" charset="0"/>
              </a:rPr>
              <a:t>Arduino</a:t>
            </a:r>
            <a:r>
              <a:rPr lang="en-US" sz="2400" dirty="0">
                <a:latin typeface="Times New Roman" pitchFamily="18" charset="0"/>
                <a:cs typeface="Times New Roman" pitchFamily="18" charset="0"/>
              </a:rPr>
              <a:t> code to update and display the information </a:t>
            </a:r>
            <a:r>
              <a:rPr lang="en-US" sz="2400">
                <a:latin typeface="Times New Roman" pitchFamily="18" charset="0"/>
                <a:cs typeface="Times New Roman" pitchFamily="18" charset="0"/>
              </a:rPr>
              <a:t>accurately.</a:t>
            </a:r>
            <a:endParaRPr lang="en-IN" sz="24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xmlns="" id="{973326B9-962D-B70D-96D7-F2745EDA8B00}"/>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145245" y="852363"/>
            <a:ext cx="2984828" cy="4531401"/>
          </a:xfrm>
          <a:prstGeom prst="rect">
            <a:avLst/>
          </a:prstGeom>
        </p:spPr>
      </p:pic>
      <p:sp>
        <p:nvSpPr>
          <p:cNvPr id="6" name="TextBox 5"/>
          <p:cNvSpPr txBox="1"/>
          <p:nvPr/>
        </p:nvSpPr>
        <p:spPr>
          <a:xfrm>
            <a:off x="8126963" y="5467739"/>
            <a:ext cx="2463282" cy="369332"/>
          </a:xfrm>
          <a:prstGeom prst="rect">
            <a:avLst/>
          </a:prstGeom>
          <a:noFill/>
        </p:spPr>
        <p:txBody>
          <a:bodyPr wrap="square" rtlCol="0">
            <a:spAutoFit/>
          </a:bodyPr>
          <a:lstStyle/>
          <a:p>
            <a:r>
              <a:rPr lang="en-US" dirty="0">
                <a:latin typeface="Times New Roman" pitchFamily="18" charset="0"/>
                <a:cs typeface="Times New Roman" pitchFamily="18" charset="0"/>
              </a:rPr>
              <a:t>Fig 3.1.1 LCD Display</a:t>
            </a:r>
          </a:p>
        </p:txBody>
      </p:sp>
      <p:sp>
        <p:nvSpPr>
          <p:cNvPr id="4" name="Date Placeholder 3">
            <a:extLst>
              <a:ext uri="{FF2B5EF4-FFF2-40B4-BE49-F238E27FC236}">
                <a16:creationId xmlns:a16="http://schemas.microsoft.com/office/drawing/2014/main" xmlns="" id="{CDC2FF5F-D7CA-76BA-D9FB-D5D4C06C0812}"/>
              </a:ext>
            </a:extLst>
          </p:cNvPr>
          <p:cNvSpPr>
            <a:spLocks noGrp="1"/>
          </p:cNvSpPr>
          <p:nvPr>
            <p:ph type="dt" sz="half" idx="10"/>
          </p:nvPr>
        </p:nvSpPr>
        <p:spPr/>
        <p:txBody>
          <a:bodyPr/>
          <a:lstStyle/>
          <a:p>
            <a:fld id="{B2CDC788-DD99-44BF-A2D2-48B6DE0DF196}" type="datetime1">
              <a:rPr lang="en-US" smtClean="0"/>
              <a:pPr/>
              <a:t>5/28/2024</a:t>
            </a:fld>
            <a:endParaRPr lang="en-IN"/>
          </a:p>
        </p:txBody>
      </p:sp>
      <p:sp>
        <p:nvSpPr>
          <p:cNvPr id="7" name="Footer Placeholder 6">
            <a:extLst>
              <a:ext uri="{FF2B5EF4-FFF2-40B4-BE49-F238E27FC236}">
                <a16:creationId xmlns:a16="http://schemas.microsoft.com/office/drawing/2014/main" xmlns="" id="{CC17DFFA-C3DB-9C20-8C3D-6672BA374D43}"/>
              </a:ext>
            </a:extLst>
          </p:cNvPr>
          <p:cNvSpPr>
            <a:spLocks noGrp="1"/>
          </p:cNvSpPr>
          <p:nvPr>
            <p:ph type="ftr" sz="quarter" idx="11"/>
          </p:nvPr>
        </p:nvSpPr>
        <p:spPr/>
        <p:txBody>
          <a:bodyPr/>
          <a:lstStyle/>
          <a:p>
            <a:r>
              <a:rPr lang="en-US"/>
              <a:t>Department of ECE, NCE Hassan</a:t>
            </a:r>
            <a:endParaRPr lang="en-IN"/>
          </a:p>
        </p:txBody>
      </p:sp>
      <p:sp>
        <p:nvSpPr>
          <p:cNvPr id="8" name="Slide Number Placeholder 7">
            <a:extLst>
              <a:ext uri="{FF2B5EF4-FFF2-40B4-BE49-F238E27FC236}">
                <a16:creationId xmlns:a16="http://schemas.microsoft.com/office/drawing/2014/main" xmlns="" id="{D336BA8D-3CFE-94C4-2F28-446191135B15}"/>
              </a:ext>
            </a:extLst>
          </p:cNvPr>
          <p:cNvSpPr>
            <a:spLocks noGrp="1"/>
          </p:cNvSpPr>
          <p:nvPr>
            <p:ph type="sldNum" sz="quarter" idx="12"/>
          </p:nvPr>
        </p:nvSpPr>
        <p:spPr/>
        <p:txBody>
          <a:bodyPr/>
          <a:lstStyle/>
          <a:p>
            <a:fld id="{AAFF7D4B-7886-4653-BE3C-942400971C60}" type="slidenum">
              <a:rPr lang="en-IN" smtClean="0"/>
              <a:pPr/>
              <a:t>11</a:t>
            </a:fld>
            <a:endParaRPr lang="en-IN"/>
          </a:p>
        </p:txBody>
      </p:sp>
    </p:spTree>
    <p:extLst>
      <p:ext uri="{BB962C8B-B14F-4D97-AF65-F5344CB8AC3E}">
        <p14:creationId xmlns:p14="http://schemas.microsoft.com/office/powerpoint/2010/main" xmlns="" val="2087094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5BAE73-1C21-C141-DB51-B9DFF837D9CF}"/>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Rack and Pinion :</a:t>
            </a:r>
          </a:p>
        </p:txBody>
      </p:sp>
      <p:sp>
        <p:nvSpPr>
          <p:cNvPr id="3" name="Content Placeholder 2">
            <a:extLst>
              <a:ext uri="{FF2B5EF4-FFF2-40B4-BE49-F238E27FC236}">
                <a16:creationId xmlns:a16="http://schemas.microsoft.com/office/drawing/2014/main" xmlns="" id="{E7A81D32-059B-DF17-69E2-398F4C48F225}"/>
              </a:ext>
            </a:extLst>
          </p:cNvPr>
          <p:cNvSpPr>
            <a:spLocks noGrp="1"/>
          </p:cNvSpPr>
          <p:nvPr>
            <p:ph idx="1"/>
          </p:nvPr>
        </p:nvSpPr>
        <p:spPr>
          <a:xfrm>
            <a:off x="838200" y="1825625"/>
            <a:ext cx="6469049" cy="4351338"/>
          </a:xfrm>
        </p:spPr>
        <p:txBody>
          <a:bodyPr>
            <a:normAutofit/>
          </a:bodyPr>
          <a:lstStyle/>
          <a:p>
            <a:pPr algn="just">
              <a:lnSpc>
                <a:spcPct val="150000"/>
              </a:lnSpc>
            </a:pPr>
            <a:r>
              <a:rPr lang="en-US" sz="2400" dirty="0">
                <a:latin typeface="Times New Roman" pitchFamily="18" charset="0"/>
                <a:cs typeface="Times New Roman" pitchFamily="18" charset="0"/>
              </a:rPr>
              <a:t>This mechanism converts the linear motion of footsteps into rotational motion.</a:t>
            </a:r>
          </a:p>
          <a:p>
            <a:pPr algn="just">
              <a:lnSpc>
                <a:spcPct val="150000"/>
              </a:lnSpc>
            </a:pPr>
            <a:r>
              <a:rPr lang="en-US" sz="2400" dirty="0">
                <a:latin typeface="Times New Roman" pitchFamily="18" charset="0"/>
                <a:cs typeface="Times New Roman" pitchFamily="18" charset="0"/>
              </a:rPr>
              <a:t>As someone steps on it, the rack moves, causing the pinion to rotate</a:t>
            </a:r>
            <a:r>
              <a:rPr lang="en-US" sz="2400" dirty="0"/>
              <a:t>.</a:t>
            </a:r>
            <a:endParaRPr lang="en-IN" sz="2400" dirty="0"/>
          </a:p>
        </p:txBody>
      </p:sp>
      <p:pic>
        <p:nvPicPr>
          <p:cNvPr id="5" name="Picture 4">
            <a:extLst>
              <a:ext uri="{FF2B5EF4-FFF2-40B4-BE49-F238E27FC236}">
                <a16:creationId xmlns:a16="http://schemas.microsoft.com/office/drawing/2014/main" xmlns="" id="{38CEC993-8588-4B84-39F3-FFEDBB0E8989}"/>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751103" y="1463040"/>
            <a:ext cx="3535442" cy="4713923"/>
          </a:xfrm>
          <a:prstGeom prst="rect">
            <a:avLst/>
          </a:prstGeom>
        </p:spPr>
      </p:pic>
      <p:sp>
        <p:nvSpPr>
          <p:cNvPr id="6" name="TextBox 5"/>
          <p:cNvSpPr txBox="1"/>
          <p:nvPr/>
        </p:nvSpPr>
        <p:spPr>
          <a:xfrm>
            <a:off x="7751103" y="6308209"/>
            <a:ext cx="3592286"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 3.1.2 Rack and Pinion</a:t>
            </a:r>
          </a:p>
        </p:txBody>
      </p:sp>
      <p:sp>
        <p:nvSpPr>
          <p:cNvPr id="4" name="Date Placeholder 3">
            <a:extLst>
              <a:ext uri="{FF2B5EF4-FFF2-40B4-BE49-F238E27FC236}">
                <a16:creationId xmlns:a16="http://schemas.microsoft.com/office/drawing/2014/main" xmlns="" id="{8F8EFFBE-3E14-DE49-D036-853BE50AF48B}"/>
              </a:ext>
            </a:extLst>
          </p:cNvPr>
          <p:cNvSpPr>
            <a:spLocks noGrp="1"/>
          </p:cNvSpPr>
          <p:nvPr>
            <p:ph type="dt" sz="half" idx="10"/>
          </p:nvPr>
        </p:nvSpPr>
        <p:spPr/>
        <p:txBody>
          <a:bodyPr/>
          <a:lstStyle/>
          <a:p>
            <a:fld id="{7D7FBDBB-1C60-4FF3-A42D-B6C6BC86F613}" type="datetime1">
              <a:rPr lang="en-US" smtClean="0"/>
              <a:pPr/>
              <a:t>5/28/2024</a:t>
            </a:fld>
            <a:endParaRPr lang="en-IN"/>
          </a:p>
        </p:txBody>
      </p:sp>
      <p:sp>
        <p:nvSpPr>
          <p:cNvPr id="7" name="Footer Placeholder 6">
            <a:extLst>
              <a:ext uri="{FF2B5EF4-FFF2-40B4-BE49-F238E27FC236}">
                <a16:creationId xmlns:a16="http://schemas.microsoft.com/office/drawing/2014/main" xmlns="" id="{03D7718E-2129-8794-C974-0E8798D36E91}"/>
              </a:ext>
            </a:extLst>
          </p:cNvPr>
          <p:cNvSpPr>
            <a:spLocks noGrp="1"/>
          </p:cNvSpPr>
          <p:nvPr>
            <p:ph type="ftr" sz="quarter" idx="11"/>
          </p:nvPr>
        </p:nvSpPr>
        <p:spPr/>
        <p:txBody>
          <a:bodyPr/>
          <a:lstStyle/>
          <a:p>
            <a:r>
              <a:rPr lang="en-US"/>
              <a:t>Department of ECE, NCE Hassan</a:t>
            </a:r>
            <a:endParaRPr lang="en-IN"/>
          </a:p>
        </p:txBody>
      </p:sp>
      <p:sp>
        <p:nvSpPr>
          <p:cNvPr id="8" name="Slide Number Placeholder 7">
            <a:extLst>
              <a:ext uri="{FF2B5EF4-FFF2-40B4-BE49-F238E27FC236}">
                <a16:creationId xmlns:a16="http://schemas.microsoft.com/office/drawing/2014/main" xmlns="" id="{B6FCC636-B29C-B7BC-198D-4AD446A63A5C}"/>
              </a:ext>
            </a:extLst>
          </p:cNvPr>
          <p:cNvSpPr>
            <a:spLocks noGrp="1"/>
          </p:cNvSpPr>
          <p:nvPr>
            <p:ph type="sldNum" sz="quarter" idx="12"/>
          </p:nvPr>
        </p:nvSpPr>
        <p:spPr/>
        <p:txBody>
          <a:bodyPr/>
          <a:lstStyle/>
          <a:p>
            <a:fld id="{AAFF7D4B-7886-4653-BE3C-942400971C60}" type="slidenum">
              <a:rPr lang="en-IN" smtClean="0"/>
              <a:pPr/>
              <a:t>12</a:t>
            </a:fld>
            <a:endParaRPr lang="en-IN"/>
          </a:p>
        </p:txBody>
      </p:sp>
    </p:spTree>
    <p:extLst>
      <p:ext uri="{BB962C8B-B14F-4D97-AF65-F5344CB8AC3E}">
        <p14:creationId xmlns:p14="http://schemas.microsoft.com/office/powerpoint/2010/main" xmlns="" val="885121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E941AA-E304-DCB5-4C6D-D57F5D69F9DE}"/>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Solar Panel :</a:t>
            </a:r>
          </a:p>
        </p:txBody>
      </p:sp>
      <p:sp>
        <p:nvSpPr>
          <p:cNvPr id="3" name="Content Placeholder 2">
            <a:extLst>
              <a:ext uri="{FF2B5EF4-FFF2-40B4-BE49-F238E27FC236}">
                <a16:creationId xmlns:a16="http://schemas.microsoft.com/office/drawing/2014/main" xmlns="" id="{5C435099-9704-ED2D-0D34-223A09629230}"/>
              </a:ext>
            </a:extLst>
          </p:cNvPr>
          <p:cNvSpPr>
            <a:spLocks noGrp="1"/>
          </p:cNvSpPr>
          <p:nvPr>
            <p:ph idx="1"/>
          </p:nvPr>
        </p:nvSpPr>
        <p:spPr>
          <a:xfrm>
            <a:off x="838200" y="1825625"/>
            <a:ext cx="6066453" cy="4351338"/>
          </a:xfrm>
        </p:spPr>
        <p:txBody>
          <a:bodyPr/>
          <a:lstStyle/>
          <a:p>
            <a:pPr algn="just">
              <a:lnSpc>
                <a:spcPct val="150000"/>
              </a:lnSpc>
            </a:pPr>
            <a:r>
              <a:rPr lang="en-US" sz="2400" dirty="0">
                <a:latin typeface="Times New Roman" pitchFamily="18" charset="0"/>
                <a:cs typeface="Times New Roman" pitchFamily="18" charset="0"/>
              </a:rPr>
              <a:t>Simultaneously, the solar panel converts sunlight into electrical energy.</a:t>
            </a:r>
          </a:p>
          <a:p>
            <a:pPr algn="just">
              <a:lnSpc>
                <a:spcPct val="150000"/>
              </a:lnSpc>
            </a:pPr>
            <a:r>
              <a:rPr lang="en-US" sz="2400" dirty="0">
                <a:latin typeface="Times New Roman" pitchFamily="18" charset="0"/>
                <a:cs typeface="Times New Roman" pitchFamily="18" charset="0"/>
              </a:rPr>
              <a:t>It generates electricity during daylight hours, providing additional energy to the system</a:t>
            </a:r>
            <a:r>
              <a:rPr lang="en-US" dirty="0"/>
              <a:t>.</a:t>
            </a:r>
            <a:endParaRPr lang="en-IN" dirty="0"/>
          </a:p>
        </p:txBody>
      </p:sp>
      <p:pic>
        <p:nvPicPr>
          <p:cNvPr id="2050" name="Picture 2" descr="SOLAR PANEL 3 WATT IN-3P Solar Panel Price in India - Buy SOLAR PANEL 3  WATT IN-3P Solar Panel online at Flipkart.com">
            <a:extLst>
              <a:ext uri="{FF2B5EF4-FFF2-40B4-BE49-F238E27FC236}">
                <a16:creationId xmlns:a16="http://schemas.microsoft.com/office/drawing/2014/main" xmlns="" id="{E41ECBDD-B7B7-3534-3019-862CE57BFC09}"/>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346850" y="1393386"/>
            <a:ext cx="3512116" cy="3623359"/>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753739" y="5421086"/>
            <a:ext cx="3153747" cy="369332"/>
          </a:xfrm>
          <a:prstGeom prst="rect">
            <a:avLst/>
          </a:prstGeom>
          <a:noFill/>
        </p:spPr>
        <p:txBody>
          <a:bodyPr wrap="square" rtlCol="0">
            <a:spAutoFit/>
          </a:bodyPr>
          <a:lstStyle/>
          <a:p>
            <a:pPr algn="ctr"/>
            <a:r>
              <a:rPr lang="en-US" dirty="0">
                <a:latin typeface="Times New Roman" pitchFamily="18" charset="0"/>
                <a:cs typeface="Times New Roman" pitchFamily="18" charset="0"/>
              </a:rPr>
              <a:t>Fig 3.1.3  Solar Panel</a:t>
            </a:r>
          </a:p>
        </p:txBody>
      </p:sp>
      <p:sp>
        <p:nvSpPr>
          <p:cNvPr id="4" name="Date Placeholder 3">
            <a:extLst>
              <a:ext uri="{FF2B5EF4-FFF2-40B4-BE49-F238E27FC236}">
                <a16:creationId xmlns:a16="http://schemas.microsoft.com/office/drawing/2014/main" xmlns="" id="{DD8414EC-0971-D3D9-F9FF-796279A4C38A}"/>
              </a:ext>
            </a:extLst>
          </p:cNvPr>
          <p:cNvSpPr>
            <a:spLocks noGrp="1"/>
          </p:cNvSpPr>
          <p:nvPr>
            <p:ph type="dt" sz="half" idx="10"/>
          </p:nvPr>
        </p:nvSpPr>
        <p:spPr/>
        <p:txBody>
          <a:bodyPr/>
          <a:lstStyle/>
          <a:p>
            <a:fld id="{E82029AF-3B72-45DE-8927-0AF670DA4E43}" type="datetime1">
              <a:rPr lang="en-US" smtClean="0"/>
              <a:pPr/>
              <a:t>5/28/2024</a:t>
            </a:fld>
            <a:endParaRPr lang="en-IN"/>
          </a:p>
        </p:txBody>
      </p:sp>
      <p:sp>
        <p:nvSpPr>
          <p:cNvPr id="6" name="Footer Placeholder 5">
            <a:extLst>
              <a:ext uri="{FF2B5EF4-FFF2-40B4-BE49-F238E27FC236}">
                <a16:creationId xmlns:a16="http://schemas.microsoft.com/office/drawing/2014/main" xmlns="" id="{0F1D7AAC-C3D6-4E44-B552-B159656DD4CF}"/>
              </a:ext>
            </a:extLst>
          </p:cNvPr>
          <p:cNvSpPr>
            <a:spLocks noGrp="1"/>
          </p:cNvSpPr>
          <p:nvPr>
            <p:ph type="ftr" sz="quarter" idx="11"/>
          </p:nvPr>
        </p:nvSpPr>
        <p:spPr/>
        <p:txBody>
          <a:bodyPr/>
          <a:lstStyle/>
          <a:p>
            <a:r>
              <a:rPr lang="en-US"/>
              <a:t>Department of ECE, NCE Hassan</a:t>
            </a:r>
            <a:endParaRPr lang="en-IN"/>
          </a:p>
        </p:txBody>
      </p:sp>
      <p:sp>
        <p:nvSpPr>
          <p:cNvPr id="7" name="Slide Number Placeholder 6">
            <a:extLst>
              <a:ext uri="{FF2B5EF4-FFF2-40B4-BE49-F238E27FC236}">
                <a16:creationId xmlns:a16="http://schemas.microsoft.com/office/drawing/2014/main" xmlns="" id="{3E1663FA-C282-E32B-737F-BF3E0B19F10B}"/>
              </a:ext>
            </a:extLst>
          </p:cNvPr>
          <p:cNvSpPr>
            <a:spLocks noGrp="1"/>
          </p:cNvSpPr>
          <p:nvPr>
            <p:ph type="sldNum" sz="quarter" idx="12"/>
          </p:nvPr>
        </p:nvSpPr>
        <p:spPr/>
        <p:txBody>
          <a:bodyPr/>
          <a:lstStyle/>
          <a:p>
            <a:fld id="{AAFF7D4B-7886-4653-BE3C-942400971C60}" type="slidenum">
              <a:rPr lang="en-IN" smtClean="0"/>
              <a:pPr/>
              <a:t>13</a:t>
            </a:fld>
            <a:endParaRPr lang="en-IN"/>
          </a:p>
        </p:txBody>
      </p:sp>
    </p:spTree>
    <p:extLst>
      <p:ext uri="{BB962C8B-B14F-4D97-AF65-F5344CB8AC3E}">
        <p14:creationId xmlns:p14="http://schemas.microsoft.com/office/powerpoint/2010/main" xmlns="" val="1465052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9D2BDD-2D3B-7C0B-F0B9-B7D3A1BFD4C1}"/>
              </a:ext>
            </a:extLst>
          </p:cNvPr>
          <p:cNvSpPr>
            <a:spLocks noGrp="1"/>
          </p:cNvSpPr>
          <p:nvPr>
            <p:ph type="title"/>
          </p:nvPr>
        </p:nvSpPr>
        <p:spPr>
          <a:xfrm>
            <a:off x="893859" y="707031"/>
            <a:ext cx="10515600" cy="1325563"/>
          </a:xfrm>
        </p:spPr>
        <p:txBody>
          <a:bodyPr>
            <a:normAutofit/>
          </a:bodyPr>
          <a:lstStyle/>
          <a:p>
            <a:r>
              <a:rPr lang="en-IN" sz="3600" b="1" dirty="0">
                <a:latin typeface="Times New Roman" panose="02020603050405020304" pitchFamily="18" charset="0"/>
                <a:cs typeface="Times New Roman" panose="02020603050405020304" pitchFamily="18" charset="0"/>
              </a:rPr>
              <a:t>Spring :</a:t>
            </a:r>
          </a:p>
        </p:txBody>
      </p:sp>
      <p:sp>
        <p:nvSpPr>
          <p:cNvPr id="3" name="Content Placeholder 2">
            <a:extLst>
              <a:ext uri="{FF2B5EF4-FFF2-40B4-BE49-F238E27FC236}">
                <a16:creationId xmlns:a16="http://schemas.microsoft.com/office/drawing/2014/main" xmlns="" id="{A6B249D5-9686-8645-DDEE-0BC084D4192A}"/>
              </a:ext>
            </a:extLst>
          </p:cNvPr>
          <p:cNvSpPr>
            <a:spLocks noGrp="1"/>
          </p:cNvSpPr>
          <p:nvPr>
            <p:ph idx="1"/>
          </p:nvPr>
        </p:nvSpPr>
        <p:spPr>
          <a:xfrm>
            <a:off x="838200" y="2141537"/>
            <a:ext cx="5999922" cy="4351338"/>
          </a:xfrm>
        </p:spPr>
        <p:txBody>
          <a:bodyPr>
            <a:normAutofit/>
          </a:bodyPr>
          <a:lstStyle/>
          <a:p>
            <a:pPr algn="just">
              <a:lnSpc>
                <a:spcPct val="150000"/>
              </a:lnSpc>
            </a:pPr>
            <a:r>
              <a:rPr lang="en-US" sz="2400" dirty="0">
                <a:latin typeface="Times New Roman" pitchFamily="18" charset="0"/>
                <a:cs typeface="Times New Roman" pitchFamily="18" charset="0"/>
              </a:rPr>
              <a:t>The spring acts as a mechanism to store and release energy.</a:t>
            </a:r>
          </a:p>
          <a:p>
            <a:pPr algn="just">
              <a:lnSpc>
                <a:spcPct val="150000"/>
              </a:lnSpc>
            </a:pPr>
            <a:r>
              <a:rPr lang="en-US" sz="2400" dirty="0">
                <a:latin typeface="Times New Roman" pitchFamily="18" charset="0"/>
                <a:cs typeface="Times New Roman" pitchFamily="18" charset="0"/>
              </a:rPr>
              <a:t>As the rack moves downward with the weight of the footstep, it compresses the spring, storing potential energy.</a:t>
            </a:r>
            <a:endParaRPr lang="en-IN" sz="2400" dirty="0">
              <a:latin typeface="Times New Roman" pitchFamily="18" charset="0"/>
              <a:cs typeface="Times New Roman" pitchFamily="18" charset="0"/>
            </a:endParaRPr>
          </a:p>
        </p:txBody>
      </p:sp>
      <p:pic>
        <p:nvPicPr>
          <p:cNvPr id="1028" name="Picture 4" descr="Stainless Steel Metal Coil Spring, For Industrial at Rs 50 in Kolkata">
            <a:extLst>
              <a:ext uri="{FF2B5EF4-FFF2-40B4-BE49-F238E27FC236}">
                <a16:creationId xmlns:a16="http://schemas.microsoft.com/office/drawing/2014/main" xmlns="" id="{CF129965-6BCC-E9F6-1715-24C5DD190CFF}"/>
              </a:ext>
            </a:extLst>
          </p:cNvPr>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322" b="5602"/>
          <a:stretch/>
        </p:blipFill>
        <p:spPr bwMode="auto">
          <a:xfrm>
            <a:off x="8361547" y="1804129"/>
            <a:ext cx="1857375" cy="3287064"/>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8098971" y="5486400"/>
            <a:ext cx="2341984" cy="369332"/>
          </a:xfrm>
          <a:prstGeom prst="rect">
            <a:avLst/>
          </a:prstGeom>
          <a:noFill/>
        </p:spPr>
        <p:txBody>
          <a:bodyPr wrap="square" rtlCol="0">
            <a:spAutoFit/>
          </a:bodyPr>
          <a:lstStyle/>
          <a:p>
            <a:pPr algn="ctr"/>
            <a:r>
              <a:rPr lang="en-US" dirty="0">
                <a:latin typeface="Times New Roman" pitchFamily="18" charset="0"/>
                <a:cs typeface="Times New Roman" pitchFamily="18" charset="0"/>
              </a:rPr>
              <a:t>Fig 3.1.4   Spring </a:t>
            </a:r>
          </a:p>
        </p:txBody>
      </p:sp>
      <p:sp>
        <p:nvSpPr>
          <p:cNvPr id="4" name="Date Placeholder 3">
            <a:extLst>
              <a:ext uri="{FF2B5EF4-FFF2-40B4-BE49-F238E27FC236}">
                <a16:creationId xmlns:a16="http://schemas.microsoft.com/office/drawing/2014/main" xmlns="" id="{170499F8-D4C3-BE42-7626-D9DBBA15506B}"/>
              </a:ext>
            </a:extLst>
          </p:cNvPr>
          <p:cNvSpPr>
            <a:spLocks noGrp="1"/>
          </p:cNvSpPr>
          <p:nvPr>
            <p:ph type="dt" sz="half" idx="10"/>
          </p:nvPr>
        </p:nvSpPr>
        <p:spPr/>
        <p:txBody>
          <a:bodyPr/>
          <a:lstStyle/>
          <a:p>
            <a:fld id="{90AA5637-CB10-4DD9-8A2D-B703737D6CA1}" type="datetime1">
              <a:rPr lang="en-US" smtClean="0"/>
              <a:pPr/>
              <a:t>5/28/2024</a:t>
            </a:fld>
            <a:endParaRPr lang="en-IN"/>
          </a:p>
        </p:txBody>
      </p:sp>
      <p:sp>
        <p:nvSpPr>
          <p:cNvPr id="6" name="Footer Placeholder 5">
            <a:extLst>
              <a:ext uri="{FF2B5EF4-FFF2-40B4-BE49-F238E27FC236}">
                <a16:creationId xmlns:a16="http://schemas.microsoft.com/office/drawing/2014/main" xmlns="" id="{A2B1FDA8-D522-C803-831F-C2E6BD5F23A0}"/>
              </a:ext>
            </a:extLst>
          </p:cNvPr>
          <p:cNvSpPr>
            <a:spLocks noGrp="1"/>
          </p:cNvSpPr>
          <p:nvPr>
            <p:ph type="ftr" sz="quarter" idx="11"/>
          </p:nvPr>
        </p:nvSpPr>
        <p:spPr/>
        <p:txBody>
          <a:bodyPr/>
          <a:lstStyle/>
          <a:p>
            <a:r>
              <a:rPr lang="en-US"/>
              <a:t>Department of ECE, NCE Hassan</a:t>
            </a:r>
            <a:endParaRPr lang="en-IN"/>
          </a:p>
        </p:txBody>
      </p:sp>
      <p:sp>
        <p:nvSpPr>
          <p:cNvPr id="7" name="Slide Number Placeholder 6">
            <a:extLst>
              <a:ext uri="{FF2B5EF4-FFF2-40B4-BE49-F238E27FC236}">
                <a16:creationId xmlns:a16="http://schemas.microsoft.com/office/drawing/2014/main" xmlns="" id="{ED7EA851-B750-8663-759F-22FD93D74619}"/>
              </a:ext>
            </a:extLst>
          </p:cNvPr>
          <p:cNvSpPr>
            <a:spLocks noGrp="1"/>
          </p:cNvSpPr>
          <p:nvPr>
            <p:ph type="sldNum" sz="quarter" idx="12"/>
          </p:nvPr>
        </p:nvSpPr>
        <p:spPr/>
        <p:txBody>
          <a:bodyPr/>
          <a:lstStyle/>
          <a:p>
            <a:fld id="{AAFF7D4B-7886-4653-BE3C-942400971C60}" type="slidenum">
              <a:rPr lang="en-IN" smtClean="0"/>
              <a:pPr/>
              <a:t>14</a:t>
            </a:fld>
            <a:endParaRPr lang="en-IN"/>
          </a:p>
        </p:txBody>
      </p:sp>
    </p:spTree>
    <p:extLst>
      <p:ext uri="{BB962C8B-B14F-4D97-AF65-F5344CB8AC3E}">
        <p14:creationId xmlns:p14="http://schemas.microsoft.com/office/powerpoint/2010/main" xmlns="" val="2793871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9A8CFB-8E62-B667-E89D-F2985EA9BAF5}"/>
              </a:ext>
            </a:extLst>
          </p:cNvPr>
          <p:cNvSpPr>
            <a:spLocks noGrp="1"/>
          </p:cNvSpPr>
          <p:nvPr>
            <p:ph type="title"/>
          </p:nvPr>
        </p:nvSpPr>
        <p:spPr>
          <a:xfrm>
            <a:off x="838200" y="365126"/>
            <a:ext cx="10515600" cy="1174426"/>
          </a:xfrm>
        </p:spPr>
        <p:txBody>
          <a:bodyPr>
            <a:normAutofit/>
          </a:bodyPr>
          <a:lstStyle/>
          <a:p>
            <a:r>
              <a:rPr lang="en-IN" sz="3600" b="1" dirty="0">
                <a:latin typeface="Times New Roman" panose="02020603050405020304" pitchFamily="18" charset="0"/>
                <a:cs typeface="Times New Roman" panose="02020603050405020304" pitchFamily="18" charset="0"/>
              </a:rPr>
              <a:t>Arduino UNO :</a:t>
            </a:r>
          </a:p>
        </p:txBody>
      </p:sp>
      <p:sp>
        <p:nvSpPr>
          <p:cNvPr id="3" name="Content Placeholder 2">
            <a:extLst>
              <a:ext uri="{FF2B5EF4-FFF2-40B4-BE49-F238E27FC236}">
                <a16:creationId xmlns:a16="http://schemas.microsoft.com/office/drawing/2014/main" xmlns="" id="{EF56D5F3-0A2E-46F0-F177-362C364D0838}"/>
              </a:ext>
            </a:extLst>
          </p:cNvPr>
          <p:cNvSpPr>
            <a:spLocks noGrp="1"/>
          </p:cNvSpPr>
          <p:nvPr>
            <p:ph idx="1"/>
          </p:nvPr>
        </p:nvSpPr>
        <p:spPr>
          <a:xfrm>
            <a:off x="335903" y="1464906"/>
            <a:ext cx="6885992" cy="4712057"/>
          </a:xfrm>
        </p:spPr>
        <p:txBody>
          <a:bodyPr>
            <a:normAutofit/>
          </a:bodyPr>
          <a:lstStyle/>
          <a:p>
            <a:pPr algn="just">
              <a:lnSpc>
                <a:spcPct val="150000"/>
              </a:lnSpc>
            </a:pPr>
            <a:r>
              <a:rPr lang="en-US" sz="2400" dirty="0">
                <a:latin typeface="Times New Roman" pitchFamily="18" charset="0"/>
                <a:cs typeface="Times New Roman" pitchFamily="18" charset="0"/>
              </a:rPr>
              <a:t>The Arduino Uno is a popular microcontroller board based on the ATmega328P microcontroller.</a:t>
            </a:r>
          </a:p>
          <a:p>
            <a:pPr algn="just">
              <a:lnSpc>
                <a:spcPct val="150000"/>
              </a:lnSpc>
            </a:pPr>
            <a:r>
              <a:rPr lang="en-US" sz="2400" dirty="0">
                <a:latin typeface="Times New Roman" pitchFamily="18" charset="0"/>
                <a:cs typeface="Times New Roman" pitchFamily="18" charset="0"/>
              </a:rPr>
              <a:t> It is commonly used in prototyping and DIY electronics projects due to its ease of use and wide range of compatible components and shields.</a:t>
            </a:r>
          </a:p>
          <a:p>
            <a:pPr algn="just">
              <a:lnSpc>
                <a:spcPct val="150000"/>
              </a:lnSpc>
            </a:pPr>
            <a:r>
              <a:rPr lang="en-US" sz="2400" dirty="0">
                <a:latin typeface="Times New Roman" pitchFamily="18" charset="0"/>
                <a:cs typeface="Times New Roman" pitchFamily="18" charset="0"/>
              </a:rPr>
              <a:t> The </a:t>
            </a:r>
            <a:r>
              <a:rPr lang="en-US" sz="2400" dirty="0" err="1">
                <a:latin typeface="Times New Roman" pitchFamily="18" charset="0"/>
                <a:cs typeface="Times New Roman" pitchFamily="18" charset="0"/>
              </a:rPr>
              <a:t>Arduino</a:t>
            </a:r>
            <a:r>
              <a:rPr lang="en-US" sz="2400" dirty="0">
                <a:latin typeface="Times New Roman" pitchFamily="18" charset="0"/>
                <a:cs typeface="Times New Roman" pitchFamily="18" charset="0"/>
              </a:rPr>
              <a:t> Uno supports a voltage range of 5  volts. </a:t>
            </a:r>
            <a:endParaRPr lang="en-IN" sz="2400" dirty="0">
              <a:latin typeface="Times New Roman" pitchFamily="18" charset="0"/>
              <a:cs typeface="Times New Roman" pitchFamily="18" charset="0"/>
            </a:endParaRPr>
          </a:p>
        </p:txBody>
      </p:sp>
      <p:pic>
        <p:nvPicPr>
          <p:cNvPr id="1026" name="Picture 2" descr="Arduino UNO R3 CH340G ATmega328(SMD)">
            <a:extLst>
              <a:ext uri="{FF2B5EF4-FFF2-40B4-BE49-F238E27FC236}">
                <a16:creationId xmlns:a16="http://schemas.microsoft.com/office/drawing/2014/main" xmlns="" id="{E7178983-F8D5-CD48-7D5E-614833530143}"/>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287208" y="1142222"/>
            <a:ext cx="4437658" cy="4573555"/>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949682" y="5570376"/>
            <a:ext cx="2911151" cy="369332"/>
          </a:xfrm>
          <a:prstGeom prst="rect">
            <a:avLst/>
          </a:prstGeom>
          <a:noFill/>
        </p:spPr>
        <p:txBody>
          <a:bodyPr wrap="square" rtlCol="0">
            <a:spAutoFit/>
          </a:bodyPr>
          <a:lstStyle/>
          <a:p>
            <a:r>
              <a:rPr lang="en-US" dirty="0">
                <a:latin typeface="Times New Roman" pitchFamily="18" charset="0"/>
                <a:cs typeface="Times New Roman" pitchFamily="18" charset="0"/>
              </a:rPr>
              <a:t>Fig 3.1.5   Arduino UNO</a:t>
            </a:r>
          </a:p>
        </p:txBody>
      </p:sp>
      <p:sp>
        <p:nvSpPr>
          <p:cNvPr id="4" name="Date Placeholder 3">
            <a:extLst>
              <a:ext uri="{FF2B5EF4-FFF2-40B4-BE49-F238E27FC236}">
                <a16:creationId xmlns:a16="http://schemas.microsoft.com/office/drawing/2014/main" xmlns="" id="{273DD1C4-5C42-566B-FFFC-BD457A6E12D6}"/>
              </a:ext>
            </a:extLst>
          </p:cNvPr>
          <p:cNvSpPr>
            <a:spLocks noGrp="1"/>
          </p:cNvSpPr>
          <p:nvPr>
            <p:ph type="dt" sz="half" idx="10"/>
          </p:nvPr>
        </p:nvSpPr>
        <p:spPr/>
        <p:txBody>
          <a:bodyPr/>
          <a:lstStyle/>
          <a:p>
            <a:fld id="{C9388CFE-A5A0-4DDE-A430-07BF0A40BF59}" type="datetime1">
              <a:rPr lang="en-US" smtClean="0"/>
              <a:pPr/>
              <a:t>5/28/2024</a:t>
            </a:fld>
            <a:endParaRPr lang="en-IN"/>
          </a:p>
        </p:txBody>
      </p:sp>
      <p:sp>
        <p:nvSpPr>
          <p:cNvPr id="6" name="Footer Placeholder 5">
            <a:extLst>
              <a:ext uri="{FF2B5EF4-FFF2-40B4-BE49-F238E27FC236}">
                <a16:creationId xmlns:a16="http://schemas.microsoft.com/office/drawing/2014/main" xmlns="" id="{5C4955E4-03DE-943B-39D8-ADE37E4809F7}"/>
              </a:ext>
            </a:extLst>
          </p:cNvPr>
          <p:cNvSpPr>
            <a:spLocks noGrp="1"/>
          </p:cNvSpPr>
          <p:nvPr>
            <p:ph type="ftr" sz="quarter" idx="11"/>
          </p:nvPr>
        </p:nvSpPr>
        <p:spPr/>
        <p:txBody>
          <a:bodyPr/>
          <a:lstStyle/>
          <a:p>
            <a:r>
              <a:rPr lang="en-US"/>
              <a:t>Department of ECE, NCE Hassan</a:t>
            </a:r>
            <a:endParaRPr lang="en-IN"/>
          </a:p>
        </p:txBody>
      </p:sp>
      <p:sp>
        <p:nvSpPr>
          <p:cNvPr id="7" name="Slide Number Placeholder 6">
            <a:extLst>
              <a:ext uri="{FF2B5EF4-FFF2-40B4-BE49-F238E27FC236}">
                <a16:creationId xmlns:a16="http://schemas.microsoft.com/office/drawing/2014/main" xmlns="" id="{9F984754-E764-7DA4-D678-42CA25892024}"/>
              </a:ext>
            </a:extLst>
          </p:cNvPr>
          <p:cNvSpPr>
            <a:spLocks noGrp="1"/>
          </p:cNvSpPr>
          <p:nvPr>
            <p:ph type="sldNum" sz="quarter" idx="12"/>
          </p:nvPr>
        </p:nvSpPr>
        <p:spPr/>
        <p:txBody>
          <a:bodyPr/>
          <a:lstStyle/>
          <a:p>
            <a:fld id="{AAFF7D4B-7886-4653-BE3C-942400971C60}" type="slidenum">
              <a:rPr lang="en-IN" smtClean="0"/>
              <a:pPr/>
              <a:t>15</a:t>
            </a:fld>
            <a:endParaRPr lang="en-IN"/>
          </a:p>
        </p:txBody>
      </p:sp>
    </p:spTree>
    <p:extLst>
      <p:ext uri="{BB962C8B-B14F-4D97-AF65-F5344CB8AC3E}">
        <p14:creationId xmlns:p14="http://schemas.microsoft.com/office/powerpoint/2010/main" xmlns="" val="1746612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D83FBA-C4FE-C2C1-58D5-9D75966786B5}"/>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Battery :</a:t>
            </a:r>
          </a:p>
        </p:txBody>
      </p:sp>
      <p:sp>
        <p:nvSpPr>
          <p:cNvPr id="3" name="Content Placeholder 2">
            <a:extLst>
              <a:ext uri="{FF2B5EF4-FFF2-40B4-BE49-F238E27FC236}">
                <a16:creationId xmlns:a16="http://schemas.microsoft.com/office/drawing/2014/main" xmlns="" id="{1D4F099D-417D-8C83-2C49-85E73C18717C}"/>
              </a:ext>
            </a:extLst>
          </p:cNvPr>
          <p:cNvSpPr>
            <a:spLocks noGrp="1"/>
          </p:cNvSpPr>
          <p:nvPr>
            <p:ph idx="1"/>
          </p:nvPr>
        </p:nvSpPr>
        <p:spPr>
          <a:xfrm>
            <a:off x="838200" y="1825625"/>
            <a:ext cx="6262315" cy="4351338"/>
          </a:xfrm>
        </p:spPr>
        <p:txBody>
          <a:bodyPr/>
          <a:lstStyle/>
          <a:p>
            <a:pPr algn="just"/>
            <a:r>
              <a:rPr lang="en-US" dirty="0"/>
              <a:t> </a:t>
            </a:r>
            <a:r>
              <a:rPr lang="en-US" dirty="0">
                <a:latin typeface="Times New Roman" pitchFamily="18" charset="0"/>
                <a:cs typeface="Times New Roman" pitchFamily="18" charset="0"/>
              </a:rPr>
              <a:t>Here we are using Lead Acid Battery.</a:t>
            </a:r>
          </a:p>
          <a:p>
            <a:pPr algn="just"/>
            <a:r>
              <a:rPr lang="en-US" dirty="0">
                <a:latin typeface="Times New Roman" pitchFamily="18" charset="0"/>
                <a:cs typeface="Times New Roman" pitchFamily="18" charset="0"/>
              </a:rPr>
              <a:t>The battery serves as an energy storage device.</a:t>
            </a:r>
          </a:p>
          <a:p>
            <a:pPr algn="just"/>
            <a:r>
              <a:rPr lang="en-US" dirty="0">
                <a:latin typeface="Times New Roman" pitchFamily="18" charset="0"/>
                <a:cs typeface="Times New Roman" pitchFamily="18" charset="0"/>
              </a:rPr>
              <a:t> It stores the electrical energy generated by both the footstep mechanism and the solar panel for later use, ensuring continuous power supply even when there's no sunlight or foot traffic.</a:t>
            </a:r>
            <a:endParaRPr lang="en-IN" dirty="0">
              <a:latin typeface="Times New Roman" pitchFamily="18" charset="0"/>
              <a:cs typeface="Times New Roman" pitchFamily="18" charset="0"/>
            </a:endParaRPr>
          </a:p>
        </p:txBody>
      </p:sp>
      <p:pic>
        <p:nvPicPr>
          <p:cNvPr id="3074" name="Picture 2">
            <a:extLst>
              <a:ext uri="{FF2B5EF4-FFF2-40B4-BE49-F238E27FC236}">
                <a16:creationId xmlns:a16="http://schemas.microsoft.com/office/drawing/2014/main" xmlns="" id="{0C14B0BF-D6DB-3058-5BEE-EC46FF00F871}"/>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751737" y="1825625"/>
            <a:ext cx="3399244" cy="3399244"/>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735078" y="5663682"/>
            <a:ext cx="3247053" cy="369332"/>
          </a:xfrm>
          <a:prstGeom prst="rect">
            <a:avLst/>
          </a:prstGeom>
          <a:noFill/>
        </p:spPr>
        <p:txBody>
          <a:bodyPr wrap="square" rtlCol="0">
            <a:spAutoFit/>
          </a:bodyPr>
          <a:lstStyle/>
          <a:p>
            <a:pPr algn="ctr"/>
            <a:r>
              <a:rPr lang="en-US" dirty="0">
                <a:latin typeface="Times New Roman" pitchFamily="18" charset="0"/>
                <a:cs typeface="Times New Roman" pitchFamily="18" charset="0"/>
              </a:rPr>
              <a:t>Fig 3.1.6    Battery</a:t>
            </a:r>
          </a:p>
        </p:txBody>
      </p:sp>
      <p:sp>
        <p:nvSpPr>
          <p:cNvPr id="4" name="Date Placeholder 3">
            <a:extLst>
              <a:ext uri="{FF2B5EF4-FFF2-40B4-BE49-F238E27FC236}">
                <a16:creationId xmlns:a16="http://schemas.microsoft.com/office/drawing/2014/main" xmlns="" id="{4ECCF962-DB11-9822-1F7D-1F57FE0067BA}"/>
              </a:ext>
            </a:extLst>
          </p:cNvPr>
          <p:cNvSpPr>
            <a:spLocks noGrp="1"/>
          </p:cNvSpPr>
          <p:nvPr>
            <p:ph type="dt" sz="half" idx="10"/>
          </p:nvPr>
        </p:nvSpPr>
        <p:spPr/>
        <p:txBody>
          <a:bodyPr/>
          <a:lstStyle/>
          <a:p>
            <a:fld id="{12761A63-5C4B-4F1D-AD48-7917A8E110C9}" type="datetime1">
              <a:rPr lang="en-US" smtClean="0"/>
              <a:pPr/>
              <a:t>5/28/2024</a:t>
            </a:fld>
            <a:endParaRPr lang="en-IN"/>
          </a:p>
        </p:txBody>
      </p:sp>
      <p:sp>
        <p:nvSpPr>
          <p:cNvPr id="6" name="Footer Placeholder 5">
            <a:extLst>
              <a:ext uri="{FF2B5EF4-FFF2-40B4-BE49-F238E27FC236}">
                <a16:creationId xmlns:a16="http://schemas.microsoft.com/office/drawing/2014/main" xmlns="" id="{5431338A-DF44-FBA6-9BB0-7F9E9FA8B4F9}"/>
              </a:ext>
            </a:extLst>
          </p:cNvPr>
          <p:cNvSpPr>
            <a:spLocks noGrp="1"/>
          </p:cNvSpPr>
          <p:nvPr>
            <p:ph type="ftr" sz="quarter" idx="11"/>
          </p:nvPr>
        </p:nvSpPr>
        <p:spPr/>
        <p:txBody>
          <a:bodyPr/>
          <a:lstStyle/>
          <a:p>
            <a:r>
              <a:rPr lang="en-US"/>
              <a:t>Department of ECE, NCE Hassan</a:t>
            </a:r>
            <a:endParaRPr lang="en-IN"/>
          </a:p>
        </p:txBody>
      </p:sp>
      <p:sp>
        <p:nvSpPr>
          <p:cNvPr id="7" name="Slide Number Placeholder 6">
            <a:extLst>
              <a:ext uri="{FF2B5EF4-FFF2-40B4-BE49-F238E27FC236}">
                <a16:creationId xmlns:a16="http://schemas.microsoft.com/office/drawing/2014/main" xmlns="" id="{9FB7906D-8EFD-DC47-0063-232C8F7A745B}"/>
              </a:ext>
            </a:extLst>
          </p:cNvPr>
          <p:cNvSpPr>
            <a:spLocks noGrp="1"/>
          </p:cNvSpPr>
          <p:nvPr>
            <p:ph type="sldNum" sz="quarter" idx="12"/>
          </p:nvPr>
        </p:nvSpPr>
        <p:spPr/>
        <p:txBody>
          <a:bodyPr/>
          <a:lstStyle/>
          <a:p>
            <a:fld id="{AAFF7D4B-7886-4653-BE3C-942400971C60}" type="slidenum">
              <a:rPr lang="en-IN" smtClean="0"/>
              <a:pPr/>
              <a:t>16</a:t>
            </a:fld>
            <a:endParaRPr lang="en-IN"/>
          </a:p>
        </p:txBody>
      </p:sp>
    </p:spTree>
    <p:extLst>
      <p:ext uri="{BB962C8B-B14F-4D97-AF65-F5344CB8AC3E}">
        <p14:creationId xmlns:p14="http://schemas.microsoft.com/office/powerpoint/2010/main" xmlns="" val="2020658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0424" y="494522"/>
            <a:ext cx="10394303" cy="369332"/>
          </a:xfrm>
          <a:prstGeom prst="rect">
            <a:avLst/>
          </a:prstGeom>
          <a:noFill/>
        </p:spPr>
        <p:txBody>
          <a:bodyPr wrap="square" rtlCol="0">
            <a:spAutoFit/>
          </a:bodyPr>
          <a:lstStyle/>
          <a:p>
            <a:r>
              <a:rPr lang="en-US" dirty="0"/>
              <a:t>                                                   </a:t>
            </a:r>
          </a:p>
        </p:txBody>
      </p:sp>
      <p:pic>
        <p:nvPicPr>
          <p:cNvPr id="4" name="Picture 3" descr="solar33.jpg"/>
          <p:cNvPicPr>
            <a:picLocks noChangeAspect="1"/>
          </p:cNvPicPr>
          <p:nvPr/>
        </p:nvPicPr>
        <p:blipFill>
          <a:blip r:embed="rId2" cstate="print"/>
          <a:stretch>
            <a:fillRect/>
          </a:stretch>
        </p:blipFill>
        <p:spPr>
          <a:xfrm>
            <a:off x="6960637" y="645886"/>
            <a:ext cx="4786603" cy="4765870"/>
          </a:xfrm>
          <a:prstGeom prst="rect">
            <a:avLst/>
          </a:prstGeom>
        </p:spPr>
      </p:pic>
      <p:sp>
        <p:nvSpPr>
          <p:cNvPr id="5" name="TextBox 4"/>
          <p:cNvSpPr txBox="1"/>
          <p:nvPr/>
        </p:nvSpPr>
        <p:spPr>
          <a:xfrm>
            <a:off x="923731" y="699796"/>
            <a:ext cx="7025951" cy="646331"/>
          </a:xfrm>
          <a:prstGeom prst="rect">
            <a:avLst/>
          </a:prstGeom>
          <a:noFill/>
        </p:spPr>
        <p:txBody>
          <a:bodyPr wrap="square" rtlCol="0">
            <a:spAutoFit/>
          </a:bodyPr>
          <a:lstStyle/>
          <a:p>
            <a:r>
              <a:rPr lang="en-US" sz="3600" b="1" dirty="0">
                <a:latin typeface="Times New Roman" pitchFamily="18" charset="0"/>
                <a:cs typeface="Times New Roman" pitchFamily="18" charset="0"/>
              </a:rPr>
              <a:t>Solar Charge Controller:</a:t>
            </a:r>
          </a:p>
        </p:txBody>
      </p:sp>
      <p:sp>
        <p:nvSpPr>
          <p:cNvPr id="7" name="TextBox 6"/>
          <p:cNvSpPr txBox="1"/>
          <p:nvPr/>
        </p:nvSpPr>
        <p:spPr>
          <a:xfrm>
            <a:off x="811763" y="1716833"/>
            <a:ext cx="6111551" cy="2795958"/>
          </a:xfrm>
          <a:prstGeom prst="rect">
            <a:avLst/>
          </a:prstGeom>
          <a:noFill/>
        </p:spPr>
        <p:txBody>
          <a:bodyPr wrap="square" rtlCol="0">
            <a:spAutoFit/>
          </a:bodyPr>
          <a:lstStyle/>
          <a:p>
            <a:pPr>
              <a:lnSpc>
                <a:spcPct val="150000"/>
              </a:lnSpc>
              <a:buFont typeface="Arial" pitchFamily="34" charset="0"/>
              <a:buChar char="•"/>
            </a:pPr>
            <a:r>
              <a:rPr lang="en-US" sz="2400" dirty="0">
                <a:latin typeface="Times New Roman" pitchFamily="18" charset="0"/>
                <a:cs typeface="Times New Roman" pitchFamily="18" charset="0"/>
              </a:rPr>
              <a:t>It regulates the voltage and current coming from the solar panels going to the battery.</a:t>
            </a:r>
          </a:p>
          <a:p>
            <a:pPr>
              <a:lnSpc>
                <a:spcPct val="150000"/>
              </a:lnSpc>
              <a:buFont typeface="Arial" pitchFamily="34" charset="0"/>
              <a:buChar char="•"/>
            </a:pPr>
            <a:r>
              <a:rPr lang="en-US" sz="2400" dirty="0">
                <a:latin typeface="Times New Roman" pitchFamily="18" charset="0"/>
                <a:cs typeface="Times New Roman" pitchFamily="18" charset="0"/>
              </a:rPr>
              <a:t> It ensures that the battery is not overcharged or discharged excessively, prolonging its lifespan and maximizing efficiency.</a:t>
            </a:r>
          </a:p>
        </p:txBody>
      </p:sp>
      <p:sp>
        <p:nvSpPr>
          <p:cNvPr id="9" name="TextBox 8"/>
          <p:cNvSpPr txBox="1"/>
          <p:nvPr/>
        </p:nvSpPr>
        <p:spPr>
          <a:xfrm>
            <a:off x="7753739" y="5103845"/>
            <a:ext cx="3750906"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  3.1.7    Solar Charge  Controller</a:t>
            </a:r>
          </a:p>
        </p:txBody>
      </p:sp>
      <p:sp>
        <p:nvSpPr>
          <p:cNvPr id="3" name="Date Placeholder 2">
            <a:extLst>
              <a:ext uri="{FF2B5EF4-FFF2-40B4-BE49-F238E27FC236}">
                <a16:creationId xmlns:a16="http://schemas.microsoft.com/office/drawing/2014/main" xmlns="" id="{36EBBF4B-0E79-22EF-D0EB-C5D6D93A5957}"/>
              </a:ext>
            </a:extLst>
          </p:cNvPr>
          <p:cNvSpPr>
            <a:spLocks noGrp="1"/>
          </p:cNvSpPr>
          <p:nvPr>
            <p:ph type="dt" sz="half" idx="10"/>
          </p:nvPr>
        </p:nvSpPr>
        <p:spPr/>
        <p:txBody>
          <a:bodyPr/>
          <a:lstStyle/>
          <a:p>
            <a:fld id="{763D8302-01DC-40D9-9F0C-F11735D186E0}" type="datetime1">
              <a:rPr lang="en-US" smtClean="0"/>
              <a:pPr/>
              <a:t>5/28/2024</a:t>
            </a:fld>
            <a:endParaRPr lang="en-IN"/>
          </a:p>
        </p:txBody>
      </p:sp>
      <p:sp>
        <p:nvSpPr>
          <p:cNvPr id="6" name="Footer Placeholder 5">
            <a:extLst>
              <a:ext uri="{FF2B5EF4-FFF2-40B4-BE49-F238E27FC236}">
                <a16:creationId xmlns:a16="http://schemas.microsoft.com/office/drawing/2014/main" xmlns="" id="{0BD31A17-D253-8CC9-2D07-BD9EA9FF77EF}"/>
              </a:ext>
            </a:extLst>
          </p:cNvPr>
          <p:cNvSpPr>
            <a:spLocks noGrp="1"/>
          </p:cNvSpPr>
          <p:nvPr>
            <p:ph type="ftr" sz="quarter" idx="11"/>
          </p:nvPr>
        </p:nvSpPr>
        <p:spPr/>
        <p:txBody>
          <a:bodyPr/>
          <a:lstStyle/>
          <a:p>
            <a:r>
              <a:rPr lang="en-US"/>
              <a:t>Department of ECE, NCE Hassan</a:t>
            </a:r>
            <a:endParaRPr lang="en-IN"/>
          </a:p>
        </p:txBody>
      </p:sp>
      <p:sp>
        <p:nvSpPr>
          <p:cNvPr id="8" name="Slide Number Placeholder 7">
            <a:extLst>
              <a:ext uri="{FF2B5EF4-FFF2-40B4-BE49-F238E27FC236}">
                <a16:creationId xmlns:a16="http://schemas.microsoft.com/office/drawing/2014/main" xmlns="" id="{64608091-1B3C-BF63-F759-41E81B42D722}"/>
              </a:ext>
            </a:extLst>
          </p:cNvPr>
          <p:cNvSpPr>
            <a:spLocks noGrp="1"/>
          </p:cNvSpPr>
          <p:nvPr>
            <p:ph type="sldNum" sz="quarter" idx="12"/>
          </p:nvPr>
        </p:nvSpPr>
        <p:spPr/>
        <p:txBody>
          <a:bodyPr/>
          <a:lstStyle/>
          <a:p>
            <a:fld id="{AAFF7D4B-7886-4653-BE3C-942400971C60}" type="slidenum">
              <a:rPr lang="en-IN" smtClean="0"/>
              <a:pPr/>
              <a:t>17</a:t>
            </a:fld>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1291F8-1727-4030-B2A9-76E48FEE6095}"/>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Voltage Sensor :</a:t>
            </a:r>
          </a:p>
        </p:txBody>
      </p:sp>
      <p:sp>
        <p:nvSpPr>
          <p:cNvPr id="3" name="Content Placeholder 2">
            <a:extLst>
              <a:ext uri="{FF2B5EF4-FFF2-40B4-BE49-F238E27FC236}">
                <a16:creationId xmlns:a16="http://schemas.microsoft.com/office/drawing/2014/main" xmlns="" id="{B0E930A7-E3C0-E064-4D98-DDABAC64DE77}"/>
              </a:ext>
            </a:extLst>
          </p:cNvPr>
          <p:cNvSpPr>
            <a:spLocks noGrp="1"/>
          </p:cNvSpPr>
          <p:nvPr>
            <p:ph idx="1"/>
          </p:nvPr>
        </p:nvSpPr>
        <p:spPr>
          <a:xfrm>
            <a:off x="838200" y="1825625"/>
            <a:ext cx="5954486" cy="4351338"/>
          </a:xfrm>
        </p:spPr>
        <p:txBody>
          <a:bodyPr/>
          <a:lstStyle/>
          <a:p>
            <a:pPr algn="just"/>
            <a:r>
              <a:rPr lang="en-US" sz="2400" dirty="0">
                <a:latin typeface="Times New Roman" panose="02020603050405020304" pitchFamily="18" charset="0"/>
                <a:cs typeface="Times New Roman" panose="02020603050405020304" pitchFamily="18" charset="0"/>
              </a:rPr>
              <a:t>Voltage sensors are electronic devices used to measure the voltage level in a circuit or system accurately.</a:t>
            </a:r>
          </a:p>
          <a:p>
            <a:pPr algn="just"/>
            <a:r>
              <a:rPr lang="en-US" sz="2400" dirty="0">
                <a:latin typeface="Times New Roman" panose="02020603050405020304" pitchFamily="18" charset="0"/>
                <a:cs typeface="Times New Roman" panose="02020603050405020304" pitchFamily="18" charset="0"/>
              </a:rPr>
              <a:t>Voltage sensors work based on the principle of converting voltage into a measurable output.</a:t>
            </a:r>
          </a:p>
          <a:p>
            <a:pPr algn="just"/>
            <a:r>
              <a:rPr lang="en-US" sz="2400" dirty="0">
                <a:latin typeface="Times New Roman" panose="02020603050405020304" pitchFamily="18" charset="0"/>
                <a:cs typeface="Times New Roman" panose="02020603050405020304" pitchFamily="18" charset="0"/>
              </a:rPr>
              <a:t> Usually in the form of a voltage or current signal that can be read by instrumentation or control systems.</a:t>
            </a:r>
          </a:p>
          <a:p>
            <a:endParaRPr lang="en-IN" dirty="0"/>
          </a:p>
        </p:txBody>
      </p:sp>
      <p:pic>
        <p:nvPicPr>
          <p:cNvPr id="5" name="Picture 4">
            <a:extLst>
              <a:ext uri="{FF2B5EF4-FFF2-40B4-BE49-F238E27FC236}">
                <a16:creationId xmlns:a16="http://schemas.microsoft.com/office/drawing/2014/main" xmlns="" id="{1FEA071B-9445-28B3-DE72-CBD35C428ECE}"/>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585272" y="1096962"/>
            <a:ext cx="3119010" cy="4664075"/>
          </a:xfrm>
          <a:prstGeom prst="rect">
            <a:avLst/>
          </a:prstGeom>
        </p:spPr>
      </p:pic>
      <p:sp>
        <p:nvSpPr>
          <p:cNvPr id="6" name="TextBox 5">
            <a:extLst>
              <a:ext uri="{FF2B5EF4-FFF2-40B4-BE49-F238E27FC236}">
                <a16:creationId xmlns:a16="http://schemas.microsoft.com/office/drawing/2014/main" xmlns="" id="{CB879930-5250-070A-AA7D-3E34F95E000B}"/>
              </a:ext>
            </a:extLst>
          </p:cNvPr>
          <p:cNvSpPr txBox="1"/>
          <p:nvPr/>
        </p:nvSpPr>
        <p:spPr>
          <a:xfrm>
            <a:off x="6235959" y="5253850"/>
            <a:ext cx="6097554"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Fig  3.1.8   Voltage Sensor</a:t>
            </a:r>
          </a:p>
        </p:txBody>
      </p:sp>
      <p:sp>
        <p:nvSpPr>
          <p:cNvPr id="7" name="Date Placeholder 6">
            <a:extLst>
              <a:ext uri="{FF2B5EF4-FFF2-40B4-BE49-F238E27FC236}">
                <a16:creationId xmlns:a16="http://schemas.microsoft.com/office/drawing/2014/main" xmlns="" id="{058B2335-5B37-E31E-6385-537E95B6C769}"/>
              </a:ext>
            </a:extLst>
          </p:cNvPr>
          <p:cNvSpPr>
            <a:spLocks noGrp="1"/>
          </p:cNvSpPr>
          <p:nvPr>
            <p:ph type="dt" sz="half" idx="10"/>
          </p:nvPr>
        </p:nvSpPr>
        <p:spPr/>
        <p:txBody>
          <a:bodyPr/>
          <a:lstStyle/>
          <a:p>
            <a:fld id="{CC365390-C465-4840-8DCC-C9A6A978B0E1}" type="datetime1">
              <a:rPr lang="en-US" smtClean="0"/>
              <a:pPr/>
              <a:t>5/28/2024</a:t>
            </a:fld>
            <a:endParaRPr lang="en-IN"/>
          </a:p>
        </p:txBody>
      </p:sp>
      <p:sp>
        <p:nvSpPr>
          <p:cNvPr id="8" name="Footer Placeholder 7">
            <a:extLst>
              <a:ext uri="{FF2B5EF4-FFF2-40B4-BE49-F238E27FC236}">
                <a16:creationId xmlns:a16="http://schemas.microsoft.com/office/drawing/2014/main" xmlns="" id="{B7A7493D-DC00-F74A-20D6-2FDCAE6573A5}"/>
              </a:ext>
            </a:extLst>
          </p:cNvPr>
          <p:cNvSpPr>
            <a:spLocks noGrp="1"/>
          </p:cNvSpPr>
          <p:nvPr>
            <p:ph type="ftr" sz="quarter" idx="11"/>
          </p:nvPr>
        </p:nvSpPr>
        <p:spPr/>
        <p:txBody>
          <a:bodyPr/>
          <a:lstStyle/>
          <a:p>
            <a:r>
              <a:rPr lang="en-US"/>
              <a:t>Department of ECE, NCE Hassan</a:t>
            </a:r>
            <a:endParaRPr lang="en-IN"/>
          </a:p>
        </p:txBody>
      </p:sp>
      <p:sp>
        <p:nvSpPr>
          <p:cNvPr id="9" name="Slide Number Placeholder 8">
            <a:extLst>
              <a:ext uri="{FF2B5EF4-FFF2-40B4-BE49-F238E27FC236}">
                <a16:creationId xmlns:a16="http://schemas.microsoft.com/office/drawing/2014/main" xmlns="" id="{7F9B0B0B-16B7-95BB-B183-5983EA9CC117}"/>
              </a:ext>
            </a:extLst>
          </p:cNvPr>
          <p:cNvSpPr>
            <a:spLocks noGrp="1"/>
          </p:cNvSpPr>
          <p:nvPr>
            <p:ph type="sldNum" sz="quarter" idx="12"/>
          </p:nvPr>
        </p:nvSpPr>
        <p:spPr/>
        <p:txBody>
          <a:bodyPr/>
          <a:lstStyle/>
          <a:p>
            <a:fld id="{AAFF7D4B-7886-4653-BE3C-942400971C60}" type="slidenum">
              <a:rPr lang="en-IN" smtClean="0"/>
              <a:pPr/>
              <a:t>18</a:t>
            </a:fld>
            <a:endParaRPr lang="en-IN"/>
          </a:p>
        </p:txBody>
      </p:sp>
    </p:spTree>
    <p:extLst>
      <p:ext uri="{BB962C8B-B14F-4D97-AF65-F5344CB8AC3E}">
        <p14:creationId xmlns:p14="http://schemas.microsoft.com/office/powerpoint/2010/main" xmlns="" val="2034952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8D1262-35DD-87BA-762F-EB0C7FBE3CD8}"/>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IR Sensor :</a:t>
            </a:r>
          </a:p>
        </p:txBody>
      </p:sp>
      <p:sp>
        <p:nvSpPr>
          <p:cNvPr id="3" name="Content Placeholder 2">
            <a:extLst>
              <a:ext uri="{FF2B5EF4-FFF2-40B4-BE49-F238E27FC236}">
                <a16:creationId xmlns:a16="http://schemas.microsoft.com/office/drawing/2014/main" xmlns="" id="{7EAF7CA0-47EC-1A42-C439-743D20C6327F}"/>
              </a:ext>
            </a:extLst>
          </p:cNvPr>
          <p:cNvSpPr>
            <a:spLocks noGrp="1"/>
          </p:cNvSpPr>
          <p:nvPr>
            <p:ph idx="1"/>
          </p:nvPr>
        </p:nvSpPr>
        <p:spPr>
          <a:xfrm>
            <a:off x="838201" y="1825625"/>
            <a:ext cx="6169090" cy="4351338"/>
          </a:xfrm>
        </p:spPr>
        <p:txBody>
          <a:bodyPr>
            <a:normAutofit/>
          </a:bodyPr>
          <a:lstStyle/>
          <a:p>
            <a:pPr algn="just"/>
            <a:r>
              <a:rPr lang="en-US" sz="2400" dirty="0">
                <a:latin typeface="Times New Roman" panose="02020603050405020304" pitchFamily="18" charset="0"/>
                <a:cs typeface="Times New Roman" panose="02020603050405020304" pitchFamily="18" charset="0"/>
              </a:rPr>
              <a:t>An IR (Infrared) sensor is a device that detects infrared radiation emitted by objects in its field of view.</a:t>
            </a:r>
          </a:p>
          <a:p>
            <a:pPr algn="just"/>
            <a:r>
              <a:rPr lang="en-US" sz="2400" dirty="0">
                <a:latin typeface="Times New Roman" panose="02020603050405020304" pitchFamily="18" charset="0"/>
                <a:cs typeface="Times New Roman" panose="02020603050405020304" pitchFamily="18" charset="0"/>
              </a:rPr>
              <a:t>These sensors are commonly used for proximity sensing, object detection, and motion detection.</a:t>
            </a:r>
          </a:p>
          <a:p>
            <a:pPr algn="just"/>
            <a:r>
              <a:rPr lang="en-US" sz="2400" dirty="0">
                <a:latin typeface="Times New Roman" panose="02020603050405020304" pitchFamily="18" charset="0"/>
                <a:cs typeface="Times New Roman" panose="02020603050405020304" pitchFamily="18" charset="0"/>
              </a:rPr>
              <a:t>IR sensors are widely used in applications such as security systems, automatic lighting controls, and proximity sensors in electronic devices like smartphones and tablets.</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42BA41F2-0BEB-AA23-29D8-58EC138C9A5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803501" y="1690688"/>
            <a:ext cx="3300151" cy="3483493"/>
          </a:xfrm>
          <a:prstGeom prst="rect">
            <a:avLst/>
          </a:prstGeom>
        </p:spPr>
      </p:pic>
      <p:sp>
        <p:nvSpPr>
          <p:cNvPr id="6" name="TextBox 5">
            <a:extLst>
              <a:ext uri="{FF2B5EF4-FFF2-40B4-BE49-F238E27FC236}">
                <a16:creationId xmlns:a16="http://schemas.microsoft.com/office/drawing/2014/main" xmlns="" id="{F1A4AD6A-739D-E74F-ED2D-146CCFAA7F39}"/>
              </a:ext>
            </a:extLst>
          </p:cNvPr>
          <p:cNvSpPr txBox="1"/>
          <p:nvPr/>
        </p:nvSpPr>
        <p:spPr>
          <a:xfrm>
            <a:off x="6404799" y="4804849"/>
            <a:ext cx="6097554"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Fig  3.1.9    IR Sensor</a:t>
            </a:r>
          </a:p>
        </p:txBody>
      </p:sp>
      <p:sp>
        <p:nvSpPr>
          <p:cNvPr id="7" name="Date Placeholder 6">
            <a:extLst>
              <a:ext uri="{FF2B5EF4-FFF2-40B4-BE49-F238E27FC236}">
                <a16:creationId xmlns:a16="http://schemas.microsoft.com/office/drawing/2014/main" xmlns="" id="{A6C77AAA-76A0-D73D-E7D5-DE3E682DE6E5}"/>
              </a:ext>
            </a:extLst>
          </p:cNvPr>
          <p:cNvSpPr>
            <a:spLocks noGrp="1"/>
          </p:cNvSpPr>
          <p:nvPr>
            <p:ph type="dt" sz="half" idx="10"/>
          </p:nvPr>
        </p:nvSpPr>
        <p:spPr/>
        <p:txBody>
          <a:bodyPr/>
          <a:lstStyle/>
          <a:p>
            <a:fld id="{A8F1406A-C6EA-42D9-8FE3-21285E61CD74}" type="datetime1">
              <a:rPr lang="en-US" smtClean="0"/>
              <a:pPr/>
              <a:t>5/28/2024</a:t>
            </a:fld>
            <a:endParaRPr lang="en-IN"/>
          </a:p>
        </p:txBody>
      </p:sp>
      <p:sp>
        <p:nvSpPr>
          <p:cNvPr id="8" name="Footer Placeholder 7">
            <a:extLst>
              <a:ext uri="{FF2B5EF4-FFF2-40B4-BE49-F238E27FC236}">
                <a16:creationId xmlns:a16="http://schemas.microsoft.com/office/drawing/2014/main" xmlns="" id="{52564633-25CD-F809-3D49-8DF67BC17455}"/>
              </a:ext>
            </a:extLst>
          </p:cNvPr>
          <p:cNvSpPr>
            <a:spLocks noGrp="1"/>
          </p:cNvSpPr>
          <p:nvPr>
            <p:ph type="ftr" sz="quarter" idx="11"/>
          </p:nvPr>
        </p:nvSpPr>
        <p:spPr/>
        <p:txBody>
          <a:bodyPr/>
          <a:lstStyle/>
          <a:p>
            <a:r>
              <a:rPr lang="en-US"/>
              <a:t>Department of ECE, NCE Hassan</a:t>
            </a:r>
            <a:endParaRPr lang="en-IN"/>
          </a:p>
        </p:txBody>
      </p:sp>
      <p:sp>
        <p:nvSpPr>
          <p:cNvPr id="9" name="Slide Number Placeholder 8">
            <a:extLst>
              <a:ext uri="{FF2B5EF4-FFF2-40B4-BE49-F238E27FC236}">
                <a16:creationId xmlns:a16="http://schemas.microsoft.com/office/drawing/2014/main" xmlns="" id="{36323F82-1F11-53D7-574B-9303377905D3}"/>
              </a:ext>
            </a:extLst>
          </p:cNvPr>
          <p:cNvSpPr>
            <a:spLocks noGrp="1"/>
          </p:cNvSpPr>
          <p:nvPr>
            <p:ph type="sldNum" sz="quarter" idx="12"/>
          </p:nvPr>
        </p:nvSpPr>
        <p:spPr/>
        <p:txBody>
          <a:bodyPr/>
          <a:lstStyle/>
          <a:p>
            <a:fld id="{AAFF7D4B-7886-4653-BE3C-942400971C60}" type="slidenum">
              <a:rPr lang="en-IN" smtClean="0"/>
              <a:pPr/>
              <a:t>19</a:t>
            </a:fld>
            <a:endParaRPr lang="en-IN"/>
          </a:p>
        </p:txBody>
      </p:sp>
    </p:spTree>
    <p:extLst>
      <p:ext uri="{BB962C8B-B14F-4D97-AF65-F5344CB8AC3E}">
        <p14:creationId xmlns:p14="http://schemas.microsoft.com/office/powerpoint/2010/main" xmlns="" val="422843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03C726-94AC-E3A5-D23B-9DC119C51CB0}"/>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CONTENTS : </a:t>
            </a:r>
          </a:p>
        </p:txBody>
      </p:sp>
      <p:sp>
        <p:nvSpPr>
          <p:cNvPr id="3" name="Content Placeholder 2">
            <a:extLst>
              <a:ext uri="{FF2B5EF4-FFF2-40B4-BE49-F238E27FC236}">
                <a16:creationId xmlns:a16="http://schemas.microsoft.com/office/drawing/2014/main" xmlns="" id="{A3B74849-98BF-B0DF-F757-D197FF00C23A}"/>
              </a:ext>
            </a:extLst>
          </p:cNvPr>
          <p:cNvSpPr>
            <a:spLocks noGrp="1"/>
          </p:cNvSpPr>
          <p:nvPr>
            <p:ph idx="1"/>
          </p:nvPr>
        </p:nvSpPr>
        <p:spPr>
          <a:xfrm>
            <a:off x="838200" y="1626843"/>
            <a:ext cx="10515600" cy="4351338"/>
          </a:xfrm>
        </p:spPr>
        <p:txBody>
          <a:bodyPr>
            <a:normAutofit/>
          </a:bodyPr>
          <a:lstStyle/>
          <a:p>
            <a:r>
              <a:rPr lang="en-IN" sz="2400" dirty="0">
                <a:latin typeface="Times New Roman" pitchFamily="18" charset="0"/>
                <a:cs typeface="Times New Roman" pitchFamily="18" charset="0"/>
              </a:rPr>
              <a:t>INTRODUCTION</a:t>
            </a:r>
          </a:p>
          <a:p>
            <a:r>
              <a:rPr lang="en-IN" sz="2400" dirty="0">
                <a:latin typeface="Times New Roman" pitchFamily="18" charset="0"/>
                <a:cs typeface="Times New Roman" pitchFamily="18" charset="0"/>
              </a:rPr>
              <a:t>LITERATURE SURVEY</a:t>
            </a:r>
          </a:p>
          <a:p>
            <a:r>
              <a:rPr lang="en-IN" sz="2400" dirty="0">
                <a:latin typeface="Times New Roman" pitchFamily="18" charset="0"/>
                <a:cs typeface="Times New Roman" pitchFamily="18" charset="0"/>
              </a:rPr>
              <a:t>PROBLEM STATEMENT</a:t>
            </a:r>
          </a:p>
          <a:p>
            <a:r>
              <a:rPr lang="en-IN" sz="2400" dirty="0">
                <a:latin typeface="Times New Roman" pitchFamily="18" charset="0"/>
                <a:cs typeface="Times New Roman" pitchFamily="18" charset="0"/>
              </a:rPr>
              <a:t>OBJECTIVES</a:t>
            </a:r>
          </a:p>
          <a:p>
            <a:r>
              <a:rPr lang="en-IN" sz="2400" dirty="0">
                <a:latin typeface="Times New Roman" pitchFamily="18" charset="0"/>
                <a:cs typeface="Times New Roman" pitchFamily="18" charset="0"/>
              </a:rPr>
              <a:t>METHODOLOGY </a:t>
            </a:r>
          </a:p>
          <a:p>
            <a:r>
              <a:rPr lang="en-IN" sz="2400" dirty="0" smtClean="0">
                <a:latin typeface="Times New Roman" pitchFamily="18" charset="0"/>
                <a:cs typeface="Times New Roman" pitchFamily="18" charset="0"/>
              </a:rPr>
              <a:t>COMPONENTS</a:t>
            </a: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EXPECTED RESULTS</a:t>
            </a:r>
          </a:p>
          <a:p>
            <a:r>
              <a:rPr lang="en-IN" sz="2400" dirty="0">
                <a:latin typeface="Times New Roman" pitchFamily="18" charset="0"/>
                <a:cs typeface="Times New Roman" pitchFamily="18" charset="0"/>
              </a:rPr>
              <a:t>CONCLUSION</a:t>
            </a:r>
          </a:p>
          <a:p>
            <a:r>
              <a:rPr lang="en-IN" sz="2400" dirty="0">
                <a:latin typeface="Times New Roman" pitchFamily="18" charset="0"/>
                <a:cs typeface="Times New Roman" pitchFamily="18" charset="0"/>
              </a:rPr>
              <a:t>REFERENCES</a:t>
            </a:r>
          </a:p>
          <a:p>
            <a:endParaRPr lang="en-IN" dirty="0"/>
          </a:p>
          <a:p>
            <a:pPr>
              <a:buNone/>
            </a:pPr>
            <a:endParaRPr lang="en-IN" dirty="0"/>
          </a:p>
          <a:p>
            <a:pPr>
              <a:buNone/>
            </a:pPr>
            <a:endParaRPr lang="en-IN" dirty="0"/>
          </a:p>
          <a:p>
            <a:endParaRPr lang="en-IN" dirty="0"/>
          </a:p>
        </p:txBody>
      </p:sp>
      <p:sp>
        <p:nvSpPr>
          <p:cNvPr id="4" name="Date Placeholder 3">
            <a:extLst>
              <a:ext uri="{FF2B5EF4-FFF2-40B4-BE49-F238E27FC236}">
                <a16:creationId xmlns:a16="http://schemas.microsoft.com/office/drawing/2014/main" xmlns="" id="{3BD9E4A2-D80C-B388-F61D-23A2D7F1ED46}"/>
              </a:ext>
            </a:extLst>
          </p:cNvPr>
          <p:cNvSpPr>
            <a:spLocks noGrp="1"/>
          </p:cNvSpPr>
          <p:nvPr>
            <p:ph type="dt" sz="half" idx="10"/>
          </p:nvPr>
        </p:nvSpPr>
        <p:spPr/>
        <p:txBody>
          <a:bodyPr/>
          <a:lstStyle/>
          <a:p>
            <a:fld id="{3AAB0105-E182-44D1-AFD7-48D5F5A1DC18}" type="datetime1">
              <a:rPr lang="en-US" smtClean="0"/>
              <a:pPr/>
              <a:t>5/28/2024</a:t>
            </a:fld>
            <a:endParaRPr lang="en-IN"/>
          </a:p>
        </p:txBody>
      </p:sp>
      <p:sp>
        <p:nvSpPr>
          <p:cNvPr id="5" name="Footer Placeholder 4">
            <a:extLst>
              <a:ext uri="{FF2B5EF4-FFF2-40B4-BE49-F238E27FC236}">
                <a16:creationId xmlns:a16="http://schemas.microsoft.com/office/drawing/2014/main" xmlns="" id="{1EBD7FD6-6E8D-C411-F1A0-B291CD688D7B}"/>
              </a:ext>
            </a:extLst>
          </p:cNvPr>
          <p:cNvSpPr>
            <a:spLocks noGrp="1"/>
          </p:cNvSpPr>
          <p:nvPr>
            <p:ph type="ftr" sz="quarter" idx="11"/>
          </p:nvPr>
        </p:nvSpPr>
        <p:spPr/>
        <p:txBody>
          <a:bodyPr/>
          <a:lstStyle/>
          <a:p>
            <a:r>
              <a:rPr lang="en-US"/>
              <a:t>Department of ECE, NCE Hassan</a:t>
            </a:r>
            <a:endParaRPr lang="en-IN"/>
          </a:p>
        </p:txBody>
      </p:sp>
      <p:sp>
        <p:nvSpPr>
          <p:cNvPr id="6" name="Slide Number Placeholder 5">
            <a:extLst>
              <a:ext uri="{FF2B5EF4-FFF2-40B4-BE49-F238E27FC236}">
                <a16:creationId xmlns:a16="http://schemas.microsoft.com/office/drawing/2014/main" xmlns="" id="{1F0FC5BD-FCCA-0391-0A7D-54E51B7CCCDE}"/>
              </a:ext>
            </a:extLst>
          </p:cNvPr>
          <p:cNvSpPr>
            <a:spLocks noGrp="1"/>
          </p:cNvSpPr>
          <p:nvPr>
            <p:ph type="sldNum" sz="quarter" idx="12"/>
          </p:nvPr>
        </p:nvSpPr>
        <p:spPr/>
        <p:txBody>
          <a:bodyPr/>
          <a:lstStyle/>
          <a:p>
            <a:fld id="{AAFF7D4B-7886-4653-BE3C-942400971C60}" type="slidenum">
              <a:rPr lang="en-IN" smtClean="0"/>
              <a:pPr/>
              <a:t>2</a:t>
            </a:fld>
            <a:endParaRPr lang="en-IN"/>
          </a:p>
        </p:txBody>
      </p:sp>
    </p:spTree>
    <p:extLst>
      <p:ext uri="{BB962C8B-B14F-4D97-AF65-F5344CB8AC3E}">
        <p14:creationId xmlns:p14="http://schemas.microsoft.com/office/powerpoint/2010/main" xmlns="" val="2538077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DC Generator :</a:t>
            </a:r>
            <a:endParaRPr lang="en-US" sz="36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4496CBC-D8EB-4092-A697-8BB728D4FF3F}" type="datetime1">
              <a:rPr lang="en-US" smtClean="0"/>
              <a:pPr/>
              <a:t>5/28/2024</a:t>
            </a:fld>
            <a:endParaRPr lang="en-IN"/>
          </a:p>
        </p:txBody>
      </p:sp>
      <p:sp>
        <p:nvSpPr>
          <p:cNvPr id="5" name="Footer Placeholder 4"/>
          <p:cNvSpPr>
            <a:spLocks noGrp="1"/>
          </p:cNvSpPr>
          <p:nvPr>
            <p:ph type="ftr" sz="quarter" idx="11"/>
          </p:nvPr>
        </p:nvSpPr>
        <p:spPr/>
        <p:txBody>
          <a:bodyPr/>
          <a:lstStyle/>
          <a:p>
            <a:r>
              <a:rPr lang="en-US" smtClean="0"/>
              <a:t>Department of ECE, NCE Hassan</a:t>
            </a:r>
            <a:endParaRPr lang="en-IN"/>
          </a:p>
        </p:txBody>
      </p:sp>
      <p:sp>
        <p:nvSpPr>
          <p:cNvPr id="6" name="Slide Number Placeholder 5"/>
          <p:cNvSpPr>
            <a:spLocks noGrp="1"/>
          </p:cNvSpPr>
          <p:nvPr>
            <p:ph type="sldNum" sz="quarter" idx="12"/>
          </p:nvPr>
        </p:nvSpPr>
        <p:spPr/>
        <p:txBody>
          <a:bodyPr/>
          <a:lstStyle/>
          <a:p>
            <a:fld id="{AAFF7D4B-7886-4653-BE3C-942400971C60}" type="slidenum">
              <a:rPr lang="en-IN" smtClean="0"/>
              <a:pPr/>
              <a:t>20</a:t>
            </a:fld>
            <a:endParaRPr lang="en-IN"/>
          </a:p>
        </p:txBody>
      </p:sp>
      <p:pic>
        <p:nvPicPr>
          <p:cNvPr id="8" name="Content Placeholder 7" descr="d09082c0-f06d-43c2-8853-ffd61dcc59dd.jpg"/>
          <p:cNvPicPr>
            <a:picLocks noGrp="1" noChangeAspect="1"/>
          </p:cNvPicPr>
          <p:nvPr>
            <p:ph idx="1"/>
          </p:nvPr>
        </p:nvPicPr>
        <p:blipFill>
          <a:blip r:embed="rId2" cstate="print"/>
          <a:stretch>
            <a:fillRect/>
          </a:stretch>
        </p:blipFill>
        <p:spPr bwMode="auto">
          <a:xfrm>
            <a:off x="6510006" y="1063691"/>
            <a:ext cx="5681994" cy="3741574"/>
          </a:xfrm>
          <a:prstGeom prst="rect">
            <a:avLst/>
          </a:prstGeom>
          <a:noFill/>
        </p:spPr>
      </p:pic>
      <p:sp>
        <p:nvSpPr>
          <p:cNvPr id="9" name="TextBox 8"/>
          <p:cNvSpPr txBox="1"/>
          <p:nvPr/>
        </p:nvSpPr>
        <p:spPr>
          <a:xfrm>
            <a:off x="895740" y="1754154"/>
            <a:ext cx="6282489" cy="3416320"/>
          </a:xfrm>
          <a:prstGeom prst="rect">
            <a:avLst/>
          </a:prstGeom>
          <a:noFill/>
        </p:spPr>
        <p:txBody>
          <a:bodyPr wrap="square" rtlCol="0">
            <a:spAutoFit/>
          </a:bodyPr>
          <a:lstStyle/>
          <a:p>
            <a:pPr>
              <a:buFont typeface="Arial" pitchFamily="34" charset="0"/>
              <a:buChar char="•"/>
            </a:pPr>
            <a:r>
              <a:rPr lang="en-US" sz="2400" dirty="0" smtClean="0">
                <a:latin typeface="Times New Roman" pitchFamily="18" charset="0"/>
                <a:cs typeface="Times New Roman" pitchFamily="18" charset="0"/>
              </a:rPr>
              <a:t> DC Generator converts </a:t>
            </a:r>
            <a:r>
              <a:rPr lang="en-US" sz="2400" dirty="0" smtClean="0">
                <a:latin typeface="Times New Roman" pitchFamily="18" charset="0"/>
                <a:cs typeface="Times New Roman" pitchFamily="18" charset="0"/>
              </a:rPr>
              <a:t>mechanical energy into electrical energy</a:t>
            </a:r>
            <a:r>
              <a:rPr lang="en-US" sz="2400" dirty="0" smtClean="0">
                <a:latin typeface="Times New Roman" pitchFamily="18" charset="0"/>
                <a:cs typeface="Times New Roman" pitchFamily="18" charset="0"/>
              </a:rPr>
              <a:t>.</a:t>
            </a:r>
          </a:p>
          <a:p>
            <a:pPr>
              <a:buFont typeface="Arial" pitchFamily="34" charset="0"/>
              <a:buChar char="•"/>
            </a:pPr>
            <a:r>
              <a:rPr lang="en-US" sz="2400" dirty="0" smtClean="0">
                <a:latin typeface="Times New Roman" pitchFamily="18" charset="0"/>
                <a:cs typeface="Times New Roman" pitchFamily="18" charset="0"/>
              </a:rPr>
              <a:t> DC </a:t>
            </a:r>
            <a:r>
              <a:rPr lang="en-US" sz="2400" dirty="0" smtClean="0">
                <a:latin typeface="Times New Roman" pitchFamily="18" charset="0"/>
                <a:cs typeface="Times New Roman" pitchFamily="18" charset="0"/>
              </a:rPr>
              <a:t>generator that converts the kinetic energy from footfalls into electrical energy through electromagnetic induction</a:t>
            </a:r>
            <a:r>
              <a:rPr lang="en-US" sz="2400" dirty="0" smtClean="0">
                <a:latin typeface="Times New Roman" pitchFamily="18" charset="0"/>
                <a:cs typeface="Times New Roman" pitchFamily="18" charset="0"/>
              </a:rPr>
              <a:t>.</a:t>
            </a:r>
          </a:p>
          <a:p>
            <a:pPr>
              <a:buFont typeface="Arial" pitchFamily="34" charset="0"/>
              <a:buChar char="•"/>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This setup typically involves a mechanical system like gears and springs to amplify the motion from </a:t>
            </a:r>
            <a:r>
              <a:rPr lang="en-US" sz="2400" dirty="0" smtClean="0">
                <a:latin typeface="Times New Roman" pitchFamily="18" charset="0"/>
                <a:cs typeface="Times New Roman" pitchFamily="18" charset="0"/>
              </a:rPr>
              <a:t>footsteps.</a:t>
            </a:r>
          </a:p>
          <a:p>
            <a:endParaRPr lang="en-US" sz="2400" dirty="0">
              <a:latin typeface="Times New Roman" pitchFamily="18" charset="0"/>
              <a:cs typeface="Times New Roman" pitchFamily="18" charset="0"/>
            </a:endParaRPr>
          </a:p>
        </p:txBody>
      </p:sp>
      <p:sp>
        <p:nvSpPr>
          <p:cNvPr id="10" name="Rectangle 9"/>
          <p:cNvSpPr/>
          <p:nvPr/>
        </p:nvSpPr>
        <p:spPr>
          <a:xfrm>
            <a:off x="8306765" y="5175771"/>
            <a:ext cx="2371163" cy="369332"/>
          </a:xfrm>
          <a:prstGeom prst="rect">
            <a:avLst/>
          </a:prstGeom>
        </p:spPr>
        <p:txBody>
          <a:bodyPr wrap="none">
            <a:spAutoFit/>
          </a:bodyPr>
          <a:lstStyle/>
          <a:p>
            <a:pPr algn="ctr"/>
            <a:r>
              <a:rPr lang="en-US" dirty="0" smtClean="0">
                <a:latin typeface="Times New Roman" panose="02020603050405020304" pitchFamily="18" charset="0"/>
                <a:cs typeface="Times New Roman" panose="02020603050405020304" pitchFamily="18" charset="0"/>
              </a:rPr>
              <a:t>Fig  </a:t>
            </a:r>
            <a:r>
              <a:rPr lang="en-US" dirty="0" smtClean="0">
                <a:latin typeface="Times New Roman" panose="02020603050405020304" pitchFamily="18" charset="0"/>
                <a:cs typeface="Times New Roman" panose="02020603050405020304" pitchFamily="18" charset="0"/>
              </a:rPr>
              <a:t>3.2   DC Generator</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830C7A-DF0E-5A6B-4F88-28F0802439D2}"/>
              </a:ext>
            </a:extLst>
          </p:cNvPr>
          <p:cNvSpPr>
            <a:spLocks noGrp="1"/>
          </p:cNvSpPr>
          <p:nvPr>
            <p:ph type="title"/>
          </p:nvPr>
        </p:nvSpPr>
        <p:spPr>
          <a:xfrm>
            <a:off x="838200" y="318472"/>
            <a:ext cx="10515600" cy="1325563"/>
          </a:xfrm>
        </p:spPr>
        <p:txBody>
          <a:bodyPr>
            <a:normAutofit/>
          </a:bodyPr>
          <a:lstStyle/>
          <a:p>
            <a:r>
              <a:rPr lang="en-IN" sz="3600" b="1" dirty="0">
                <a:latin typeface="Times New Roman" panose="02020603050405020304" pitchFamily="18" charset="0"/>
                <a:cs typeface="Times New Roman" panose="02020603050405020304" pitchFamily="18" charset="0"/>
              </a:rPr>
              <a:t>4. Results and Conclusion :</a:t>
            </a:r>
          </a:p>
        </p:txBody>
      </p:sp>
      <p:sp>
        <p:nvSpPr>
          <p:cNvPr id="3" name="Content Placeholder 2">
            <a:extLst>
              <a:ext uri="{FF2B5EF4-FFF2-40B4-BE49-F238E27FC236}">
                <a16:creationId xmlns:a16="http://schemas.microsoft.com/office/drawing/2014/main" xmlns="" id="{E8A30993-0E44-B506-0DC3-AE28F7ABE7CB}"/>
              </a:ext>
            </a:extLst>
          </p:cNvPr>
          <p:cNvSpPr>
            <a:spLocks noGrp="1"/>
          </p:cNvSpPr>
          <p:nvPr>
            <p:ph idx="1"/>
          </p:nvPr>
        </p:nvSpPr>
        <p:spPr>
          <a:xfrm>
            <a:off x="838200" y="1746112"/>
            <a:ext cx="10515600" cy="4351338"/>
          </a:xfrm>
        </p:spPr>
        <p:txBody>
          <a:bodyPr>
            <a:normAutofit/>
          </a:bodyPr>
          <a:lstStyle/>
          <a:p>
            <a:r>
              <a:rPr lang="en-US" sz="2400" dirty="0">
                <a:latin typeface="Times New Roman" pitchFamily="18" charset="0"/>
                <a:cs typeface="Times New Roman" pitchFamily="18" charset="0"/>
              </a:rPr>
              <a:t>The Expected outcome of footstep power generation using a rack and pinion mechanism combined with solar panels is an environmentally friendly and sustainable energy source. </a:t>
            </a:r>
          </a:p>
          <a:p>
            <a:r>
              <a:rPr lang="en-US" sz="2400" dirty="0">
                <a:latin typeface="Times New Roman" pitchFamily="18" charset="0"/>
                <a:cs typeface="Times New Roman" pitchFamily="18" charset="0"/>
              </a:rPr>
              <a:t>As individuals walk on the system, their footsteps drive the rack and pinion, converting mechanical energy into electrical  energy.</a:t>
            </a:r>
          </a:p>
          <a:p>
            <a:r>
              <a:rPr lang="en-US" sz="2400" dirty="0">
                <a:latin typeface="Times New Roman" pitchFamily="18" charset="0"/>
                <a:cs typeface="Times New Roman" pitchFamily="18" charset="0"/>
              </a:rPr>
              <a:t>This integrated approach aims to provide a continuous and renewable power source, particularly in high-traffic areas or public spaces, contributing to cleaner energy solutions.</a:t>
            </a:r>
            <a:endParaRPr lang="en-IN" sz="24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xmlns="" id="{A78E277E-73A1-1AF3-0EAD-E80C4D0D9B16}"/>
              </a:ext>
            </a:extLst>
          </p:cNvPr>
          <p:cNvSpPr>
            <a:spLocks noGrp="1"/>
          </p:cNvSpPr>
          <p:nvPr>
            <p:ph type="dt" sz="half" idx="10"/>
          </p:nvPr>
        </p:nvSpPr>
        <p:spPr/>
        <p:txBody>
          <a:bodyPr/>
          <a:lstStyle/>
          <a:p>
            <a:fld id="{03CA897C-351E-48DB-84B3-6AF8A27A9193}" type="datetime1">
              <a:rPr lang="en-US" smtClean="0"/>
              <a:pPr/>
              <a:t>5/28/2024</a:t>
            </a:fld>
            <a:endParaRPr lang="en-IN"/>
          </a:p>
        </p:txBody>
      </p:sp>
      <p:sp>
        <p:nvSpPr>
          <p:cNvPr id="5" name="Footer Placeholder 4">
            <a:extLst>
              <a:ext uri="{FF2B5EF4-FFF2-40B4-BE49-F238E27FC236}">
                <a16:creationId xmlns:a16="http://schemas.microsoft.com/office/drawing/2014/main" xmlns="" id="{A60FF523-868B-D2AA-F5E6-1B97C44A9E31}"/>
              </a:ext>
            </a:extLst>
          </p:cNvPr>
          <p:cNvSpPr>
            <a:spLocks noGrp="1"/>
          </p:cNvSpPr>
          <p:nvPr>
            <p:ph type="ftr" sz="quarter" idx="11"/>
          </p:nvPr>
        </p:nvSpPr>
        <p:spPr/>
        <p:txBody>
          <a:bodyPr/>
          <a:lstStyle/>
          <a:p>
            <a:r>
              <a:rPr lang="en-US"/>
              <a:t>Department of ECE, NCE Hassan</a:t>
            </a:r>
            <a:endParaRPr lang="en-IN"/>
          </a:p>
        </p:txBody>
      </p:sp>
      <p:sp>
        <p:nvSpPr>
          <p:cNvPr id="6" name="Slide Number Placeholder 5">
            <a:extLst>
              <a:ext uri="{FF2B5EF4-FFF2-40B4-BE49-F238E27FC236}">
                <a16:creationId xmlns:a16="http://schemas.microsoft.com/office/drawing/2014/main" xmlns="" id="{B88418BF-D3B8-DAD4-6FB4-57758778010F}"/>
              </a:ext>
            </a:extLst>
          </p:cNvPr>
          <p:cNvSpPr>
            <a:spLocks noGrp="1"/>
          </p:cNvSpPr>
          <p:nvPr>
            <p:ph type="sldNum" sz="quarter" idx="12"/>
          </p:nvPr>
        </p:nvSpPr>
        <p:spPr/>
        <p:txBody>
          <a:bodyPr/>
          <a:lstStyle/>
          <a:p>
            <a:fld id="{AAFF7D4B-7886-4653-BE3C-942400971C60}" type="slidenum">
              <a:rPr lang="en-IN" smtClean="0"/>
              <a:pPr/>
              <a:t>21</a:t>
            </a:fld>
            <a:endParaRPr lang="en-IN"/>
          </a:p>
        </p:txBody>
      </p:sp>
    </p:spTree>
    <p:extLst>
      <p:ext uri="{BB962C8B-B14F-4D97-AF65-F5344CB8AC3E}">
        <p14:creationId xmlns:p14="http://schemas.microsoft.com/office/powerpoint/2010/main" xmlns="" val="2710075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D061DB-B51F-EBFC-185D-972BCD322AD5}"/>
              </a:ext>
            </a:extLst>
          </p:cNvPr>
          <p:cNvSpPr>
            <a:spLocks noGrp="1"/>
          </p:cNvSpPr>
          <p:nvPr>
            <p:ph type="title"/>
          </p:nvPr>
        </p:nvSpPr>
        <p:spPr>
          <a:xfrm>
            <a:off x="838200" y="135625"/>
            <a:ext cx="10515600" cy="664320"/>
          </a:xfrm>
        </p:spPr>
        <p:txBody>
          <a:bodyPr>
            <a:normAutofit fontScale="90000"/>
          </a:bodyPr>
          <a:lstStyle/>
          <a:p>
            <a:r>
              <a:rPr lang="en-IN" b="1" dirty="0">
                <a:latin typeface="Times New Roman" panose="02020603050405020304" pitchFamily="18" charset="0"/>
                <a:cs typeface="Times New Roman" panose="02020603050405020304" pitchFamily="18" charset="0"/>
              </a:rPr>
              <a:t>OUTPUTS :</a:t>
            </a:r>
          </a:p>
        </p:txBody>
      </p:sp>
      <p:pic>
        <p:nvPicPr>
          <p:cNvPr id="7" name="Picture 6">
            <a:extLst>
              <a:ext uri="{FF2B5EF4-FFF2-40B4-BE49-F238E27FC236}">
                <a16:creationId xmlns:a16="http://schemas.microsoft.com/office/drawing/2014/main" xmlns="" id="{8D9AF25C-1E90-67B1-74F6-39743DA12B2E}"/>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t="38367" b="37900"/>
          <a:stretch/>
        </p:blipFill>
        <p:spPr>
          <a:xfrm>
            <a:off x="5758156" y="3788909"/>
            <a:ext cx="4357396" cy="2921142"/>
          </a:xfrm>
          <a:prstGeom prst="rect">
            <a:avLst/>
          </a:prstGeom>
        </p:spPr>
      </p:pic>
      <p:pic>
        <p:nvPicPr>
          <p:cNvPr id="9" name="Picture 8">
            <a:extLst>
              <a:ext uri="{FF2B5EF4-FFF2-40B4-BE49-F238E27FC236}">
                <a16:creationId xmlns:a16="http://schemas.microsoft.com/office/drawing/2014/main" xmlns="" id="{F3B128A8-69DF-3C1B-2628-F9A5056E3275}"/>
              </a:ext>
            </a:extLst>
          </p:cNvPr>
          <p:cNvPicPr>
            <a:picLocks noChangeAspect="1"/>
          </p:cNvPicPr>
          <p:nvPr/>
        </p:nvPicPr>
        <p:blipFill rotWithShape="1">
          <a:blip r:embed="rId3" cstate="print">
            <a:extLst>
              <a:ext uri="{28A0092B-C50C-407E-A947-70E740481C1C}">
                <a14:useLocalDpi xmlns:a14="http://schemas.microsoft.com/office/drawing/2010/main" xmlns="" val="0"/>
              </a:ext>
            </a:extLst>
          </a:blip>
          <a:srcRect t="37143" b="37143"/>
          <a:stretch/>
        </p:blipFill>
        <p:spPr>
          <a:xfrm>
            <a:off x="1320672" y="3784575"/>
            <a:ext cx="4357396" cy="2921141"/>
          </a:xfrm>
          <a:prstGeom prst="rect">
            <a:avLst/>
          </a:prstGeom>
        </p:spPr>
      </p:pic>
      <p:pic>
        <p:nvPicPr>
          <p:cNvPr id="5" name="Content Placeholder 4">
            <a:extLst>
              <a:ext uri="{FF2B5EF4-FFF2-40B4-BE49-F238E27FC236}">
                <a16:creationId xmlns:a16="http://schemas.microsoft.com/office/drawing/2014/main" xmlns="" id="{B54CA955-B260-E239-151E-305D00569CCD}"/>
              </a:ext>
            </a:extLst>
          </p:cNvPr>
          <p:cNvPicPr>
            <a:picLocks noGrp="1" noChangeAspect="1"/>
          </p:cNvPicPr>
          <p:nvPr>
            <p:ph idx="1"/>
          </p:nvPr>
        </p:nvPicPr>
        <p:blipFill rotWithShape="1">
          <a:blip r:embed="rId4" cstate="print">
            <a:extLst>
              <a:ext uri="{28A0092B-C50C-407E-A947-70E740481C1C}">
                <a14:useLocalDpi xmlns:a14="http://schemas.microsoft.com/office/drawing/2010/main" xmlns="" val="0"/>
              </a:ext>
            </a:extLst>
          </a:blip>
          <a:srcRect t="32868" b="21230"/>
          <a:stretch/>
        </p:blipFill>
        <p:spPr>
          <a:xfrm>
            <a:off x="1320672" y="1007706"/>
            <a:ext cx="8794880" cy="2673220"/>
          </a:xfrm>
        </p:spPr>
      </p:pic>
      <p:sp>
        <p:nvSpPr>
          <p:cNvPr id="6" name="Date Placeholder 5">
            <a:extLst>
              <a:ext uri="{FF2B5EF4-FFF2-40B4-BE49-F238E27FC236}">
                <a16:creationId xmlns:a16="http://schemas.microsoft.com/office/drawing/2014/main" xmlns="" id="{2FB80289-C72F-E104-9F11-5AA5BFEF40BF}"/>
              </a:ext>
            </a:extLst>
          </p:cNvPr>
          <p:cNvSpPr>
            <a:spLocks noGrp="1"/>
          </p:cNvSpPr>
          <p:nvPr>
            <p:ph type="dt" sz="half" idx="10"/>
          </p:nvPr>
        </p:nvSpPr>
        <p:spPr/>
        <p:txBody>
          <a:bodyPr/>
          <a:lstStyle/>
          <a:p>
            <a:fld id="{11D32983-B5AF-466D-9DE7-0C4F88E74A52}" type="datetime1">
              <a:rPr lang="en-US" smtClean="0"/>
              <a:pPr/>
              <a:t>5/28/2024</a:t>
            </a:fld>
            <a:endParaRPr lang="en-IN"/>
          </a:p>
        </p:txBody>
      </p:sp>
      <p:sp>
        <p:nvSpPr>
          <p:cNvPr id="8" name="Footer Placeholder 7">
            <a:extLst>
              <a:ext uri="{FF2B5EF4-FFF2-40B4-BE49-F238E27FC236}">
                <a16:creationId xmlns:a16="http://schemas.microsoft.com/office/drawing/2014/main" xmlns="" id="{0D7E38E3-4F88-7934-7000-C9986E5A51DF}"/>
              </a:ext>
            </a:extLst>
          </p:cNvPr>
          <p:cNvSpPr>
            <a:spLocks noGrp="1"/>
          </p:cNvSpPr>
          <p:nvPr>
            <p:ph type="ftr" sz="quarter" idx="11"/>
          </p:nvPr>
        </p:nvSpPr>
        <p:spPr/>
        <p:txBody>
          <a:bodyPr/>
          <a:lstStyle/>
          <a:p>
            <a:r>
              <a:rPr lang="en-US"/>
              <a:t>Department of ECE, NCE Hassan</a:t>
            </a:r>
            <a:endParaRPr lang="en-IN"/>
          </a:p>
        </p:txBody>
      </p:sp>
      <p:sp>
        <p:nvSpPr>
          <p:cNvPr id="10" name="Slide Number Placeholder 9">
            <a:extLst>
              <a:ext uri="{FF2B5EF4-FFF2-40B4-BE49-F238E27FC236}">
                <a16:creationId xmlns:a16="http://schemas.microsoft.com/office/drawing/2014/main" xmlns="" id="{0E3F7426-B564-F83B-77EC-05045817E9C1}"/>
              </a:ext>
            </a:extLst>
          </p:cNvPr>
          <p:cNvSpPr>
            <a:spLocks noGrp="1"/>
          </p:cNvSpPr>
          <p:nvPr>
            <p:ph type="sldNum" sz="quarter" idx="12"/>
          </p:nvPr>
        </p:nvSpPr>
        <p:spPr/>
        <p:txBody>
          <a:bodyPr/>
          <a:lstStyle/>
          <a:p>
            <a:fld id="{AAFF7D4B-7886-4653-BE3C-942400971C60}" type="slidenum">
              <a:rPr lang="en-IN" smtClean="0"/>
              <a:pPr/>
              <a:t>22</a:t>
            </a:fld>
            <a:endParaRPr lang="en-IN"/>
          </a:p>
        </p:txBody>
      </p:sp>
    </p:spTree>
    <p:extLst>
      <p:ext uri="{BB962C8B-B14F-4D97-AF65-F5344CB8AC3E}">
        <p14:creationId xmlns:p14="http://schemas.microsoft.com/office/powerpoint/2010/main" xmlns="" val="2497620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A32B35-0740-AA41-0831-5ADF71A51424}"/>
              </a:ext>
            </a:extLst>
          </p:cNvPr>
          <p:cNvSpPr>
            <a:spLocks noGrp="1"/>
          </p:cNvSpPr>
          <p:nvPr>
            <p:ph type="title"/>
          </p:nvPr>
        </p:nvSpPr>
        <p:spPr>
          <a:xfrm>
            <a:off x="838200" y="214605"/>
            <a:ext cx="10515600" cy="1203648"/>
          </a:xfrm>
        </p:spPr>
        <p:txBody>
          <a:bodyPr>
            <a:normAutofit/>
          </a:bodyPr>
          <a:lstStyle/>
          <a:p>
            <a:r>
              <a:rPr lang="en-IN" sz="3600" b="1" dirty="0">
                <a:latin typeface="Times New Roman" pitchFamily="18" charset="0"/>
                <a:cs typeface="Times New Roman" pitchFamily="18" charset="0"/>
              </a:rPr>
              <a:t>REFERENCES :</a:t>
            </a:r>
          </a:p>
        </p:txBody>
      </p:sp>
      <p:sp>
        <p:nvSpPr>
          <p:cNvPr id="3" name="Content Placeholder 2">
            <a:extLst>
              <a:ext uri="{FF2B5EF4-FFF2-40B4-BE49-F238E27FC236}">
                <a16:creationId xmlns:a16="http://schemas.microsoft.com/office/drawing/2014/main" xmlns="" id="{41B316FD-370F-3EAA-1A39-F77DD1F7881B}"/>
              </a:ext>
            </a:extLst>
          </p:cNvPr>
          <p:cNvSpPr>
            <a:spLocks noGrp="1"/>
          </p:cNvSpPr>
          <p:nvPr>
            <p:ph idx="1"/>
          </p:nvPr>
        </p:nvSpPr>
        <p:spPr>
          <a:xfrm>
            <a:off x="838200" y="1240971"/>
            <a:ext cx="10515600" cy="4935992"/>
          </a:xfrm>
        </p:spPr>
        <p:txBody>
          <a:bodyPr>
            <a:normAutofit/>
          </a:bodyPr>
          <a:lstStyle/>
          <a:p>
            <a:pPr algn="just"/>
            <a:r>
              <a:rPr lang="en-US" sz="2400" dirty="0">
                <a:latin typeface="Times New Roman" panose="02020603050405020304" pitchFamily="18" charset="0"/>
                <a:cs typeface="Times New Roman" panose="02020603050405020304" pitchFamily="18" charset="0"/>
              </a:rPr>
              <a:t>Mr. </a:t>
            </a:r>
            <a:r>
              <a:rPr lang="en-US" sz="2400" dirty="0" err="1">
                <a:latin typeface="Times New Roman" panose="02020603050405020304" pitchFamily="18" charset="0"/>
                <a:cs typeface="Times New Roman" panose="02020603050405020304" pitchFamily="18" charset="0"/>
              </a:rPr>
              <a:t>Chetan</a:t>
            </a:r>
            <a:r>
              <a:rPr lang="en-US" sz="2400" dirty="0">
                <a:latin typeface="Times New Roman" panose="02020603050405020304" pitchFamily="18" charset="0"/>
                <a:cs typeface="Times New Roman" panose="02020603050405020304" pitchFamily="18" charset="0"/>
              </a:rPr>
              <a:t> S. </a:t>
            </a:r>
            <a:r>
              <a:rPr lang="en-US" sz="2400" dirty="0" err="1">
                <a:latin typeface="Times New Roman" panose="02020603050405020304" pitchFamily="18" charset="0"/>
                <a:cs typeface="Times New Roman" panose="02020603050405020304" pitchFamily="18" charset="0"/>
              </a:rPr>
              <a:t>Alkori</a:t>
            </a:r>
            <a:r>
              <a:rPr lang="en-US" sz="2400" dirty="0">
                <a:latin typeface="Times New Roman" panose="02020603050405020304" pitchFamily="18" charset="0"/>
                <a:cs typeface="Times New Roman" panose="02020603050405020304" pitchFamily="18" charset="0"/>
              </a:rPr>
              <a:t>, Mr. </a:t>
            </a:r>
            <a:r>
              <a:rPr lang="en-US" sz="2400" dirty="0" err="1">
                <a:latin typeface="Times New Roman" panose="02020603050405020304" pitchFamily="18" charset="0"/>
                <a:cs typeface="Times New Roman" panose="02020603050405020304" pitchFamily="18" charset="0"/>
              </a:rPr>
              <a:t>Tushar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Sona</a:t>
            </a:r>
            <a:r>
              <a:rPr lang="en-US" sz="2400" dirty="0">
                <a:latin typeface="Times New Roman" panose="02020603050405020304" pitchFamily="18" charset="0"/>
                <a:cs typeface="Times New Roman" panose="02020603050405020304" pitchFamily="18" charset="0"/>
              </a:rPr>
              <a:t> wane, Mr. </a:t>
            </a:r>
            <a:r>
              <a:rPr lang="en-US" sz="2400" dirty="0" err="1">
                <a:latin typeface="Times New Roman" panose="02020603050405020304" pitchFamily="18" charset="0"/>
                <a:cs typeface="Times New Roman" panose="02020603050405020304" pitchFamily="18" charset="0"/>
              </a:rPr>
              <a:t>Yashwant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Badgajar</a:t>
            </a:r>
            <a:r>
              <a:rPr lang="en-US" sz="2400" dirty="0">
                <a:latin typeface="Times New Roman" panose="02020603050405020304" pitchFamily="18" charset="0"/>
                <a:cs typeface="Times New Roman" panose="02020603050405020304" pitchFamily="18" charset="0"/>
              </a:rPr>
              <a:t> , Mr. </a:t>
            </a:r>
            <a:r>
              <a:rPr lang="en-US" sz="2400" dirty="0" err="1">
                <a:latin typeface="Times New Roman" panose="02020603050405020304" pitchFamily="18" charset="0"/>
                <a:cs typeface="Times New Roman" panose="02020603050405020304" pitchFamily="18" charset="0"/>
              </a:rPr>
              <a:t>Bhushan</a:t>
            </a:r>
            <a:r>
              <a:rPr lang="en-US" sz="2400" dirty="0">
                <a:latin typeface="Times New Roman" panose="02020603050405020304" pitchFamily="18" charset="0"/>
                <a:cs typeface="Times New Roman" panose="02020603050405020304" pitchFamily="18" charset="0"/>
              </a:rPr>
              <a:t> S. Gale “Power Generation using Foot-Step and P.V. Panel,” Department of Mechanical Engineering ,volume 2, issue 9,June2022.</a:t>
            </a:r>
          </a:p>
          <a:p>
            <a:r>
              <a:rPr lang="en-IN" sz="2400" dirty="0">
                <a:latin typeface="Times New Roman" panose="02020603050405020304" pitchFamily="18" charset="0"/>
                <a:cs typeface="Times New Roman" panose="02020603050405020304" pitchFamily="18" charset="0"/>
              </a:rPr>
              <a:t>A. </a:t>
            </a:r>
            <a:r>
              <a:rPr lang="en-IN" sz="2400" dirty="0" err="1">
                <a:latin typeface="Times New Roman" panose="02020603050405020304" pitchFamily="18" charset="0"/>
                <a:cs typeface="Times New Roman" panose="02020603050405020304" pitchFamily="18" charset="0"/>
              </a:rPr>
              <a:t>Thirumalaikumaran</a:t>
            </a:r>
            <a:r>
              <a:rPr lang="en-IN" sz="2400" dirty="0">
                <a:latin typeface="Times New Roman" panose="02020603050405020304" pitchFamily="18" charset="0"/>
                <a:cs typeface="Times New Roman" panose="02020603050405020304" pitchFamily="18" charset="0"/>
              </a:rPr>
              <a:t>, R. </a:t>
            </a:r>
            <a:r>
              <a:rPr lang="en-IN" sz="2400" dirty="0" err="1">
                <a:latin typeface="Times New Roman" panose="02020603050405020304" pitchFamily="18" charset="0"/>
                <a:cs typeface="Times New Roman" panose="02020603050405020304" pitchFamily="18" charset="0"/>
              </a:rPr>
              <a:t>Anmesh</a:t>
            </a:r>
            <a:r>
              <a:rPr lang="en-IN" sz="2400" dirty="0">
                <a:latin typeface="Times New Roman" panose="02020603050405020304" pitchFamily="18" charset="0"/>
                <a:cs typeface="Times New Roman" panose="02020603050405020304" pitchFamily="18" charset="0"/>
              </a:rPr>
              <a:t>, S. </a:t>
            </a:r>
            <a:r>
              <a:rPr lang="en-IN" sz="2400" dirty="0" err="1">
                <a:latin typeface="Times New Roman" panose="02020603050405020304" pitchFamily="18" charset="0"/>
                <a:cs typeface="Times New Roman" panose="02020603050405020304" pitchFamily="18" charset="0"/>
              </a:rPr>
              <a:t>Murugesan</a:t>
            </a:r>
            <a:r>
              <a:rPr lang="en-IN" sz="2400" dirty="0">
                <a:latin typeface="Times New Roman" panose="02020603050405020304" pitchFamily="18" charset="0"/>
                <a:cs typeface="Times New Roman" panose="02020603050405020304" pitchFamily="18" charset="0"/>
              </a:rPr>
              <a:t> and S. Saran, “ DESIGN AND FABRICATION OF PROTOTYPE FOOT STEP ELECTRICITY GENERATOR “,volume 12, issue 6, June 2023.</a:t>
            </a:r>
          </a:p>
          <a:p>
            <a:r>
              <a:rPr lang="en-US" sz="2400" dirty="0">
                <a:latin typeface="Times New Roman" panose="02020603050405020304" pitchFamily="18" charset="0"/>
                <a:cs typeface="Times New Roman" panose="02020603050405020304" pitchFamily="18" charset="0"/>
              </a:rPr>
              <a:t>K. </a:t>
            </a:r>
            <a:r>
              <a:rPr lang="en-US" sz="2400" dirty="0" err="1">
                <a:latin typeface="Times New Roman" panose="02020603050405020304" pitchFamily="18" charset="0"/>
                <a:cs typeface="Times New Roman" panose="02020603050405020304" pitchFamily="18" charset="0"/>
              </a:rPr>
              <a:t>Sai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Manikanta</a:t>
            </a:r>
            <a:r>
              <a:rPr lang="en-US" sz="2400" dirty="0">
                <a:latin typeface="Times New Roman" panose="02020603050405020304" pitchFamily="18" charset="0"/>
                <a:cs typeface="Times New Roman" panose="02020603050405020304" pitchFamily="18" charset="0"/>
              </a:rPr>
              <a:t>, Md. Abdul </a:t>
            </a:r>
            <a:r>
              <a:rPr lang="en-US" sz="2400" dirty="0" err="1">
                <a:latin typeface="Times New Roman" panose="02020603050405020304" pitchFamily="18" charset="0"/>
                <a:cs typeface="Times New Roman" panose="02020603050405020304" pitchFamily="18" charset="0"/>
              </a:rPr>
              <a:t>Haadi</a:t>
            </a:r>
            <a:r>
              <a:rPr lang="en-US" sz="2400" dirty="0">
                <a:latin typeface="Times New Roman" panose="02020603050405020304" pitchFamily="18" charset="0"/>
                <a:cs typeface="Times New Roman" panose="02020603050405020304" pitchFamily="18" charset="0"/>
              </a:rPr>
              <a:t>, M. </a:t>
            </a:r>
            <a:r>
              <a:rPr lang="en-US" sz="2400" dirty="0" err="1">
                <a:latin typeface="Times New Roman" panose="02020603050405020304" pitchFamily="18" charset="0"/>
                <a:cs typeface="Times New Roman" panose="02020603050405020304" pitchFamily="18" charset="0"/>
              </a:rPr>
              <a:t>Jayendra</a:t>
            </a:r>
            <a:r>
              <a:rPr lang="en-US" sz="2400" dirty="0">
                <a:latin typeface="Times New Roman" panose="02020603050405020304" pitchFamily="18" charset="0"/>
                <a:cs typeface="Times New Roman" panose="02020603050405020304" pitchFamily="18" charset="0"/>
              </a:rPr>
              <a:t> Prasad, S. </a:t>
            </a:r>
            <a:r>
              <a:rPr lang="en-US" sz="2400" dirty="0" err="1">
                <a:latin typeface="Times New Roman" panose="02020603050405020304" pitchFamily="18" charset="0"/>
                <a:cs typeface="Times New Roman" panose="02020603050405020304" pitchFamily="18" charset="0"/>
              </a:rPr>
              <a:t>Pawan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Kumar,”Footstep</a:t>
            </a:r>
            <a:r>
              <a:rPr lang="en-US" sz="2400" dirty="0">
                <a:latin typeface="Times New Roman" panose="02020603050405020304" pitchFamily="18" charset="0"/>
                <a:cs typeface="Times New Roman" panose="02020603050405020304" pitchFamily="18" charset="0"/>
              </a:rPr>
              <a:t> Power Generation by Using Rack and Pinion Mechanism”, International Journal of Research, Volume 06, issue 6,June 2023.</a:t>
            </a:r>
          </a:p>
          <a:p>
            <a:r>
              <a:rPr lang="en-US" sz="2400" dirty="0" err="1">
                <a:latin typeface="Times New Roman" panose="02020603050405020304" pitchFamily="18" charset="0"/>
                <a:cs typeface="Times New Roman" panose="02020603050405020304" pitchFamily="18" charset="0"/>
              </a:rPr>
              <a:t>Lorinda</a:t>
            </a:r>
            <a:r>
              <a:rPr lang="en-US" sz="2400" dirty="0">
                <a:latin typeface="Times New Roman" panose="02020603050405020304" pitchFamily="18" charset="0"/>
                <a:cs typeface="Times New Roman" panose="02020603050405020304" pitchFamily="18" charset="0"/>
              </a:rPr>
              <a:t> E. </a:t>
            </a:r>
            <a:r>
              <a:rPr lang="en-US" sz="2400" dirty="0" err="1">
                <a:latin typeface="Times New Roman" panose="02020603050405020304" pitchFamily="18" charset="0"/>
                <a:cs typeface="Times New Roman" panose="02020603050405020304" pitchFamily="18" charset="0"/>
              </a:rPr>
              <a:t>Pascual</a:t>
            </a:r>
            <a:r>
              <a:rPr lang="en-US" sz="2400" dirty="0">
                <a:latin typeface="Times New Roman" panose="02020603050405020304" pitchFamily="18" charset="0"/>
                <a:cs typeface="Times New Roman" panose="02020603050405020304" pitchFamily="18" charset="0"/>
              </a:rPr>
              <a:t>, Christopher M. </a:t>
            </a:r>
            <a:r>
              <a:rPr lang="en-US" sz="2400" dirty="0" err="1">
                <a:latin typeface="Times New Roman" panose="02020603050405020304" pitchFamily="18" charset="0"/>
                <a:cs typeface="Times New Roman" panose="02020603050405020304" pitchFamily="18" charset="0"/>
              </a:rPr>
              <a:t>Ladignon</a:t>
            </a:r>
            <a:r>
              <a:rPr lang="en-US" sz="2400" dirty="0">
                <a:latin typeface="Times New Roman" panose="02020603050405020304" pitchFamily="18" charset="0"/>
                <a:cs typeface="Times New Roman" panose="02020603050405020304" pitchFamily="18" charset="0"/>
              </a:rPr>
              <a:t>, Jerome M. </a:t>
            </a:r>
            <a:r>
              <a:rPr lang="en-US" sz="2400" dirty="0" err="1">
                <a:latin typeface="Times New Roman" panose="02020603050405020304" pitchFamily="18" charset="0"/>
                <a:cs typeface="Times New Roman" panose="02020603050405020304" pitchFamily="18" charset="0"/>
              </a:rPr>
              <a:t>Yabot</a:t>
            </a:r>
            <a:r>
              <a:rPr lang="en-US" sz="2400" dirty="0">
                <a:latin typeface="Times New Roman" panose="02020603050405020304" pitchFamily="18" charset="0"/>
                <a:cs typeface="Times New Roman" panose="02020603050405020304" pitchFamily="18" charset="0"/>
              </a:rPr>
              <a:t>, Francis Victor, “Electricity Generation Using Spring-Powered Floor Pad”, Volume 05, Issue 12, December 2020. </a:t>
            </a:r>
          </a:p>
          <a:p>
            <a:endParaRPr lang="en-IN" sz="2400" dirty="0"/>
          </a:p>
        </p:txBody>
      </p:sp>
      <p:sp>
        <p:nvSpPr>
          <p:cNvPr id="4" name="Date Placeholder 3">
            <a:extLst>
              <a:ext uri="{FF2B5EF4-FFF2-40B4-BE49-F238E27FC236}">
                <a16:creationId xmlns:a16="http://schemas.microsoft.com/office/drawing/2014/main" xmlns="" id="{A5B026FA-2AD0-484A-102A-B8482C0B9D6E}"/>
              </a:ext>
            </a:extLst>
          </p:cNvPr>
          <p:cNvSpPr>
            <a:spLocks noGrp="1"/>
          </p:cNvSpPr>
          <p:nvPr>
            <p:ph type="dt" sz="half" idx="10"/>
          </p:nvPr>
        </p:nvSpPr>
        <p:spPr/>
        <p:txBody>
          <a:bodyPr/>
          <a:lstStyle/>
          <a:p>
            <a:fld id="{C5D0889E-DCEC-4691-908A-A1AD2999A1E9}" type="datetime1">
              <a:rPr lang="en-US" smtClean="0"/>
              <a:pPr/>
              <a:t>5/28/2024</a:t>
            </a:fld>
            <a:endParaRPr lang="en-IN"/>
          </a:p>
        </p:txBody>
      </p:sp>
      <p:sp>
        <p:nvSpPr>
          <p:cNvPr id="5" name="Footer Placeholder 4">
            <a:extLst>
              <a:ext uri="{FF2B5EF4-FFF2-40B4-BE49-F238E27FC236}">
                <a16:creationId xmlns:a16="http://schemas.microsoft.com/office/drawing/2014/main" xmlns="" id="{7BBFB76C-1C7C-ABBB-5435-7514F4CDA9A9}"/>
              </a:ext>
            </a:extLst>
          </p:cNvPr>
          <p:cNvSpPr>
            <a:spLocks noGrp="1"/>
          </p:cNvSpPr>
          <p:nvPr>
            <p:ph type="ftr" sz="quarter" idx="11"/>
          </p:nvPr>
        </p:nvSpPr>
        <p:spPr/>
        <p:txBody>
          <a:bodyPr/>
          <a:lstStyle/>
          <a:p>
            <a:r>
              <a:rPr lang="en-US"/>
              <a:t>Department of ECE, NCE Hassan</a:t>
            </a:r>
            <a:endParaRPr lang="en-IN"/>
          </a:p>
        </p:txBody>
      </p:sp>
      <p:sp>
        <p:nvSpPr>
          <p:cNvPr id="6" name="Slide Number Placeholder 5">
            <a:extLst>
              <a:ext uri="{FF2B5EF4-FFF2-40B4-BE49-F238E27FC236}">
                <a16:creationId xmlns:a16="http://schemas.microsoft.com/office/drawing/2014/main" xmlns="" id="{1F792D13-2210-8A76-EF9E-CD5EB059F572}"/>
              </a:ext>
            </a:extLst>
          </p:cNvPr>
          <p:cNvSpPr>
            <a:spLocks noGrp="1"/>
          </p:cNvSpPr>
          <p:nvPr>
            <p:ph type="sldNum" sz="quarter" idx="12"/>
          </p:nvPr>
        </p:nvSpPr>
        <p:spPr/>
        <p:txBody>
          <a:bodyPr/>
          <a:lstStyle/>
          <a:p>
            <a:fld id="{AAFF7D4B-7886-4653-BE3C-942400971C60}" type="slidenum">
              <a:rPr lang="en-IN" smtClean="0"/>
              <a:pPr/>
              <a:t>23</a:t>
            </a:fld>
            <a:endParaRPr lang="en-IN"/>
          </a:p>
        </p:txBody>
      </p:sp>
    </p:spTree>
    <p:extLst>
      <p:ext uri="{BB962C8B-B14F-4D97-AF65-F5344CB8AC3E}">
        <p14:creationId xmlns:p14="http://schemas.microsoft.com/office/powerpoint/2010/main" xmlns="" val="1486088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0E02BC-B13F-16BB-02B5-D955FE1A38A9}"/>
              </a:ext>
            </a:extLst>
          </p:cNvPr>
          <p:cNvSpPr>
            <a:spLocks noGrp="1"/>
          </p:cNvSpPr>
          <p:nvPr>
            <p:ph type="title"/>
          </p:nvPr>
        </p:nvSpPr>
        <p:spPr>
          <a:xfrm>
            <a:off x="1593979" y="2865728"/>
            <a:ext cx="10515600" cy="1325563"/>
          </a:xfrm>
        </p:spPr>
        <p:txBody>
          <a:bodyPr>
            <a:noAutofit/>
          </a:bodyPr>
          <a:lstStyle/>
          <a:p>
            <a:r>
              <a:rPr lang="en-IN" sz="9600" dirty="0">
                <a:latin typeface="Copperplate Gothic Bold" panose="020E0705020206020404" pitchFamily="34" charset="0"/>
              </a:rPr>
              <a:t>THANK YOU</a:t>
            </a:r>
          </a:p>
        </p:txBody>
      </p:sp>
      <p:sp>
        <p:nvSpPr>
          <p:cNvPr id="5" name="Content Placeholder 4">
            <a:extLst>
              <a:ext uri="{FF2B5EF4-FFF2-40B4-BE49-F238E27FC236}">
                <a16:creationId xmlns:a16="http://schemas.microsoft.com/office/drawing/2014/main" xmlns="" id="{36B06B24-769D-911F-A0DB-71BAEF74B34A}"/>
              </a:ext>
            </a:extLst>
          </p:cNvPr>
          <p:cNvSpPr>
            <a:spLocks noGrp="1"/>
          </p:cNvSpPr>
          <p:nvPr>
            <p:ph idx="1"/>
          </p:nvPr>
        </p:nvSpPr>
        <p:spPr/>
        <p:txBody>
          <a:bodyPr>
            <a:normAutofit/>
          </a:bodyPr>
          <a:lstStyle/>
          <a:p>
            <a:pPr marL="0" indent="0">
              <a:buNone/>
            </a:pPr>
            <a:r>
              <a:rPr lang="en-IN" sz="800" dirty="0"/>
              <a:t>.</a:t>
            </a:r>
          </a:p>
        </p:txBody>
      </p:sp>
      <p:sp>
        <p:nvSpPr>
          <p:cNvPr id="3" name="Date Placeholder 2">
            <a:extLst>
              <a:ext uri="{FF2B5EF4-FFF2-40B4-BE49-F238E27FC236}">
                <a16:creationId xmlns:a16="http://schemas.microsoft.com/office/drawing/2014/main" xmlns="" id="{ADAE8A51-63B5-B461-79C2-7ABED0C1916C}"/>
              </a:ext>
            </a:extLst>
          </p:cNvPr>
          <p:cNvSpPr>
            <a:spLocks noGrp="1"/>
          </p:cNvSpPr>
          <p:nvPr>
            <p:ph type="dt" sz="half" idx="10"/>
          </p:nvPr>
        </p:nvSpPr>
        <p:spPr/>
        <p:txBody>
          <a:bodyPr/>
          <a:lstStyle/>
          <a:p>
            <a:fld id="{E83ADBF1-79B5-40BB-91C3-013E11D4DFED}" type="datetime1">
              <a:rPr lang="en-US" smtClean="0"/>
              <a:pPr/>
              <a:t>5/28/2024</a:t>
            </a:fld>
            <a:endParaRPr lang="en-IN"/>
          </a:p>
        </p:txBody>
      </p:sp>
      <p:sp>
        <p:nvSpPr>
          <p:cNvPr id="4" name="Footer Placeholder 3">
            <a:extLst>
              <a:ext uri="{FF2B5EF4-FFF2-40B4-BE49-F238E27FC236}">
                <a16:creationId xmlns:a16="http://schemas.microsoft.com/office/drawing/2014/main" xmlns="" id="{8D07885F-9495-DB55-9021-CC4C149316D1}"/>
              </a:ext>
            </a:extLst>
          </p:cNvPr>
          <p:cNvSpPr>
            <a:spLocks noGrp="1"/>
          </p:cNvSpPr>
          <p:nvPr>
            <p:ph type="ftr" sz="quarter" idx="11"/>
          </p:nvPr>
        </p:nvSpPr>
        <p:spPr/>
        <p:txBody>
          <a:bodyPr/>
          <a:lstStyle/>
          <a:p>
            <a:r>
              <a:rPr lang="en-US"/>
              <a:t>Department of ECE, NCE Hassan</a:t>
            </a:r>
            <a:endParaRPr lang="en-IN"/>
          </a:p>
        </p:txBody>
      </p:sp>
      <p:sp>
        <p:nvSpPr>
          <p:cNvPr id="6" name="Slide Number Placeholder 5">
            <a:extLst>
              <a:ext uri="{FF2B5EF4-FFF2-40B4-BE49-F238E27FC236}">
                <a16:creationId xmlns:a16="http://schemas.microsoft.com/office/drawing/2014/main" xmlns="" id="{7D077E76-5602-3851-8E1E-A4008CFDC4A4}"/>
              </a:ext>
            </a:extLst>
          </p:cNvPr>
          <p:cNvSpPr>
            <a:spLocks noGrp="1"/>
          </p:cNvSpPr>
          <p:nvPr>
            <p:ph type="sldNum" sz="quarter" idx="12"/>
          </p:nvPr>
        </p:nvSpPr>
        <p:spPr/>
        <p:txBody>
          <a:bodyPr/>
          <a:lstStyle/>
          <a:p>
            <a:fld id="{AAFF7D4B-7886-4653-BE3C-942400971C60}" type="slidenum">
              <a:rPr lang="en-IN" smtClean="0"/>
              <a:pPr/>
              <a:t>24</a:t>
            </a:fld>
            <a:endParaRPr lang="en-IN"/>
          </a:p>
        </p:txBody>
      </p:sp>
    </p:spTree>
    <p:extLst>
      <p:ext uri="{BB962C8B-B14F-4D97-AF65-F5344CB8AC3E}">
        <p14:creationId xmlns:p14="http://schemas.microsoft.com/office/powerpoint/2010/main" xmlns="" val="2513642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A4216D-BAA2-2888-A40C-4DCAF984D62E}"/>
              </a:ext>
            </a:extLst>
          </p:cNvPr>
          <p:cNvSpPr>
            <a:spLocks noGrp="1"/>
          </p:cNvSpPr>
          <p:nvPr>
            <p:ph type="title"/>
          </p:nvPr>
        </p:nvSpPr>
        <p:spPr>
          <a:xfrm>
            <a:off x="838200" y="111968"/>
            <a:ext cx="10515600" cy="1007706"/>
          </a:xfrm>
        </p:spPr>
        <p:txBody>
          <a:bodyPr>
            <a:normAutofit/>
          </a:bodyPr>
          <a:lstStyle/>
          <a:p>
            <a:r>
              <a:rPr lang="en-IN" sz="3600" b="1" dirty="0">
                <a:latin typeface="Times New Roman" panose="02020603050405020304" pitchFamily="18" charset="0"/>
                <a:cs typeface="Times New Roman" panose="02020603050405020304" pitchFamily="18" charset="0"/>
              </a:rPr>
              <a:t>1.INTRODUCTION :</a:t>
            </a:r>
          </a:p>
        </p:txBody>
      </p:sp>
      <p:sp>
        <p:nvSpPr>
          <p:cNvPr id="3" name="Content Placeholder 2">
            <a:extLst>
              <a:ext uri="{FF2B5EF4-FFF2-40B4-BE49-F238E27FC236}">
                <a16:creationId xmlns:a16="http://schemas.microsoft.com/office/drawing/2014/main" xmlns="" id="{CC003A90-C637-D504-AA3A-94BFB1222928}"/>
              </a:ext>
            </a:extLst>
          </p:cNvPr>
          <p:cNvSpPr>
            <a:spLocks noGrp="1"/>
          </p:cNvSpPr>
          <p:nvPr>
            <p:ph idx="1"/>
          </p:nvPr>
        </p:nvSpPr>
        <p:spPr>
          <a:xfrm>
            <a:off x="838200" y="979715"/>
            <a:ext cx="10515600" cy="5609212"/>
          </a:xfrm>
        </p:spPr>
        <p:txBody>
          <a:bodyPr>
            <a:normAutofit fontScale="70000" lnSpcReduction="20000"/>
          </a:bodyPr>
          <a:lstStyle/>
          <a:p>
            <a:pPr algn="just">
              <a:lnSpc>
                <a:spcPct val="150000"/>
              </a:lnSpc>
            </a:pPr>
            <a:r>
              <a:rPr lang="en-US" sz="3400" dirty="0">
                <a:latin typeface="Times New Roman" pitchFamily="18" charset="0"/>
                <a:cs typeface="Times New Roman" pitchFamily="18" charset="0"/>
              </a:rPr>
              <a:t>Electricity is the most practical and adaptable energy source, has a large demand, is growing more quickly than other  energy  sources,  and  is  essential  to  both  industrial  and  agricultural  processes.</a:t>
            </a:r>
          </a:p>
          <a:p>
            <a:pPr algn="just">
              <a:lnSpc>
                <a:spcPct val="120000"/>
              </a:lnSpc>
            </a:pPr>
            <a:r>
              <a:rPr lang="en-US" sz="3400" dirty="0">
                <a:latin typeface="Times New Roman" pitchFamily="18" charset="0"/>
                <a:cs typeface="Times New Roman" pitchFamily="18" charset="0"/>
              </a:rPr>
              <a:t>Walking is a typical daily activity that many individuals engage in. As a result, the human energy contained in each footstep can be transformed into electrical energy.</a:t>
            </a:r>
          </a:p>
          <a:p>
            <a:pPr algn="just">
              <a:lnSpc>
                <a:spcPct val="150000"/>
              </a:lnSpc>
            </a:pPr>
            <a:r>
              <a:rPr lang="en-US" sz="3400" dirty="0">
                <a:latin typeface="Times New Roman" pitchFamily="18" charset="0"/>
                <a:cs typeface="Times New Roman" pitchFamily="18" charset="0"/>
              </a:rPr>
              <a:t>The system  is integration of two distinct complementary renewable energy sources .This innovative combination sets the project apart by maximizing energy capture potential , providing a continuous and diversified energy supply.</a:t>
            </a:r>
          </a:p>
          <a:p>
            <a:pPr algn="just">
              <a:lnSpc>
                <a:spcPct val="150000"/>
              </a:lnSpc>
            </a:pPr>
            <a:r>
              <a:rPr lang="en-US" sz="3400" dirty="0">
                <a:latin typeface="Times New Roman" pitchFamily="18" charset="0"/>
                <a:cs typeface="Times New Roman" pitchFamily="18" charset="0"/>
              </a:rPr>
              <a:t>The synchronization  of these technologies allows the system to adopt to varying environmental conditions and making it a versatile and dynamic solution for sustainable power generation.</a:t>
            </a:r>
            <a:endParaRPr lang="en-IN" sz="3400" dirty="0">
              <a:latin typeface="Times New Roman" pitchFamily="18" charset="0"/>
              <a:cs typeface="Times New Roman" pitchFamily="18" charset="0"/>
            </a:endParaRPr>
          </a:p>
          <a:p>
            <a:pPr marL="0" indent="0">
              <a:buNone/>
            </a:pPr>
            <a:endParaRPr lang="en-IN" dirty="0"/>
          </a:p>
        </p:txBody>
      </p:sp>
      <p:sp>
        <p:nvSpPr>
          <p:cNvPr id="4" name="Date Placeholder 3">
            <a:extLst>
              <a:ext uri="{FF2B5EF4-FFF2-40B4-BE49-F238E27FC236}">
                <a16:creationId xmlns:a16="http://schemas.microsoft.com/office/drawing/2014/main" xmlns="" id="{451A3216-1A1A-4A68-0528-1317AEB8A5B3}"/>
              </a:ext>
            </a:extLst>
          </p:cNvPr>
          <p:cNvSpPr>
            <a:spLocks noGrp="1"/>
          </p:cNvSpPr>
          <p:nvPr>
            <p:ph type="dt" sz="half" idx="10"/>
          </p:nvPr>
        </p:nvSpPr>
        <p:spPr/>
        <p:txBody>
          <a:bodyPr/>
          <a:lstStyle/>
          <a:p>
            <a:fld id="{B8DEB1CE-1BB4-4BF4-987F-79C1AE9189D7}" type="datetime1">
              <a:rPr lang="en-US" smtClean="0"/>
              <a:pPr/>
              <a:t>5/28/2024</a:t>
            </a:fld>
            <a:endParaRPr lang="en-IN"/>
          </a:p>
        </p:txBody>
      </p:sp>
      <p:sp>
        <p:nvSpPr>
          <p:cNvPr id="5" name="Footer Placeholder 4">
            <a:extLst>
              <a:ext uri="{FF2B5EF4-FFF2-40B4-BE49-F238E27FC236}">
                <a16:creationId xmlns:a16="http://schemas.microsoft.com/office/drawing/2014/main" xmlns="" id="{34E0CEDB-0E65-E8A8-15CA-524470991862}"/>
              </a:ext>
            </a:extLst>
          </p:cNvPr>
          <p:cNvSpPr>
            <a:spLocks noGrp="1"/>
          </p:cNvSpPr>
          <p:nvPr>
            <p:ph type="ftr" sz="quarter" idx="11"/>
          </p:nvPr>
        </p:nvSpPr>
        <p:spPr/>
        <p:txBody>
          <a:bodyPr/>
          <a:lstStyle/>
          <a:p>
            <a:r>
              <a:rPr lang="en-US"/>
              <a:t>Department of ECE, NCE Hassan</a:t>
            </a:r>
            <a:endParaRPr lang="en-IN"/>
          </a:p>
        </p:txBody>
      </p:sp>
      <p:sp>
        <p:nvSpPr>
          <p:cNvPr id="6" name="Slide Number Placeholder 5">
            <a:extLst>
              <a:ext uri="{FF2B5EF4-FFF2-40B4-BE49-F238E27FC236}">
                <a16:creationId xmlns:a16="http://schemas.microsoft.com/office/drawing/2014/main" xmlns="" id="{68A7D838-A5F7-92CA-5302-81C21BDC0EDC}"/>
              </a:ext>
            </a:extLst>
          </p:cNvPr>
          <p:cNvSpPr>
            <a:spLocks noGrp="1"/>
          </p:cNvSpPr>
          <p:nvPr>
            <p:ph type="sldNum" sz="quarter" idx="12"/>
          </p:nvPr>
        </p:nvSpPr>
        <p:spPr/>
        <p:txBody>
          <a:bodyPr/>
          <a:lstStyle/>
          <a:p>
            <a:fld id="{AAFF7D4B-7886-4653-BE3C-942400971C60}" type="slidenum">
              <a:rPr lang="en-IN" smtClean="0"/>
              <a:pPr/>
              <a:t>3</a:t>
            </a:fld>
            <a:endParaRPr lang="en-IN"/>
          </a:p>
        </p:txBody>
      </p:sp>
    </p:spTree>
    <p:extLst>
      <p:ext uri="{BB962C8B-B14F-4D97-AF65-F5344CB8AC3E}">
        <p14:creationId xmlns:p14="http://schemas.microsoft.com/office/powerpoint/2010/main" xmlns="" val="2840673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2EAC99-CA42-CE8A-CAD5-EAE972914BC0}"/>
              </a:ext>
            </a:extLst>
          </p:cNvPr>
          <p:cNvSpPr>
            <a:spLocks noGrp="1"/>
          </p:cNvSpPr>
          <p:nvPr>
            <p:ph type="title"/>
          </p:nvPr>
        </p:nvSpPr>
        <p:spPr>
          <a:xfrm>
            <a:off x="726233" y="-287402"/>
            <a:ext cx="10515600" cy="1325563"/>
          </a:xfrm>
        </p:spPr>
        <p:txBody>
          <a:bodyPr>
            <a:normAutofit/>
          </a:bodyPr>
          <a:lstStyle/>
          <a:p>
            <a:r>
              <a:rPr lang="en-IN" sz="3600" b="1" dirty="0">
                <a:latin typeface="Times New Roman" panose="02020603050405020304" pitchFamily="18" charset="0"/>
                <a:cs typeface="Times New Roman" panose="02020603050405020304" pitchFamily="18" charset="0"/>
              </a:rPr>
              <a:t>LITERATURE SURVEY :</a:t>
            </a:r>
          </a:p>
        </p:txBody>
      </p:sp>
      <p:graphicFrame>
        <p:nvGraphicFramePr>
          <p:cNvPr id="8" name="Table 8">
            <a:extLst>
              <a:ext uri="{FF2B5EF4-FFF2-40B4-BE49-F238E27FC236}">
                <a16:creationId xmlns:a16="http://schemas.microsoft.com/office/drawing/2014/main" xmlns="" id="{305357FC-DA98-BF99-484D-61D034866ACF}"/>
              </a:ext>
            </a:extLst>
          </p:cNvPr>
          <p:cNvGraphicFramePr>
            <a:graphicFrameLocks noGrp="1"/>
          </p:cNvGraphicFramePr>
          <p:nvPr>
            <p:ph idx="1"/>
            <p:extLst>
              <p:ext uri="{D42A27DB-BD31-4B8C-83A1-F6EECF244321}">
                <p14:modId xmlns:p14="http://schemas.microsoft.com/office/powerpoint/2010/main" xmlns="" val="393715518"/>
              </p:ext>
            </p:extLst>
          </p:nvPr>
        </p:nvGraphicFramePr>
        <p:xfrm>
          <a:off x="838977" y="734937"/>
          <a:ext cx="10514045" cy="5707237"/>
        </p:xfrm>
        <a:graphic>
          <a:graphicData uri="http://schemas.openxmlformats.org/drawingml/2006/table">
            <a:tbl>
              <a:tblPr firstRow="1" bandRow="1">
                <a:tableStyleId>{5940675A-B579-460E-94D1-54222C63F5DA}</a:tableStyleId>
              </a:tblPr>
              <a:tblGrid>
                <a:gridCol w="2481943">
                  <a:extLst>
                    <a:ext uri="{9D8B030D-6E8A-4147-A177-3AD203B41FA5}">
                      <a16:colId xmlns:a16="http://schemas.microsoft.com/office/drawing/2014/main" xmlns="" val="318796"/>
                    </a:ext>
                  </a:extLst>
                </a:gridCol>
                <a:gridCol w="2774302">
                  <a:extLst>
                    <a:ext uri="{9D8B030D-6E8A-4147-A177-3AD203B41FA5}">
                      <a16:colId xmlns:a16="http://schemas.microsoft.com/office/drawing/2014/main" xmlns="" val="2378704316"/>
                    </a:ext>
                  </a:extLst>
                </a:gridCol>
                <a:gridCol w="1349829">
                  <a:extLst>
                    <a:ext uri="{9D8B030D-6E8A-4147-A177-3AD203B41FA5}">
                      <a16:colId xmlns:a16="http://schemas.microsoft.com/office/drawing/2014/main" xmlns="" val="3354785372"/>
                    </a:ext>
                  </a:extLst>
                </a:gridCol>
                <a:gridCol w="3907971">
                  <a:extLst>
                    <a:ext uri="{9D8B030D-6E8A-4147-A177-3AD203B41FA5}">
                      <a16:colId xmlns:a16="http://schemas.microsoft.com/office/drawing/2014/main" xmlns="" val="864590787"/>
                    </a:ext>
                  </a:extLst>
                </a:gridCol>
              </a:tblGrid>
              <a:tr h="300966">
                <a:tc>
                  <a:txBody>
                    <a:bodyPr/>
                    <a:lstStyle/>
                    <a:p>
                      <a:r>
                        <a:rPr lang="en-IN" dirty="0"/>
                        <a:t>      </a:t>
                      </a:r>
                    </a:p>
                    <a:p>
                      <a:r>
                        <a:rPr lang="en-IN" dirty="0"/>
                        <a:t>       </a:t>
                      </a:r>
                      <a:r>
                        <a:rPr lang="en-IN" b="1" dirty="0"/>
                        <a:t> </a:t>
                      </a:r>
                      <a:r>
                        <a:rPr lang="en-IN" b="1" dirty="0">
                          <a:latin typeface="Times New Roman" panose="02020603050405020304" pitchFamily="18" charset="0"/>
                          <a:cs typeface="Times New Roman" panose="02020603050405020304" pitchFamily="18" charset="0"/>
                        </a:rPr>
                        <a:t>Author Name</a:t>
                      </a:r>
                    </a:p>
                  </a:txBody>
                  <a:tcPr/>
                </a:tc>
                <a:tc>
                  <a:txBody>
                    <a:bodyPr/>
                    <a:lstStyle/>
                    <a:p>
                      <a:r>
                        <a:rPr lang="en-IN" dirty="0"/>
                        <a:t> </a:t>
                      </a:r>
                    </a:p>
                    <a:p>
                      <a:r>
                        <a:rPr lang="en-IN" dirty="0"/>
                        <a:t>          </a:t>
                      </a:r>
                      <a:r>
                        <a:rPr lang="en-IN" b="1" dirty="0">
                          <a:latin typeface="Times New Roman" panose="02020603050405020304" pitchFamily="18" charset="0"/>
                          <a:cs typeface="Times New Roman" panose="02020603050405020304" pitchFamily="18" charset="0"/>
                        </a:rPr>
                        <a:t>Name of Paper</a:t>
                      </a:r>
                    </a:p>
                  </a:txBody>
                  <a:tcPr/>
                </a:tc>
                <a:tc>
                  <a:txBody>
                    <a:bodyPr/>
                    <a:lstStyle/>
                    <a:p>
                      <a:endParaRPr lang="en-IN" dirty="0"/>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Year</a:t>
                      </a:r>
                    </a:p>
                  </a:txBody>
                  <a:tcPr/>
                </a:tc>
                <a:tc>
                  <a:txBody>
                    <a:bodyPr/>
                    <a:lstStyle/>
                    <a:p>
                      <a:r>
                        <a:rPr lang="en-IN" dirty="0"/>
                        <a:t>                            </a:t>
                      </a:r>
                    </a:p>
                    <a:p>
                      <a:r>
                        <a:rPr lang="en-IN" dirty="0"/>
                        <a:t>                              </a:t>
                      </a:r>
                      <a:r>
                        <a:rPr lang="en-IN" b="1" dirty="0"/>
                        <a:t> </a:t>
                      </a:r>
                      <a:r>
                        <a:rPr lang="en-IN" b="1" dirty="0">
                          <a:latin typeface="Times New Roman" panose="02020603050405020304" pitchFamily="18" charset="0"/>
                          <a:cs typeface="Times New Roman" panose="02020603050405020304" pitchFamily="18" charset="0"/>
                        </a:rPr>
                        <a:t>Aim</a:t>
                      </a:r>
                    </a:p>
                  </a:txBody>
                  <a:tcPr/>
                </a:tc>
                <a:extLst>
                  <a:ext uri="{0D108BD9-81ED-4DB2-BD59-A6C34878D82A}">
                    <a16:rowId xmlns:a16="http://schemas.microsoft.com/office/drawing/2014/main" xmlns="" val="1132814505"/>
                  </a:ext>
                </a:extLst>
              </a:tr>
              <a:tr h="952357">
                <a:tc>
                  <a:txBody>
                    <a:bodyPr/>
                    <a:lstStyle/>
                    <a:p>
                      <a:r>
                        <a:rPr lang="en-IN" dirty="0">
                          <a:latin typeface="Times New Roman" panose="02020603050405020304" pitchFamily="18" charset="0"/>
                          <a:cs typeface="Times New Roman" panose="02020603050405020304" pitchFamily="18" charset="0"/>
                        </a:rPr>
                        <a:t>Mr. Chetan S </a:t>
                      </a:r>
                      <a:r>
                        <a:rPr lang="en-IN" dirty="0" err="1">
                          <a:latin typeface="Times New Roman" panose="02020603050405020304" pitchFamily="18" charset="0"/>
                          <a:cs typeface="Times New Roman" panose="02020603050405020304" pitchFamily="18" charset="0"/>
                        </a:rPr>
                        <a:t>Alkori</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Mr. Tushar</a:t>
                      </a:r>
                    </a:p>
                  </a:txBody>
                  <a:tcPr/>
                </a:tc>
                <a:tc>
                  <a:txBody>
                    <a:bodyPr/>
                    <a:lstStyle/>
                    <a:p>
                      <a:r>
                        <a:rPr lang="en-IN" dirty="0">
                          <a:latin typeface="Times New Roman" panose="02020603050405020304" pitchFamily="18" charset="0"/>
                          <a:cs typeface="Times New Roman" panose="02020603050405020304" pitchFamily="18" charset="0"/>
                        </a:rPr>
                        <a:t>“Power Generation using </a:t>
                      </a:r>
                    </a:p>
                    <a:p>
                      <a:r>
                        <a:rPr lang="en-IN" dirty="0">
                          <a:latin typeface="Times New Roman" panose="02020603050405020304" pitchFamily="18" charset="0"/>
                          <a:cs typeface="Times New Roman" panose="02020603050405020304" pitchFamily="18" charset="0"/>
                        </a:rPr>
                        <a:t>Foot-step and P.V panel”</a:t>
                      </a:r>
                    </a:p>
                  </a:txBody>
                  <a:tcPr/>
                </a:tc>
                <a:tc>
                  <a:txBody>
                    <a:bodyPr/>
                    <a:lstStyle/>
                    <a:p>
                      <a:r>
                        <a:rPr lang="en-IN" dirty="0">
                          <a:latin typeface="Times New Roman" panose="02020603050405020304" pitchFamily="18" charset="0"/>
                          <a:cs typeface="Times New Roman" panose="02020603050405020304" pitchFamily="18" charset="0"/>
                        </a:rPr>
                        <a:t>      2022</a:t>
                      </a:r>
                    </a:p>
                  </a:txBody>
                  <a:tcPr/>
                </a:tc>
                <a:tc>
                  <a:txBody>
                    <a:bodyPr/>
                    <a:lstStyle/>
                    <a:p>
                      <a:r>
                        <a:rPr lang="en-IN" dirty="0">
                          <a:latin typeface="Times New Roman" panose="02020603050405020304" pitchFamily="18" charset="0"/>
                          <a:cs typeface="Times New Roman" panose="02020603050405020304" pitchFamily="18" charset="0"/>
                        </a:rPr>
                        <a:t>Main aim of this paper is to convert non conventional energy from walking foot step and P.V panel into electrical energy.</a:t>
                      </a:r>
                    </a:p>
                  </a:txBody>
                  <a:tcPr/>
                </a:tc>
                <a:extLst>
                  <a:ext uri="{0D108BD9-81ED-4DB2-BD59-A6C34878D82A}">
                    <a16:rowId xmlns:a16="http://schemas.microsoft.com/office/drawing/2014/main" xmlns="" val="2055529854"/>
                  </a:ext>
                </a:extLst>
              </a:tr>
              <a:tr h="952357">
                <a:tc>
                  <a:txBody>
                    <a:bodyPr/>
                    <a:lstStyle/>
                    <a:p>
                      <a:r>
                        <a:rPr lang="en-IN" dirty="0" err="1">
                          <a:latin typeface="Times New Roman" panose="02020603050405020304" pitchFamily="18" charset="0"/>
                          <a:cs typeface="Times New Roman" panose="02020603050405020304" pitchFamily="18" charset="0"/>
                        </a:rPr>
                        <a:t>Thirumalaikumaran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 </a:t>
                      </a:r>
                      <a:r>
                        <a:rPr lang="en-IN" dirty="0" err="1">
                          <a:latin typeface="Times New Roman" panose="02020603050405020304" pitchFamily="18" charset="0"/>
                          <a:cs typeface="Times New Roman" panose="02020603050405020304" pitchFamily="18" charset="0"/>
                        </a:rPr>
                        <a:t>Anmesh</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 Murugesan</a:t>
                      </a:r>
                    </a:p>
                  </a:txBody>
                  <a:tcPr/>
                </a:tc>
                <a:tc>
                  <a:txBody>
                    <a:bodyPr/>
                    <a:lstStyle/>
                    <a:p>
                      <a:r>
                        <a:rPr lang="en-IN" dirty="0">
                          <a:latin typeface="Times New Roman" panose="02020603050405020304" pitchFamily="18" charset="0"/>
                          <a:cs typeface="Times New Roman" panose="02020603050405020304" pitchFamily="18" charset="0"/>
                        </a:rPr>
                        <a:t>“Design and fabrication of prototype foot step electricity generator”</a:t>
                      </a:r>
                    </a:p>
                  </a:txBody>
                  <a:tcPr/>
                </a:tc>
                <a:tc>
                  <a:txBody>
                    <a:bodyPr/>
                    <a:lstStyle/>
                    <a:p>
                      <a:r>
                        <a:rPr lang="en-IN" dirty="0">
                          <a:latin typeface="Times New Roman" panose="02020603050405020304" pitchFamily="18" charset="0"/>
                          <a:cs typeface="Times New Roman" panose="02020603050405020304" pitchFamily="18" charset="0"/>
                        </a:rPr>
                        <a:t>      2023</a:t>
                      </a:r>
                    </a:p>
                  </a:txBody>
                  <a:tcPr/>
                </a:tc>
                <a:tc>
                  <a:txBody>
                    <a:bodyPr/>
                    <a:lstStyle/>
                    <a:p>
                      <a:r>
                        <a:rPr lang="en-IN" dirty="0">
                          <a:latin typeface="Times New Roman" panose="02020603050405020304" pitchFamily="18" charset="0"/>
                          <a:cs typeface="Times New Roman" panose="02020603050405020304" pitchFamily="18" charset="0"/>
                        </a:rPr>
                        <a:t>In this paper, a simple &amp; </a:t>
                      </a:r>
                      <a:r>
                        <a:rPr lang="en-US" dirty="0">
                          <a:latin typeface="Times New Roman" panose="02020603050405020304" pitchFamily="18" charset="0"/>
                          <a:cs typeface="Times New Roman" panose="02020603050405020304" pitchFamily="18" charset="0"/>
                        </a:rPr>
                        <a:t>get low cost mechanism has been proposed to enhance the performance &amp; efficiency of Energy conversion from  electricity Energy.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728993482"/>
                  </a:ext>
                </a:extLst>
              </a:tr>
              <a:tr h="487733">
                <a:tc>
                  <a:txBody>
                    <a:bodyPr/>
                    <a:lstStyle/>
                    <a:p>
                      <a:r>
                        <a:rPr lang="en-IN" dirty="0">
                          <a:latin typeface="Times New Roman" panose="02020603050405020304" pitchFamily="18" charset="0"/>
                          <a:cs typeface="Times New Roman" panose="02020603050405020304" pitchFamily="18" charset="0"/>
                        </a:rPr>
                        <a:t>K. Sai </a:t>
                      </a:r>
                      <a:r>
                        <a:rPr lang="en-IN" dirty="0" err="1">
                          <a:latin typeface="Times New Roman" panose="02020603050405020304" pitchFamily="18" charset="0"/>
                          <a:cs typeface="Times New Roman" panose="02020603050405020304" pitchFamily="18" charset="0"/>
                        </a:rPr>
                        <a:t>Manikanta</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Md. Abdul </a:t>
                      </a:r>
                      <a:r>
                        <a:rPr lang="en-IN" dirty="0" err="1">
                          <a:latin typeface="Times New Roman" panose="02020603050405020304" pitchFamily="18" charset="0"/>
                          <a:cs typeface="Times New Roman" panose="02020603050405020304" pitchFamily="18" charset="0"/>
                        </a:rPr>
                        <a:t>Haadi</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 Pawan Kumar</a:t>
                      </a:r>
                    </a:p>
                    <a:p>
                      <a:r>
                        <a:rPr lang="en-IN" dirty="0">
                          <a:latin typeface="Times New Roman" panose="02020603050405020304" pitchFamily="18" charset="0"/>
                          <a:cs typeface="Times New Roman" panose="02020603050405020304" pitchFamily="18" charset="0"/>
                        </a:rPr>
                        <a:t>M. Naresh</a:t>
                      </a:r>
                    </a:p>
                  </a:txBody>
                  <a:tcPr/>
                </a:tc>
                <a:tc>
                  <a:txBody>
                    <a:bodyPr/>
                    <a:lstStyle/>
                    <a:p>
                      <a:r>
                        <a:rPr lang="en-IN" dirty="0">
                          <a:latin typeface="Times New Roman" panose="02020603050405020304" pitchFamily="18" charset="0"/>
                          <a:cs typeface="Times New Roman" panose="02020603050405020304" pitchFamily="18" charset="0"/>
                        </a:rPr>
                        <a:t>“Foot step power generation by using Rack and Pinion Mechanism”</a:t>
                      </a:r>
                    </a:p>
                  </a:txBody>
                  <a:tcPr/>
                </a:tc>
                <a:tc>
                  <a:txBody>
                    <a:bodyPr/>
                    <a:lstStyle/>
                    <a:p>
                      <a:r>
                        <a:rPr lang="en-IN" dirty="0">
                          <a:latin typeface="Times New Roman" panose="02020603050405020304" pitchFamily="18" charset="0"/>
                          <a:cs typeface="Times New Roman" panose="02020603050405020304" pitchFamily="18" charset="0"/>
                        </a:rPr>
                        <a:t>      2023</a:t>
                      </a:r>
                    </a:p>
                  </a:txBody>
                  <a:tcPr/>
                </a:tc>
                <a:tc>
                  <a:txBody>
                    <a:bodyPr/>
                    <a:lstStyle/>
                    <a:p>
                      <a:r>
                        <a:rPr lang="en-IN" dirty="0">
                          <a:latin typeface="Times New Roman" panose="02020603050405020304" pitchFamily="18" charset="0"/>
                          <a:cs typeface="Times New Roman" panose="02020603050405020304" pitchFamily="18" charset="0"/>
                        </a:rPr>
                        <a:t>In this paper the system generates power using footstep force and this system serves as a medium to generate electricity using non conventional energy. </a:t>
                      </a:r>
                    </a:p>
                  </a:txBody>
                  <a:tcPr/>
                </a:tc>
                <a:extLst>
                  <a:ext uri="{0D108BD9-81ED-4DB2-BD59-A6C34878D82A}">
                    <a16:rowId xmlns:a16="http://schemas.microsoft.com/office/drawing/2014/main" xmlns="" val="657217089"/>
                  </a:ext>
                </a:extLst>
              </a:tr>
              <a:tr h="952357">
                <a:tc>
                  <a:txBody>
                    <a:bodyPr/>
                    <a:lstStyle/>
                    <a:p>
                      <a:r>
                        <a:rPr lang="en-IN" dirty="0">
                          <a:latin typeface="Times New Roman" panose="02020603050405020304" pitchFamily="18" charset="0"/>
                          <a:cs typeface="Times New Roman" panose="02020603050405020304" pitchFamily="18" charset="0"/>
                        </a:rPr>
                        <a:t>Lorinda E. Pascual</a:t>
                      </a:r>
                    </a:p>
                    <a:p>
                      <a:r>
                        <a:rPr lang="en-IN" dirty="0">
                          <a:latin typeface="Times New Roman" panose="02020603050405020304" pitchFamily="18" charset="0"/>
                          <a:cs typeface="Times New Roman" panose="02020603050405020304" pitchFamily="18" charset="0"/>
                        </a:rPr>
                        <a:t>Christopher M. </a:t>
                      </a:r>
                      <a:r>
                        <a:rPr lang="en-IN" dirty="0" err="1">
                          <a:latin typeface="Times New Roman" panose="02020603050405020304" pitchFamily="18" charset="0"/>
                          <a:cs typeface="Times New Roman" panose="02020603050405020304" pitchFamily="18" charset="0"/>
                        </a:rPr>
                        <a:t>Ladignon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Jerome M. </a:t>
                      </a:r>
                      <a:r>
                        <a:rPr lang="en-IN" dirty="0" err="1">
                          <a:latin typeface="Times New Roman" panose="02020603050405020304" pitchFamily="18" charset="0"/>
                          <a:cs typeface="Times New Roman" panose="02020603050405020304" pitchFamily="18" charset="0"/>
                        </a:rPr>
                        <a:t>Yabot</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“Electricity Generation using Spring – Powered floor pad”</a:t>
                      </a:r>
                    </a:p>
                  </a:txBody>
                  <a:tcPr/>
                </a:tc>
                <a:tc>
                  <a:txBody>
                    <a:bodyPr/>
                    <a:lstStyle/>
                    <a:p>
                      <a:r>
                        <a:rPr lang="en-IN" dirty="0">
                          <a:latin typeface="Times New Roman" panose="02020603050405020304" pitchFamily="18" charset="0"/>
                          <a:cs typeface="Times New Roman" panose="02020603050405020304" pitchFamily="18" charset="0"/>
                        </a:rPr>
                        <a:t>      2020</a:t>
                      </a:r>
                    </a:p>
                  </a:txBody>
                  <a:tcPr/>
                </a:tc>
                <a:tc>
                  <a:txBody>
                    <a:bodyPr/>
                    <a:lstStyle/>
                    <a:p>
                      <a:r>
                        <a:rPr lang="en-IN" dirty="0">
                          <a:latin typeface="Times New Roman" panose="02020603050405020304" pitchFamily="18" charset="0"/>
                          <a:cs typeface="Times New Roman" panose="02020603050405020304" pitchFamily="18" charset="0"/>
                        </a:rPr>
                        <a:t>In this paper the design and construction of power generating floor pad which can be used to harvest electricity from foot steps.</a:t>
                      </a:r>
                    </a:p>
                  </a:txBody>
                  <a:tcPr/>
                </a:tc>
                <a:extLst>
                  <a:ext uri="{0D108BD9-81ED-4DB2-BD59-A6C34878D82A}">
                    <a16:rowId xmlns:a16="http://schemas.microsoft.com/office/drawing/2014/main" xmlns="" val="3505466872"/>
                  </a:ext>
                </a:extLst>
              </a:tr>
            </a:tbl>
          </a:graphicData>
        </a:graphic>
      </p:graphicFrame>
      <p:sp>
        <p:nvSpPr>
          <p:cNvPr id="3" name="Date Placeholder 2">
            <a:extLst>
              <a:ext uri="{FF2B5EF4-FFF2-40B4-BE49-F238E27FC236}">
                <a16:creationId xmlns:a16="http://schemas.microsoft.com/office/drawing/2014/main" xmlns="" id="{38E68D04-F9EB-C611-5F09-F524FA73BDBF}"/>
              </a:ext>
            </a:extLst>
          </p:cNvPr>
          <p:cNvSpPr>
            <a:spLocks noGrp="1"/>
          </p:cNvSpPr>
          <p:nvPr>
            <p:ph type="dt" sz="half" idx="10"/>
          </p:nvPr>
        </p:nvSpPr>
        <p:spPr/>
        <p:txBody>
          <a:bodyPr/>
          <a:lstStyle/>
          <a:p>
            <a:fld id="{143F90FE-3EAE-4EEB-BB9F-5D3F79744F7B}" type="datetime1">
              <a:rPr lang="en-US" smtClean="0"/>
              <a:pPr/>
              <a:t>5/28/2024</a:t>
            </a:fld>
            <a:endParaRPr lang="en-IN"/>
          </a:p>
        </p:txBody>
      </p:sp>
      <p:sp>
        <p:nvSpPr>
          <p:cNvPr id="4" name="Footer Placeholder 3">
            <a:extLst>
              <a:ext uri="{FF2B5EF4-FFF2-40B4-BE49-F238E27FC236}">
                <a16:creationId xmlns:a16="http://schemas.microsoft.com/office/drawing/2014/main" xmlns="" id="{E3A9A0E8-599F-A70E-8882-63D5C805072C}"/>
              </a:ext>
            </a:extLst>
          </p:cNvPr>
          <p:cNvSpPr>
            <a:spLocks noGrp="1"/>
          </p:cNvSpPr>
          <p:nvPr>
            <p:ph type="ftr" sz="quarter" idx="11"/>
          </p:nvPr>
        </p:nvSpPr>
        <p:spPr/>
        <p:txBody>
          <a:bodyPr/>
          <a:lstStyle/>
          <a:p>
            <a:r>
              <a:rPr lang="en-US"/>
              <a:t>Department of ECE, NCE Hassan</a:t>
            </a:r>
            <a:endParaRPr lang="en-IN"/>
          </a:p>
        </p:txBody>
      </p:sp>
      <p:sp>
        <p:nvSpPr>
          <p:cNvPr id="5" name="Slide Number Placeholder 4">
            <a:extLst>
              <a:ext uri="{FF2B5EF4-FFF2-40B4-BE49-F238E27FC236}">
                <a16:creationId xmlns:a16="http://schemas.microsoft.com/office/drawing/2014/main" xmlns="" id="{32928817-3678-645B-099B-C0A639C6669B}"/>
              </a:ext>
            </a:extLst>
          </p:cNvPr>
          <p:cNvSpPr>
            <a:spLocks noGrp="1"/>
          </p:cNvSpPr>
          <p:nvPr>
            <p:ph type="sldNum" sz="quarter" idx="12"/>
          </p:nvPr>
        </p:nvSpPr>
        <p:spPr/>
        <p:txBody>
          <a:bodyPr/>
          <a:lstStyle/>
          <a:p>
            <a:fld id="{AAFF7D4B-7886-4653-BE3C-942400971C60}" type="slidenum">
              <a:rPr lang="en-IN" smtClean="0"/>
              <a:pPr/>
              <a:t>4</a:t>
            </a:fld>
            <a:endParaRPr lang="en-IN"/>
          </a:p>
        </p:txBody>
      </p:sp>
    </p:spTree>
    <p:extLst>
      <p:ext uri="{BB962C8B-B14F-4D97-AF65-F5344CB8AC3E}">
        <p14:creationId xmlns:p14="http://schemas.microsoft.com/office/powerpoint/2010/main" xmlns="" val="4191681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D76CF4-53A8-47F8-667A-1255183ACEF4}"/>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1.1 PROJECT OBJECTIVES :</a:t>
            </a:r>
          </a:p>
        </p:txBody>
      </p:sp>
      <p:sp>
        <p:nvSpPr>
          <p:cNvPr id="3" name="Content Placeholder 2">
            <a:extLst>
              <a:ext uri="{FF2B5EF4-FFF2-40B4-BE49-F238E27FC236}">
                <a16:creationId xmlns:a16="http://schemas.microsoft.com/office/drawing/2014/main" xmlns="" id="{FB420240-8309-F597-82F0-A4CA2150C093}"/>
              </a:ext>
            </a:extLst>
          </p:cNvPr>
          <p:cNvSpPr>
            <a:spLocks noGrp="1"/>
          </p:cNvSpPr>
          <p:nvPr>
            <p:ph idx="1"/>
          </p:nvPr>
        </p:nvSpPr>
        <p:spPr/>
        <p:txBody>
          <a:bodyPr>
            <a:noAutofit/>
          </a:bodyPr>
          <a:lstStyle/>
          <a:p>
            <a:r>
              <a:rPr lang="en-US" sz="2400" dirty="0">
                <a:latin typeface="Times New Roman" pitchFamily="18" charset="0"/>
                <a:cs typeface="Times New Roman" pitchFamily="18" charset="0"/>
              </a:rPr>
              <a:t>To generate the electricity through the human foot step.</a:t>
            </a:r>
          </a:p>
          <a:p>
            <a:r>
              <a:rPr lang="en-US" sz="2400" dirty="0">
                <a:latin typeface="Times New Roman" pitchFamily="18" charset="0"/>
                <a:cs typeface="Times New Roman" pitchFamily="18" charset="0"/>
              </a:rPr>
              <a:t>To provide electricity in rural area.</a:t>
            </a:r>
          </a:p>
          <a:p>
            <a:r>
              <a:rPr lang="en-US" sz="2400" dirty="0">
                <a:latin typeface="Times New Roman" pitchFamily="18" charset="0"/>
                <a:cs typeface="Times New Roman" pitchFamily="18" charset="0"/>
              </a:rPr>
              <a:t>To save conventional energy sources.</a:t>
            </a:r>
          </a:p>
          <a:p>
            <a:r>
              <a:rPr lang="en-US" sz="2400" dirty="0">
                <a:latin typeface="Times New Roman" pitchFamily="18" charset="0"/>
                <a:cs typeface="Times New Roman" pitchFamily="18" charset="0"/>
              </a:rPr>
              <a:t>To store the electricity for further use.</a:t>
            </a:r>
          </a:p>
          <a:p>
            <a:r>
              <a:rPr lang="en-US" sz="2400" dirty="0">
                <a:latin typeface="Times New Roman" pitchFamily="18" charset="0"/>
                <a:cs typeface="Times New Roman" pitchFamily="18" charset="0"/>
              </a:rPr>
              <a:t>To produce electricity while rack moves in both upward and downward directions.</a:t>
            </a:r>
          </a:p>
          <a:p>
            <a:endParaRPr lang="en-US" sz="2400" dirty="0"/>
          </a:p>
        </p:txBody>
      </p:sp>
      <p:sp>
        <p:nvSpPr>
          <p:cNvPr id="4" name="Date Placeholder 3">
            <a:extLst>
              <a:ext uri="{FF2B5EF4-FFF2-40B4-BE49-F238E27FC236}">
                <a16:creationId xmlns:a16="http://schemas.microsoft.com/office/drawing/2014/main" xmlns="" id="{8FA6E0ED-959A-1431-8A12-33E70F4CBCA0}"/>
              </a:ext>
            </a:extLst>
          </p:cNvPr>
          <p:cNvSpPr>
            <a:spLocks noGrp="1"/>
          </p:cNvSpPr>
          <p:nvPr>
            <p:ph type="dt" sz="half" idx="10"/>
          </p:nvPr>
        </p:nvSpPr>
        <p:spPr/>
        <p:txBody>
          <a:bodyPr/>
          <a:lstStyle/>
          <a:p>
            <a:fld id="{BBF95799-AAC1-4546-B0E3-872684FAA34F}" type="datetime1">
              <a:rPr lang="en-US" smtClean="0"/>
              <a:pPr/>
              <a:t>5/28/2024</a:t>
            </a:fld>
            <a:endParaRPr lang="en-IN"/>
          </a:p>
        </p:txBody>
      </p:sp>
      <p:sp>
        <p:nvSpPr>
          <p:cNvPr id="5" name="Footer Placeholder 4">
            <a:extLst>
              <a:ext uri="{FF2B5EF4-FFF2-40B4-BE49-F238E27FC236}">
                <a16:creationId xmlns:a16="http://schemas.microsoft.com/office/drawing/2014/main" xmlns="" id="{804DFA5A-E562-2D65-B5F8-6630646442B2}"/>
              </a:ext>
            </a:extLst>
          </p:cNvPr>
          <p:cNvSpPr>
            <a:spLocks noGrp="1"/>
          </p:cNvSpPr>
          <p:nvPr>
            <p:ph type="ftr" sz="quarter" idx="11"/>
          </p:nvPr>
        </p:nvSpPr>
        <p:spPr/>
        <p:txBody>
          <a:bodyPr/>
          <a:lstStyle/>
          <a:p>
            <a:r>
              <a:rPr lang="en-US"/>
              <a:t>Department of ECE, NCE Hassan</a:t>
            </a:r>
            <a:endParaRPr lang="en-IN"/>
          </a:p>
        </p:txBody>
      </p:sp>
      <p:sp>
        <p:nvSpPr>
          <p:cNvPr id="6" name="Slide Number Placeholder 5">
            <a:extLst>
              <a:ext uri="{FF2B5EF4-FFF2-40B4-BE49-F238E27FC236}">
                <a16:creationId xmlns:a16="http://schemas.microsoft.com/office/drawing/2014/main" xmlns="" id="{98DB7D64-4AE0-BD20-66BF-E30A69FEC7EF}"/>
              </a:ext>
            </a:extLst>
          </p:cNvPr>
          <p:cNvSpPr>
            <a:spLocks noGrp="1"/>
          </p:cNvSpPr>
          <p:nvPr>
            <p:ph type="sldNum" sz="quarter" idx="12"/>
          </p:nvPr>
        </p:nvSpPr>
        <p:spPr/>
        <p:txBody>
          <a:bodyPr/>
          <a:lstStyle/>
          <a:p>
            <a:fld id="{AAFF7D4B-7886-4653-BE3C-942400971C60}" type="slidenum">
              <a:rPr lang="en-IN" smtClean="0"/>
              <a:pPr/>
              <a:t>5</a:t>
            </a:fld>
            <a:endParaRPr lang="en-IN"/>
          </a:p>
        </p:txBody>
      </p:sp>
    </p:spTree>
    <p:extLst>
      <p:ext uri="{BB962C8B-B14F-4D97-AF65-F5344CB8AC3E}">
        <p14:creationId xmlns:p14="http://schemas.microsoft.com/office/powerpoint/2010/main" xmlns="" val="4281289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F61439-6C1E-B4E9-7A66-64B8186A107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1.2 PROBLEM STATEMENT:</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D0595E6-A54E-A4DF-8605-5799C13C1388}"/>
              </a:ext>
            </a:extLst>
          </p:cNvPr>
          <p:cNvSpPr>
            <a:spLocks noGrp="1"/>
          </p:cNvSpPr>
          <p:nvPr>
            <p:ph idx="1"/>
          </p:nvPr>
        </p:nvSpPr>
        <p:spPr>
          <a:xfrm>
            <a:off x="838200" y="1690688"/>
            <a:ext cx="10515600" cy="4351338"/>
          </a:xfrm>
        </p:spPr>
        <p:txBody>
          <a:bodyPr>
            <a:normAutofit/>
          </a:bodyPr>
          <a:lstStyle/>
          <a:p>
            <a:pPr algn="just"/>
            <a:r>
              <a:rPr lang="en-US" sz="2400" dirty="0">
                <a:latin typeface="Times New Roman" panose="02020603050405020304" pitchFamily="18" charset="0"/>
                <a:cs typeface="Times New Roman" panose="02020603050405020304" pitchFamily="18" charset="0"/>
              </a:rPr>
              <a:t>Most of the nation's electricity was generated by natural gas,  Non-renewable sources, coal, and nuclear energy which effect the environment.</a:t>
            </a:r>
          </a:p>
          <a:p>
            <a:pPr algn="just"/>
            <a:r>
              <a:rPr lang="en-US" sz="2400" dirty="0">
                <a:latin typeface="Times New Roman" panose="02020603050405020304" pitchFamily="18" charset="0"/>
                <a:cs typeface="Times New Roman" panose="02020603050405020304" pitchFamily="18" charset="0"/>
              </a:rPr>
              <a:t>Rising prices of oil and gases and their potential shortages have raised uncertainties about the security of energy supply in future, which has serious repercussions on the growth of the national economy. </a:t>
            </a:r>
          </a:p>
          <a:p>
            <a:pPr algn="just"/>
            <a:r>
              <a:rPr lang="en-US" sz="2400" dirty="0">
                <a:latin typeface="Times New Roman" panose="02020603050405020304" pitchFamily="18" charset="0"/>
                <a:cs typeface="Times New Roman" panose="02020603050405020304" pitchFamily="18" charset="0"/>
              </a:rPr>
              <a:t>The main factor is increasing use of fossil fuels also causes serious environmental problems. Hence there is primary need to use renewable energy sources like solar ,wind.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14189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BF049A-C4E3-7585-6859-5C95F2D1DE8B}"/>
              </a:ext>
            </a:extLst>
          </p:cNvPr>
          <p:cNvSpPr>
            <a:spLocks noGrp="1"/>
          </p:cNvSpPr>
          <p:nvPr>
            <p:ph type="title"/>
          </p:nvPr>
        </p:nvSpPr>
        <p:spPr>
          <a:xfrm>
            <a:off x="838200" y="85489"/>
            <a:ext cx="10515600" cy="676096"/>
          </a:xfrm>
        </p:spPr>
        <p:txBody>
          <a:bodyPr>
            <a:normAutofit/>
          </a:bodyPr>
          <a:lstStyle/>
          <a:p>
            <a:r>
              <a:rPr lang="en-IN" sz="3600" b="1" dirty="0">
                <a:latin typeface="Times New Roman" panose="02020603050405020304" pitchFamily="18" charset="0"/>
                <a:cs typeface="Times New Roman" panose="02020603050405020304" pitchFamily="18" charset="0"/>
              </a:rPr>
              <a:t>2.METHODOLOGY :</a:t>
            </a:r>
            <a:endParaRPr lang="en-IN" sz="3600" b="1" u="sng"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5E181DD9-6058-53D2-40F5-CB2C3CF1E9EE}"/>
              </a:ext>
            </a:extLst>
          </p:cNvPr>
          <p:cNvSpPr/>
          <p:nvPr/>
        </p:nvSpPr>
        <p:spPr>
          <a:xfrm>
            <a:off x="990491" y="1207282"/>
            <a:ext cx="1606164" cy="811033"/>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Foot Step </a:t>
            </a:r>
          </a:p>
          <a:p>
            <a:pPr algn="ctr"/>
            <a:r>
              <a:rPr lang="en-IN" dirty="0">
                <a:latin typeface="Times New Roman" panose="02020603050405020304" pitchFamily="18" charset="0"/>
                <a:cs typeface="Times New Roman" panose="02020603050405020304" pitchFamily="18" charset="0"/>
              </a:rPr>
              <a:t>Arrangement</a:t>
            </a:r>
          </a:p>
        </p:txBody>
      </p:sp>
      <p:sp>
        <p:nvSpPr>
          <p:cNvPr id="5" name="Rectangle 4">
            <a:extLst>
              <a:ext uri="{FF2B5EF4-FFF2-40B4-BE49-F238E27FC236}">
                <a16:creationId xmlns:a16="http://schemas.microsoft.com/office/drawing/2014/main" xmlns="" id="{11DA8E78-760F-718B-5933-3BF7B8335687}"/>
              </a:ext>
            </a:extLst>
          </p:cNvPr>
          <p:cNvSpPr/>
          <p:nvPr/>
        </p:nvSpPr>
        <p:spPr>
          <a:xfrm>
            <a:off x="4077294" y="1208347"/>
            <a:ext cx="1606164" cy="81103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Rack and Pinion</a:t>
            </a:r>
          </a:p>
        </p:txBody>
      </p:sp>
      <p:sp>
        <p:nvSpPr>
          <p:cNvPr id="6" name="Rectangle 5">
            <a:extLst>
              <a:ext uri="{FF2B5EF4-FFF2-40B4-BE49-F238E27FC236}">
                <a16:creationId xmlns:a16="http://schemas.microsoft.com/office/drawing/2014/main" xmlns="" id="{7DF44BFE-2877-A118-49AD-1AA5D193DD0E}"/>
              </a:ext>
            </a:extLst>
          </p:cNvPr>
          <p:cNvSpPr/>
          <p:nvPr/>
        </p:nvSpPr>
        <p:spPr>
          <a:xfrm>
            <a:off x="7523522" y="1197090"/>
            <a:ext cx="1606164" cy="81103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DC Generator</a:t>
            </a:r>
          </a:p>
        </p:txBody>
      </p:sp>
      <p:sp>
        <p:nvSpPr>
          <p:cNvPr id="7" name="Rectangle 6">
            <a:extLst>
              <a:ext uri="{FF2B5EF4-FFF2-40B4-BE49-F238E27FC236}">
                <a16:creationId xmlns:a16="http://schemas.microsoft.com/office/drawing/2014/main" xmlns="" id="{EFA8A03F-7C3D-5164-6B4C-9E320A60A186}"/>
              </a:ext>
            </a:extLst>
          </p:cNvPr>
          <p:cNvSpPr/>
          <p:nvPr/>
        </p:nvSpPr>
        <p:spPr>
          <a:xfrm>
            <a:off x="490674" y="2615837"/>
            <a:ext cx="1707502" cy="81103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Solar Panel</a:t>
            </a:r>
          </a:p>
        </p:txBody>
      </p:sp>
      <p:sp>
        <p:nvSpPr>
          <p:cNvPr id="8" name="Rectangle 7">
            <a:extLst>
              <a:ext uri="{FF2B5EF4-FFF2-40B4-BE49-F238E27FC236}">
                <a16:creationId xmlns:a16="http://schemas.microsoft.com/office/drawing/2014/main" xmlns="" id="{F798795B-4C1D-4D27-5F80-87857248B29A}"/>
              </a:ext>
            </a:extLst>
          </p:cNvPr>
          <p:cNvSpPr/>
          <p:nvPr/>
        </p:nvSpPr>
        <p:spPr>
          <a:xfrm>
            <a:off x="4304057" y="2617967"/>
            <a:ext cx="1606164" cy="81103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Lead Acid Battery</a:t>
            </a:r>
          </a:p>
        </p:txBody>
      </p:sp>
      <p:sp>
        <p:nvSpPr>
          <p:cNvPr id="10" name="Rectangle 9">
            <a:extLst>
              <a:ext uri="{FF2B5EF4-FFF2-40B4-BE49-F238E27FC236}">
                <a16:creationId xmlns:a16="http://schemas.microsoft.com/office/drawing/2014/main" xmlns="" id="{FC5EBE39-EAAE-D53F-D83B-8E9DE80BBEEF}"/>
              </a:ext>
            </a:extLst>
          </p:cNvPr>
          <p:cNvSpPr/>
          <p:nvPr/>
        </p:nvSpPr>
        <p:spPr>
          <a:xfrm>
            <a:off x="4310378" y="4304427"/>
            <a:ext cx="1606164" cy="81103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Arduino UNO</a:t>
            </a:r>
          </a:p>
        </p:txBody>
      </p:sp>
      <p:sp>
        <p:nvSpPr>
          <p:cNvPr id="11" name="Rectangle 10">
            <a:extLst>
              <a:ext uri="{FF2B5EF4-FFF2-40B4-BE49-F238E27FC236}">
                <a16:creationId xmlns:a16="http://schemas.microsoft.com/office/drawing/2014/main" xmlns="" id="{410DECA0-54FB-4945-7EEB-C2397EDACBDA}"/>
              </a:ext>
            </a:extLst>
          </p:cNvPr>
          <p:cNvSpPr/>
          <p:nvPr/>
        </p:nvSpPr>
        <p:spPr>
          <a:xfrm>
            <a:off x="4310378" y="5624795"/>
            <a:ext cx="1606164" cy="81103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16 x 2 Display</a:t>
            </a:r>
          </a:p>
        </p:txBody>
      </p:sp>
      <p:cxnSp>
        <p:nvCxnSpPr>
          <p:cNvPr id="13" name="Straight Arrow Connector 12">
            <a:extLst>
              <a:ext uri="{FF2B5EF4-FFF2-40B4-BE49-F238E27FC236}">
                <a16:creationId xmlns:a16="http://schemas.microsoft.com/office/drawing/2014/main" xmlns="" id="{2EA7506B-DDBB-C20C-09C8-91EC430D2F23}"/>
              </a:ext>
            </a:extLst>
          </p:cNvPr>
          <p:cNvCxnSpPr>
            <a:stCxn id="4" idx="3"/>
            <a:endCxn id="5" idx="1"/>
          </p:cNvCxnSpPr>
          <p:nvPr/>
        </p:nvCxnSpPr>
        <p:spPr>
          <a:xfrm>
            <a:off x="2596655" y="1612799"/>
            <a:ext cx="1480639" cy="10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xmlns="" id="{5E8A18D0-85CC-1477-6116-C5952C504233}"/>
              </a:ext>
            </a:extLst>
          </p:cNvPr>
          <p:cNvCxnSpPr>
            <a:cxnSpLocks/>
            <a:endCxn id="6" idx="1"/>
          </p:cNvCxnSpPr>
          <p:nvPr/>
        </p:nvCxnSpPr>
        <p:spPr>
          <a:xfrm>
            <a:off x="5683458" y="1602606"/>
            <a:ext cx="184006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xmlns="" id="{37A590DB-EB4F-9627-EEDB-69E66E5ED1A1}"/>
              </a:ext>
            </a:extLst>
          </p:cNvPr>
          <p:cNvCxnSpPr>
            <a:cxnSpLocks/>
            <a:endCxn id="8" idx="1"/>
          </p:cNvCxnSpPr>
          <p:nvPr/>
        </p:nvCxnSpPr>
        <p:spPr>
          <a:xfrm flipV="1">
            <a:off x="3875214" y="3023484"/>
            <a:ext cx="428843" cy="78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xmlns="" id="{D819ADC4-D17E-0B6F-7ECB-46B01F32D7D7}"/>
              </a:ext>
            </a:extLst>
          </p:cNvPr>
          <p:cNvCxnSpPr>
            <a:cxnSpLocks/>
            <a:stCxn id="8" idx="2"/>
          </p:cNvCxnSpPr>
          <p:nvPr/>
        </p:nvCxnSpPr>
        <p:spPr>
          <a:xfrm>
            <a:off x="5107139" y="3429000"/>
            <a:ext cx="6321" cy="8817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xmlns="" id="{D628C90D-D22F-F7D6-B086-4BEB47F6E69E}"/>
              </a:ext>
            </a:extLst>
          </p:cNvPr>
          <p:cNvCxnSpPr>
            <a:cxnSpLocks/>
            <a:stCxn id="10" idx="2"/>
            <a:endCxn id="11" idx="0"/>
          </p:cNvCxnSpPr>
          <p:nvPr/>
        </p:nvCxnSpPr>
        <p:spPr>
          <a:xfrm>
            <a:off x="5113460" y="5115460"/>
            <a:ext cx="0" cy="5093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026" name="Picture 2" descr="Download Light Bulb Clipart HQ PNG Image | FreePNGImg">
            <a:extLst>
              <a:ext uri="{FF2B5EF4-FFF2-40B4-BE49-F238E27FC236}">
                <a16:creationId xmlns:a16="http://schemas.microsoft.com/office/drawing/2014/main" xmlns="" id="{8A3E293A-0EBE-29E2-E210-0211301E3A2A}"/>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80280" y="2983725"/>
            <a:ext cx="870157" cy="928366"/>
          </a:xfrm>
          <a:prstGeom prst="rect">
            <a:avLst/>
          </a:prstGeom>
          <a:noFill/>
          <a:extLst>
            <a:ext uri="{909E8E84-426E-40DD-AFC4-6F175D3DCCD1}">
              <a14:hiddenFill xmlns:a14="http://schemas.microsoft.com/office/drawing/2010/main" xmlns="">
                <a:solidFill>
                  <a:srgbClr val="FFFFFF"/>
                </a:solidFill>
              </a14:hiddenFill>
            </a:ext>
          </a:extLst>
        </p:spPr>
      </p:pic>
      <p:cxnSp>
        <p:nvCxnSpPr>
          <p:cNvPr id="28" name="Straight Arrow Connector 27">
            <a:extLst>
              <a:ext uri="{FF2B5EF4-FFF2-40B4-BE49-F238E27FC236}">
                <a16:creationId xmlns:a16="http://schemas.microsoft.com/office/drawing/2014/main" xmlns="" id="{752BAAA9-AB49-745B-DBE6-FE357BC796A0}"/>
              </a:ext>
            </a:extLst>
          </p:cNvPr>
          <p:cNvCxnSpPr>
            <a:cxnSpLocks/>
          </p:cNvCxnSpPr>
          <p:nvPr/>
        </p:nvCxnSpPr>
        <p:spPr>
          <a:xfrm flipV="1">
            <a:off x="5910221" y="3337130"/>
            <a:ext cx="1779103"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xmlns="" id="{AC80C871-5ECC-C88F-BD85-5BD13ABF9953}"/>
              </a:ext>
            </a:extLst>
          </p:cNvPr>
          <p:cNvCxnSpPr>
            <a:stCxn id="6" idx="3"/>
          </p:cNvCxnSpPr>
          <p:nvPr/>
        </p:nvCxnSpPr>
        <p:spPr>
          <a:xfrm flipV="1">
            <a:off x="9129686" y="1602606"/>
            <a:ext cx="789107" cy="1"/>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a:extLst>
              <a:ext uri="{FF2B5EF4-FFF2-40B4-BE49-F238E27FC236}">
                <a16:creationId xmlns:a16="http://schemas.microsoft.com/office/drawing/2014/main" xmlns="" id="{30054FA1-1395-93FE-F90C-B06833071EFB}"/>
              </a:ext>
            </a:extLst>
          </p:cNvPr>
          <p:cNvCxnSpPr/>
          <p:nvPr/>
        </p:nvCxnSpPr>
        <p:spPr>
          <a:xfrm>
            <a:off x="9918793" y="1602606"/>
            <a:ext cx="9331" cy="1380931"/>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Connector 34">
            <a:extLst>
              <a:ext uri="{FF2B5EF4-FFF2-40B4-BE49-F238E27FC236}">
                <a16:creationId xmlns:a16="http://schemas.microsoft.com/office/drawing/2014/main" xmlns="" id="{CE8B4040-43C7-298D-B8CA-44B93CD2C27F}"/>
              </a:ext>
            </a:extLst>
          </p:cNvPr>
          <p:cNvCxnSpPr/>
          <p:nvPr/>
        </p:nvCxnSpPr>
        <p:spPr>
          <a:xfrm flipH="1">
            <a:off x="6083011" y="2983537"/>
            <a:ext cx="3835782" cy="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xmlns="" id="{B1D66845-F4B5-A625-E94F-F2190ABB35C5}"/>
              </a:ext>
            </a:extLst>
          </p:cNvPr>
          <p:cNvCxnSpPr/>
          <p:nvPr/>
        </p:nvCxnSpPr>
        <p:spPr>
          <a:xfrm flipH="1">
            <a:off x="5910221" y="2983537"/>
            <a:ext cx="4194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2" name="TextBox 41">
            <a:extLst>
              <a:ext uri="{FF2B5EF4-FFF2-40B4-BE49-F238E27FC236}">
                <a16:creationId xmlns:a16="http://schemas.microsoft.com/office/drawing/2014/main" xmlns="" id="{5CA7861C-8FC9-ACA2-00A6-1A6CB82E501A}"/>
              </a:ext>
            </a:extLst>
          </p:cNvPr>
          <p:cNvSpPr txBox="1"/>
          <p:nvPr/>
        </p:nvSpPr>
        <p:spPr>
          <a:xfrm>
            <a:off x="7620020" y="3858251"/>
            <a:ext cx="790675" cy="369332"/>
          </a:xfrm>
          <a:prstGeom prst="rect">
            <a:avLst/>
          </a:prstGeom>
          <a:noFill/>
        </p:spPr>
        <p:txBody>
          <a:bodyPr wrap="square" rtlCol="0">
            <a:spAutoFit/>
          </a:bodyPr>
          <a:lstStyle/>
          <a:p>
            <a:pPr algn="ctr"/>
            <a:r>
              <a:rPr lang="en-IN" dirty="0"/>
              <a:t>Bulb</a:t>
            </a:r>
          </a:p>
        </p:txBody>
      </p:sp>
      <p:sp>
        <p:nvSpPr>
          <p:cNvPr id="49" name="Rectangle 48"/>
          <p:cNvSpPr/>
          <p:nvPr/>
        </p:nvSpPr>
        <p:spPr>
          <a:xfrm>
            <a:off x="2472612" y="3415004"/>
            <a:ext cx="1352939" cy="7184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2593546" y="2617967"/>
            <a:ext cx="1306286" cy="80890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p:cNvSpPr txBox="1"/>
          <p:nvPr/>
        </p:nvSpPr>
        <p:spPr>
          <a:xfrm>
            <a:off x="2531606" y="2837752"/>
            <a:ext cx="1343608" cy="369332"/>
          </a:xfrm>
          <a:prstGeom prst="rect">
            <a:avLst/>
          </a:prstGeom>
          <a:noFill/>
        </p:spPr>
        <p:txBody>
          <a:bodyPr wrap="square" rtlCol="0">
            <a:spAutoFit/>
          </a:bodyPr>
          <a:lstStyle/>
          <a:p>
            <a:pPr algn="ctr"/>
            <a:r>
              <a:rPr lang="en-US" dirty="0"/>
              <a:t>  </a:t>
            </a:r>
            <a:r>
              <a:rPr lang="en-US" dirty="0">
                <a:latin typeface="Times New Roman" panose="02020603050405020304" pitchFamily="18" charset="0"/>
                <a:cs typeface="Times New Roman" panose="02020603050405020304" pitchFamily="18" charset="0"/>
              </a:rPr>
              <a:t>Controller</a:t>
            </a:r>
          </a:p>
        </p:txBody>
      </p:sp>
      <p:cxnSp>
        <p:nvCxnSpPr>
          <p:cNvPr id="58" name="Straight Arrow Connector 57">
            <a:extLst>
              <a:ext uri="{FF2B5EF4-FFF2-40B4-BE49-F238E27FC236}">
                <a16:creationId xmlns:a16="http://schemas.microsoft.com/office/drawing/2014/main" xmlns="" id="{37A590DB-EB4F-9627-EEDB-69E66E5ED1A1}"/>
              </a:ext>
            </a:extLst>
          </p:cNvPr>
          <p:cNvCxnSpPr>
            <a:cxnSpLocks/>
          </p:cNvCxnSpPr>
          <p:nvPr/>
        </p:nvCxnSpPr>
        <p:spPr>
          <a:xfrm flipV="1">
            <a:off x="2190644" y="3036194"/>
            <a:ext cx="428843" cy="78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 name="Date Placeholder 2">
            <a:extLst>
              <a:ext uri="{FF2B5EF4-FFF2-40B4-BE49-F238E27FC236}">
                <a16:creationId xmlns:a16="http://schemas.microsoft.com/office/drawing/2014/main" xmlns="" id="{5BC013EA-AA97-8384-31F6-563A0F4EB85F}"/>
              </a:ext>
            </a:extLst>
          </p:cNvPr>
          <p:cNvSpPr>
            <a:spLocks noGrp="1"/>
          </p:cNvSpPr>
          <p:nvPr>
            <p:ph type="dt" sz="half" idx="10"/>
          </p:nvPr>
        </p:nvSpPr>
        <p:spPr/>
        <p:txBody>
          <a:bodyPr/>
          <a:lstStyle/>
          <a:p>
            <a:fld id="{380E59C5-F090-4C8E-AEB5-B327E3BB3366}" type="datetime1">
              <a:rPr lang="en-US" smtClean="0"/>
              <a:pPr/>
              <a:t>5/28/2024</a:t>
            </a:fld>
            <a:endParaRPr lang="en-IN"/>
          </a:p>
        </p:txBody>
      </p:sp>
      <p:sp>
        <p:nvSpPr>
          <p:cNvPr id="9" name="Footer Placeholder 8">
            <a:extLst>
              <a:ext uri="{FF2B5EF4-FFF2-40B4-BE49-F238E27FC236}">
                <a16:creationId xmlns:a16="http://schemas.microsoft.com/office/drawing/2014/main" xmlns="" id="{8232E21C-DACC-D1F3-B32A-8BB0EEC042D9}"/>
              </a:ext>
            </a:extLst>
          </p:cNvPr>
          <p:cNvSpPr>
            <a:spLocks noGrp="1"/>
          </p:cNvSpPr>
          <p:nvPr>
            <p:ph type="ftr" sz="quarter" idx="11"/>
          </p:nvPr>
        </p:nvSpPr>
        <p:spPr/>
        <p:txBody>
          <a:bodyPr/>
          <a:lstStyle/>
          <a:p>
            <a:r>
              <a:rPr lang="en-US"/>
              <a:t>Department of ECE, NCE Hassan</a:t>
            </a:r>
            <a:endParaRPr lang="en-IN"/>
          </a:p>
        </p:txBody>
      </p:sp>
      <p:sp>
        <p:nvSpPr>
          <p:cNvPr id="12" name="Slide Number Placeholder 11">
            <a:extLst>
              <a:ext uri="{FF2B5EF4-FFF2-40B4-BE49-F238E27FC236}">
                <a16:creationId xmlns:a16="http://schemas.microsoft.com/office/drawing/2014/main" xmlns="" id="{097E86D2-D269-6F08-7F4C-A1924B33F89C}"/>
              </a:ext>
            </a:extLst>
          </p:cNvPr>
          <p:cNvSpPr>
            <a:spLocks noGrp="1"/>
          </p:cNvSpPr>
          <p:nvPr>
            <p:ph type="sldNum" sz="quarter" idx="12"/>
          </p:nvPr>
        </p:nvSpPr>
        <p:spPr/>
        <p:txBody>
          <a:bodyPr/>
          <a:lstStyle/>
          <a:p>
            <a:fld id="{AAFF7D4B-7886-4653-BE3C-942400971C60}" type="slidenum">
              <a:rPr lang="en-IN" smtClean="0"/>
              <a:pPr/>
              <a:t>7</a:t>
            </a:fld>
            <a:endParaRPr lang="en-IN"/>
          </a:p>
        </p:txBody>
      </p:sp>
    </p:spTree>
    <p:extLst>
      <p:ext uri="{BB962C8B-B14F-4D97-AF65-F5344CB8AC3E}">
        <p14:creationId xmlns:p14="http://schemas.microsoft.com/office/powerpoint/2010/main" xmlns="" val="2396323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C643F23-6DD9-59C3-AD65-C20349121533}"/>
              </a:ext>
            </a:extLst>
          </p:cNvPr>
          <p:cNvSpPr>
            <a:spLocks noGrp="1"/>
          </p:cNvSpPr>
          <p:nvPr>
            <p:ph idx="1"/>
          </p:nvPr>
        </p:nvSpPr>
        <p:spPr>
          <a:xfrm>
            <a:off x="-1" y="0"/>
            <a:ext cx="12055151" cy="6858000"/>
          </a:xfrm>
        </p:spPr>
        <p:txBody>
          <a:bodyPr>
            <a:noAutofit/>
          </a:bodyPr>
          <a:lstStyle/>
          <a:p>
            <a:pPr algn="just"/>
            <a:r>
              <a:rPr lang="en-US" sz="2300" dirty="0">
                <a:latin typeface="Times New Roman" pitchFamily="18" charset="0"/>
                <a:cs typeface="Times New Roman" pitchFamily="18" charset="0"/>
              </a:rPr>
              <a:t>When force is applied on Wood slab by stamping on it the spring gets compressed.</a:t>
            </a:r>
          </a:p>
          <a:p>
            <a:pPr algn="just"/>
            <a:r>
              <a:rPr lang="en-US" sz="2300" dirty="0">
                <a:latin typeface="Times New Roman" pitchFamily="18" charset="0"/>
                <a:cs typeface="Times New Roman" pitchFamily="18" charset="0"/>
              </a:rPr>
              <a:t>The rack and pinion arrangement made when the pressure is applied the linear motion is converted into rotational motion.</a:t>
            </a:r>
          </a:p>
          <a:p>
            <a:pPr algn="just"/>
            <a:r>
              <a:rPr lang="en-US" sz="2300" dirty="0">
                <a:latin typeface="Times New Roman" pitchFamily="18" charset="0"/>
                <a:cs typeface="Times New Roman" pitchFamily="18" charset="0"/>
              </a:rPr>
              <a:t>The system  produced by using rack and pinion arrangement and solar gives  better efficiency.</a:t>
            </a:r>
          </a:p>
          <a:p>
            <a:pPr algn="just"/>
            <a:r>
              <a:rPr lang="en-US" sz="2300" dirty="0">
                <a:latin typeface="Times New Roman" pitchFamily="18" charset="0"/>
                <a:cs typeface="Times New Roman" pitchFamily="18" charset="0"/>
              </a:rPr>
              <a:t>The Number of rotation of pinion is depend Number of teeth in the rack. </a:t>
            </a:r>
          </a:p>
          <a:p>
            <a:pPr algn="just"/>
            <a:r>
              <a:rPr lang="en-US" sz="2300" dirty="0">
                <a:latin typeface="Times New Roman" pitchFamily="18" charset="0"/>
                <a:cs typeface="Times New Roman" pitchFamily="18" charset="0"/>
              </a:rPr>
              <a:t>The Rotating part of Pinion is connect to DC Generator, as it turns it drives the Generates converting mechanical Energy into electrical Energy</a:t>
            </a:r>
          </a:p>
          <a:p>
            <a:pPr algn="just"/>
            <a:r>
              <a:rPr lang="en-US" sz="2300" dirty="0">
                <a:latin typeface="Times New Roman" pitchFamily="18" charset="0"/>
                <a:cs typeface="Times New Roman" pitchFamily="18" charset="0"/>
              </a:rPr>
              <a:t> LED is connected to output of DC Generator so LED will light up when the Generator produces electricity indicating power Generation.</a:t>
            </a:r>
          </a:p>
          <a:p>
            <a:pPr algn="just"/>
            <a:r>
              <a:rPr lang="en-US" sz="2300" dirty="0">
                <a:latin typeface="Times New Roman" pitchFamily="18" charset="0"/>
                <a:cs typeface="Times New Roman" pitchFamily="18" charset="0"/>
              </a:rPr>
              <a:t>Using a multimeter to measure the voltage and current produced by dc generator.</a:t>
            </a:r>
          </a:p>
          <a:p>
            <a:pPr algn="just"/>
            <a:r>
              <a:rPr lang="en-US" sz="2300" dirty="0">
                <a:latin typeface="Times New Roman" pitchFamily="18" charset="0"/>
                <a:cs typeface="Times New Roman" pitchFamily="18" charset="0"/>
              </a:rPr>
              <a:t>Solar plate is also included in the system which is placed between wood slab to get maximum output of it.</a:t>
            </a:r>
          </a:p>
          <a:p>
            <a:pPr algn="just"/>
            <a:r>
              <a:rPr lang="en-US" sz="2300" dirty="0">
                <a:latin typeface="Times New Roman" pitchFamily="18" charset="0"/>
                <a:cs typeface="Times New Roman" pitchFamily="18" charset="0"/>
              </a:rPr>
              <a:t>With the both produced power is stored in the battery which can be used for glowing bulbs , charging phone.</a:t>
            </a:r>
          </a:p>
          <a:p>
            <a:pPr algn="just"/>
            <a:r>
              <a:rPr lang="en-US" sz="2300" dirty="0">
                <a:latin typeface="Times New Roman" pitchFamily="18" charset="0"/>
                <a:cs typeface="Times New Roman" pitchFamily="18" charset="0"/>
              </a:rPr>
              <a:t>With combining both the mechanism foot step and solar the output can be increased.</a:t>
            </a:r>
          </a:p>
          <a:p>
            <a:pPr algn="just"/>
            <a:r>
              <a:rPr lang="en-US" sz="2300" dirty="0">
                <a:latin typeface="Times New Roman" pitchFamily="18" charset="0"/>
                <a:cs typeface="Times New Roman" pitchFamily="18" charset="0"/>
              </a:rPr>
              <a:t>Overall , we are converting mechanical energy into electrical energy.</a:t>
            </a:r>
            <a:endParaRPr lang="en-IN" sz="2300" dirty="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
        <p:nvSpPr>
          <p:cNvPr id="2" name="Date Placeholder 1">
            <a:extLst>
              <a:ext uri="{FF2B5EF4-FFF2-40B4-BE49-F238E27FC236}">
                <a16:creationId xmlns:a16="http://schemas.microsoft.com/office/drawing/2014/main" xmlns="" id="{7B9A0979-70A5-43EB-BC6B-2262B4F5D813}"/>
              </a:ext>
            </a:extLst>
          </p:cNvPr>
          <p:cNvSpPr>
            <a:spLocks noGrp="1"/>
          </p:cNvSpPr>
          <p:nvPr>
            <p:ph type="dt" sz="half" idx="10"/>
          </p:nvPr>
        </p:nvSpPr>
        <p:spPr/>
        <p:txBody>
          <a:bodyPr/>
          <a:lstStyle/>
          <a:p>
            <a:fld id="{8F00839C-F8B6-4005-8641-A4E83C3E01EF}" type="datetime1">
              <a:rPr lang="en-US" smtClean="0"/>
              <a:pPr/>
              <a:t>5/28/2024</a:t>
            </a:fld>
            <a:endParaRPr lang="en-IN"/>
          </a:p>
        </p:txBody>
      </p:sp>
      <p:sp>
        <p:nvSpPr>
          <p:cNvPr id="4" name="Footer Placeholder 3">
            <a:extLst>
              <a:ext uri="{FF2B5EF4-FFF2-40B4-BE49-F238E27FC236}">
                <a16:creationId xmlns:a16="http://schemas.microsoft.com/office/drawing/2014/main" xmlns="" id="{76A8EEAB-84AA-C4EE-0F2E-1101DBC69B91}"/>
              </a:ext>
            </a:extLst>
          </p:cNvPr>
          <p:cNvSpPr>
            <a:spLocks noGrp="1"/>
          </p:cNvSpPr>
          <p:nvPr>
            <p:ph type="ftr" sz="quarter" idx="11"/>
          </p:nvPr>
        </p:nvSpPr>
        <p:spPr/>
        <p:txBody>
          <a:bodyPr/>
          <a:lstStyle/>
          <a:p>
            <a:r>
              <a:rPr lang="en-US"/>
              <a:t>Department of ECE, NCE Hassan</a:t>
            </a:r>
            <a:endParaRPr lang="en-IN"/>
          </a:p>
        </p:txBody>
      </p:sp>
      <p:sp>
        <p:nvSpPr>
          <p:cNvPr id="5" name="Slide Number Placeholder 4">
            <a:extLst>
              <a:ext uri="{FF2B5EF4-FFF2-40B4-BE49-F238E27FC236}">
                <a16:creationId xmlns:a16="http://schemas.microsoft.com/office/drawing/2014/main" xmlns="" id="{1F4AFE03-6B34-98CA-3EF2-026B7C32E17A}"/>
              </a:ext>
            </a:extLst>
          </p:cNvPr>
          <p:cNvSpPr>
            <a:spLocks noGrp="1"/>
          </p:cNvSpPr>
          <p:nvPr>
            <p:ph type="sldNum" sz="quarter" idx="12"/>
          </p:nvPr>
        </p:nvSpPr>
        <p:spPr/>
        <p:txBody>
          <a:bodyPr/>
          <a:lstStyle/>
          <a:p>
            <a:fld id="{AAFF7D4B-7886-4653-BE3C-942400971C60}" type="slidenum">
              <a:rPr lang="en-IN" smtClean="0"/>
              <a:pPr/>
              <a:t>8</a:t>
            </a:fld>
            <a:endParaRPr lang="en-IN"/>
          </a:p>
        </p:txBody>
      </p:sp>
    </p:spTree>
    <p:extLst>
      <p:ext uri="{BB962C8B-B14F-4D97-AF65-F5344CB8AC3E}">
        <p14:creationId xmlns:p14="http://schemas.microsoft.com/office/powerpoint/2010/main" xmlns="" val="2867979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C1E73B-C2CB-D0FF-E1E0-64B77DCA373E}"/>
              </a:ext>
            </a:extLst>
          </p:cNvPr>
          <p:cNvSpPr>
            <a:spLocks noGrp="1"/>
          </p:cNvSpPr>
          <p:nvPr>
            <p:ph type="title"/>
          </p:nvPr>
        </p:nvSpPr>
        <p:spPr>
          <a:xfrm>
            <a:off x="838200" y="1"/>
            <a:ext cx="10515600" cy="1530219"/>
          </a:xfrm>
        </p:spPr>
        <p:txBody>
          <a:bodyPr>
            <a:normAutofit/>
          </a:bodyPr>
          <a:lstStyle/>
          <a:p>
            <a:r>
              <a:rPr lang="en-US" sz="3600" b="1" dirty="0">
                <a:latin typeface="Times New Roman" panose="02020603050405020304" pitchFamily="18" charset="0"/>
                <a:cs typeface="Times New Roman" panose="02020603050405020304" pitchFamily="18" charset="0"/>
              </a:rPr>
              <a:t>3.COMPONENTS </a:t>
            </a:r>
            <a:r>
              <a:rPr lang="en-US" sz="3600" b="1" dirty="0" smtClean="0">
                <a:latin typeface="Times New Roman" panose="02020603050405020304" pitchFamily="18" charset="0"/>
                <a:cs typeface="Times New Roman" panose="02020603050405020304" pitchFamily="18" charset="0"/>
              </a:rPr>
              <a:t>:</a:t>
            </a:r>
            <a:r>
              <a:rPr lang="en-US" b="1" dirty="0"/>
              <a:t/>
            </a:r>
            <a:br>
              <a:rPr lang="en-US" b="1" dirty="0"/>
            </a:br>
            <a:r>
              <a:rPr lang="en-US" sz="3200" b="1" dirty="0">
                <a:latin typeface="Times New Roman" pitchFamily="18" charset="0"/>
                <a:cs typeface="Times New Roman" pitchFamily="18" charset="0"/>
              </a:rPr>
              <a:t>3.1Hardware Components :</a:t>
            </a:r>
            <a:endParaRPr lang="en-IN" sz="32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61349AD9-D1E6-6A17-6231-33AB64F82288}"/>
              </a:ext>
            </a:extLst>
          </p:cNvPr>
          <p:cNvSpPr>
            <a:spLocks noGrp="1"/>
          </p:cNvSpPr>
          <p:nvPr>
            <p:ph idx="1"/>
          </p:nvPr>
        </p:nvSpPr>
        <p:spPr>
          <a:xfrm>
            <a:off x="810208" y="1408923"/>
            <a:ext cx="10515600" cy="4739950"/>
          </a:xfrm>
        </p:spPr>
        <p:txBody>
          <a:bodyPr>
            <a:normAutofit lnSpcReduction="10000"/>
          </a:bodyPr>
          <a:lstStyle/>
          <a:p>
            <a:pPr marL="0" indent="0"/>
            <a:r>
              <a:rPr lang="en-IN" sz="2400" dirty="0">
                <a:latin typeface="Times New Roman" pitchFamily="18" charset="0"/>
                <a:cs typeface="Times New Roman" pitchFamily="18" charset="0"/>
              </a:rPr>
              <a:t>  LCD DISPLAY</a:t>
            </a:r>
          </a:p>
          <a:p>
            <a:pPr marL="0" indent="0"/>
            <a:r>
              <a:rPr lang="en-IN" sz="2400" dirty="0">
                <a:latin typeface="Times New Roman" pitchFamily="18" charset="0"/>
                <a:cs typeface="Times New Roman" pitchFamily="18" charset="0"/>
              </a:rPr>
              <a:t>  RACK AND PINION</a:t>
            </a:r>
          </a:p>
          <a:p>
            <a:pPr marL="0" indent="0"/>
            <a:r>
              <a:rPr lang="en-IN" sz="2400" dirty="0">
                <a:latin typeface="Times New Roman" pitchFamily="18" charset="0"/>
                <a:cs typeface="Times New Roman" pitchFamily="18" charset="0"/>
              </a:rPr>
              <a:t>  SOLAR PANEL</a:t>
            </a:r>
          </a:p>
          <a:p>
            <a:r>
              <a:rPr lang="en-IN" sz="2400" dirty="0">
                <a:latin typeface="Times New Roman" pitchFamily="18" charset="0"/>
                <a:cs typeface="Times New Roman" pitchFamily="18" charset="0"/>
              </a:rPr>
              <a:t>SPRING</a:t>
            </a:r>
          </a:p>
          <a:p>
            <a:r>
              <a:rPr lang="en-IN" sz="2400" dirty="0">
                <a:latin typeface="Times New Roman" pitchFamily="18" charset="0"/>
                <a:cs typeface="Times New Roman" pitchFamily="18" charset="0"/>
              </a:rPr>
              <a:t>ARDUINO UNO </a:t>
            </a:r>
          </a:p>
          <a:p>
            <a:r>
              <a:rPr lang="en-IN" sz="2400" dirty="0">
                <a:latin typeface="Times New Roman" pitchFamily="18" charset="0"/>
                <a:cs typeface="Times New Roman" pitchFamily="18" charset="0"/>
              </a:rPr>
              <a:t>LEAD ACID BATTERY</a:t>
            </a:r>
          </a:p>
          <a:p>
            <a:r>
              <a:rPr lang="en-US" sz="2400" dirty="0">
                <a:latin typeface="Times New Roman" pitchFamily="18" charset="0"/>
                <a:cs typeface="Times New Roman" pitchFamily="18" charset="0"/>
              </a:rPr>
              <a:t>SOLAR CHARGE CONTROLLER</a:t>
            </a: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VOLTAGE SENSOR</a:t>
            </a:r>
          </a:p>
          <a:p>
            <a:r>
              <a:rPr lang="en-IN" sz="2400" dirty="0">
                <a:latin typeface="Times New Roman" pitchFamily="18" charset="0"/>
                <a:cs typeface="Times New Roman" pitchFamily="18" charset="0"/>
              </a:rPr>
              <a:t>IR SENSOR</a:t>
            </a:r>
          </a:p>
          <a:p>
            <a:r>
              <a:rPr lang="en-IN" sz="2400" dirty="0" smtClean="0">
                <a:latin typeface="Times New Roman" pitchFamily="18" charset="0"/>
                <a:cs typeface="Times New Roman" pitchFamily="18" charset="0"/>
              </a:rPr>
              <a:t>BULB</a:t>
            </a:r>
          </a:p>
          <a:p>
            <a:r>
              <a:rPr lang="en-IN" sz="2400" dirty="0" smtClean="0">
                <a:latin typeface="Times New Roman" pitchFamily="18" charset="0"/>
                <a:cs typeface="Times New Roman" pitchFamily="18" charset="0"/>
              </a:rPr>
              <a:t>DC GENERATOR</a:t>
            </a: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endParaRPr lang="en-US" sz="26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endParaRPr lang="en-IN" dirty="0"/>
          </a:p>
        </p:txBody>
      </p:sp>
      <p:sp>
        <p:nvSpPr>
          <p:cNvPr id="4" name="Date Placeholder 3">
            <a:extLst>
              <a:ext uri="{FF2B5EF4-FFF2-40B4-BE49-F238E27FC236}">
                <a16:creationId xmlns:a16="http://schemas.microsoft.com/office/drawing/2014/main" xmlns="" id="{3C8A2B36-466F-663B-698B-8726D8D58E5B}"/>
              </a:ext>
            </a:extLst>
          </p:cNvPr>
          <p:cNvSpPr>
            <a:spLocks noGrp="1"/>
          </p:cNvSpPr>
          <p:nvPr>
            <p:ph type="dt" sz="half" idx="10"/>
          </p:nvPr>
        </p:nvSpPr>
        <p:spPr/>
        <p:txBody>
          <a:bodyPr/>
          <a:lstStyle/>
          <a:p>
            <a:fld id="{181277B8-A966-4EA6-B766-B434FC9FBD73}" type="datetime1">
              <a:rPr lang="en-US" smtClean="0"/>
              <a:pPr/>
              <a:t>5/28/2024</a:t>
            </a:fld>
            <a:endParaRPr lang="en-IN"/>
          </a:p>
        </p:txBody>
      </p:sp>
      <p:sp>
        <p:nvSpPr>
          <p:cNvPr id="5" name="Footer Placeholder 4">
            <a:extLst>
              <a:ext uri="{FF2B5EF4-FFF2-40B4-BE49-F238E27FC236}">
                <a16:creationId xmlns:a16="http://schemas.microsoft.com/office/drawing/2014/main" xmlns="" id="{6C07D406-2C8C-61C9-EC12-B3362929124F}"/>
              </a:ext>
            </a:extLst>
          </p:cNvPr>
          <p:cNvSpPr>
            <a:spLocks noGrp="1"/>
          </p:cNvSpPr>
          <p:nvPr>
            <p:ph type="ftr" sz="quarter" idx="11"/>
          </p:nvPr>
        </p:nvSpPr>
        <p:spPr/>
        <p:txBody>
          <a:bodyPr/>
          <a:lstStyle/>
          <a:p>
            <a:r>
              <a:rPr lang="en-US"/>
              <a:t>Department of ECE, NCE Hassan</a:t>
            </a:r>
            <a:endParaRPr lang="en-IN"/>
          </a:p>
        </p:txBody>
      </p:sp>
      <p:sp>
        <p:nvSpPr>
          <p:cNvPr id="6" name="Slide Number Placeholder 5">
            <a:extLst>
              <a:ext uri="{FF2B5EF4-FFF2-40B4-BE49-F238E27FC236}">
                <a16:creationId xmlns:a16="http://schemas.microsoft.com/office/drawing/2014/main" xmlns="" id="{232833D4-3970-A18F-A1B3-DE63FAAF7443}"/>
              </a:ext>
            </a:extLst>
          </p:cNvPr>
          <p:cNvSpPr>
            <a:spLocks noGrp="1"/>
          </p:cNvSpPr>
          <p:nvPr>
            <p:ph type="sldNum" sz="quarter" idx="12"/>
          </p:nvPr>
        </p:nvSpPr>
        <p:spPr/>
        <p:txBody>
          <a:bodyPr/>
          <a:lstStyle/>
          <a:p>
            <a:fld id="{AAFF7D4B-7886-4653-BE3C-942400971C60}" type="slidenum">
              <a:rPr lang="en-IN" smtClean="0"/>
              <a:pPr/>
              <a:t>9</a:t>
            </a:fld>
            <a:endParaRPr lang="en-IN"/>
          </a:p>
        </p:txBody>
      </p:sp>
    </p:spTree>
    <p:extLst>
      <p:ext uri="{BB962C8B-B14F-4D97-AF65-F5344CB8AC3E}">
        <p14:creationId xmlns:p14="http://schemas.microsoft.com/office/powerpoint/2010/main" xmlns="" val="2044801892"/>
      </p:ext>
    </p:extLst>
  </p:cSld>
  <p:clrMapOvr>
    <a:masterClrMapping/>
  </p:clrMapOvr>
</p:sld>
</file>

<file path=ppt/theme/theme1.xml><?xml version="1.0" encoding="utf-8"?>
<a:theme xmlns:a="http://schemas.openxmlformats.org/drawingml/2006/main" name="Office Theme">
  <a:themeElements>
    <a:clrScheme name="Custom 1">
      <a:dk1>
        <a:srgbClr val="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TotalTime>
  <Words>1714</Words>
  <Application>Microsoft Office PowerPoint</Application>
  <PresentationFormat>Custom</PresentationFormat>
  <Paragraphs>241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VISVESVARAYA TECHNOLOGICAL UNIVERSITY BELAGAVI – 590018 NAVKIS COLLEGE OF ENGINEERING , HASSAN-2023-24     Major Project presentation on(18ECP83):   </vt:lpstr>
      <vt:lpstr>CONTENTS : </vt:lpstr>
      <vt:lpstr>1.INTRODUCTION :</vt:lpstr>
      <vt:lpstr>LITERATURE SURVEY :</vt:lpstr>
      <vt:lpstr>1.1 PROJECT OBJECTIVES :</vt:lpstr>
      <vt:lpstr>1.2 PROBLEM STATEMENT:</vt:lpstr>
      <vt:lpstr>2.METHODOLOGY :</vt:lpstr>
      <vt:lpstr>Slide 8</vt:lpstr>
      <vt:lpstr>3.COMPONENTS : 3.1Hardware Components :</vt:lpstr>
      <vt:lpstr>3.2 Software Components :</vt:lpstr>
      <vt:lpstr>LCD Display :</vt:lpstr>
      <vt:lpstr>Rack and Pinion :</vt:lpstr>
      <vt:lpstr>Solar Panel :</vt:lpstr>
      <vt:lpstr>Spring :</vt:lpstr>
      <vt:lpstr>Arduino UNO :</vt:lpstr>
      <vt:lpstr>Battery :</vt:lpstr>
      <vt:lpstr>Slide 17</vt:lpstr>
      <vt:lpstr>Voltage Sensor :</vt:lpstr>
      <vt:lpstr>IR Sensor :</vt:lpstr>
      <vt:lpstr>DC Generator :</vt:lpstr>
      <vt:lpstr>4. Results and Conclusion :</vt:lpstr>
      <vt:lpstr>OUTPUTS :</vt:lpstr>
      <vt:lpstr>REFERENCES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VISVESVARAYA TECHNOLOGICAL UNIVERSITY BELAGAVI – 590018 NAVKIS COLLEGE OF ENGINEERING , HASSAN      A major-project(18ECP83) synopsis on</dc:title>
  <dc:creator>princedarshan307@gmail.com</dc:creator>
  <cp:lastModifiedBy>LENOVO</cp:lastModifiedBy>
  <cp:revision>52</cp:revision>
  <dcterms:created xsi:type="dcterms:W3CDTF">2024-03-04T14:46:44Z</dcterms:created>
  <dcterms:modified xsi:type="dcterms:W3CDTF">2024-05-28T05:30:14Z</dcterms:modified>
</cp:coreProperties>
</file>