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9E3091E-81D7-4864-A82D-07F2D8A2B6A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9CFE12-DFC9-4416-8EE8-D907C87D7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E3091E-81D7-4864-A82D-07F2D8A2B6A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CFE12-DFC9-4416-8EE8-D907C87D7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E3091E-81D7-4864-A82D-07F2D8A2B6A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CFE12-DFC9-4416-8EE8-D907C87D7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E3091E-81D7-4864-A82D-07F2D8A2B6A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CFE12-DFC9-4416-8EE8-D907C87D74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E3091E-81D7-4864-A82D-07F2D8A2B6A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CFE12-DFC9-4416-8EE8-D907C87D74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E3091E-81D7-4864-A82D-07F2D8A2B6A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CFE12-DFC9-4416-8EE8-D907C87D74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E3091E-81D7-4864-A82D-07F2D8A2B6A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CFE12-DFC9-4416-8EE8-D907C87D7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E3091E-81D7-4864-A82D-07F2D8A2B6A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CFE12-DFC9-4416-8EE8-D907C87D74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9E3091E-81D7-4864-A82D-07F2D8A2B6A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CFE12-DFC9-4416-8EE8-D907C87D7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9E3091E-81D7-4864-A82D-07F2D8A2B6A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9CFE12-DFC9-4416-8EE8-D907C87D7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9E3091E-81D7-4864-A82D-07F2D8A2B6A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9CFE12-DFC9-4416-8EE8-D907C87D74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9E3091E-81D7-4864-A82D-07F2D8A2B6A8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9CFE12-DFC9-4416-8EE8-D907C87D74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14357"/>
            <a:ext cx="7772400" cy="1214445"/>
          </a:xfrm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ctr"/>
            <a:r>
              <a:rPr lang="en-US" dirty="0" smtClean="0">
                <a:latin typeface="Elephant" pitchFamily="18" charset="0"/>
              </a:rPr>
              <a:t>CSS PROJECT </a:t>
            </a:r>
            <a:endParaRPr lang="en-US" dirty="0">
              <a:latin typeface="Elephant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dirty="0" smtClean="0"/>
              <a:t>NAME : B.ROSHINI</a:t>
            </a:r>
          </a:p>
          <a:p>
            <a:pPr algn="l"/>
            <a:r>
              <a:rPr lang="en-US" dirty="0" smtClean="0"/>
              <a:t>REGISTER NO : </a:t>
            </a:r>
          </a:p>
          <a:p>
            <a:pPr algn="l"/>
            <a:r>
              <a:rPr lang="en-US" dirty="0" smtClean="0"/>
              <a:t>DEPARTMENT : 2</a:t>
            </a:r>
            <a:r>
              <a:rPr lang="en-US" baseline="30000" dirty="0" smtClean="0"/>
              <a:t>nd</a:t>
            </a:r>
            <a:r>
              <a:rPr lang="en-US" dirty="0" smtClean="0"/>
              <a:t> BSC COMPUTER  SCIENCE</a:t>
            </a:r>
          </a:p>
          <a:p>
            <a:pPr algn="l"/>
            <a:r>
              <a:rPr lang="en-US" dirty="0" smtClean="0"/>
              <a:t>COLLEGE : SACRED HEART ARTS AND SCIENCE COLLEGE , PERANI</a:t>
            </a:r>
          </a:p>
          <a:p>
            <a:pPr algn="l"/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Algerian" pitchFamily="82" charset="0"/>
              </a:rPr>
              <a:t>SYNTAX 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selector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property: value;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}</a:t>
            </a:r>
          </a:p>
          <a:p>
            <a:pPr>
              <a:buNone/>
            </a:pPr>
            <a:r>
              <a:rPr lang="en-US" dirty="0" smtClean="0">
                <a:latin typeface="Algerian" pitchFamily="82" charset="0"/>
              </a:rPr>
              <a:t>EXAMPLE 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h1 {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color: blue;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text-align: center;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CSS SYNTAX &amp; EXAMPLE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Transition &amp; Animation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Responsive design (media queries)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CSS variables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Flex box &amp; Grid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ADVANCED CSS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CSS </a:t>
            </a:r>
            <a:r>
              <a:rPr lang="en-US" dirty="0" smtClean="0"/>
              <a:t>( Cascading style sheets ) is foundational to modern web design , allowing for extensive customization and styling of web content 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</a:t>
            </a:r>
            <a:r>
              <a:rPr lang="en-US" dirty="0" smtClean="0"/>
              <a:t>Its primary purpose is to separate the structure of a document ( HTML ) from its style ( CSS ) offering several key advantages 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CONCLUSION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3000372"/>
            <a:ext cx="8186766" cy="312579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>
                <a:latin typeface="Algerian" pitchFamily="82" charset="0"/>
              </a:rPr>
              <a:t> CSS (Cascading Style Sheets)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32" y="274638"/>
            <a:ext cx="6686568" cy="1143000"/>
          </a:xfrm>
        </p:spPr>
        <p:txBody>
          <a:bodyPr/>
          <a:lstStyle/>
          <a:p>
            <a:r>
              <a:rPr lang="en-US" dirty="0" smtClean="0">
                <a:latin typeface="Algerian" pitchFamily="82" charset="0"/>
              </a:rPr>
              <a:t>PROJECT  TITLE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aramond" pitchFamily="18" charset="0"/>
              </a:rPr>
              <a:t>INTRODUCTION </a:t>
            </a:r>
          </a:p>
          <a:p>
            <a:r>
              <a:rPr lang="en-US" dirty="0" smtClean="0">
                <a:latin typeface="Garamond" pitchFamily="18" charset="0"/>
              </a:rPr>
              <a:t>WHY CSS ?</a:t>
            </a:r>
          </a:p>
          <a:p>
            <a:r>
              <a:rPr lang="en-US" dirty="0" smtClean="0">
                <a:latin typeface="Garamond" pitchFamily="18" charset="0"/>
              </a:rPr>
              <a:t>TYPYES OF CSS</a:t>
            </a:r>
          </a:p>
          <a:p>
            <a:r>
              <a:rPr lang="en-US" dirty="0" smtClean="0">
                <a:latin typeface="Garamond" pitchFamily="18" charset="0"/>
              </a:rPr>
              <a:t>CSS SYNTAX</a:t>
            </a:r>
          </a:p>
          <a:p>
            <a:r>
              <a:rPr lang="en-US" dirty="0" smtClean="0">
                <a:latin typeface="Garamond" pitchFamily="18" charset="0"/>
              </a:rPr>
              <a:t>CSS SELECTORS</a:t>
            </a:r>
          </a:p>
          <a:p>
            <a:r>
              <a:rPr lang="en-US" dirty="0" smtClean="0">
                <a:latin typeface="Garamond" pitchFamily="18" charset="0"/>
              </a:rPr>
              <a:t>CSS COLOURS AND BACKGROUND</a:t>
            </a:r>
          </a:p>
          <a:p>
            <a:r>
              <a:rPr lang="en-US" dirty="0" smtClean="0">
                <a:latin typeface="Garamond" pitchFamily="18" charset="0"/>
              </a:rPr>
              <a:t>ADVANCED CSS</a:t>
            </a:r>
          </a:p>
          <a:p>
            <a:r>
              <a:rPr lang="en-US" dirty="0" smtClean="0">
                <a:latin typeface="Garamond" pitchFamily="18" charset="0"/>
              </a:rPr>
              <a:t>CONCLUSION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AGENDA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CSS stands for cascading style sheets 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Used to style HTML documents 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Controls layout , colors , fonts , spacing 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INTRODUCTION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Separation of content ( HTML ) &amp; design (CSS)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Reusable styles across multiple pages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Easier to maintain website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Makes web pages attractive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Algerian" pitchFamily="82" charset="0"/>
              </a:rPr>
              <a:t>Why CSS ?</a:t>
            </a:r>
            <a:endParaRPr lang="en-US" b="1" dirty="0">
              <a:latin typeface="Algerian" pitchFamily="82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4525963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Inline CSS ( inside HTML element ).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Internal CSS ( inside &lt;style&gt; tag ).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External CSS ( separate.css file ).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lgerian" pitchFamily="82" charset="0"/>
              </a:rPr>
              <a:t>TYPES OF CSS 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Inline CSS refers to a method of applying ( CSS ) rules directly to individual HTML elements using the style attribute within the element’s opening tag 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CSS  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Internal CSS also known as embedded CSS , is a method of applying styles to a web page by including CSS rules directly within the HTML document itself 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INTERNAL CSS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 CSS refers to a method of styling web pages where the CSS rules are defined in a separate file with a . CSS extension and then linked to one are more HTML documents 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EXTERNAL CSS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90</TotalTime>
  <Words>324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CSS PROJECT </vt:lpstr>
      <vt:lpstr>PROJECT  TITLE</vt:lpstr>
      <vt:lpstr>AGENDA</vt:lpstr>
      <vt:lpstr>INTRODUCTION</vt:lpstr>
      <vt:lpstr>Why CSS ?</vt:lpstr>
      <vt:lpstr>TYPES OF CSS </vt:lpstr>
      <vt:lpstr>INLINE CSS  </vt:lpstr>
      <vt:lpstr>INTERNAL CSS </vt:lpstr>
      <vt:lpstr>EXTERNAL CSS </vt:lpstr>
      <vt:lpstr>CSS SYNTAX &amp; EXAMPLE</vt:lpstr>
      <vt:lpstr>ADVANCED CSS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PROJECT</dc:title>
  <dc:creator>Super User</dc:creator>
  <cp:lastModifiedBy>Super User</cp:lastModifiedBy>
  <cp:revision>17</cp:revision>
  <dcterms:created xsi:type="dcterms:W3CDTF">2025-08-28T07:58:34Z</dcterms:created>
  <dcterms:modified xsi:type="dcterms:W3CDTF">2025-08-29T05:50:09Z</dcterms:modified>
</cp:coreProperties>
</file>