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0" r:id="rId2"/>
  </p:sldIdLst>
  <p:sldSz cx="10799763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514"/>
  </p:normalViewPr>
  <p:slideViewPr>
    <p:cSldViewPr snapToGrid="0" snapToObjects="1">
      <p:cViewPr>
        <p:scale>
          <a:sx n="85" d="100"/>
          <a:sy n="85" d="100"/>
        </p:scale>
        <p:origin x="6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0F489-42BD-EC4D-A9C3-D3F9B977B04E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A40D1-7559-B04E-ACF4-5255E2C246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97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1974-484C-554E-814F-3E6353CB059C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A446-E743-D54A-B042-F519EA57D8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1974-484C-554E-814F-3E6353CB059C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A446-E743-D54A-B042-F519EA57D8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1974-484C-554E-814F-3E6353CB059C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A446-E743-D54A-B042-F519EA57D8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1974-484C-554E-814F-3E6353CB059C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A446-E743-D54A-B042-F519EA57D8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1974-484C-554E-814F-3E6353CB059C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A446-E743-D54A-B042-F519EA57D8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1974-484C-554E-814F-3E6353CB059C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A446-E743-D54A-B042-F519EA57D8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1974-484C-554E-814F-3E6353CB059C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A446-E743-D54A-B042-F519EA57D8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1974-484C-554E-814F-3E6353CB059C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A446-E743-D54A-B042-F519EA57D8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1974-484C-554E-814F-3E6353CB059C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A446-E743-D54A-B042-F519EA57D8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1974-484C-554E-814F-3E6353CB059C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A446-E743-D54A-B042-F519EA57D8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1974-484C-554E-814F-3E6353CB059C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A446-E743-D54A-B042-F519EA57D8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1974-484C-554E-814F-3E6353CB059C}" type="datetimeFigureOut">
              <a:rPr lang="en-CA" smtClean="0"/>
              <a:t>2017-11-19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A446-E743-D54A-B042-F519EA57D8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66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-2435"/>
            <a:ext cx="1949395" cy="7199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155" dirty="0">
              <a:solidFill>
                <a:schemeClr val="tx2">
                  <a:lumMod val="60000"/>
                  <a:lumOff val="40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88876" y="1582130"/>
            <a:ext cx="4030182" cy="4030182"/>
            <a:chOff x="824177" y="1593484"/>
            <a:chExt cx="4030182" cy="4030182"/>
          </a:xfrm>
        </p:grpSpPr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824177" y="1593484"/>
              <a:ext cx="4030182" cy="4030182"/>
            </a:xfrm>
            <a:prstGeom prst="ellipse">
              <a:avLst/>
            </a:prstGeom>
            <a:solidFill>
              <a:schemeClr val="accent4">
                <a:lumMod val="9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152400" dist="38100" dir="5400000" algn="t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2520" b="1" dirty="0">
                <a:solidFill>
                  <a:schemeClr val="accent3">
                    <a:lumMod val="7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79766" y="3237015"/>
              <a:ext cx="2919002" cy="738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199" dirty="0">
                  <a:solidFill>
                    <a:schemeClr val="bg1"/>
                  </a:solidFill>
                  <a:latin typeface="Pacifico" charset="0"/>
                  <a:ea typeface="Pacifico" charset="0"/>
                  <a:cs typeface="Pacifico" charset="0"/>
                </a:rPr>
                <a:t>BloxOffice</a:t>
              </a:r>
              <a:endParaRPr lang="en-CA" sz="2100" dirty="0">
                <a:solidFill>
                  <a:schemeClr val="bg1"/>
                </a:solidFill>
                <a:latin typeface="Pacifico" charset="0"/>
                <a:ea typeface="Pacifico" charset="0"/>
                <a:cs typeface="Pacifico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37966" y="3031826"/>
            <a:ext cx="4154357" cy="112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359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Event tickets built on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19274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ox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8C5B8"/>
      </a:accent1>
      <a:accent2>
        <a:srgbClr val="FFC69D"/>
      </a:accent2>
      <a:accent3>
        <a:srgbClr val="FFD99C"/>
      </a:accent3>
      <a:accent4>
        <a:srgbClr val="FF9F9E"/>
      </a:accent4>
      <a:accent5>
        <a:srgbClr val="2A887A"/>
      </a:accent5>
      <a:accent6>
        <a:srgbClr val="D98545"/>
      </a:accent6>
      <a:hlink>
        <a:srgbClr val="D9A143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5520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Open Sans Light</vt:lpstr>
      <vt:lpstr>Open Sans SemiBold</vt:lpstr>
      <vt:lpstr>Pacifico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Brown</dc:creator>
  <cp:lastModifiedBy>Jason Brown</cp:lastModifiedBy>
  <cp:revision>104</cp:revision>
  <dcterms:created xsi:type="dcterms:W3CDTF">2017-01-31T19:13:10Z</dcterms:created>
  <dcterms:modified xsi:type="dcterms:W3CDTF">2017-11-19T08:46:55Z</dcterms:modified>
</cp:coreProperties>
</file>