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556" y="-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C4B65E-7FF5-4ABB-3D0C-53E77B607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113DA07-D532-7A9F-9523-8C02660C3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A78AB3-D14A-254E-59E7-BED331F7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5679A0-8037-CE9C-0CD9-1407870E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64BFA-AD3B-F260-8EF8-494097F6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94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BE4205-9534-73AB-9DB8-86FB16B9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FAB1BB5-0E20-CC18-B8F8-55BFC0A6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2570EE-A2F5-E243-C444-5908EA60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9F301C-83F4-55F4-BF6B-B0937367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3A46AA-9E1D-8DF2-5C05-D90E94C0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591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DE0C9C-6C41-961D-443C-204946B1C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7CE869-2A4F-6E93-E391-8E948C479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62DDC0-EC3A-1763-A33E-B73B2AC2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8648C5-0181-4494-7002-2FBBFB7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2E9D34-97D5-A69F-8068-62A74477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00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57AED-997F-135B-FA5A-620B60F77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D92D0C-C208-0996-8234-CAAD8643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0637B3-B1DE-B60E-40D0-69BEBAE1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24EF65-AD8F-CCF5-EB63-725A7735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C7ACE4-2905-FDBF-7AE9-F23B7F1F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050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1F8F2B-DC10-EBBB-D612-F44B2EB81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4306A45-CB9E-1089-EC45-9E8BCDA7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AB4DE8-0E0E-6912-B113-25F3A232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730D92-ADDE-7268-636E-8E1769E0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827F80-9D12-FC84-D362-E7D7E5B9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56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6A7D2B-E10A-0B81-0455-92CA6BB61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D88A8B-EDEA-1B79-A653-461C4199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1C218C-CE97-2B00-B86E-20CEA2C55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7856C7-35DB-6069-A9F8-79B37D33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0ED487-2570-8D86-486A-2D12F2BA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5A2E46D-2470-3265-2313-DDFE00A5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16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3B7D7-2180-B600-1ABC-77E61037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0FB2F9-8225-6505-C48B-2DE166915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27B35E4-B222-A0A1-1F76-02C4E94F8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D727CD2-C553-B043-A003-6552777A7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D146BBC-9A3A-71E7-CF31-B0DEB2673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3FE5975-5152-F4BD-21C4-2FE6678D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32E225C-8398-D4FE-DCE0-420CBCD2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EA2BF14-1174-EE60-83AB-E64D8614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6970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7644D-E630-28CC-CF95-5FB5C2BE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68B9881-0186-DEA7-498B-9A25EDCB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E255DA-BBB2-8A7A-84D8-1D7AA6C2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CF64D15-A74A-E8EB-8874-DE999B13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3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ABFBFC0-91B1-3376-1862-83323553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E086D92-66FC-4056-35FB-D47651D95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D36855-6F15-FFF5-FF2D-BA17FCB8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07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4ECF4-9B2D-9AC3-32A1-8221DE0C4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ED2476-E369-8898-FCC0-356B817B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C8BBF2-294F-AF9B-391F-167A16569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0BBFD7B-77B9-983C-421B-9CB569A5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D817C8-5495-6C3C-C48F-1B5A3EB1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F06FB2F-309E-8B9D-6987-E405AB17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81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BD2203-1CE1-8DD0-250A-3EB7D58C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D9534-2316-402A-4892-D29421114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08F57B-4302-A882-773B-920020BB5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F5A347-4534-B194-6BD1-C1DF5D1F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D0081D-90A0-044C-7CD0-8E918638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CCB768-CD5A-DFE2-0990-C24E51A3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96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6B80FC-6EA3-181E-DE1D-AB52994A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4B8ABE-A359-5A03-E2A7-CE573F326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A9915E-99BF-C3F8-E047-B0BB633DD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C4AB4-8011-4124-A3B0-B17BDDE13B4B}" type="datetimeFigureOut">
              <a:rPr lang="it-IT" smtClean="0"/>
              <a:t>2024/07/11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8F15BF-77DF-89AF-F948-63D7C7DD9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DBE3F0-B628-B394-B66F-9A2718491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A3D6B-6746-4DFF-8DF5-2D0F4999FBF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912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A22E30BB-CCD1-8D95-1807-7BC2F876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77" y="1592826"/>
            <a:ext cx="1794123" cy="388865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68F223E-BB22-3E88-CDC9-A48655FD7438}"/>
              </a:ext>
            </a:extLst>
          </p:cNvPr>
          <p:cNvSpPr txBox="1"/>
          <p:nvPr/>
        </p:nvSpPr>
        <p:spPr>
          <a:xfrm>
            <a:off x="6994212" y="694839"/>
            <a:ext cx="25352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Inserisci un nuovo reparto</a:t>
            </a:r>
          </a:p>
          <a:p>
            <a:pPr algn="ctr"/>
            <a:r>
              <a:rPr lang="it-IT" dirty="0"/>
              <a:t>per la tua rubrica.</a:t>
            </a:r>
          </a:p>
          <a:p>
            <a:pPr algn="ctr"/>
            <a:r>
              <a:rPr lang="it-IT" dirty="0"/>
              <a:t>All’interno potrai poi</a:t>
            </a:r>
          </a:p>
          <a:p>
            <a:pPr algn="ctr"/>
            <a:r>
              <a:rPr lang="it-IT" dirty="0"/>
              <a:t>andare a registrare gli interni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1F9677F-3E1D-510B-0A8B-E5232B6CAF44}"/>
              </a:ext>
            </a:extLst>
          </p:cNvPr>
          <p:cNvSpPr txBox="1"/>
          <p:nvPr/>
        </p:nvSpPr>
        <p:spPr>
          <a:xfrm>
            <a:off x="6480438" y="2118401"/>
            <a:ext cx="1693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Accedi agli interni </a:t>
            </a:r>
          </a:p>
          <a:p>
            <a:pPr algn="ctr"/>
            <a:r>
              <a:rPr lang="it-IT" dirty="0"/>
              <a:t>del reparto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F2147FE-C7A6-D4DD-27D1-713ECF14E624}"/>
              </a:ext>
            </a:extLst>
          </p:cNvPr>
          <p:cNvSpPr txBox="1"/>
          <p:nvPr/>
        </p:nvSpPr>
        <p:spPr>
          <a:xfrm>
            <a:off x="2832843" y="747351"/>
            <a:ext cx="2686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Esporta/importa la tua rubrica </a:t>
            </a:r>
          </a:p>
          <a:p>
            <a:pPr algn="ctr"/>
            <a:r>
              <a:rPr lang="it-IT" dirty="0"/>
              <a:t>e i tuoi documenti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04EE9AA-9A70-1313-4A5C-DB3C17649DE2}"/>
              </a:ext>
            </a:extLst>
          </p:cNvPr>
          <p:cNvSpPr txBox="1"/>
          <p:nvPr/>
        </p:nvSpPr>
        <p:spPr>
          <a:xfrm>
            <a:off x="6150872" y="4432690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Visualizza i </a:t>
            </a:r>
          </a:p>
          <a:p>
            <a:pPr algn="ctr"/>
            <a:r>
              <a:rPr lang="it-IT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documenti caricati</a:t>
            </a:r>
          </a:p>
        </p:txBody>
      </p:sp>
      <p:sp>
        <p:nvSpPr>
          <p:cNvPr id="56" name="Figura a mano libera: forma 55">
            <a:extLst>
              <a:ext uri="{FF2B5EF4-FFF2-40B4-BE49-F238E27FC236}">
                <a16:creationId xmlns:a16="http://schemas.microsoft.com/office/drawing/2014/main" id="{64CF758D-7EF3-509D-842A-A0BCB82020AF}"/>
              </a:ext>
            </a:extLst>
          </p:cNvPr>
          <p:cNvSpPr/>
          <p:nvPr/>
        </p:nvSpPr>
        <p:spPr>
          <a:xfrm>
            <a:off x="3454725" y="1327355"/>
            <a:ext cx="891133" cy="873735"/>
          </a:xfrm>
          <a:custGeom>
            <a:avLst/>
            <a:gdLst>
              <a:gd name="connsiteX0" fmla="*/ 891133 w 891133"/>
              <a:gd name="connsiteY0" fmla="*/ 589935 h 873735"/>
              <a:gd name="connsiteX1" fmla="*/ 35726 w 891133"/>
              <a:gd name="connsiteY1" fmla="*/ 845574 h 873735"/>
              <a:gd name="connsiteX2" fmla="*/ 242204 w 891133"/>
              <a:gd name="connsiteY2" fmla="*/ 0 h 873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1133" h="873735">
                <a:moveTo>
                  <a:pt x="891133" y="589935"/>
                </a:moveTo>
                <a:cubicBezTo>
                  <a:pt x="517507" y="766915"/>
                  <a:pt x="143881" y="943896"/>
                  <a:pt x="35726" y="845574"/>
                </a:cubicBezTo>
                <a:cubicBezTo>
                  <a:pt x="-72429" y="747252"/>
                  <a:pt x="84887" y="373626"/>
                  <a:pt x="242204" y="0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Figura a mano libera: forma 58">
            <a:extLst>
              <a:ext uri="{FF2B5EF4-FFF2-40B4-BE49-F238E27FC236}">
                <a16:creationId xmlns:a16="http://schemas.microsoft.com/office/drawing/2014/main" id="{175A838D-20EB-3EDB-8FD6-71218156E5FC}"/>
              </a:ext>
            </a:extLst>
          </p:cNvPr>
          <p:cNvSpPr/>
          <p:nvPr/>
        </p:nvSpPr>
        <p:spPr>
          <a:xfrm>
            <a:off x="6037006" y="916636"/>
            <a:ext cx="1288026" cy="961325"/>
          </a:xfrm>
          <a:custGeom>
            <a:avLst/>
            <a:gdLst>
              <a:gd name="connsiteX0" fmla="*/ 0 w 1288026"/>
              <a:gd name="connsiteY0" fmla="*/ 961325 h 961325"/>
              <a:gd name="connsiteX1" fmla="*/ 786581 w 1288026"/>
              <a:gd name="connsiteY1" fmla="*/ 37093 h 961325"/>
              <a:gd name="connsiteX2" fmla="*/ 1288026 w 1288026"/>
              <a:gd name="connsiteY2" fmla="*/ 253403 h 96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8026" h="961325">
                <a:moveTo>
                  <a:pt x="0" y="961325"/>
                </a:moveTo>
                <a:cubicBezTo>
                  <a:pt x="285955" y="558202"/>
                  <a:pt x="571910" y="155080"/>
                  <a:pt x="786581" y="37093"/>
                </a:cubicBezTo>
                <a:cubicBezTo>
                  <a:pt x="1001252" y="-80894"/>
                  <a:pt x="1122516" y="107558"/>
                  <a:pt x="1288026" y="253403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0" name="Figura a mano libera: forma 59">
            <a:extLst>
              <a:ext uri="{FF2B5EF4-FFF2-40B4-BE49-F238E27FC236}">
                <a16:creationId xmlns:a16="http://schemas.microsoft.com/office/drawing/2014/main" id="{4697BE94-FF65-A9B9-9457-DE8E1AAF55A4}"/>
              </a:ext>
            </a:extLst>
          </p:cNvPr>
          <p:cNvSpPr/>
          <p:nvPr/>
        </p:nvSpPr>
        <p:spPr>
          <a:xfrm>
            <a:off x="5928851" y="2241976"/>
            <a:ext cx="875071" cy="794798"/>
          </a:xfrm>
          <a:custGeom>
            <a:avLst/>
            <a:gdLst>
              <a:gd name="connsiteX0" fmla="*/ 0 w 875071"/>
              <a:gd name="connsiteY0" fmla="*/ 422566 h 794798"/>
              <a:gd name="connsiteX1" fmla="*/ 373626 w 875071"/>
              <a:gd name="connsiteY1" fmla="*/ 9611 h 794798"/>
              <a:gd name="connsiteX2" fmla="*/ 521110 w 875071"/>
              <a:gd name="connsiteY2" fmla="*/ 786360 h 794798"/>
              <a:gd name="connsiteX3" fmla="*/ 875071 w 875071"/>
              <a:gd name="connsiteY3" fmla="*/ 353740 h 794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5071" h="794798">
                <a:moveTo>
                  <a:pt x="0" y="422566"/>
                </a:moveTo>
                <a:cubicBezTo>
                  <a:pt x="143387" y="185772"/>
                  <a:pt x="286774" y="-51021"/>
                  <a:pt x="373626" y="9611"/>
                </a:cubicBezTo>
                <a:cubicBezTo>
                  <a:pt x="460478" y="70243"/>
                  <a:pt x="437536" y="729005"/>
                  <a:pt x="521110" y="786360"/>
                </a:cubicBezTo>
                <a:cubicBezTo>
                  <a:pt x="604684" y="843715"/>
                  <a:pt x="739877" y="598727"/>
                  <a:pt x="875071" y="353740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igura a mano libera: forma 60">
            <a:extLst>
              <a:ext uri="{FF2B5EF4-FFF2-40B4-BE49-F238E27FC236}">
                <a16:creationId xmlns:a16="http://schemas.microsoft.com/office/drawing/2014/main" id="{BF9D8D86-AB3B-48C6-5FBF-28605B8DE79F}"/>
              </a:ext>
            </a:extLst>
          </p:cNvPr>
          <p:cNvSpPr/>
          <p:nvPr/>
        </p:nvSpPr>
        <p:spPr>
          <a:xfrm>
            <a:off x="5820696" y="4906297"/>
            <a:ext cx="741742" cy="545690"/>
          </a:xfrm>
          <a:custGeom>
            <a:avLst/>
            <a:gdLst>
              <a:gd name="connsiteX0" fmla="*/ 0 w 741742"/>
              <a:gd name="connsiteY0" fmla="*/ 412955 h 545690"/>
              <a:gd name="connsiteX1" fmla="*/ 668594 w 741742"/>
              <a:gd name="connsiteY1" fmla="*/ 521110 h 545690"/>
              <a:gd name="connsiteX2" fmla="*/ 737420 w 741742"/>
              <a:gd name="connsiteY2" fmla="*/ 0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742" h="545690">
                <a:moveTo>
                  <a:pt x="0" y="412955"/>
                </a:moveTo>
                <a:cubicBezTo>
                  <a:pt x="272845" y="501445"/>
                  <a:pt x="545691" y="589936"/>
                  <a:pt x="668594" y="521110"/>
                </a:cubicBezTo>
                <a:cubicBezTo>
                  <a:pt x="791497" y="452284"/>
                  <a:pt x="717755" y="80297"/>
                  <a:pt x="737420" y="0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igura a mano libera: forma 62">
            <a:extLst>
              <a:ext uri="{FF2B5EF4-FFF2-40B4-BE49-F238E27FC236}">
                <a16:creationId xmlns:a16="http://schemas.microsoft.com/office/drawing/2014/main" id="{BFEA31C1-4A4D-7D41-BB8D-D1EB77C2EDB6}"/>
              </a:ext>
            </a:extLst>
          </p:cNvPr>
          <p:cNvSpPr/>
          <p:nvPr/>
        </p:nvSpPr>
        <p:spPr>
          <a:xfrm>
            <a:off x="3716594" y="2201288"/>
            <a:ext cx="1248093" cy="1446480"/>
          </a:xfrm>
          <a:custGeom>
            <a:avLst/>
            <a:gdLst>
              <a:gd name="connsiteX0" fmla="*/ 1229032 w 1248093"/>
              <a:gd name="connsiteY0" fmla="*/ 10970 h 1446480"/>
              <a:gd name="connsiteX1" fmla="*/ 1170038 w 1248093"/>
              <a:gd name="connsiteY1" fmla="*/ 20802 h 1446480"/>
              <a:gd name="connsiteX2" fmla="*/ 88490 w 1248093"/>
              <a:gd name="connsiteY2" fmla="*/ 423925 h 1446480"/>
              <a:gd name="connsiteX3" fmla="*/ 344129 w 1248093"/>
              <a:gd name="connsiteY3" fmla="*/ 945035 h 1446480"/>
              <a:gd name="connsiteX4" fmla="*/ 0 w 1248093"/>
              <a:gd name="connsiteY4" fmla="*/ 1446480 h 1446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8093" h="1446480">
                <a:moveTo>
                  <a:pt x="1229032" y="10970"/>
                </a:moveTo>
                <a:cubicBezTo>
                  <a:pt x="1294580" y="-18527"/>
                  <a:pt x="1170038" y="20802"/>
                  <a:pt x="1170038" y="20802"/>
                </a:cubicBezTo>
                <a:cubicBezTo>
                  <a:pt x="979948" y="89628"/>
                  <a:pt x="226141" y="269886"/>
                  <a:pt x="88490" y="423925"/>
                </a:cubicBezTo>
                <a:cubicBezTo>
                  <a:pt x="-49162" y="577964"/>
                  <a:pt x="358877" y="774609"/>
                  <a:pt x="344129" y="945035"/>
                </a:cubicBezTo>
                <a:cubicBezTo>
                  <a:pt x="329381" y="1115461"/>
                  <a:pt x="0" y="1446480"/>
                  <a:pt x="0" y="1446480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5C82C63-C5E0-9F12-8008-07AC849C3B75}"/>
              </a:ext>
            </a:extLst>
          </p:cNvPr>
          <p:cNvSpPr txBox="1"/>
          <p:nvPr/>
        </p:nvSpPr>
        <p:spPr>
          <a:xfrm>
            <a:off x="2762964" y="3637936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Cerca un numero</a:t>
            </a:r>
          </a:p>
        </p:txBody>
      </p:sp>
    </p:spTree>
    <p:extLst>
      <p:ext uri="{BB962C8B-B14F-4D97-AF65-F5344CB8AC3E}">
        <p14:creationId xmlns:p14="http://schemas.microsoft.com/office/powerpoint/2010/main" val="135951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F3F46208-DD13-B690-B44C-138C45DAB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80" y="1553497"/>
            <a:ext cx="1794123" cy="3888658"/>
          </a:xfrm>
          <a:prstGeom prst="rect">
            <a:avLst/>
          </a:prstGeom>
        </p:spPr>
      </p:pic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39EC0777-66DD-EFDC-3EE3-47A01B4BDF8F}"/>
              </a:ext>
            </a:extLst>
          </p:cNvPr>
          <p:cNvSpPr/>
          <p:nvPr/>
        </p:nvSpPr>
        <p:spPr>
          <a:xfrm>
            <a:off x="4071057" y="1238867"/>
            <a:ext cx="1228531" cy="1170038"/>
          </a:xfrm>
          <a:custGeom>
            <a:avLst/>
            <a:gdLst>
              <a:gd name="connsiteX0" fmla="*/ 1326854 w 1326854"/>
              <a:gd name="connsiteY0" fmla="*/ 1012722 h 1276191"/>
              <a:gd name="connsiteX1" fmla="*/ 38828 w 1326854"/>
              <a:gd name="connsiteY1" fmla="*/ 1209367 h 1276191"/>
              <a:gd name="connsiteX2" fmla="*/ 461615 w 1326854"/>
              <a:gd name="connsiteY2" fmla="*/ 0 h 127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6854" h="1276191">
                <a:moveTo>
                  <a:pt x="1326854" y="1012722"/>
                </a:moveTo>
                <a:cubicBezTo>
                  <a:pt x="754944" y="1195438"/>
                  <a:pt x="183034" y="1378154"/>
                  <a:pt x="38828" y="1209367"/>
                </a:cubicBezTo>
                <a:cubicBezTo>
                  <a:pt x="-105378" y="1040580"/>
                  <a:pt x="178118" y="520290"/>
                  <a:pt x="461615" y="0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4473FCB-623E-1563-87E7-C9C20F00F371}"/>
              </a:ext>
            </a:extLst>
          </p:cNvPr>
          <p:cNvSpPr txBox="1"/>
          <p:nvPr/>
        </p:nvSpPr>
        <p:spPr>
          <a:xfrm>
            <a:off x="3550391" y="715647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Cambia l’immagine</a:t>
            </a:r>
          </a:p>
          <a:p>
            <a:pPr algn="ctr"/>
            <a:r>
              <a:rPr lang="it-IT" dirty="0"/>
              <a:t>del reparto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B1DD3D-D0C8-3F9E-DD86-73BE4663DACC}"/>
              </a:ext>
            </a:extLst>
          </p:cNvPr>
          <p:cNvSpPr txBox="1"/>
          <p:nvPr/>
        </p:nvSpPr>
        <p:spPr>
          <a:xfrm>
            <a:off x="5673127" y="669480"/>
            <a:ext cx="1664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Modifica / elimina</a:t>
            </a: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A3E8A773-4AF8-B806-E27D-3A90FF24A584}"/>
              </a:ext>
            </a:extLst>
          </p:cNvPr>
          <p:cNvSpPr/>
          <p:nvPr/>
        </p:nvSpPr>
        <p:spPr>
          <a:xfrm>
            <a:off x="6302478" y="1052052"/>
            <a:ext cx="434666" cy="825909"/>
          </a:xfrm>
          <a:custGeom>
            <a:avLst/>
            <a:gdLst>
              <a:gd name="connsiteX0" fmla="*/ 0 w 434666"/>
              <a:gd name="connsiteY0" fmla="*/ 825909 h 825909"/>
              <a:gd name="connsiteX1" fmla="*/ 432619 w 434666"/>
              <a:gd name="connsiteY1" fmla="*/ 658761 h 825909"/>
              <a:gd name="connsiteX2" fmla="*/ 206477 w 434666"/>
              <a:gd name="connsiteY2" fmla="*/ 0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4666" h="825909">
                <a:moveTo>
                  <a:pt x="0" y="825909"/>
                </a:moveTo>
                <a:cubicBezTo>
                  <a:pt x="199103" y="811160"/>
                  <a:pt x="398206" y="796412"/>
                  <a:pt x="432619" y="658761"/>
                </a:cubicBezTo>
                <a:cubicBezTo>
                  <a:pt x="467032" y="521110"/>
                  <a:pt x="54077" y="19664"/>
                  <a:pt x="206477" y="0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BD7F91B8-C6DC-E3DE-0E16-D2195AAC7A13}"/>
              </a:ext>
            </a:extLst>
          </p:cNvPr>
          <p:cNvSpPr/>
          <p:nvPr/>
        </p:nvSpPr>
        <p:spPr>
          <a:xfrm>
            <a:off x="3864078" y="2595716"/>
            <a:ext cx="1317523" cy="491613"/>
          </a:xfrm>
          <a:custGeom>
            <a:avLst/>
            <a:gdLst>
              <a:gd name="connsiteX0" fmla="*/ 1317523 w 1317523"/>
              <a:gd name="connsiteY0" fmla="*/ 0 h 491613"/>
              <a:gd name="connsiteX1" fmla="*/ 275304 w 1317523"/>
              <a:gd name="connsiteY1" fmla="*/ 137652 h 491613"/>
              <a:gd name="connsiteX2" fmla="*/ 0 w 1317523"/>
              <a:gd name="connsiteY2" fmla="*/ 491613 h 491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7523" h="491613">
                <a:moveTo>
                  <a:pt x="1317523" y="0"/>
                </a:moveTo>
                <a:cubicBezTo>
                  <a:pt x="906207" y="27858"/>
                  <a:pt x="494891" y="55717"/>
                  <a:pt x="275304" y="137652"/>
                </a:cubicBezTo>
                <a:cubicBezTo>
                  <a:pt x="55717" y="219587"/>
                  <a:pt x="31135" y="363794"/>
                  <a:pt x="0" y="491613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DE2298E-EF8C-A1D2-A881-FDF9C9A4FB37}"/>
              </a:ext>
            </a:extLst>
          </p:cNvPr>
          <p:cNvSpPr txBox="1"/>
          <p:nvPr/>
        </p:nvSpPr>
        <p:spPr>
          <a:xfrm>
            <a:off x="3102627" y="3140700"/>
            <a:ext cx="1382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Inserisci un </a:t>
            </a:r>
          </a:p>
          <a:p>
            <a:pPr algn="ctr"/>
            <a:r>
              <a:rPr lang="it-IT" dirty="0"/>
              <a:t>nuovo numero</a:t>
            </a: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FF78D47-92A2-DE8F-8D12-009989EE671D}"/>
              </a:ext>
            </a:extLst>
          </p:cNvPr>
          <p:cNvSpPr/>
          <p:nvPr/>
        </p:nvSpPr>
        <p:spPr>
          <a:xfrm>
            <a:off x="5771535" y="2141252"/>
            <a:ext cx="1140542" cy="415136"/>
          </a:xfrm>
          <a:custGeom>
            <a:avLst/>
            <a:gdLst>
              <a:gd name="connsiteX0" fmla="*/ 0 w 1140542"/>
              <a:gd name="connsiteY0" fmla="*/ 415136 h 415136"/>
              <a:gd name="connsiteX1" fmla="*/ 973394 w 1140542"/>
              <a:gd name="connsiteY1" fmla="*/ 2181 h 415136"/>
              <a:gd name="connsiteX2" fmla="*/ 1140542 w 1140542"/>
              <a:gd name="connsiteY2" fmla="*/ 287316 h 41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542" h="415136">
                <a:moveTo>
                  <a:pt x="0" y="415136"/>
                </a:moveTo>
                <a:cubicBezTo>
                  <a:pt x="391652" y="219310"/>
                  <a:pt x="783304" y="23484"/>
                  <a:pt x="973394" y="2181"/>
                </a:cubicBezTo>
                <a:cubicBezTo>
                  <a:pt x="1163484" y="-19122"/>
                  <a:pt x="1096297" y="118529"/>
                  <a:pt x="1140542" y="287316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E92B6CA-8D51-8C94-1910-FF4A4977767C}"/>
              </a:ext>
            </a:extLst>
          </p:cNvPr>
          <p:cNvSpPr txBox="1"/>
          <p:nvPr/>
        </p:nvSpPr>
        <p:spPr>
          <a:xfrm>
            <a:off x="6475008" y="2411868"/>
            <a:ext cx="20954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Inserisci un nuovo</a:t>
            </a:r>
          </a:p>
          <a:p>
            <a:pPr algn="ctr"/>
            <a:r>
              <a:rPr lang="it-IT" dirty="0"/>
              <a:t>gruppo per organizzare</a:t>
            </a:r>
          </a:p>
          <a:p>
            <a:pPr algn="ctr"/>
            <a:r>
              <a:rPr lang="it-IT" dirty="0"/>
              <a:t>meglio i numeri</a:t>
            </a:r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98717DB5-D2C4-C2D8-1A43-DBE66F75A1C2}"/>
              </a:ext>
            </a:extLst>
          </p:cNvPr>
          <p:cNvSpPr/>
          <p:nvPr/>
        </p:nvSpPr>
        <p:spPr>
          <a:xfrm>
            <a:off x="6292645" y="4345858"/>
            <a:ext cx="707923" cy="831837"/>
          </a:xfrm>
          <a:custGeom>
            <a:avLst/>
            <a:gdLst>
              <a:gd name="connsiteX0" fmla="*/ 0 w 707923"/>
              <a:gd name="connsiteY0" fmla="*/ 0 h 831837"/>
              <a:gd name="connsiteX1" fmla="*/ 353961 w 707923"/>
              <a:gd name="connsiteY1" fmla="*/ 825910 h 831837"/>
              <a:gd name="connsiteX2" fmla="*/ 707923 w 707923"/>
              <a:gd name="connsiteY2" fmla="*/ 373626 h 83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923" h="831837">
                <a:moveTo>
                  <a:pt x="0" y="0"/>
                </a:moveTo>
                <a:cubicBezTo>
                  <a:pt x="117987" y="381819"/>
                  <a:pt x="235974" y="763639"/>
                  <a:pt x="353961" y="825910"/>
                </a:cubicBezTo>
                <a:cubicBezTo>
                  <a:pt x="471948" y="888181"/>
                  <a:pt x="593213" y="440813"/>
                  <a:pt x="707923" y="373626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D1713DE-45BF-AFBE-1EAC-826B0744F160}"/>
              </a:ext>
            </a:extLst>
          </p:cNvPr>
          <p:cNvSpPr txBox="1"/>
          <p:nvPr/>
        </p:nvSpPr>
        <p:spPr>
          <a:xfrm>
            <a:off x="6622488" y="3937198"/>
            <a:ext cx="17385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Inserisci un nuovo</a:t>
            </a:r>
          </a:p>
          <a:p>
            <a:pPr algn="ctr"/>
            <a:r>
              <a:rPr lang="it-IT" dirty="0"/>
              <a:t>numero all’interno </a:t>
            </a:r>
          </a:p>
          <a:p>
            <a:pPr algn="ctr"/>
            <a:r>
              <a:rPr lang="it-IT" dirty="0"/>
              <a:t>del gruppo</a:t>
            </a:r>
          </a:p>
        </p:txBody>
      </p:sp>
      <p:sp>
        <p:nvSpPr>
          <p:cNvPr id="24" name="Figura a mano libera: forma 23">
            <a:extLst>
              <a:ext uri="{FF2B5EF4-FFF2-40B4-BE49-F238E27FC236}">
                <a16:creationId xmlns:a16="http://schemas.microsoft.com/office/drawing/2014/main" id="{A693D9F9-EBA2-652C-0736-133E21EA707E}"/>
              </a:ext>
            </a:extLst>
          </p:cNvPr>
          <p:cNvSpPr/>
          <p:nvPr/>
        </p:nvSpPr>
        <p:spPr>
          <a:xfrm>
            <a:off x="3963132" y="4355690"/>
            <a:ext cx="913668" cy="737420"/>
          </a:xfrm>
          <a:custGeom>
            <a:avLst/>
            <a:gdLst>
              <a:gd name="connsiteX0" fmla="*/ 913668 w 913668"/>
              <a:gd name="connsiteY0" fmla="*/ 0 h 737420"/>
              <a:gd name="connsiteX1" fmla="*/ 68094 w 913668"/>
              <a:gd name="connsiteY1" fmla="*/ 363794 h 737420"/>
              <a:gd name="connsiteX2" fmla="*/ 77926 w 913668"/>
              <a:gd name="connsiteY2" fmla="*/ 737420 h 737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3668" h="737420">
                <a:moveTo>
                  <a:pt x="913668" y="0"/>
                </a:moveTo>
                <a:cubicBezTo>
                  <a:pt x="560526" y="120445"/>
                  <a:pt x="207384" y="240891"/>
                  <a:pt x="68094" y="363794"/>
                </a:cubicBezTo>
                <a:cubicBezTo>
                  <a:pt x="-71196" y="486697"/>
                  <a:pt x="40236" y="671872"/>
                  <a:pt x="77926" y="737420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igura a mano libera: forma 24">
            <a:extLst>
              <a:ext uri="{FF2B5EF4-FFF2-40B4-BE49-F238E27FC236}">
                <a16:creationId xmlns:a16="http://schemas.microsoft.com/office/drawing/2014/main" id="{62D4725F-05D4-7FFB-62E6-08B218D374CE}"/>
              </a:ext>
            </a:extLst>
          </p:cNvPr>
          <p:cNvSpPr/>
          <p:nvPr/>
        </p:nvSpPr>
        <p:spPr>
          <a:xfrm>
            <a:off x="3709133" y="3941959"/>
            <a:ext cx="1482299" cy="1121654"/>
          </a:xfrm>
          <a:custGeom>
            <a:avLst/>
            <a:gdLst>
              <a:gd name="connsiteX0" fmla="*/ 1482299 w 1482299"/>
              <a:gd name="connsiteY0" fmla="*/ 30273 h 1121654"/>
              <a:gd name="connsiteX1" fmla="*/ 56621 w 1482299"/>
              <a:gd name="connsiteY1" fmla="*/ 138428 h 1121654"/>
              <a:gd name="connsiteX2" fmla="*/ 322092 w 1482299"/>
              <a:gd name="connsiteY2" fmla="*/ 1121654 h 112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299" h="1121654">
                <a:moveTo>
                  <a:pt x="1482299" y="30273"/>
                </a:moveTo>
                <a:cubicBezTo>
                  <a:pt x="866144" y="-6598"/>
                  <a:pt x="249989" y="-43469"/>
                  <a:pt x="56621" y="138428"/>
                </a:cubicBezTo>
                <a:cubicBezTo>
                  <a:pt x="-136747" y="320325"/>
                  <a:pt x="218853" y="961060"/>
                  <a:pt x="322092" y="1121654"/>
                </a:cubicBezTo>
              </a:path>
            </a:pathLst>
          </a:cu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8DF5163-2070-621A-1D42-BA22A6A52C2B}"/>
              </a:ext>
            </a:extLst>
          </p:cNvPr>
          <p:cNvSpPr txBox="1"/>
          <p:nvPr/>
        </p:nvSpPr>
        <p:spPr>
          <a:xfrm>
            <a:off x="2468823" y="5006023"/>
            <a:ext cx="2010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it-IT"/>
            </a:defPPr>
            <a:lvl1pPr>
              <a:defRPr sz="14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ctr"/>
            <a:r>
              <a:rPr lang="it-IT" dirty="0"/>
              <a:t>Premi a lungo per</a:t>
            </a:r>
          </a:p>
          <a:p>
            <a:pPr algn="ctr"/>
            <a:r>
              <a:rPr lang="it-IT" dirty="0"/>
              <a:t>modificare o eliminare</a:t>
            </a:r>
          </a:p>
        </p:txBody>
      </p:sp>
    </p:spTree>
    <p:extLst>
      <p:ext uri="{BB962C8B-B14F-4D97-AF65-F5344CB8AC3E}">
        <p14:creationId xmlns:p14="http://schemas.microsoft.com/office/powerpoint/2010/main" val="25209248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 Semibold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Del Sordo</dc:creator>
  <cp:lastModifiedBy>Francesco Del Sordo</cp:lastModifiedBy>
  <cp:revision>1</cp:revision>
  <dcterms:created xsi:type="dcterms:W3CDTF">2024-07-11T09:40:33Z</dcterms:created>
  <dcterms:modified xsi:type="dcterms:W3CDTF">2024-07-11T10:43:20Z</dcterms:modified>
</cp:coreProperties>
</file>