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3078163" cy="1800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>
        <p:scale>
          <a:sx n="200" d="100"/>
          <a:sy n="200" d="100"/>
        </p:scale>
        <p:origin x="-1404" y="-1218"/>
      </p:cViewPr>
      <p:guideLst>
        <p:guide orient="horz" pos="567"/>
        <p:guide pos="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66" y="559237"/>
            <a:ext cx="2616439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725" y="1020128"/>
            <a:ext cx="2154714" cy="460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673" y="72093"/>
            <a:ext cx="692587" cy="15360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12" y="72093"/>
            <a:ext cx="2026457" cy="15360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56" y="1156812"/>
            <a:ext cx="2616439" cy="3575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56" y="763013"/>
            <a:ext cx="2616439" cy="3937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08" y="420053"/>
            <a:ext cx="1359522" cy="118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4734" y="420053"/>
            <a:ext cx="1359522" cy="118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12" y="402967"/>
            <a:ext cx="1360057" cy="1679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12" y="570905"/>
            <a:ext cx="1360057" cy="1037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669" y="402967"/>
            <a:ext cx="1360591" cy="1679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669" y="570905"/>
            <a:ext cx="1360591" cy="1037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9" y="71676"/>
            <a:ext cx="1012694" cy="305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481" y="71676"/>
            <a:ext cx="1720779" cy="1536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09" y="376714"/>
            <a:ext cx="1012694" cy="1231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1" y="1260159"/>
            <a:ext cx="1846898" cy="1487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3341" y="160854"/>
            <a:ext cx="1846898" cy="10801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3341" y="1408928"/>
            <a:ext cx="1846898" cy="211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912" y="72093"/>
            <a:ext cx="2770347" cy="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12" y="420053"/>
            <a:ext cx="2770347" cy="118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908" y="1668543"/>
            <a:ext cx="7182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E32D-04FD-45CE-B08F-5E4DB391902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706" y="1668543"/>
            <a:ext cx="9747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6018" y="1668543"/>
            <a:ext cx="7182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DC5BD-6839-46E9-A9CB-9A950DCC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" y="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400" y="2027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609719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97162" y="234952"/>
            <a:ext cx="1878024" cy="1266577"/>
            <a:chOff x="597159" y="469903"/>
            <a:chExt cx="1878024" cy="2533152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97159" y="504079"/>
              <a:ext cx="1878024" cy="249897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9979" y="469903"/>
              <a:ext cx="976964" cy="970333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 flipV="1">
            <a:off x="1807564" y="784923"/>
            <a:ext cx="667622" cy="4887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780269" y="234952"/>
            <a:ext cx="796463" cy="1099905"/>
            <a:chOff x="1780269" y="469903"/>
            <a:chExt cx="79646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780269" y="469903"/>
              <a:ext cx="562717" cy="97033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342986" y="504079"/>
              <a:ext cx="233746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sp>
        <p:nvSpPr>
          <p:cNvPr id="38" name="Freeform 37"/>
          <p:cNvSpPr/>
          <p:nvPr/>
        </p:nvSpPr>
        <p:spPr>
          <a:xfrm>
            <a:off x="1733550" y="814388"/>
            <a:ext cx="820334" cy="628700"/>
          </a:xfrm>
          <a:custGeom>
            <a:avLst/>
            <a:gdLst>
              <a:gd name="connsiteX0" fmla="*/ 0 w 820334"/>
              <a:gd name="connsiteY0" fmla="*/ 0 h 628700"/>
              <a:gd name="connsiteX1" fmla="*/ 752475 w 820334"/>
              <a:gd name="connsiteY1" fmla="*/ 528637 h 628700"/>
              <a:gd name="connsiteX2" fmla="*/ 700088 w 820334"/>
              <a:gd name="connsiteY2" fmla="*/ 590550 h 628700"/>
              <a:gd name="connsiteX3" fmla="*/ 4763 w 820334"/>
              <a:gd name="connsiteY3" fmla="*/ 95250 h 628700"/>
              <a:gd name="connsiteX4" fmla="*/ 4763 w 820334"/>
              <a:gd name="connsiteY4" fmla="*/ 95250 h 628700"/>
              <a:gd name="connsiteX5" fmla="*/ 4763 w 820334"/>
              <a:gd name="connsiteY5" fmla="*/ 95250 h 6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334" h="628700">
                <a:moveTo>
                  <a:pt x="0" y="0"/>
                </a:moveTo>
                <a:cubicBezTo>
                  <a:pt x="317897" y="215106"/>
                  <a:pt x="635794" y="430212"/>
                  <a:pt x="752475" y="528637"/>
                </a:cubicBezTo>
                <a:cubicBezTo>
                  <a:pt x="869156" y="627062"/>
                  <a:pt x="824707" y="662781"/>
                  <a:pt x="700088" y="590550"/>
                </a:cubicBezTo>
                <a:cubicBezTo>
                  <a:pt x="575469" y="518319"/>
                  <a:pt x="4763" y="95250"/>
                  <a:pt x="4763" y="95250"/>
                </a:cubicBezTo>
                <a:lnTo>
                  <a:pt x="4763" y="95250"/>
                </a:lnTo>
                <a:lnTo>
                  <a:pt x="4763" y="95250"/>
                </a:ln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32359" y="814388"/>
            <a:ext cx="1942827" cy="687140"/>
            <a:chOff x="653028" y="1233705"/>
            <a:chExt cx="1942827" cy="137428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53028" y="1233705"/>
              <a:ext cx="862706" cy="2001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6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30" y="3601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7" y="2027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468064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438156" y="252040"/>
            <a:ext cx="2037033" cy="1249490"/>
            <a:chOff x="438153" y="504079"/>
            <a:chExt cx="2037033" cy="2498978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438153" y="504079"/>
              <a:ext cx="2037033" cy="249897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1427" y="504079"/>
              <a:ext cx="893635" cy="43204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 flipV="1">
            <a:off x="2087838" y="779917"/>
            <a:ext cx="432052" cy="496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71129" y="234952"/>
            <a:ext cx="605603" cy="1099905"/>
            <a:chOff x="1971129" y="469903"/>
            <a:chExt cx="60560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971129" y="469903"/>
              <a:ext cx="594179" cy="4662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553883" y="504079"/>
              <a:ext cx="22849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sp>
        <p:nvSpPr>
          <p:cNvPr id="38" name="Freeform 37"/>
          <p:cNvSpPr/>
          <p:nvPr/>
        </p:nvSpPr>
        <p:spPr>
          <a:xfrm rot="741341">
            <a:off x="1697548" y="708051"/>
            <a:ext cx="857041" cy="649379"/>
          </a:xfrm>
          <a:custGeom>
            <a:avLst/>
            <a:gdLst>
              <a:gd name="connsiteX0" fmla="*/ 0 w 820334"/>
              <a:gd name="connsiteY0" fmla="*/ 0 h 628700"/>
              <a:gd name="connsiteX1" fmla="*/ 752475 w 820334"/>
              <a:gd name="connsiteY1" fmla="*/ 528637 h 628700"/>
              <a:gd name="connsiteX2" fmla="*/ 700088 w 820334"/>
              <a:gd name="connsiteY2" fmla="*/ 590550 h 628700"/>
              <a:gd name="connsiteX3" fmla="*/ 4763 w 820334"/>
              <a:gd name="connsiteY3" fmla="*/ 95250 h 628700"/>
              <a:gd name="connsiteX4" fmla="*/ 4763 w 820334"/>
              <a:gd name="connsiteY4" fmla="*/ 95250 h 628700"/>
              <a:gd name="connsiteX5" fmla="*/ 4763 w 820334"/>
              <a:gd name="connsiteY5" fmla="*/ 95250 h 6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334" h="628700">
                <a:moveTo>
                  <a:pt x="0" y="0"/>
                </a:moveTo>
                <a:cubicBezTo>
                  <a:pt x="317897" y="215106"/>
                  <a:pt x="635794" y="430212"/>
                  <a:pt x="752475" y="528637"/>
                </a:cubicBezTo>
                <a:cubicBezTo>
                  <a:pt x="869156" y="627062"/>
                  <a:pt x="824707" y="662781"/>
                  <a:pt x="700088" y="590550"/>
                </a:cubicBezTo>
                <a:cubicBezTo>
                  <a:pt x="575469" y="518319"/>
                  <a:pt x="4763" y="95250"/>
                  <a:pt x="4763" y="95250"/>
                </a:cubicBezTo>
                <a:lnTo>
                  <a:pt x="4763" y="95250"/>
                </a:lnTo>
                <a:lnTo>
                  <a:pt x="4763" y="95250"/>
                </a:ln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01430" y="754747"/>
            <a:ext cx="1973756" cy="746781"/>
            <a:chOff x="622099" y="1114423"/>
            <a:chExt cx="1973756" cy="1493562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22099" y="1114423"/>
              <a:ext cx="677611" cy="14402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3601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7" y="2027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468064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32359" y="234951"/>
            <a:ext cx="1942831" cy="1266579"/>
            <a:chOff x="532356" y="469901"/>
            <a:chExt cx="1942831" cy="2533156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32356" y="504079"/>
              <a:ext cx="1942831" cy="249897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2356" y="469901"/>
              <a:ext cx="862706" cy="46622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 flipV="1">
            <a:off x="2043137" y="793448"/>
            <a:ext cx="476753" cy="4829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71129" y="234952"/>
            <a:ext cx="605603" cy="1099905"/>
            <a:chOff x="1971129" y="469903"/>
            <a:chExt cx="60560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971129" y="469903"/>
              <a:ext cx="594179" cy="4662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553883" y="504079"/>
              <a:ext cx="22849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1430" y="754747"/>
            <a:ext cx="1973756" cy="746781"/>
            <a:chOff x="622099" y="1114423"/>
            <a:chExt cx="1973756" cy="1493562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22099" y="1114423"/>
              <a:ext cx="677611" cy="14402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1752600" y="642938"/>
            <a:ext cx="751226" cy="780779"/>
          </a:xfrm>
          <a:custGeom>
            <a:avLst/>
            <a:gdLst>
              <a:gd name="connsiteX0" fmla="*/ 0 w 751226"/>
              <a:gd name="connsiteY0" fmla="*/ 0 h 780779"/>
              <a:gd name="connsiteX1" fmla="*/ 309563 w 751226"/>
              <a:gd name="connsiteY1" fmla="*/ 304800 h 780779"/>
              <a:gd name="connsiteX2" fmla="*/ 714375 w 751226"/>
              <a:gd name="connsiteY2" fmla="*/ 695325 h 780779"/>
              <a:gd name="connsiteX3" fmla="*/ 666750 w 751226"/>
              <a:gd name="connsiteY3" fmla="*/ 742950 h 780779"/>
              <a:gd name="connsiteX4" fmla="*/ 133350 w 751226"/>
              <a:gd name="connsiteY4" fmla="*/ 238125 h 78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226" h="780779">
                <a:moveTo>
                  <a:pt x="0" y="0"/>
                </a:moveTo>
                <a:lnTo>
                  <a:pt x="309563" y="304800"/>
                </a:lnTo>
                <a:cubicBezTo>
                  <a:pt x="428625" y="420687"/>
                  <a:pt x="654844" y="622300"/>
                  <a:pt x="714375" y="695325"/>
                </a:cubicBezTo>
                <a:cubicBezTo>
                  <a:pt x="773906" y="768350"/>
                  <a:pt x="763587" y="819150"/>
                  <a:pt x="666750" y="742950"/>
                </a:cubicBezTo>
                <a:cubicBezTo>
                  <a:pt x="569913" y="666750"/>
                  <a:pt x="351631" y="452437"/>
                  <a:pt x="133350" y="238125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3601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7" y="2027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468064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32359" y="234951"/>
            <a:ext cx="1942831" cy="1266579"/>
            <a:chOff x="532356" y="469901"/>
            <a:chExt cx="1942831" cy="2533156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32356" y="504079"/>
              <a:ext cx="1942831" cy="249897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2356" y="469901"/>
              <a:ext cx="862706" cy="46622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71129" y="234952"/>
            <a:ext cx="605603" cy="1099905"/>
            <a:chOff x="1971129" y="469903"/>
            <a:chExt cx="60560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971129" y="469903"/>
              <a:ext cx="594179" cy="4662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553883" y="504079"/>
              <a:ext cx="22849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1430" y="754747"/>
            <a:ext cx="1973756" cy="746781"/>
            <a:chOff x="622099" y="1114423"/>
            <a:chExt cx="1973756" cy="1493562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22099" y="1114423"/>
              <a:ext cx="677611" cy="14402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1752600" y="642938"/>
            <a:ext cx="732021" cy="786297"/>
          </a:xfrm>
          <a:custGeom>
            <a:avLst/>
            <a:gdLst>
              <a:gd name="connsiteX0" fmla="*/ 0 w 732021"/>
              <a:gd name="connsiteY0" fmla="*/ 0 h 786297"/>
              <a:gd name="connsiteX1" fmla="*/ 638175 w 732021"/>
              <a:gd name="connsiteY1" fmla="*/ 614362 h 786297"/>
              <a:gd name="connsiteX2" fmla="*/ 671513 w 732021"/>
              <a:gd name="connsiteY2" fmla="*/ 762000 h 786297"/>
              <a:gd name="connsiteX3" fmla="*/ 90488 w 732021"/>
              <a:gd name="connsiteY3" fmla="*/ 195262 h 78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021" h="786297">
                <a:moveTo>
                  <a:pt x="0" y="0"/>
                </a:moveTo>
                <a:cubicBezTo>
                  <a:pt x="263128" y="243681"/>
                  <a:pt x="526256" y="487362"/>
                  <a:pt x="638175" y="614362"/>
                </a:cubicBezTo>
                <a:cubicBezTo>
                  <a:pt x="750094" y="741362"/>
                  <a:pt x="762794" y="831850"/>
                  <a:pt x="671513" y="762000"/>
                </a:cubicBezTo>
                <a:cubicBezTo>
                  <a:pt x="580232" y="692150"/>
                  <a:pt x="335360" y="443706"/>
                  <a:pt x="90488" y="195262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043137" y="793448"/>
            <a:ext cx="476753" cy="4829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3601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7" y="2027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468064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32359" y="234951"/>
            <a:ext cx="1942831" cy="1266579"/>
            <a:chOff x="532356" y="469901"/>
            <a:chExt cx="1942831" cy="2533156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32356" y="504079"/>
              <a:ext cx="1942831" cy="249897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2356" y="469901"/>
              <a:ext cx="862706" cy="46622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71129" y="234952"/>
            <a:ext cx="605603" cy="1099905"/>
            <a:chOff x="1971129" y="469903"/>
            <a:chExt cx="60560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971129" y="469903"/>
              <a:ext cx="594179" cy="4662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553883" y="504079"/>
              <a:ext cx="22849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1430" y="754747"/>
            <a:ext cx="1973756" cy="746781"/>
            <a:chOff x="622099" y="1114423"/>
            <a:chExt cx="1973756" cy="1493562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22099" y="1114423"/>
              <a:ext cx="677611" cy="14402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1762125" y="652463"/>
            <a:ext cx="731705" cy="748259"/>
          </a:xfrm>
          <a:custGeom>
            <a:avLst/>
            <a:gdLst>
              <a:gd name="connsiteX0" fmla="*/ 0 w 731705"/>
              <a:gd name="connsiteY0" fmla="*/ 0 h 748259"/>
              <a:gd name="connsiteX1" fmla="*/ 681038 w 731705"/>
              <a:gd name="connsiteY1" fmla="*/ 642937 h 748259"/>
              <a:gd name="connsiteX2" fmla="*/ 638175 w 731705"/>
              <a:gd name="connsiteY2" fmla="*/ 723900 h 748259"/>
              <a:gd name="connsiteX3" fmla="*/ 290513 w 731705"/>
              <a:gd name="connsiteY3" fmla="*/ 395287 h 74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705" h="748259">
                <a:moveTo>
                  <a:pt x="0" y="0"/>
                </a:moveTo>
                <a:cubicBezTo>
                  <a:pt x="287338" y="261143"/>
                  <a:pt x="574676" y="522287"/>
                  <a:pt x="681038" y="642937"/>
                </a:cubicBezTo>
                <a:cubicBezTo>
                  <a:pt x="787401" y="763587"/>
                  <a:pt x="703263" y="765175"/>
                  <a:pt x="638175" y="723900"/>
                </a:cubicBezTo>
                <a:cubicBezTo>
                  <a:pt x="573088" y="682625"/>
                  <a:pt x="431800" y="538956"/>
                  <a:pt x="290513" y="395287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971129" y="754747"/>
            <a:ext cx="548762" cy="5216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3601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7" y="2027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468064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32359" y="234951"/>
            <a:ext cx="1942831" cy="1266579"/>
            <a:chOff x="532356" y="469901"/>
            <a:chExt cx="1942831" cy="2533156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32356" y="504079"/>
              <a:ext cx="1942831" cy="249897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2356" y="469901"/>
              <a:ext cx="862706" cy="46622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71129" y="234952"/>
            <a:ext cx="605603" cy="1099905"/>
            <a:chOff x="1971129" y="469903"/>
            <a:chExt cx="60560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971129" y="469903"/>
              <a:ext cx="594179" cy="4662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553883" y="504079"/>
              <a:ext cx="22849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1430" y="754747"/>
            <a:ext cx="1973756" cy="746781"/>
            <a:chOff x="622099" y="1114423"/>
            <a:chExt cx="1973756" cy="1493562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22099" y="1114423"/>
              <a:ext cx="677611" cy="14402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 flipV="1">
            <a:off x="2092297" y="876785"/>
            <a:ext cx="427594" cy="3995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1747838" y="619125"/>
            <a:ext cx="716174" cy="784402"/>
          </a:xfrm>
          <a:custGeom>
            <a:avLst/>
            <a:gdLst>
              <a:gd name="connsiteX0" fmla="*/ 0 w 716174"/>
              <a:gd name="connsiteY0" fmla="*/ 0 h 784402"/>
              <a:gd name="connsiteX1" fmla="*/ 333375 w 716174"/>
              <a:gd name="connsiteY1" fmla="*/ 333375 h 784402"/>
              <a:gd name="connsiteX2" fmla="*/ 685800 w 716174"/>
              <a:gd name="connsiteY2" fmla="*/ 695325 h 784402"/>
              <a:gd name="connsiteX3" fmla="*/ 633412 w 716174"/>
              <a:gd name="connsiteY3" fmla="*/ 747713 h 784402"/>
              <a:gd name="connsiteX4" fmla="*/ 119062 w 716174"/>
              <a:gd name="connsiteY4" fmla="*/ 223838 h 78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174" h="784402">
                <a:moveTo>
                  <a:pt x="0" y="0"/>
                </a:moveTo>
                <a:lnTo>
                  <a:pt x="333375" y="333375"/>
                </a:lnTo>
                <a:cubicBezTo>
                  <a:pt x="447675" y="449263"/>
                  <a:pt x="635794" y="626269"/>
                  <a:pt x="685800" y="695325"/>
                </a:cubicBezTo>
                <a:cubicBezTo>
                  <a:pt x="735806" y="764381"/>
                  <a:pt x="727868" y="826294"/>
                  <a:pt x="633412" y="747713"/>
                </a:cubicBezTo>
                <a:cubicBezTo>
                  <a:pt x="538956" y="669132"/>
                  <a:pt x="329009" y="446485"/>
                  <a:pt x="119062" y="223838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3601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7" y="2027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468064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32359" y="234951"/>
            <a:ext cx="1942831" cy="1266579"/>
            <a:chOff x="532356" y="469901"/>
            <a:chExt cx="1942831" cy="2533156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32356" y="504079"/>
              <a:ext cx="1942831" cy="249897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2356" y="469901"/>
              <a:ext cx="862706" cy="46622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71129" y="234952"/>
            <a:ext cx="605603" cy="1099905"/>
            <a:chOff x="1971129" y="469903"/>
            <a:chExt cx="60560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971129" y="469903"/>
              <a:ext cx="594179" cy="4662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553883" y="504079"/>
              <a:ext cx="22849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1430" y="754747"/>
            <a:ext cx="1973756" cy="746781"/>
            <a:chOff x="622099" y="1114423"/>
            <a:chExt cx="1973756" cy="1493562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22099" y="1114423"/>
              <a:ext cx="677611" cy="14402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 1"/>
          <p:cNvSpPr/>
          <p:nvPr/>
        </p:nvSpPr>
        <p:spPr>
          <a:xfrm>
            <a:off x="1752600" y="652463"/>
            <a:ext cx="767156" cy="798453"/>
          </a:xfrm>
          <a:custGeom>
            <a:avLst/>
            <a:gdLst>
              <a:gd name="connsiteX0" fmla="*/ 0 w 767156"/>
              <a:gd name="connsiteY0" fmla="*/ 0 h 798453"/>
              <a:gd name="connsiteX1" fmla="*/ 709613 w 767156"/>
              <a:gd name="connsiteY1" fmla="*/ 657225 h 798453"/>
              <a:gd name="connsiteX2" fmla="*/ 652463 w 767156"/>
              <a:gd name="connsiteY2" fmla="*/ 762000 h 798453"/>
              <a:gd name="connsiteX3" fmla="*/ 76200 w 767156"/>
              <a:gd name="connsiteY3" fmla="*/ 180975 h 79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156" h="798453">
                <a:moveTo>
                  <a:pt x="0" y="0"/>
                </a:moveTo>
                <a:cubicBezTo>
                  <a:pt x="300434" y="265112"/>
                  <a:pt x="600869" y="530225"/>
                  <a:pt x="709613" y="657225"/>
                </a:cubicBezTo>
                <a:cubicBezTo>
                  <a:pt x="818357" y="784225"/>
                  <a:pt x="758032" y="841375"/>
                  <a:pt x="652463" y="762000"/>
                </a:cubicBezTo>
                <a:cubicBezTo>
                  <a:pt x="546894" y="682625"/>
                  <a:pt x="311547" y="431800"/>
                  <a:pt x="76200" y="180975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115145" y="826757"/>
            <a:ext cx="404746" cy="4496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612080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" y="3601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97" y="20276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45" y="1334857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beleyur\Google Drive\Holger Goerlitz- IMPRS\PHD_2015\manuscripts\CPN\figures\640px-Haeckel_Chiroptera_Plecotus_auritus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27" y="468064"/>
            <a:ext cx="923173" cy="4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32359" y="234951"/>
            <a:ext cx="1942831" cy="1266579"/>
            <a:chOff x="532356" y="469901"/>
            <a:chExt cx="1942831" cy="2533156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32356" y="504079"/>
              <a:ext cx="1942831" cy="2498978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32356" y="469901"/>
              <a:ext cx="862706" cy="46622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71129" y="234952"/>
            <a:ext cx="605603" cy="1099905"/>
            <a:chOff x="1971129" y="469903"/>
            <a:chExt cx="605603" cy="2199810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971129" y="469903"/>
              <a:ext cx="594179" cy="46622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25" idx="0"/>
            </p:cNvCxnSpPr>
            <p:nvPr/>
          </p:nvCxnSpPr>
          <p:spPr>
            <a:xfrm>
              <a:off x="2553883" y="504079"/>
              <a:ext cx="22849" cy="2165634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181" y="1165911"/>
            <a:ext cx="1944215" cy="634314"/>
            <a:chOff x="43180" y="1399299"/>
            <a:chExt cx="1944215" cy="661370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43180" y="1470727"/>
              <a:ext cx="553981" cy="5767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180" y="1686751"/>
              <a:ext cx="553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3180" y="1888520"/>
              <a:ext cx="55908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04177" y="1399299"/>
              <a:ext cx="591130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Echo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981" y="1586654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Neighboring bat call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981" y="1802098"/>
              <a:ext cx="1377414" cy="25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Secondary echoes</a:t>
              </a:r>
              <a:endParaRPr lang="en-US" sz="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1430" y="754747"/>
            <a:ext cx="1973756" cy="746781"/>
            <a:chOff x="622099" y="1114423"/>
            <a:chExt cx="1973756" cy="1493562"/>
          </a:xfrm>
        </p:grpSpPr>
        <p:cxnSp>
          <p:nvCxnSpPr>
            <p:cNvPr id="70" name="Straight Connector 69"/>
            <p:cNvCxnSpPr/>
            <p:nvPr/>
          </p:nvCxnSpPr>
          <p:spPr>
            <a:xfrm flipV="1">
              <a:off x="622099" y="1114423"/>
              <a:ext cx="677611" cy="14402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3028" y="1258439"/>
              <a:ext cx="1942827" cy="1349546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1762125" y="642938"/>
            <a:ext cx="769639" cy="806143"/>
          </a:xfrm>
          <a:custGeom>
            <a:avLst/>
            <a:gdLst>
              <a:gd name="connsiteX0" fmla="*/ 0 w 769639"/>
              <a:gd name="connsiteY0" fmla="*/ 0 h 806143"/>
              <a:gd name="connsiteX1" fmla="*/ 690563 w 769639"/>
              <a:gd name="connsiteY1" fmla="*/ 657225 h 806143"/>
              <a:gd name="connsiteX2" fmla="*/ 685800 w 769639"/>
              <a:gd name="connsiteY2" fmla="*/ 771525 h 806143"/>
              <a:gd name="connsiteX3" fmla="*/ 76200 w 769639"/>
              <a:gd name="connsiteY3" fmla="*/ 180975 h 80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639" h="806143">
                <a:moveTo>
                  <a:pt x="0" y="0"/>
                </a:moveTo>
                <a:cubicBezTo>
                  <a:pt x="288131" y="264319"/>
                  <a:pt x="576263" y="528638"/>
                  <a:pt x="690563" y="657225"/>
                </a:cubicBezTo>
                <a:cubicBezTo>
                  <a:pt x="804863" y="785812"/>
                  <a:pt x="788194" y="850900"/>
                  <a:pt x="685800" y="771525"/>
                </a:cubicBezTo>
                <a:cubicBezTo>
                  <a:pt x="583406" y="692150"/>
                  <a:pt x="329803" y="436562"/>
                  <a:pt x="76200" y="180975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115145" y="826757"/>
            <a:ext cx="404746" cy="4496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tbeleyur</dc:creator>
  <cp:lastModifiedBy>tbeleyur</cp:lastModifiedBy>
  <cp:revision>20</cp:revision>
  <dcterms:created xsi:type="dcterms:W3CDTF">2019-10-19T13:17:16Z</dcterms:created>
  <dcterms:modified xsi:type="dcterms:W3CDTF">2019-10-23T11:59:09Z</dcterms:modified>
</cp:coreProperties>
</file>