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78163" cy="1800225"/>
  <p:notesSz cx="6858000" cy="9144000"/>
  <p:defaultTextStyle>
    <a:defPPr>
      <a:defRPr lang="en-US"/>
    </a:defPPr>
    <a:lvl1pPr marL="0" algn="l" defTabSz="2787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9355" algn="l" defTabSz="2787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78709" algn="l" defTabSz="2787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418064" algn="l" defTabSz="2787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57418" algn="l" defTabSz="2787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96773" algn="l" defTabSz="2787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836127" algn="l" defTabSz="2787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75482" algn="l" defTabSz="2787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114836" algn="l" defTabSz="2787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1710" y="-390"/>
      </p:cViewPr>
      <p:guideLst>
        <p:guide orient="horz" pos="567"/>
        <p:guide pos="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32D-04FD-45CE-B08F-5E4DB391902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912" y="72093"/>
            <a:ext cx="2770347" cy="30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12" y="420053"/>
            <a:ext cx="2770347" cy="118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908" y="1668543"/>
            <a:ext cx="71823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E32D-04FD-45CE-B08F-5E4DB391902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706" y="1668543"/>
            <a:ext cx="9747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06018" y="1668543"/>
            <a:ext cx="71823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:\Users\tbeleyur\Google Drive\Holger Goerlitz- IMPRS\PHD_2015\manuscripts\CPN\resubmitted_PNAS\figures\Figure_1\animal-1300290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113" y="1237182"/>
            <a:ext cx="1375326" cy="6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tbeleyur\Google Drive\Holger Goerlitz- IMPRS\PHD_2015\manuscripts\CPN\resubmitted_PNAS\figures\Figure_1\animal-1300290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338" y="573353"/>
            <a:ext cx="1375326" cy="6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tbeleyur\Google Drive\Holger Goerlitz- IMPRS\PHD_2015\manuscripts\CPN\resubmitted_PNAS\figures\Figure_1\animal-1300290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338" y="-127719"/>
            <a:ext cx="1375326" cy="6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beleyur\Google Drive\Holger Goerlitz- IMPRS\PHD_2015\manuscripts\CPN\resubmitted_PNAS\figures\Figure_1\animal-1300290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39" y="-75583"/>
            <a:ext cx="1375326" cy="6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beleyur\Google Drive\Holger Goerlitz- IMPRS\PHD_2015\manuscripts\CPN\resubmitted_PNAS\figures\Figure_1\animal-1300290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17" y="266008"/>
            <a:ext cx="1375326" cy="6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566325" y="252040"/>
            <a:ext cx="1908867" cy="1249491"/>
            <a:chOff x="566322" y="504079"/>
            <a:chExt cx="1908867" cy="2498980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66322" y="504079"/>
              <a:ext cx="1908867" cy="249898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97159" y="504079"/>
              <a:ext cx="797903" cy="43204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827113" y="324048"/>
            <a:ext cx="684725" cy="1052258"/>
            <a:chOff x="1827113" y="648095"/>
            <a:chExt cx="684725" cy="2104516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1827113" y="648095"/>
              <a:ext cx="648074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475186" y="648095"/>
              <a:ext cx="36652" cy="210451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181" y="1165911"/>
            <a:ext cx="1944215" cy="634314"/>
            <a:chOff x="43180" y="1399299"/>
            <a:chExt cx="1944215" cy="661370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3180" y="1470727"/>
              <a:ext cx="553981" cy="5767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3180" y="1686751"/>
              <a:ext cx="553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3180" y="1888520"/>
              <a:ext cx="559081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04177" y="1399299"/>
              <a:ext cx="591130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Echo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9981" y="1586654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Neighboring bat call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981" y="1802098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Secondary echoes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4985" y="684088"/>
            <a:ext cx="1800201" cy="817440"/>
            <a:chOff x="795654" y="973105"/>
            <a:chExt cx="1800201" cy="1634880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795654" y="973105"/>
              <a:ext cx="457665" cy="40881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95654" y="1381919"/>
              <a:ext cx="1800201" cy="122606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1705547" y="633504"/>
            <a:ext cx="769639" cy="806143"/>
          </a:xfrm>
          <a:custGeom>
            <a:avLst/>
            <a:gdLst>
              <a:gd name="connsiteX0" fmla="*/ 0 w 769639"/>
              <a:gd name="connsiteY0" fmla="*/ 0 h 806143"/>
              <a:gd name="connsiteX1" fmla="*/ 690563 w 769639"/>
              <a:gd name="connsiteY1" fmla="*/ 657225 h 806143"/>
              <a:gd name="connsiteX2" fmla="*/ 685800 w 769639"/>
              <a:gd name="connsiteY2" fmla="*/ 771525 h 806143"/>
              <a:gd name="connsiteX3" fmla="*/ 76200 w 769639"/>
              <a:gd name="connsiteY3" fmla="*/ 180975 h 80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639" h="806143">
                <a:moveTo>
                  <a:pt x="0" y="0"/>
                </a:moveTo>
                <a:cubicBezTo>
                  <a:pt x="288131" y="264319"/>
                  <a:pt x="576263" y="528638"/>
                  <a:pt x="690563" y="657225"/>
                </a:cubicBezTo>
                <a:cubicBezTo>
                  <a:pt x="804863" y="785812"/>
                  <a:pt x="788194" y="850900"/>
                  <a:pt x="685800" y="771525"/>
                </a:cubicBezTo>
                <a:cubicBezTo>
                  <a:pt x="583406" y="692150"/>
                  <a:pt x="329803" y="436562"/>
                  <a:pt x="76200" y="180975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052761" y="793961"/>
            <a:ext cx="404746" cy="4496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cpn_sounds_schematic</dc:title>
  <dc:creator>tbeleyur</dc:creator>
  <cp:lastModifiedBy>tbeleyur</cp:lastModifiedBy>
  <cp:revision>24</cp:revision>
  <dcterms:created xsi:type="dcterms:W3CDTF">2019-10-19T13:17:16Z</dcterms:created>
  <dcterms:modified xsi:type="dcterms:W3CDTF">2019-11-04T08:01:02Z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cpn_sounds_schematic</vt:lpwstr>
  </property>
  <property fmtid="{D5CDD505-2E9C-101B-9397-08002B2CF9AE}" pid="3" name="SlideDescription">
    <vt:lpwstr/>
  </property>
</Properties>
</file>