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5" autoAdjust="0"/>
    <p:restoredTop sz="94660"/>
  </p:normalViewPr>
  <p:slideViewPr>
    <p:cSldViewPr snapToGrid="0">
      <p:cViewPr>
        <p:scale>
          <a:sx n="100" d="100"/>
          <a:sy n="100" d="100"/>
        </p:scale>
        <p:origin x="-154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2019-170E-8654-E800-4FADA8FF3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2264D-C56E-7311-88A6-DD8CDC910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A2466-53A4-6503-EDA3-408019AA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0B82-0A67-4619-A325-3FD17115C697}" type="datetimeFigureOut">
              <a:rPr lang="en-DE" smtClean="0"/>
              <a:t>03/06/2022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2FF60-FA98-26EE-7A6A-0EDEE390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324D6-2085-BEDA-5930-8FA1B7A4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871C-101D-49A4-B820-91D161A0B98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083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ED0C3-1EB2-2FDA-ACAC-DE110642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DD43C-12D2-9D83-73CD-1BFE46103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8ED07-25E0-6ACA-FD61-FDA0BCC7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0B82-0A67-4619-A325-3FD17115C697}" type="datetimeFigureOut">
              <a:rPr lang="en-DE" smtClean="0"/>
              <a:t>03/06/2022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B806-8967-482A-C3A9-C6FDEA0C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89320-BFB4-C33A-5311-4DA26C93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871C-101D-49A4-B820-91D161A0B98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871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199CE-F38A-1B24-BF31-1FFCBE440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49076-C72F-C606-3330-75896F568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4C917-E802-8E35-B873-89101980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0B82-0A67-4619-A325-3FD17115C697}" type="datetimeFigureOut">
              <a:rPr lang="en-DE" smtClean="0"/>
              <a:t>03/06/2022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5D2C5-318C-9FF7-6F52-C7656148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888D1-4FC4-175A-A8CE-647A5FA5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871C-101D-49A4-B820-91D161A0B98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634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9A12-00A0-CE4D-B05C-132EB63C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0A28E-6A29-8663-901F-341FD3C7E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D73EE-C7F6-F024-618A-848227B3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0B82-0A67-4619-A325-3FD17115C697}" type="datetimeFigureOut">
              <a:rPr lang="en-DE" smtClean="0"/>
              <a:t>03/06/2022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A530F-0B25-D770-5559-F637B13A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484AA-BFE9-D297-A3F7-9ACCD9ED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871C-101D-49A4-B820-91D161A0B98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879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9EFE-E01D-B180-38ED-CAF6718A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A82AF-FEFC-213D-ABE3-D406611A5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DAB13-C5CD-7FE3-53DD-3CC9F181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0B82-0A67-4619-A325-3FD17115C697}" type="datetimeFigureOut">
              <a:rPr lang="en-DE" smtClean="0"/>
              <a:t>03/06/2022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CDCA1-7D6C-9002-A34B-134762A9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366E3-1769-546C-235F-D9DA4FDB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871C-101D-49A4-B820-91D161A0B98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983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401A-730E-C7E9-F053-E3809669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D073-17F1-0EE3-5E03-89A107311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8237A-3FD9-1468-20F3-2AFF49E00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97953-AB55-D631-ABFB-08BB675B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0B82-0A67-4619-A325-3FD17115C697}" type="datetimeFigureOut">
              <a:rPr lang="en-DE" smtClean="0"/>
              <a:t>03/06/2022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D24BE-AA2A-291F-1770-B4703B26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08430-19B0-4046-C346-CA64D0F3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871C-101D-49A4-B820-91D161A0B98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168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3399-0C85-1023-FFBE-05F87ACE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6DBCA-106E-A76C-BBEC-2E1F55B41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3D6DE-B0F2-59C1-0EFC-79F927045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5066C-6EA3-6643-A3BE-D55E6E88D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0DB1D-BA0B-7AB4-39F3-AE7C575CA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43659-0527-978E-7DCF-1BA005F3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0B82-0A67-4619-A325-3FD17115C697}" type="datetimeFigureOut">
              <a:rPr lang="en-DE" smtClean="0"/>
              <a:t>03/06/2022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B587D-9F00-F496-1981-8D8635D9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7908C-153C-D73F-86F6-11840F7E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871C-101D-49A4-B820-91D161A0B98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56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EE24-78EB-3CE9-8478-E6246196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F7448-BBD1-D7FE-41EE-F44CAB1F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0B82-0A67-4619-A325-3FD17115C697}" type="datetimeFigureOut">
              <a:rPr lang="en-DE" smtClean="0"/>
              <a:t>03/06/2022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421EB-90FA-3A0B-660C-1DD04223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E6C57-0FC7-049B-1632-C845A9BD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871C-101D-49A4-B820-91D161A0B98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776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A82FE-3C8D-8081-2D1B-C3EF1312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0B82-0A67-4619-A325-3FD17115C697}" type="datetimeFigureOut">
              <a:rPr lang="en-DE" smtClean="0"/>
              <a:t>03/06/2022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8648F-3AED-1EF0-8D70-CEBB531D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3D68E-349B-E3BB-A33B-2581CCB2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871C-101D-49A4-B820-91D161A0B98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506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CB56-1130-8332-9504-4771476A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AB11-41A2-9554-7B0A-B42ED8CBD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FC0A4-1F71-34DB-4115-0E1C1D1BA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56BA4-BBDF-3310-2FD7-BC39CC5E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0B82-0A67-4619-A325-3FD17115C697}" type="datetimeFigureOut">
              <a:rPr lang="en-DE" smtClean="0"/>
              <a:t>03/06/2022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8038E-7CC5-9F86-B1F8-01987E60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0526D-6CC5-9AEF-5997-C9C1380F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871C-101D-49A4-B820-91D161A0B98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45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9EC8-5801-0781-5DAE-06AA328E6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2E704-7254-897D-1DC0-7834261B8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D0988-FD21-3A68-8511-16BFA38F1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D1391-96B4-C6B2-9D82-4125329C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0B82-0A67-4619-A325-3FD17115C697}" type="datetimeFigureOut">
              <a:rPr lang="en-DE" smtClean="0"/>
              <a:t>03/06/2022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04A71-2FFE-3B6C-CDA4-A2F9F55A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A4BE1-013A-B442-2D5F-9CFA7434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871C-101D-49A4-B820-91D161A0B98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362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647F3-C3C0-A731-2481-0CCB573C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2249B-9878-A74A-3DBB-AE7A80823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0BFDB-BC95-803A-90BE-815C5BAEE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0B82-0A67-4619-A325-3FD17115C697}" type="datetimeFigureOut">
              <a:rPr lang="en-DE" smtClean="0"/>
              <a:t>03/06/2022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D6BE3-5C73-2604-9CD4-252555C4C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C5CDE-7F33-BB90-4D06-BAF212836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871C-101D-49A4-B820-91D161A0B98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25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8086E4E-9554-9E99-6725-BAC8727E4622}"/>
              </a:ext>
            </a:extLst>
          </p:cNvPr>
          <p:cNvGrpSpPr/>
          <p:nvPr/>
        </p:nvGrpSpPr>
        <p:grpSpPr>
          <a:xfrm>
            <a:off x="-98187" y="-89407"/>
            <a:ext cx="5533515" cy="1324475"/>
            <a:chOff x="642043" y="237166"/>
            <a:chExt cx="5533515" cy="1324475"/>
          </a:xfrm>
        </p:grpSpPr>
        <p:pic>
          <p:nvPicPr>
            <p:cNvPr id="3" name="Picture 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770B74F-6274-8F9A-64F5-448BE0BA8F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19" t="24783" r="9375" b="26389"/>
            <a:stretch/>
          </p:blipFill>
          <p:spPr>
            <a:xfrm>
              <a:off x="752490" y="628274"/>
              <a:ext cx="1244185" cy="933367"/>
            </a:xfrm>
            <a:prstGeom prst="rect">
              <a:avLst/>
            </a:prstGeom>
          </p:spPr>
        </p:pic>
        <p:pic>
          <p:nvPicPr>
            <p:cNvPr id="11" name="Picture 10" descr="A picture containing outdoor, nature&#10;&#10;Description automatically generated">
              <a:extLst>
                <a:ext uri="{FF2B5EF4-FFF2-40B4-BE49-F238E27FC236}">
                  <a16:creationId xmlns:a16="http://schemas.microsoft.com/office/drawing/2014/main" id="{5184D882-D82D-F2AB-0A4E-B156A3BA0D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8" r="13958" b="15417"/>
            <a:stretch/>
          </p:blipFill>
          <p:spPr>
            <a:xfrm>
              <a:off x="2169650" y="597533"/>
              <a:ext cx="1244186" cy="96156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F2E4CE-50C1-30C4-24A6-410098E5DB35}"/>
                </a:ext>
              </a:extLst>
            </p:cNvPr>
            <p:cNvSpPr txBox="1"/>
            <p:nvPr/>
          </p:nvSpPr>
          <p:spPr>
            <a:xfrm>
              <a:off x="642043" y="418449"/>
              <a:ext cx="1245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Thermal image</a:t>
              </a:r>
              <a:endParaRPr lang="en-DE" sz="1200" i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4296EE-E3FE-CC22-98AF-50AC99F779CF}"/>
                </a:ext>
              </a:extLst>
            </p:cNvPr>
            <p:cNvSpPr txBox="1"/>
            <p:nvPr/>
          </p:nvSpPr>
          <p:spPr>
            <a:xfrm>
              <a:off x="665495" y="242796"/>
              <a:ext cx="124537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i="1" dirty="0"/>
                <a:t>Inputs:</a:t>
              </a:r>
              <a:endParaRPr lang="en-DE" sz="1500" i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8691FB-F4A8-B518-20F3-1F99D7F43EC8}"/>
                </a:ext>
              </a:extLst>
            </p:cNvPr>
            <p:cNvSpPr txBox="1"/>
            <p:nvPr/>
          </p:nvSpPr>
          <p:spPr>
            <a:xfrm>
              <a:off x="2082889" y="386399"/>
              <a:ext cx="1245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LiDAR mesh</a:t>
              </a:r>
              <a:endParaRPr lang="en-DE" sz="1200" i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D57C82-EF1F-D151-F601-C37E0429F511}"/>
                </a:ext>
              </a:extLst>
            </p:cNvPr>
            <p:cNvSpPr txBox="1"/>
            <p:nvPr/>
          </p:nvSpPr>
          <p:spPr>
            <a:xfrm>
              <a:off x="3794669" y="237166"/>
              <a:ext cx="124537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i="1" dirty="0"/>
                <a:t>Output:</a:t>
              </a:r>
              <a:endParaRPr lang="en-DE" sz="1500" i="1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41664C-4160-12BC-613B-45F4BAE8AB93}"/>
                </a:ext>
              </a:extLst>
            </p:cNvPr>
            <p:cNvCxnSpPr>
              <a:cxnSpLocks/>
            </p:cNvCxnSpPr>
            <p:nvPr/>
          </p:nvCxnSpPr>
          <p:spPr>
            <a:xfrm>
              <a:off x="3497920" y="1092409"/>
              <a:ext cx="3218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DB809B-AAF1-A056-42FA-CE4EA4CECB48}"/>
                </a:ext>
              </a:extLst>
            </p:cNvPr>
            <p:cNvSpPr txBox="1"/>
            <p:nvPr/>
          </p:nvSpPr>
          <p:spPr>
            <a:xfrm>
              <a:off x="3387085" y="801314"/>
              <a:ext cx="6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DMCP</a:t>
              </a:r>
              <a:endParaRPr lang="en-DE" sz="1200" i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416B01-55E9-CBE7-B596-301F11F87486}"/>
                </a:ext>
              </a:extLst>
            </p:cNvPr>
            <p:cNvSpPr txBox="1"/>
            <p:nvPr/>
          </p:nvSpPr>
          <p:spPr>
            <a:xfrm>
              <a:off x="3807148" y="386399"/>
              <a:ext cx="2368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Camera pose in mesh</a:t>
              </a:r>
            </a:p>
            <a:p>
              <a:endParaRPr lang="en-DE" sz="1200" i="1" dirty="0"/>
            </a:p>
          </p:txBody>
        </p:sp>
        <p:pic>
          <p:nvPicPr>
            <p:cNvPr id="6" name="Picture 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D699A8DF-6E7B-2857-219F-9629D6540E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081"/>
            <a:stretch/>
          </p:blipFill>
          <p:spPr>
            <a:xfrm>
              <a:off x="3923929" y="597533"/>
              <a:ext cx="1282520" cy="9615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3B9989-2549-D289-7C94-25B7256D814F}"/>
                </a:ext>
              </a:extLst>
            </p:cNvPr>
            <p:cNvSpPr txBox="1"/>
            <p:nvPr/>
          </p:nvSpPr>
          <p:spPr>
            <a:xfrm>
              <a:off x="1928800" y="874532"/>
              <a:ext cx="322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28177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Thejasvi Beleyur</dc:creator>
  <cp:lastModifiedBy>Thejasvi Beleyur</cp:lastModifiedBy>
  <cp:revision>2</cp:revision>
  <dcterms:created xsi:type="dcterms:W3CDTF">2022-06-02T14:13:59Z</dcterms:created>
  <dcterms:modified xsi:type="dcterms:W3CDTF">2022-06-03T14:01:02Z</dcterms:modified>
</cp:coreProperties>
</file>