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517EE-7F42-4675-959D-2F0AAF87FD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584EA-D4B0-4FC2-B2B9-AA40B97CCF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5C28F-05AA-43C6-9FB7-0AAE4EC53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E120D-94F6-4EA7-A48D-1F9E052C259D}" type="datetimeFigureOut">
              <a:rPr lang="en-DE" smtClean="0"/>
              <a:t>02/01/2021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0BB9A-680A-48D6-BA56-9E13A90A9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5167E-4896-4632-BCCC-26E4B5740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0022-E1FD-4831-A4B8-F3AA5BCFF50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48132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E3A9-4924-4A4C-BB9C-8C325F1AB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F63CEE-BF11-4282-953D-4E85030F9C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9569F-A5B8-43F2-AB26-AFC4BE5C3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E120D-94F6-4EA7-A48D-1F9E052C259D}" type="datetimeFigureOut">
              <a:rPr lang="en-DE" smtClean="0"/>
              <a:t>02/01/2021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BA820-F944-46FF-8041-97D51C1D0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6F0D7-6B22-46DA-9AAF-3C1FD936C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0022-E1FD-4831-A4B8-F3AA5BCFF50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58767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98D8F-4432-4FCC-8D6C-E0A1283583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E151FB-62CE-4DC0-A6D7-88D445C12D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D529E-9424-4840-B0D7-510B35945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E120D-94F6-4EA7-A48D-1F9E052C259D}" type="datetimeFigureOut">
              <a:rPr lang="en-DE" smtClean="0"/>
              <a:t>02/01/2021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2A59A-1FC3-4220-9164-9CB287831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40B28-7636-46D7-A368-E8068078F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0022-E1FD-4831-A4B8-F3AA5BCFF50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75166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B6E23-997A-464A-9E7F-355CC5234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E4E6C-8E43-4CA4-86AF-365A3739D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38CF6-D842-4A30-850A-07E1D90B0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E120D-94F6-4EA7-A48D-1F9E052C259D}" type="datetimeFigureOut">
              <a:rPr lang="en-DE" smtClean="0"/>
              <a:t>02/01/2021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49AE2-B01C-416F-9B88-1D2E2A34E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AE4CB-75BD-4A4A-B117-D8D888B95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0022-E1FD-4831-A4B8-F3AA5BCFF50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24227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42589-8703-4BBD-937B-45518DBE3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51E62-665D-4EC0-8B85-41F18C731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8D7C2-1718-4BD8-8725-2EDB3FDA4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E120D-94F6-4EA7-A48D-1F9E052C259D}" type="datetimeFigureOut">
              <a:rPr lang="en-DE" smtClean="0"/>
              <a:t>02/01/2021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779DF-1906-497B-B011-5D16215A7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68303-5C22-4B11-B02D-065764202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0022-E1FD-4831-A4B8-F3AA5BCFF50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54396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2BCED-74FB-4665-B52B-BE59F7CEC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6689B-BCF4-4C12-AC34-3244EEBAE0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14CD22-F821-41AC-9E7C-13FE2A1117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8CDD2-0587-457E-9F44-C6A103C2A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E120D-94F6-4EA7-A48D-1F9E052C259D}" type="datetimeFigureOut">
              <a:rPr lang="en-DE" smtClean="0"/>
              <a:t>02/01/2021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0866A0-1862-46FA-B6C7-BFBCE1A95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6D4925-2BB1-476B-B798-761BB6B84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0022-E1FD-4831-A4B8-F3AA5BCFF50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54798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E2114-4A7C-4D2D-8830-E066128E7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A2F54-9EB8-420C-B1F1-5693DBF91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BE16F6-6C75-4208-B889-8C88111E0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079A72-D602-4C82-A0C5-4618581C1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E7BD6A-6B45-4019-B4D1-53C83B190E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92A887-D430-47C5-A79B-CAAC7B44E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E120D-94F6-4EA7-A48D-1F9E052C259D}" type="datetimeFigureOut">
              <a:rPr lang="en-DE" smtClean="0"/>
              <a:t>02/01/2021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6D0042-5C91-4638-B296-179546444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12513D-DC0E-45E0-83A0-E290215BC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0022-E1FD-4831-A4B8-F3AA5BCFF50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79101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05E9D-4EED-447B-84C2-2088D8D73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782C6-8031-4A57-BF47-A1C76923E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E120D-94F6-4EA7-A48D-1F9E052C259D}" type="datetimeFigureOut">
              <a:rPr lang="en-DE" smtClean="0"/>
              <a:t>02/01/2021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E6B864-A888-4CFE-AF50-77379F7D0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93727-165B-440F-8C8E-81C73F144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0022-E1FD-4831-A4B8-F3AA5BCFF50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86983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774B26-A4EA-4B4A-A5DE-26B075AE9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E120D-94F6-4EA7-A48D-1F9E052C259D}" type="datetimeFigureOut">
              <a:rPr lang="en-DE" smtClean="0"/>
              <a:t>02/01/2021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446E2F-ED57-4EC6-AE5D-266725CA7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571623-B019-4BB1-B406-281252EB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0022-E1FD-4831-A4B8-F3AA5BCFF50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76592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880E4-17CA-47F8-A0D1-4D6CA8BAF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8623E-99F9-47D1-9798-1A99E7C27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6D0855-5502-43E5-8270-82D7A1B53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75A060-F940-42D2-BC6C-B7CE99817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E120D-94F6-4EA7-A48D-1F9E052C259D}" type="datetimeFigureOut">
              <a:rPr lang="en-DE" smtClean="0"/>
              <a:t>02/01/2021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3151E3-207C-44DB-A87D-17BA95652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E01EFB-FDF3-40D5-A124-63E6A13A2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0022-E1FD-4831-A4B8-F3AA5BCFF50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59314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5E924-0480-4191-B512-CF033DDFD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3F6C40-B9E3-4CA9-B819-10D9550780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CA6C11-A8CA-4C7B-AE8F-82ACBB3FA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2EFDEB-56E4-4D06-BFB5-B0B0ADDEE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E120D-94F6-4EA7-A48D-1F9E052C259D}" type="datetimeFigureOut">
              <a:rPr lang="en-DE" smtClean="0"/>
              <a:t>02/01/2021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D9110-E703-4FE1-B75A-AE0DB5309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2F0C8-3D4D-475C-87D2-B72B2FF2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0022-E1FD-4831-A4B8-F3AA5BCFF50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81134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7A45AB-BDB5-41E7-8632-1602D756D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AE49D-D407-4D87-965D-FD0847AF8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C5560-1225-4644-B6CE-5EA4E7CBDE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E120D-94F6-4EA7-A48D-1F9E052C259D}" type="datetimeFigureOut">
              <a:rPr lang="en-DE" smtClean="0"/>
              <a:t>02/01/2021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75D30-5CA7-4A5A-994C-2339C18F99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818F0-DD59-4A9B-843D-F7D4CBDC07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A0022-E1FD-4831-A4B8-F3AA5BCFF50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75253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17F50-913D-4686-A3E5-E8BD09F5F6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677CA-64AB-45D6-BF8E-21174EAAC5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83FA4B-252C-4109-B32C-AB2BB156A4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59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269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ED97711-782C-4D11-8F1F-EF0CAAB3FF72}"/>
              </a:ext>
            </a:extLst>
          </p:cNvPr>
          <p:cNvGrpSpPr/>
          <p:nvPr/>
        </p:nvGrpSpPr>
        <p:grpSpPr>
          <a:xfrm>
            <a:off x="166348" y="0"/>
            <a:ext cx="8088726" cy="4715579"/>
            <a:chOff x="1823698" y="206828"/>
            <a:chExt cx="8088726" cy="4715579"/>
          </a:xfrm>
        </p:grpSpPr>
        <p:sp>
          <p:nvSpPr>
            <p:cNvPr id="55" name="Rectangle 54"/>
            <p:cNvSpPr/>
            <p:nvPr/>
          </p:nvSpPr>
          <p:spPr>
            <a:xfrm>
              <a:off x="5303912" y="206828"/>
              <a:ext cx="4608512" cy="13276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 rot="16200000">
              <a:off x="4410251" y="747229"/>
              <a:ext cx="1354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Frequency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17171" y="1631326"/>
              <a:ext cx="1354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Time</a:t>
              </a:r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5591944" y="526890"/>
              <a:ext cx="216024" cy="600807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6023992" y="507248"/>
              <a:ext cx="282056" cy="827333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6405560" y="507248"/>
              <a:ext cx="216024" cy="60080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6960096" y="499661"/>
              <a:ext cx="216024" cy="600807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7606018" y="382147"/>
              <a:ext cx="290183" cy="772776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8112224" y="487574"/>
              <a:ext cx="288032" cy="62048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8760296" y="499662"/>
              <a:ext cx="216024" cy="600807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9336360" y="531281"/>
              <a:ext cx="216024" cy="60080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6" name="Group 1035"/>
            <p:cNvGrpSpPr/>
            <p:nvPr/>
          </p:nvGrpSpPr>
          <p:grpSpPr>
            <a:xfrm>
              <a:off x="1823698" y="920914"/>
              <a:ext cx="2841969" cy="3948109"/>
              <a:chOff x="299697" y="51894"/>
              <a:chExt cx="2841969" cy="3948109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604212" y="1031918"/>
                <a:ext cx="1807277" cy="2415831"/>
                <a:chOff x="1856998" y="548680"/>
                <a:chExt cx="1807277" cy="2415831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 flipH="1">
                  <a:off x="1856998" y="548680"/>
                  <a:ext cx="919143" cy="2415831"/>
                  <a:chOff x="2739927" y="548680"/>
                  <a:chExt cx="924348" cy="2415831"/>
                </a:xfrm>
              </p:grpSpPr>
              <p:sp>
                <p:nvSpPr>
                  <p:cNvPr id="23" name="Freeform 22"/>
                  <p:cNvSpPr/>
                  <p:nvPr/>
                </p:nvSpPr>
                <p:spPr>
                  <a:xfrm>
                    <a:off x="2739927" y="548680"/>
                    <a:ext cx="413201" cy="1465045"/>
                  </a:xfrm>
                  <a:custGeom>
                    <a:avLst/>
                    <a:gdLst>
                      <a:gd name="connsiteX0" fmla="*/ 0 w 362301"/>
                      <a:gd name="connsiteY0" fmla="*/ 0 h 1549257"/>
                      <a:gd name="connsiteX1" fmla="*/ 361950 w 362301"/>
                      <a:gd name="connsiteY1" fmla="*/ 276225 h 1549257"/>
                      <a:gd name="connsiteX2" fmla="*/ 66675 w 362301"/>
                      <a:gd name="connsiteY2" fmla="*/ 1400175 h 1549257"/>
                      <a:gd name="connsiteX3" fmla="*/ 57150 w 362301"/>
                      <a:gd name="connsiteY3" fmla="*/ 1504950 h 15492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62301" h="1549257">
                        <a:moveTo>
                          <a:pt x="0" y="0"/>
                        </a:moveTo>
                        <a:cubicBezTo>
                          <a:pt x="175419" y="21431"/>
                          <a:pt x="350838" y="42863"/>
                          <a:pt x="361950" y="276225"/>
                        </a:cubicBezTo>
                        <a:cubicBezTo>
                          <a:pt x="373062" y="509587"/>
                          <a:pt x="117475" y="1195388"/>
                          <a:pt x="66675" y="1400175"/>
                        </a:cubicBezTo>
                        <a:cubicBezTo>
                          <a:pt x="15875" y="1604963"/>
                          <a:pt x="36512" y="1554956"/>
                          <a:pt x="57150" y="1504950"/>
                        </a:cubicBezTo>
                      </a:path>
                    </a:pathLst>
                  </a:custGeom>
                  <a:noFill/>
                  <a:ln w="19050"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Freeform 23"/>
                  <p:cNvSpPr/>
                  <p:nvPr/>
                </p:nvSpPr>
                <p:spPr>
                  <a:xfrm>
                    <a:off x="2743200" y="1465267"/>
                    <a:ext cx="921075" cy="1499244"/>
                  </a:xfrm>
                  <a:custGeom>
                    <a:avLst/>
                    <a:gdLst>
                      <a:gd name="connsiteX0" fmla="*/ 76200 w 921075"/>
                      <a:gd name="connsiteY0" fmla="*/ 525458 h 1499244"/>
                      <a:gd name="connsiteX1" fmla="*/ 295275 w 921075"/>
                      <a:gd name="connsiteY1" fmla="*/ 287333 h 1499244"/>
                      <a:gd name="connsiteX2" fmla="*/ 676275 w 921075"/>
                      <a:gd name="connsiteY2" fmla="*/ 1583 h 1499244"/>
                      <a:gd name="connsiteX3" fmla="*/ 904875 w 921075"/>
                      <a:gd name="connsiteY3" fmla="*/ 192083 h 1499244"/>
                      <a:gd name="connsiteX4" fmla="*/ 228600 w 921075"/>
                      <a:gd name="connsiteY4" fmla="*/ 601658 h 1499244"/>
                      <a:gd name="connsiteX5" fmla="*/ 133350 w 921075"/>
                      <a:gd name="connsiteY5" fmla="*/ 649283 h 1499244"/>
                      <a:gd name="connsiteX6" fmla="*/ 552450 w 921075"/>
                      <a:gd name="connsiteY6" fmla="*/ 792158 h 1499244"/>
                      <a:gd name="connsiteX7" fmla="*/ 476250 w 921075"/>
                      <a:gd name="connsiteY7" fmla="*/ 973133 h 1499244"/>
                      <a:gd name="connsiteX8" fmla="*/ 95250 w 921075"/>
                      <a:gd name="connsiteY8" fmla="*/ 763583 h 1499244"/>
                      <a:gd name="connsiteX9" fmla="*/ 438150 w 921075"/>
                      <a:gd name="connsiteY9" fmla="*/ 1220783 h 1499244"/>
                      <a:gd name="connsiteX10" fmla="*/ 190500 w 921075"/>
                      <a:gd name="connsiteY10" fmla="*/ 1458908 h 1499244"/>
                      <a:gd name="connsiteX11" fmla="*/ 0 w 921075"/>
                      <a:gd name="connsiteY11" fmla="*/ 1497008 h 14992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921075" h="1499244">
                        <a:moveTo>
                          <a:pt x="76200" y="525458"/>
                        </a:moveTo>
                        <a:cubicBezTo>
                          <a:pt x="135731" y="450051"/>
                          <a:pt x="195263" y="374645"/>
                          <a:pt x="295275" y="287333"/>
                        </a:cubicBezTo>
                        <a:cubicBezTo>
                          <a:pt x="395288" y="200020"/>
                          <a:pt x="574675" y="17458"/>
                          <a:pt x="676275" y="1583"/>
                        </a:cubicBezTo>
                        <a:cubicBezTo>
                          <a:pt x="777875" y="-14292"/>
                          <a:pt x="979487" y="92071"/>
                          <a:pt x="904875" y="192083"/>
                        </a:cubicBezTo>
                        <a:cubicBezTo>
                          <a:pt x="830263" y="292095"/>
                          <a:pt x="357188" y="525458"/>
                          <a:pt x="228600" y="601658"/>
                        </a:cubicBezTo>
                        <a:cubicBezTo>
                          <a:pt x="100012" y="677858"/>
                          <a:pt x="79375" y="617533"/>
                          <a:pt x="133350" y="649283"/>
                        </a:cubicBezTo>
                        <a:cubicBezTo>
                          <a:pt x="187325" y="681033"/>
                          <a:pt x="495300" y="738183"/>
                          <a:pt x="552450" y="792158"/>
                        </a:cubicBezTo>
                        <a:cubicBezTo>
                          <a:pt x="609600" y="846133"/>
                          <a:pt x="552450" y="977895"/>
                          <a:pt x="476250" y="973133"/>
                        </a:cubicBezTo>
                        <a:cubicBezTo>
                          <a:pt x="400050" y="968371"/>
                          <a:pt x="101600" y="722308"/>
                          <a:pt x="95250" y="763583"/>
                        </a:cubicBezTo>
                        <a:cubicBezTo>
                          <a:pt x="88900" y="804858"/>
                          <a:pt x="422275" y="1104896"/>
                          <a:pt x="438150" y="1220783"/>
                        </a:cubicBezTo>
                        <a:cubicBezTo>
                          <a:pt x="454025" y="1336671"/>
                          <a:pt x="263525" y="1412871"/>
                          <a:pt x="190500" y="1458908"/>
                        </a:cubicBezTo>
                        <a:cubicBezTo>
                          <a:pt x="117475" y="1504946"/>
                          <a:pt x="58737" y="1500977"/>
                          <a:pt x="0" y="1497008"/>
                        </a:cubicBezTo>
                      </a:path>
                    </a:pathLst>
                  </a:custGeom>
                  <a:noFill/>
                  <a:ln w="19050"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2743200" y="548680"/>
                  <a:ext cx="921075" cy="2415831"/>
                  <a:chOff x="2743200" y="548680"/>
                  <a:chExt cx="921075" cy="2415831"/>
                </a:xfrm>
              </p:grpSpPr>
              <p:sp>
                <p:nvSpPr>
                  <p:cNvPr id="6" name="Freeform 5"/>
                  <p:cNvSpPr/>
                  <p:nvPr/>
                </p:nvSpPr>
                <p:spPr>
                  <a:xfrm>
                    <a:off x="2776144" y="548680"/>
                    <a:ext cx="427593" cy="1465045"/>
                  </a:xfrm>
                  <a:custGeom>
                    <a:avLst/>
                    <a:gdLst>
                      <a:gd name="connsiteX0" fmla="*/ 0 w 362301"/>
                      <a:gd name="connsiteY0" fmla="*/ 0 h 1549257"/>
                      <a:gd name="connsiteX1" fmla="*/ 361950 w 362301"/>
                      <a:gd name="connsiteY1" fmla="*/ 276225 h 1549257"/>
                      <a:gd name="connsiteX2" fmla="*/ 66675 w 362301"/>
                      <a:gd name="connsiteY2" fmla="*/ 1400175 h 1549257"/>
                      <a:gd name="connsiteX3" fmla="*/ 57150 w 362301"/>
                      <a:gd name="connsiteY3" fmla="*/ 1504950 h 15492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62301" h="1549257">
                        <a:moveTo>
                          <a:pt x="0" y="0"/>
                        </a:moveTo>
                        <a:cubicBezTo>
                          <a:pt x="175419" y="21431"/>
                          <a:pt x="350838" y="42863"/>
                          <a:pt x="361950" y="276225"/>
                        </a:cubicBezTo>
                        <a:cubicBezTo>
                          <a:pt x="373062" y="509587"/>
                          <a:pt x="117475" y="1195388"/>
                          <a:pt x="66675" y="1400175"/>
                        </a:cubicBezTo>
                        <a:cubicBezTo>
                          <a:pt x="15875" y="1604963"/>
                          <a:pt x="36512" y="1554956"/>
                          <a:pt x="57150" y="1504950"/>
                        </a:cubicBezTo>
                      </a:path>
                    </a:pathLst>
                  </a:custGeom>
                  <a:noFill/>
                  <a:ln w="19050"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Freeform 18"/>
                  <p:cNvSpPr/>
                  <p:nvPr/>
                </p:nvSpPr>
                <p:spPr>
                  <a:xfrm>
                    <a:off x="2743200" y="1465267"/>
                    <a:ext cx="921075" cy="1499244"/>
                  </a:xfrm>
                  <a:custGeom>
                    <a:avLst/>
                    <a:gdLst>
                      <a:gd name="connsiteX0" fmla="*/ 76200 w 921075"/>
                      <a:gd name="connsiteY0" fmla="*/ 525458 h 1499244"/>
                      <a:gd name="connsiteX1" fmla="*/ 295275 w 921075"/>
                      <a:gd name="connsiteY1" fmla="*/ 287333 h 1499244"/>
                      <a:gd name="connsiteX2" fmla="*/ 676275 w 921075"/>
                      <a:gd name="connsiteY2" fmla="*/ 1583 h 1499244"/>
                      <a:gd name="connsiteX3" fmla="*/ 904875 w 921075"/>
                      <a:gd name="connsiteY3" fmla="*/ 192083 h 1499244"/>
                      <a:gd name="connsiteX4" fmla="*/ 228600 w 921075"/>
                      <a:gd name="connsiteY4" fmla="*/ 601658 h 1499244"/>
                      <a:gd name="connsiteX5" fmla="*/ 133350 w 921075"/>
                      <a:gd name="connsiteY5" fmla="*/ 649283 h 1499244"/>
                      <a:gd name="connsiteX6" fmla="*/ 552450 w 921075"/>
                      <a:gd name="connsiteY6" fmla="*/ 792158 h 1499244"/>
                      <a:gd name="connsiteX7" fmla="*/ 476250 w 921075"/>
                      <a:gd name="connsiteY7" fmla="*/ 973133 h 1499244"/>
                      <a:gd name="connsiteX8" fmla="*/ 95250 w 921075"/>
                      <a:gd name="connsiteY8" fmla="*/ 763583 h 1499244"/>
                      <a:gd name="connsiteX9" fmla="*/ 438150 w 921075"/>
                      <a:gd name="connsiteY9" fmla="*/ 1220783 h 1499244"/>
                      <a:gd name="connsiteX10" fmla="*/ 190500 w 921075"/>
                      <a:gd name="connsiteY10" fmla="*/ 1458908 h 1499244"/>
                      <a:gd name="connsiteX11" fmla="*/ 0 w 921075"/>
                      <a:gd name="connsiteY11" fmla="*/ 1497008 h 14992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921075" h="1499244">
                        <a:moveTo>
                          <a:pt x="76200" y="525458"/>
                        </a:moveTo>
                        <a:cubicBezTo>
                          <a:pt x="135731" y="450051"/>
                          <a:pt x="195263" y="374645"/>
                          <a:pt x="295275" y="287333"/>
                        </a:cubicBezTo>
                        <a:cubicBezTo>
                          <a:pt x="395288" y="200020"/>
                          <a:pt x="574675" y="17458"/>
                          <a:pt x="676275" y="1583"/>
                        </a:cubicBezTo>
                        <a:cubicBezTo>
                          <a:pt x="777875" y="-14292"/>
                          <a:pt x="979487" y="92071"/>
                          <a:pt x="904875" y="192083"/>
                        </a:cubicBezTo>
                        <a:cubicBezTo>
                          <a:pt x="830263" y="292095"/>
                          <a:pt x="357188" y="525458"/>
                          <a:pt x="228600" y="601658"/>
                        </a:cubicBezTo>
                        <a:cubicBezTo>
                          <a:pt x="100012" y="677858"/>
                          <a:pt x="79375" y="617533"/>
                          <a:pt x="133350" y="649283"/>
                        </a:cubicBezTo>
                        <a:cubicBezTo>
                          <a:pt x="187325" y="681033"/>
                          <a:pt x="495300" y="738183"/>
                          <a:pt x="552450" y="792158"/>
                        </a:cubicBezTo>
                        <a:cubicBezTo>
                          <a:pt x="609600" y="846133"/>
                          <a:pt x="552450" y="977895"/>
                          <a:pt x="476250" y="973133"/>
                        </a:cubicBezTo>
                        <a:cubicBezTo>
                          <a:pt x="400050" y="968371"/>
                          <a:pt x="101600" y="722308"/>
                          <a:pt x="95250" y="763583"/>
                        </a:cubicBezTo>
                        <a:cubicBezTo>
                          <a:pt x="88900" y="804858"/>
                          <a:pt x="422275" y="1104896"/>
                          <a:pt x="438150" y="1220783"/>
                        </a:cubicBezTo>
                        <a:cubicBezTo>
                          <a:pt x="454025" y="1336671"/>
                          <a:pt x="263525" y="1412871"/>
                          <a:pt x="190500" y="1458908"/>
                        </a:cubicBezTo>
                        <a:cubicBezTo>
                          <a:pt x="117475" y="1504946"/>
                          <a:pt x="58737" y="1500977"/>
                          <a:pt x="0" y="1497008"/>
                        </a:cubicBezTo>
                      </a:path>
                    </a:pathLst>
                  </a:custGeom>
                  <a:noFill/>
                  <a:ln w="19050"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pic>
              <p:nvPicPr>
                <p:cNvPr id="1026" name="Picture 2" descr="Plain black bat vector illustrati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11489" y="1981661"/>
                  <a:ext cx="729303" cy="258173"/>
                </a:xfrm>
                <a:prstGeom prst="rect">
                  <a:avLst/>
                </a:prstGeom>
                <a:noFill/>
                <a:ln w="19050">
                  <a:noFill/>
                  <a:prstDash val="sysDash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29" name="Group 28"/>
              <p:cNvGrpSpPr/>
              <p:nvPr/>
            </p:nvGrpSpPr>
            <p:grpSpPr>
              <a:xfrm>
                <a:off x="1888006" y="487574"/>
                <a:ext cx="289474" cy="349138"/>
                <a:chOff x="1888006" y="487574"/>
                <a:chExt cx="289474" cy="349138"/>
              </a:xfrm>
            </p:grpSpPr>
            <p:sp>
              <p:nvSpPr>
                <p:cNvPr id="25" name="Oval 24"/>
                <p:cNvSpPr/>
                <p:nvPr/>
              </p:nvSpPr>
              <p:spPr>
                <a:xfrm>
                  <a:off x="1888006" y="692696"/>
                  <a:ext cx="163714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7" name="Straight Connector 26"/>
                <p:cNvCxnSpPr/>
                <p:nvPr/>
              </p:nvCxnSpPr>
              <p:spPr>
                <a:xfrm flipV="1">
                  <a:off x="2033464" y="487574"/>
                  <a:ext cx="144016" cy="21602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oup 30"/>
              <p:cNvGrpSpPr/>
              <p:nvPr/>
            </p:nvGrpSpPr>
            <p:grpSpPr>
              <a:xfrm>
                <a:off x="2699792" y="1415302"/>
                <a:ext cx="289474" cy="349138"/>
                <a:chOff x="1888006" y="487574"/>
                <a:chExt cx="289474" cy="349138"/>
              </a:xfrm>
            </p:grpSpPr>
            <p:sp>
              <p:nvSpPr>
                <p:cNvPr id="32" name="Oval 31"/>
                <p:cNvSpPr/>
                <p:nvPr/>
              </p:nvSpPr>
              <p:spPr>
                <a:xfrm>
                  <a:off x="1888006" y="692696"/>
                  <a:ext cx="163714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" name="Straight Connector 32"/>
                <p:cNvCxnSpPr/>
                <p:nvPr/>
              </p:nvCxnSpPr>
              <p:spPr>
                <a:xfrm flipV="1">
                  <a:off x="2033464" y="487574"/>
                  <a:ext cx="144016" cy="21602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Group 33"/>
              <p:cNvGrpSpPr/>
              <p:nvPr/>
            </p:nvGrpSpPr>
            <p:grpSpPr>
              <a:xfrm rot="6913587">
                <a:off x="1565284" y="3546609"/>
                <a:ext cx="289474" cy="349138"/>
                <a:chOff x="1888006" y="487574"/>
                <a:chExt cx="289474" cy="349138"/>
              </a:xfrm>
            </p:grpSpPr>
            <p:sp>
              <p:nvSpPr>
                <p:cNvPr id="35" name="Oval 34"/>
                <p:cNvSpPr/>
                <p:nvPr/>
              </p:nvSpPr>
              <p:spPr>
                <a:xfrm>
                  <a:off x="1888006" y="692696"/>
                  <a:ext cx="163714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" name="Straight Connector 35"/>
                <p:cNvCxnSpPr/>
                <p:nvPr/>
              </p:nvCxnSpPr>
              <p:spPr>
                <a:xfrm flipV="1">
                  <a:off x="2033464" y="487574"/>
                  <a:ext cx="144016" cy="21602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Group 36"/>
              <p:cNvGrpSpPr/>
              <p:nvPr/>
            </p:nvGrpSpPr>
            <p:grpSpPr>
              <a:xfrm rot="12262913">
                <a:off x="459475" y="2761852"/>
                <a:ext cx="289474" cy="349138"/>
                <a:chOff x="1888006" y="487574"/>
                <a:chExt cx="289474" cy="349138"/>
              </a:xfrm>
            </p:grpSpPr>
            <p:sp>
              <p:nvSpPr>
                <p:cNvPr id="38" name="Oval 37"/>
                <p:cNvSpPr/>
                <p:nvPr/>
              </p:nvSpPr>
              <p:spPr>
                <a:xfrm>
                  <a:off x="1888006" y="692696"/>
                  <a:ext cx="163714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9" name="Straight Connector 38"/>
                <p:cNvCxnSpPr/>
                <p:nvPr/>
              </p:nvCxnSpPr>
              <p:spPr>
                <a:xfrm flipV="1">
                  <a:off x="2033464" y="487574"/>
                  <a:ext cx="144016" cy="21602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oup 39"/>
              <p:cNvGrpSpPr/>
              <p:nvPr/>
            </p:nvGrpSpPr>
            <p:grpSpPr>
              <a:xfrm rot="17200272">
                <a:off x="660329" y="1348745"/>
                <a:ext cx="289474" cy="349138"/>
                <a:chOff x="1888006" y="487574"/>
                <a:chExt cx="289474" cy="349138"/>
              </a:xfrm>
            </p:grpSpPr>
            <p:sp>
              <p:nvSpPr>
                <p:cNvPr id="41" name="Oval 40"/>
                <p:cNvSpPr/>
                <p:nvPr/>
              </p:nvSpPr>
              <p:spPr>
                <a:xfrm>
                  <a:off x="1888006" y="692696"/>
                  <a:ext cx="163714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2" name="Straight Connector 41"/>
                <p:cNvCxnSpPr/>
                <p:nvPr/>
              </p:nvCxnSpPr>
              <p:spPr>
                <a:xfrm flipV="1">
                  <a:off x="2033464" y="487574"/>
                  <a:ext cx="144016" cy="21602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" name="Group 42"/>
              <p:cNvGrpSpPr/>
              <p:nvPr/>
            </p:nvGrpSpPr>
            <p:grpSpPr>
              <a:xfrm rot="17113882">
                <a:off x="685700" y="22062"/>
                <a:ext cx="289474" cy="349138"/>
                <a:chOff x="1888006" y="487574"/>
                <a:chExt cx="289474" cy="349138"/>
              </a:xfrm>
            </p:grpSpPr>
            <p:sp>
              <p:nvSpPr>
                <p:cNvPr id="44" name="Oval 43"/>
                <p:cNvSpPr/>
                <p:nvPr/>
              </p:nvSpPr>
              <p:spPr>
                <a:xfrm>
                  <a:off x="1888006" y="692696"/>
                  <a:ext cx="163714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5" name="Straight Connector 44"/>
                <p:cNvCxnSpPr/>
                <p:nvPr/>
              </p:nvCxnSpPr>
              <p:spPr>
                <a:xfrm flipV="1">
                  <a:off x="2033464" y="487574"/>
                  <a:ext cx="144016" cy="21602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Group 45"/>
              <p:cNvGrpSpPr/>
              <p:nvPr/>
            </p:nvGrpSpPr>
            <p:grpSpPr>
              <a:xfrm rot="17113882">
                <a:off x="741564" y="615299"/>
                <a:ext cx="289474" cy="349138"/>
                <a:chOff x="1888006" y="487574"/>
                <a:chExt cx="289474" cy="349138"/>
              </a:xfrm>
            </p:grpSpPr>
            <p:sp>
              <p:nvSpPr>
                <p:cNvPr id="47" name="Oval 46"/>
                <p:cNvSpPr/>
                <p:nvPr/>
              </p:nvSpPr>
              <p:spPr>
                <a:xfrm>
                  <a:off x="1888006" y="692696"/>
                  <a:ext cx="163714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8" name="Straight Connector 47"/>
                <p:cNvCxnSpPr/>
                <p:nvPr/>
              </p:nvCxnSpPr>
              <p:spPr>
                <a:xfrm flipV="1">
                  <a:off x="2033464" y="487574"/>
                  <a:ext cx="144016" cy="21602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Group 48"/>
              <p:cNvGrpSpPr/>
              <p:nvPr/>
            </p:nvGrpSpPr>
            <p:grpSpPr>
              <a:xfrm rot="17113882">
                <a:off x="1220389" y="439980"/>
                <a:ext cx="289474" cy="349138"/>
                <a:chOff x="1888006" y="487574"/>
                <a:chExt cx="289474" cy="349138"/>
              </a:xfrm>
            </p:grpSpPr>
            <p:sp>
              <p:nvSpPr>
                <p:cNvPr id="50" name="Oval 49"/>
                <p:cNvSpPr/>
                <p:nvPr/>
              </p:nvSpPr>
              <p:spPr>
                <a:xfrm>
                  <a:off x="1888006" y="692696"/>
                  <a:ext cx="163714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1" name="Straight Connector 50"/>
                <p:cNvCxnSpPr/>
                <p:nvPr/>
              </p:nvCxnSpPr>
              <p:spPr>
                <a:xfrm flipV="1">
                  <a:off x="2033464" y="487574"/>
                  <a:ext cx="144016" cy="21602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" name="Group 51"/>
              <p:cNvGrpSpPr/>
              <p:nvPr/>
            </p:nvGrpSpPr>
            <p:grpSpPr>
              <a:xfrm rot="17113882">
                <a:off x="329529" y="767611"/>
                <a:ext cx="289474" cy="349138"/>
                <a:chOff x="1888006" y="487574"/>
                <a:chExt cx="289474" cy="349138"/>
              </a:xfrm>
            </p:grpSpPr>
            <p:sp>
              <p:nvSpPr>
                <p:cNvPr id="53" name="Oval 52"/>
                <p:cNvSpPr/>
                <p:nvPr/>
              </p:nvSpPr>
              <p:spPr>
                <a:xfrm>
                  <a:off x="1888006" y="692696"/>
                  <a:ext cx="163714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4" name="Straight Connector 53"/>
                <p:cNvCxnSpPr/>
                <p:nvPr/>
              </p:nvCxnSpPr>
              <p:spPr>
                <a:xfrm flipV="1">
                  <a:off x="2033464" y="487574"/>
                  <a:ext cx="144016" cy="21602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TextBox 29"/>
              <p:cNvSpPr txBox="1"/>
              <p:nvPr/>
            </p:nvSpPr>
            <p:spPr>
              <a:xfrm>
                <a:off x="483387" y="3630671"/>
                <a:ext cx="4408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grpSp>
            <p:nvGrpSpPr>
              <p:cNvPr id="70" name="Group 69"/>
              <p:cNvGrpSpPr/>
              <p:nvPr/>
            </p:nvGrpSpPr>
            <p:grpSpPr>
              <a:xfrm>
                <a:off x="2852192" y="1567702"/>
                <a:ext cx="289474" cy="349138"/>
                <a:chOff x="1888006" y="487574"/>
                <a:chExt cx="289474" cy="349138"/>
              </a:xfrm>
            </p:grpSpPr>
            <p:sp>
              <p:nvSpPr>
                <p:cNvPr id="71" name="Oval 70"/>
                <p:cNvSpPr/>
                <p:nvPr/>
              </p:nvSpPr>
              <p:spPr>
                <a:xfrm>
                  <a:off x="1888006" y="692696"/>
                  <a:ext cx="163714" cy="1440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2" name="Straight Connector 71"/>
                <p:cNvCxnSpPr/>
                <p:nvPr/>
              </p:nvCxnSpPr>
              <p:spPr>
                <a:xfrm flipV="1">
                  <a:off x="2033464" y="487574"/>
                  <a:ext cx="144016" cy="21602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8" name="TextBox 107"/>
            <p:cNvSpPr txBox="1"/>
            <p:nvPr/>
          </p:nvSpPr>
          <p:spPr>
            <a:xfrm>
              <a:off x="5303912" y="4553075"/>
              <a:ext cx="759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grpSp>
          <p:nvGrpSpPr>
            <p:cNvPr id="146" name="Group 145"/>
            <p:cNvGrpSpPr/>
            <p:nvPr/>
          </p:nvGrpSpPr>
          <p:grpSpPr>
            <a:xfrm rot="5638376">
              <a:off x="7110192" y="4627432"/>
              <a:ext cx="282097" cy="267264"/>
              <a:chOff x="1888006" y="487574"/>
              <a:chExt cx="289474" cy="430145"/>
            </a:xfrm>
            <a:solidFill>
              <a:srgbClr val="C00000"/>
            </a:solidFill>
          </p:grpSpPr>
          <p:sp>
            <p:nvSpPr>
              <p:cNvPr id="147" name="Oval 146"/>
              <p:cNvSpPr/>
              <p:nvPr/>
            </p:nvSpPr>
            <p:spPr>
              <a:xfrm>
                <a:off x="1888006" y="692698"/>
                <a:ext cx="163714" cy="225021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8" name="Straight Connector 147"/>
              <p:cNvCxnSpPr/>
              <p:nvPr/>
            </p:nvCxnSpPr>
            <p:spPr>
              <a:xfrm flipV="1">
                <a:off x="2033464" y="487574"/>
                <a:ext cx="144016" cy="216024"/>
              </a:xfrm>
              <a:prstGeom prst="line">
                <a:avLst/>
              </a:prstGeom>
              <a:grpFill/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51" name="Picture 2" descr="Plain black bat vector illustrati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809087">
              <a:off x="6611214" y="2906827"/>
              <a:ext cx="399899" cy="141564"/>
            </a:xfrm>
            <a:prstGeom prst="rect">
              <a:avLst/>
            </a:prstGeom>
            <a:noFill/>
            <a:ln w="19050">
              <a:noFill/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2" name="Picture 2" descr="Plain black bat vector illustrati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783454">
              <a:off x="7143431" y="2883970"/>
              <a:ext cx="365944" cy="129544"/>
            </a:xfrm>
            <a:prstGeom prst="rect">
              <a:avLst/>
            </a:prstGeom>
            <a:noFill/>
            <a:ln w="19050">
              <a:noFill/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3" name="Picture 2" descr="Plain black bat vector illustrati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69593">
              <a:off x="6243464" y="3445062"/>
              <a:ext cx="399899" cy="141564"/>
            </a:xfrm>
            <a:prstGeom prst="rect">
              <a:avLst/>
            </a:prstGeom>
            <a:noFill/>
            <a:ln w="19050">
              <a:noFill/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4" name="Picture 2" descr="Plain black bat vector illustrati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927009">
              <a:off x="6510469" y="3929220"/>
              <a:ext cx="399899" cy="141564"/>
            </a:xfrm>
            <a:prstGeom prst="rect">
              <a:avLst/>
            </a:prstGeom>
            <a:noFill/>
            <a:ln w="19050">
              <a:noFill/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5" name="Picture 2" descr="Plain black bat vector illustrati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700473">
              <a:off x="7165701" y="4326217"/>
              <a:ext cx="399899" cy="141564"/>
            </a:xfrm>
            <a:prstGeom prst="rect">
              <a:avLst/>
            </a:prstGeom>
            <a:noFill/>
            <a:ln w="19050">
              <a:noFill/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6" name="Picture 2" descr="Plain black bat vector illustrati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711108">
              <a:off x="8026800" y="4555331"/>
              <a:ext cx="399899" cy="141564"/>
            </a:xfrm>
            <a:prstGeom prst="rect">
              <a:avLst/>
            </a:prstGeom>
            <a:noFill/>
            <a:ln w="19050">
              <a:noFill/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7" name="Picture 2" descr="Plain black bat vector illustrati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528510">
              <a:off x="7637053" y="3061517"/>
              <a:ext cx="399899" cy="141564"/>
            </a:xfrm>
            <a:prstGeom prst="rect">
              <a:avLst/>
            </a:prstGeom>
            <a:noFill/>
            <a:ln w="19050">
              <a:noFill/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8" name="Picture 2" descr="Plain black bat vector illustrati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834894">
              <a:off x="8560347" y="3376966"/>
              <a:ext cx="399899" cy="141564"/>
            </a:xfrm>
            <a:prstGeom prst="rect">
              <a:avLst/>
            </a:prstGeom>
            <a:noFill/>
            <a:ln w="19050">
              <a:noFill/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24" name="Straight Arrow Connector 1023"/>
            <p:cNvCxnSpPr/>
            <p:nvPr/>
          </p:nvCxnSpPr>
          <p:spPr>
            <a:xfrm flipH="1" flipV="1">
              <a:off x="7514323" y="4417884"/>
              <a:ext cx="533958" cy="21787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/>
            <p:cNvCxnSpPr/>
            <p:nvPr/>
          </p:nvCxnSpPr>
          <p:spPr>
            <a:xfrm flipH="1" flipV="1">
              <a:off x="6850545" y="4076937"/>
              <a:ext cx="344598" cy="21787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/>
            <p:nvPr/>
          </p:nvCxnSpPr>
          <p:spPr>
            <a:xfrm flipH="1" flipV="1">
              <a:off x="6401998" y="3633163"/>
              <a:ext cx="219586" cy="2933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/>
            <p:nvPr/>
          </p:nvCxnSpPr>
          <p:spPr>
            <a:xfrm flipV="1">
              <a:off x="6500579" y="3052861"/>
              <a:ext cx="206645" cy="33008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/>
            <p:nvPr/>
          </p:nvCxnSpPr>
          <p:spPr>
            <a:xfrm flipV="1">
              <a:off x="6973290" y="2898564"/>
              <a:ext cx="243686" cy="7485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/>
            <p:cNvCxnSpPr/>
            <p:nvPr/>
          </p:nvCxnSpPr>
          <p:spPr>
            <a:xfrm>
              <a:off x="7430734" y="3010852"/>
              <a:ext cx="350569" cy="231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/>
            <p:nvPr/>
          </p:nvCxnSpPr>
          <p:spPr>
            <a:xfrm>
              <a:off x="7911118" y="3248194"/>
              <a:ext cx="703416" cy="19955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5" name="TextBox 1034"/>
            <p:cNvSpPr txBox="1"/>
            <p:nvPr/>
          </p:nvSpPr>
          <p:spPr>
            <a:xfrm>
              <a:off x="8226749" y="4161867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1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7418734" y="3843927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2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6833621" y="2449868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5</a:t>
              </a: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6681221" y="3255818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4</a:t>
              </a: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6855118" y="3515844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3</a:t>
              </a: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7464152" y="2462120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6</a:t>
              </a: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8012560" y="2759450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7</a:t>
              </a: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8866008" y="2948742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8</a:t>
              </a: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5524765" y="1132671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1</a:t>
              </a: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5959212" y="1132671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2</a:t>
              </a: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6414803" y="1132087"/>
              <a:ext cx="304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3</a:t>
              </a: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6855118" y="1144568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4</a:t>
              </a: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7550527" y="1144568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5</a:t>
              </a: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8182352" y="1144568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6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8685232" y="1150170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7</a:t>
              </a: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9300356" y="1150170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8</a:t>
              </a: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5297411" y="1599328"/>
              <a:ext cx="759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C8A46F4E-BA1C-4D3B-90A7-A55A91F8F143}"/>
                </a:ext>
              </a:extLst>
            </p:cNvPr>
            <p:cNvGrpSpPr/>
            <p:nvPr/>
          </p:nvGrpSpPr>
          <p:grpSpPr>
            <a:xfrm rot="11763361">
              <a:off x="5419626" y="4045472"/>
              <a:ext cx="282097" cy="267264"/>
              <a:chOff x="1888006" y="487574"/>
              <a:chExt cx="289474" cy="430145"/>
            </a:xfrm>
            <a:solidFill>
              <a:schemeClr val="accent1"/>
            </a:solidFill>
          </p:grpSpPr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19A9E45A-8250-45C5-967B-5820ADEBA774}"/>
                  </a:ext>
                </a:extLst>
              </p:cNvPr>
              <p:cNvSpPr/>
              <p:nvPr/>
            </p:nvSpPr>
            <p:spPr>
              <a:xfrm>
                <a:off x="1888006" y="692698"/>
                <a:ext cx="163714" cy="225021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6710F35F-A046-4B5C-B384-47FB26AA4F42}"/>
                  </a:ext>
                </a:extLst>
              </p:cNvPr>
              <p:cNvCxnSpPr/>
              <p:nvPr/>
            </p:nvCxnSpPr>
            <p:spPr>
              <a:xfrm flipV="1">
                <a:off x="2033464" y="487574"/>
                <a:ext cx="144016" cy="216024"/>
              </a:xfrm>
              <a:prstGeom prst="line">
                <a:avLst/>
              </a:prstGeom>
              <a:grpFill/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D7ADFCBE-90D9-4DBF-95EB-0A8DB8E8EAD3}"/>
                </a:ext>
              </a:extLst>
            </p:cNvPr>
            <p:cNvGrpSpPr/>
            <p:nvPr/>
          </p:nvGrpSpPr>
          <p:grpSpPr>
            <a:xfrm rot="15620223">
              <a:off x="5731529" y="3008835"/>
              <a:ext cx="282097" cy="267264"/>
              <a:chOff x="1888006" y="487574"/>
              <a:chExt cx="289474" cy="430145"/>
            </a:xfrm>
            <a:solidFill>
              <a:schemeClr val="accent1"/>
            </a:solidFill>
          </p:grpSpPr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9A8A270B-1959-49AF-926A-3BA36D9EA88C}"/>
                  </a:ext>
                </a:extLst>
              </p:cNvPr>
              <p:cNvSpPr/>
              <p:nvPr/>
            </p:nvSpPr>
            <p:spPr>
              <a:xfrm>
                <a:off x="1888006" y="692698"/>
                <a:ext cx="163714" cy="225021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CEF43EA2-21F9-4970-BDAB-F327D9B22C77}"/>
                  </a:ext>
                </a:extLst>
              </p:cNvPr>
              <p:cNvCxnSpPr/>
              <p:nvPr/>
            </p:nvCxnSpPr>
            <p:spPr>
              <a:xfrm flipV="1">
                <a:off x="2033464" y="487574"/>
                <a:ext cx="144016" cy="216024"/>
              </a:xfrm>
              <a:prstGeom prst="line">
                <a:avLst/>
              </a:prstGeom>
              <a:grpFill/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A0F06041-2094-4780-AC1E-99EA90419521}"/>
                </a:ext>
              </a:extLst>
            </p:cNvPr>
            <p:cNvGrpSpPr/>
            <p:nvPr/>
          </p:nvGrpSpPr>
          <p:grpSpPr>
            <a:xfrm rot="15620223">
              <a:off x="5322460" y="2422147"/>
              <a:ext cx="282097" cy="267264"/>
              <a:chOff x="1888006" y="487574"/>
              <a:chExt cx="289474" cy="430145"/>
            </a:xfrm>
            <a:solidFill>
              <a:schemeClr val="accent1"/>
            </a:solidFill>
          </p:grpSpPr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0099DB33-8A74-4E4D-8AA6-2B75854E1A89}"/>
                  </a:ext>
                </a:extLst>
              </p:cNvPr>
              <p:cNvSpPr/>
              <p:nvPr/>
            </p:nvSpPr>
            <p:spPr>
              <a:xfrm>
                <a:off x="1888006" y="692698"/>
                <a:ext cx="163714" cy="225021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622A40AD-6D1B-4147-B4E8-215D831FFF1A}"/>
                  </a:ext>
                </a:extLst>
              </p:cNvPr>
              <p:cNvCxnSpPr/>
              <p:nvPr/>
            </p:nvCxnSpPr>
            <p:spPr>
              <a:xfrm flipV="1">
                <a:off x="2033464" y="487574"/>
                <a:ext cx="144016" cy="216024"/>
              </a:xfrm>
              <a:prstGeom prst="line">
                <a:avLst/>
              </a:prstGeom>
              <a:grpFill/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75EB3B36-A972-4273-8932-7C0F3BDFCD2C}"/>
                </a:ext>
              </a:extLst>
            </p:cNvPr>
            <p:cNvGrpSpPr/>
            <p:nvPr/>
          </p:nvGrpSpPr>
          <p:grpSpPr>
            <a:xfrm rot="15620223">
              <a:off x="6038521" y="2317995"/>
              <a:ext cx="282097" cy="267264"/>
              <a:chOff x="1888006" y="487574"/>
              <a:chExt cx="289474" cy="430145"/>
            </a:xfrm>
            <a:solidFill>
              <a:schemeClr val="accent1"/>
            </a:solidFill>
          </p:grpSpPr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5F37297F-62F9-4BB5-81A5-2ECD360C551A}"/>
                  </a:ext>
                </a:extLst>
              </p:cNvPr>
              <p:cNvSpPr/>
              <p:nvPr/>
            </p:nvSpPr>
            <p:spPr>
              <a:xfrm>
                <a:off x="1888006" y="692698"/>
                <a:ext cx="163714" cy="225021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139DBA0E-D7AA-4AC5-A623-7E273823DE10}"/>
                  </a:ext>
                </a:extLst>
              </p:cNvPr>
              <p:cNvCxnSpPr/>
              <p:nvPr/>
            </p:nvCxnSpPr>
            <p:spPr>
              <a:xfrm flipV="1">
                <a:off x="2033464" y="487574"/>
                <a:ext cx="144016" cy="216024"/>
              </a:xfrm>
              <a:prstGeom prst="line">
                <a:avLst/>
              </a:prstGeom>
              <a:grpFill/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3ED556F2-25E3-4C4C-A9E5-85FD063BBC05}"/>
                </a:ext>
              </a:extLst>
            </p:cNvPr>
            <p:cNvGrpSpPr/>
            <p:nvPr/>
          </p:nvGrpSpPr>
          <p:grpSpPr>
            <a:xfrm rot="15620223">
              <a:off x="5951250" y="1867846"/>
              <a:ext cx="282097" cy="267264"/>
              <a:chOff x="1888006" y="487574"/>
              <a:chExt cx="289474" cy="430145"/>
            </a:xfrm>
            <a:solidFill>
              <a:schemeClr val="accent1"/>
            </a:solidFill>
          </p:grpSpPr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C3D7CC07-E0BD-44FD-9FE1-85F3D0F9E8C0}"/>
                  </a:ext>
                </a:extLst>
              </p:cNvPr>
              <p:cNvSpPr/>
              <p:nvPr/>
            </p:nvSpPr>
            <p:spPr>
              <a:xfrm>
                <a:off x="1888006" y="692698"/>
                <a:ext cx="163714" cy="225021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4F51C188-EA4C-4ABA-8065-A5B0C42F6370}"/>
                  </a:ext>
                </a:extLst>
              </p:cNvPr>
              <p:cNvCxnSpPr/>
              <p:nvPr/>
            </p:nvCxnSpPr>
            <p:spPr>
              <a:xfrm flipV="1">
                <a:off x="2033464" y="487574"/>
                <a:ext cx="144016" cy="216024"/>
              </a:xfrm>
              <a:prstGeom prst="line">
                <a:avLst/>
              </a:prstGeom>
              <a:grpFill/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A83226C0-CC92-4169-8067-55053D21FE21}"/>
                </a:ext>
              </a:extLst>
            </p:cNvPr>
            <p:cNvGrpSpPr/>
            <p:nvPr/>
          </p:nvGrpSpPr>
          <p:grpSpPr>
            <a:xfrm rot="15620223">
              <a:off x="6700002" y="2087809"/>
              <a:ext cx="282097" cy="267264"/>
              <a:chOff x="1888006" y="487574"/>
              <a:chExt cx="289474" cy="430145"/>
            </a:xfrm>
            <a:solidFill>
              <a:schemeClr val="accent1"/>
            </a:solidFill>
          </p:grpSpPr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476405FD-0D04-4AEB-8C59-7B9ECC5FF894}"/>
                  </a:ext>
                </a:extLst>
              </p:cNvPr>
              <p:cNvSpPr/>
              <p:nvPr/>
            </p:nvSpPr>
            <p:spPr>
              <a:xfrm>
                <a:off x="1888006" y="692698"/>
                <a:ext cx="163714" cy="225021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8293BDF5-E0A2-4BDC-9942-89CBD6005A91}"/>
                  </a:ext>
                </a:extLst>
              </p:cNvPr>
              <p:cNvCxnSpPr/>
              <p:nvPr/>
            </p:nvCxnSpPr>
            <p:spPr>
              <a:xfrm flipV="1">
                <a:off x="2033464" y="487574"/>
                <a:ext cx="144016" cy="216024"/>
              </a:xfrm>
              <a:prstGeom prst="line">
                <a:avLst/>
              </a:prstGeom>
              <a:grpFill/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ED14D4AF-79F0-4CFD-A6DB-008660A24D73}"/>
                </a:ext>
              </a:extLst>
            </p:cNvPr>
            <p:cNvGrpSpPr/>
            <p:nvPr/>
          </p:nvGrpSpPr>
          <p:grpSpPr>
            <a:xfrm rot="207693">
              <a:off x="7895099" y="2154160"/>
              <a:ext cx="282097" cy="267264"/>
              <a:chOff x="1888006" y="487574"/>
              <a:chExt cx="289474" cy="430145"/>
            </a:xfrm>
            <a:solidFill>
              <a:schemeClr val="accent1"/>
            </a:solidFill>
          </p:grpSpPr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3BAC7892-72B0-4F7F-BB00-5193CA6C57E1}"/>
                  </a:ext>
                </a:extLst>
              </p:cNvPr>
              <p:cNvSpPr/>
              <p:nvPr/>
            </p:nvSpPr>
            <p:spPr>
              <a:xfrm>
                <a:off x="1888006" y="692698"/>
                <a:ext cx="163714" cy="225021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1418DE9A-30D9-41CB-94F4-524F8179DB23}"/>
                  </a:ext>
                </a:extLst>
              </p:cNvPr>
              <p:cNvCxnSpPr/>
              <p:nvPr/>
            </p:nvCxnSpPr>
            <p:spPr>
              <a:xfrm flipV="1">
                <a:off x="2033464" y="487574"/>
                <a:ext cx="144016" cy="216024"/>
              </a:xfrm>
              <a:prstGeom prst="line">
                <a:avLst/>
              </a:prstGeom>
              <a:grpFill/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9976D3B8-5890-491D-8168-62EBBF8F5F84}"/>
                </a:ext>
              </a:extLst>
            </p:cNvPr>
            <p:cNvGrpSpPr/>
            <p:nvPr/>
          </p:nvGrpSpPr>
          <p:grpSpPr>
            <a:xfrm rot="207693">
              <a:off x="9257858" y="2763290"/>
              <a:ext cx="282097" cy="267264"/>
              <a:chOff x="1888006" y="487574"/>
              <a:chExt cx="289474" cy="430145"/>
            </a:xfrm>
            <a:solidFill>
              <a:schemeClr val="accent1"/>
            </a:solidFill>
          </p:grpSpPr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FCB97F80-4A36-4B82-9834-12D7616D6D88}"/>
                  </a:ext>
                </a:extLst>
              </p:cNvPr>
              <p:cNvSpPr/>
              <p:nvPr/>
            </p:nvSpPr>
            <p:spPr>
              <a:xfrm>
                <a:off x="1888006" y="692698"/>
                <a:ext cx="163714" cy="225021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14BEFAE3-23A2-4365-9ED3-2AC72E65E4DC}"/>
                  </a:ext>
                </a:extLst>
              </p:cNvPr>
              <p:cNvCxnSpPr/>
              <p:nvPr/>
            </p:nvCxnSpPr>
            <p:spPr>
              <a:xfrm flipV="1">
                <a:off x="2033464" y="487574"/>
                <a:ext cx="144016" cy="216024"/>
              </a:xfrm>
              <a:prstGeom prst="line">
                <a:avLst/>
              </a:prstGeom>
              <a:grpFill/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390CDA29-C498-4A1D-932B-1C477C34FDA7}"/>
                </a:ext>
              </a:extLst>
            </p:cNvPr>
            <p:cNvGrpSpPr/>
            <p:nvPr/>
          </p:nvGrpSpPr>
          <p:grpSpPr>
            <a:xfrm rot="207693">
              <a:off x="9425551" y="2960734"/>
              <a:ext cx="282097" cy="267264"/>
              <a:chOff x="1888006" y="487574"/>
              <a:chExt cx="289474" cy="430145"/>
            </a:xfrm>
            <a:solidFill>
              <a:schemeClr val="accent1"/>
            </a:solidFill>
          </p:grpSpPr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CB68EEC2-7F10-4B65-B0E0-F6E2D590058A}"/>
                  </a:ext>
                </a:extLst>
              </p:cNvPr>
              <p:cNvSpPr/>
              <p:nvPr/>
            </p:nvSpPr>
            <p:spPr>
              <a:xfrm>
                <a:off x="1888006" y="692698"/>
                <a:ext cx="163714" cy="225021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C10DB84C-E2F8-42C7-9FF6-0F9EF1E70B94}"/>
                  </a:ext>
                </a:extLst>
              </p:cNvPr>
              <p:cNvCxnSpPr/>
              <p:nvPr/>
            </p:nvCxnSpPr>
            <p:spPr>
              <a:xfrm flipV="1">
                <a:off x="2033464" y="487574"/>
                <a:ext cx="144016" cy="216024"/>
              </a:xfrm>
              <a:prstGeom prst="line">
                <a:avLst/>
              </a:prstGeom>
              <a:grpFill/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3241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21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tbeleyur</dc:creator>
  <cp:lastModifiedBy>tbeleyur</cp:lastModifiedBy>
  <cp:revision>2</cp:revision>
  <dcterms:created xsi:type="dcterms:W3CDTF">2021-01-02T15:35:36Z</dcterms:created>
  <dcterms:modified xsi:type="dcterms:W3CDTF">2021-01-02T15:45:48Z</dcterms:modified>
</cp:coreProperties>
</file>