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C7C7E-39FC-4690-B426-484968507789}" v="4" dt="2024-07-17T09:08:3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aswini NS" userId="58decd6aadc30d13" providerId="LiveId" clId="{823C7C7E-39FC-4690-B426-484968507789}"/>
    <pc:docChg chg="addSld modSld">
      <pc:chgData name="Thejaswini NS" userId="58decd6aadc30d13" providerId="LiveId" clId="{823C7C7E-39FC-4690-B426-484968507789}" dt="2024-07-17T09:08:37.940" v="3"/>
      <pc:docMkLst>
        <pc:docMk/>
      </pc:docMkLst>
      <pc:sldChg chg="add">
        <pc:chgData name="Thejaswini NS" userId="58decd6aadc30d13" providerId="LiveId" clId="{823C7C7E-39FC-4690-B426-484968507789}" dt="2024-07-17T09:08:00.555" v="0"/>
        <pc:sldMkLst>
          <pc:docMk/>
          <pc:sldMk cId="3789146907" sldId="261"/>
        </pc:sldMkLst>
      </pc:sldChg>
      <pc:sldChg chg="add">
        <pc:chgData name="Thejaswini NS" userId="58decd6aadc30d13" providerId="LiveId" clId="{823C7C7E-39FC-4690-B426-484968507789}" dt="2024-07-17T09:08:15.544" v="1"/>
        <pc:sldMkLst>
          <pc:docMk/>
          <pc:sldMk cId="4107626933" sldId="262"/>
        </pc:sldMkLst>
      </pc:sldChg>
      <pc:sldChg chg="add">
        <pc:chgData name="Thejaswini NS" userId="58decd6aadc30d13" providerId="LiveId" clId="{823C7C7E-39FC-4690-B426-484968507789}" dt="2024-07-17T09:08:26.637" v="2"/>
        <pc:sldMkLst>
          <pc:docMk/>
          <pc:sldMk cId="3347956610" sldId="263"/>
        </pc:sldMkLst>
      </pc:sldChg>
      <pc:sldChg chg="add">
        <pc:chgData name="Thejaswini NS" userId="58decd6aadc30d13" providerId="LiveId" clId="{823C7C7E-39FC-4690-B426-484968507789}" dt="2024-07-17T09:08:37.940" v="3"/>
        <pc:sldMkLst>
          <pc:docMk/>
          <pc:sldMk cId="78370515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FB95-00B0-CE08-35F7-B68CFDE4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3C20-DF58-AC6D-94C6-B411C98D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18F7-2E89-5AFA-6B7D-83E26230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7D5F-A87C-7766-D68A-E9736666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BECF-A276-98F9-23D4-701CAB0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6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E574-78B2-E745-E223-A700A685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1181-4A5A-F9A5-D623-7FDCC431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CF8D-721D-5B01-1A40-81E1F11A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2527-AEBB-83DC-CEE0-3F77C86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F7C6-9DAA-91AC-7C2B-B6AD9D15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CB97-B33C-EE62-F047-39DC6DF1B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69CB-E32F-3689-C8AB-4E49D95F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492E-3825-59AF-DE14-A7BA9269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4BF7-CEB1-8CB1-0E0C-2772A9FD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C2BD-02EF-50B6-50E4-E2661E4B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A48B-FF91-D4BB-26AF-C9B47242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2654-E2C3-2611-4251-D0DE9161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C669-5707-DD65-05D3-E8CDED45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932C-9D40-93C1-4A7B-09CD888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A0EC-44F8-F5F2-FF3F-C4FA3E7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097E-7DCF-FF62-902D-70462A94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6C48-E003-B54D-E7A7-F457DABF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9D3E-8BB0-854B-B9D8-F5BF7FD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E702-326F-47CC-A5B6-BBC376E9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902A-C7EB-57A5-872B-65E553F6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F7E3-BEBA-65B8-B045-63CA5EC8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24FF-B9C3-FFF5-87A7-965B847C8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AC23-4135-E396-14AD-B2A3A14F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0098-375C-7639-4461-FB5B8F8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B4E6-C83E-3CEE-363E-EDD746A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EA85-9E7F-FC4D-54D0-D28CE48B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2D52-7594-2E12-FFEF-4839836B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D602-F7BF-4742-1ADB-C90A749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AB482-20FB-AE03-E89E-D30CEF99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48973-9A60-4AD8-4568-28BC1F71E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13359-0B29-FA81-6F6B-414A4023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1F3DF-A50E-A1E9-8592-88C1CA7E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06847-F178-E4D5-ECDA-82F4A4EE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98ED5-5222-EC90-7094-11265BC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7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609E-086A-1FBD-0609-0C564E1E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36AF6-CB8E-08F8-E839-F0271133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B805C-B97C-F2CB-8C1B-6BF08956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110DE-A3AC-BB69-DAB8-DA0EC4B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81A91-4087-5372-3D8F-8B28CB8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6D862-8D29-98BE-2993-2D67737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7486D-2EC4-BC65-03C1-D1FC242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9A8A-0DA2-23F9-E9F1-FE9B27B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02D9-67DA-4608-1209-AF8DF673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5C088-AA96-AC63-2ED1-89E80AB9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9969-2DA7-B85E-A1F2-E435CEE2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38D4F-783E-56EE-58DE-6B9F34FD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F96CB-C54A-1B46-AD2B-B39E85DB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C3E-69B7-9FF1-6F19-8F227851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1760-C4B6-5554-C657-D7E08B531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A3914-03DF-380E-653F-39D6C142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A2AA-E24C-430C-8D85-94A86A55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837A-323B-232D-E492-D56FF9E5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35A5A-913E-20D4-5D5B-A609D2B5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555E8-9791-08AB-C641-0897A77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986C-F0A0-EBAC-40CE-40492C43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D4D0-3DC1-4A0C-8D02-D74466A1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3E46-BB62-4F78-9912-17345F0712B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615F-B112-675E-4442-6868F458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3CD8-089A-7BB3-84D7-F921B333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D6FA-1B75-4092-971C-5CBC9C763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B814-7076-0DE7-A905-ABC4DB25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83" y="1825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b="1" i="1" dirty="0">
                <a:latin typeface="+mn-lt"/>
              </a:rPr>
              <a:t>                                          </a:t>
            </a:r>
            <a:r>
              <a:rPr lang="en-IN" sz="3600" b="1" i="1" u="sng" dirty="0">
                <a:latin typeface="+mn-lt"/>
              </a:rPr>
              <a:t>Task-02</a:t>
            </a:r>
            <a:br>
              <a:rPr lang="en-IN" sz="3600" b="1" i="1" dirty="0">
                <a:latin typeface="+mn-lt"/>
              </a:rPr>
            </a:br>
            <a:r>
              <a:rPr lang="en-IN" sz="3600" b="1" i="1" dirty="0">
                <a:latin typeface="+mn-lt"/>
              </a:rPr>
              <a:t>Performing data cleaning and exploratory data analysis on a</a:t>
            </a:r>
            <a:br>
              <a:rPr lang="en-IN" sz="3600" b="1" i="1" dirty="0">
                <a:latin typeface="+mn-lt"/>
              </a:rPr>
            </a:br>
            <a:r>
              <a:rPr lang="en-IN" sz="3600" b="1" i="1" dirty="0">
                <a:latin typeface="+mn-lt"/>
              </a:rPr>
              <a:t>   Housing price dataset . Explore the relationships between variables and identify patterns and trend’s in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6D02-6884-C1C3-5E18-82B16EBD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7" y="5417573"/>
            <a:ext cx="10515600" cy="75938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05EA-8D7D-91C1-B4E0-36B39D4A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375699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To provide a comprehensive analysis of a hypothetical House Prices dataset, let's outline the steps for data cleaning and exploratory data analysis (EDA). We'll include the following steps:</a:t>
            </a:r>
            <a:br>
              <a:rPr lang="en-US" sz="2400" dirty="0"/>
            </a:br>
            <a:r>
              <a:rPr lang="en-IN" sz="2400" b="1" i="1" u="sng" dirty="0">
                <a:latin typeface="+mn-lt"/>
              </a:rPr>
              <a:t>Data Cleaning:</a:t>
            </a:r>
            <a:br>
              <a:rPr lang="en-US" sz="2400" b="1" u="sng" dirty="0"/>
            </a:br>
            <a:r>
              <a:rPr lang="en-US" sz="2400" dirty="0"/>
              <a:t>1.</a:t>
            </a:r>
            <a:r>
              <a:rPr lang="en-IN" sz="2400" dirty="0"/>
              <a:t>Handle missing values</a:t>
            </a:r>
            <a:br>
              <a:rPr lang="en-IN" sz="2400" dirty="0"/>
            </a:br>
            <a:r>
              <a:rPr lang="en-IN" sz="2400" dirty="0"/>
              <a:t>2.</a:t>
            </a:r>
            <a:r>
              <a:rPr lang="en-IN" sz="800" dirty="0"/>
              <a:t>.</a:t>
            </a:r>
            <a:r>
              <a:rPr lang="en-US" sz="800" dirty="0"/>
              <a:t> </a:t>
            </a:r>
            <a:r>
              <a:rPr lang="en-US" sz="2400" dirty="0"/>
              <a:t>Convert data types if necessary.</a:t>
            </a:r>
            <a:br>
              <a:rPr lang="en-IN" sz="800" dirty="0"/>
            </a:br>
            <a:r>
              <a:rPr lang="en-IN" sz="2400" dirty="0"/>
              <a:t>3.</a:t>
            </a:r>
            <a:r>
              <a:rPr lang="en-IN" sz="800" dirty="0"/>
              <a:t> </a:t>
            </a:r>
            <a:r>
              <a:rPr lang="en-IN" sz="2400" dirty="0"/>
              <a:t>Remove duplicates.</a:t>
            </a:r>
            <a:br>
              <a:rPr lang="en-IN" sz="2400" dirty="0"/>
            </a:br>
            <a:r>
              <a:rPr lang="en-IN" sz="2400" dirty="0"/>
              <a:t>4.</a:t>
            </a:r>
            <a:r>
              <a:rPr lang="en-IN" sz="800" dirty="0"/>
              <a:t> </a:t>
            </a:r>
            <a:r>
              <a:rPr lang="en-IN" sz="2400" dirty="0"/>
              <a:t>Deal with outliers.</a:t>
            </a:r>
            <a:br>
              <a:rPr lang="en-IN" sz="2400" dirty="0"/>
            </a:br>
            <a:r>
              <a:rPr lang="en-IN" sz="2400" b="1" i="1" u="sng" dirty="0">
                <a:latin typeface="+mn-lt"/>
              </a:rPr>
              <a:t>Exploratory Data Analysis:</a:t>
            </a:r>
            <a:br>
              <a:rPr lang="en-IN" sz="2400" b="1" i="1" u="sng" dirty="0">
                <a:latin typeface="+mn-lt"/>
              </a:rPr>
            </a:br>
            <a:r>
              <a:rPr lang="en-IN" sz="2400" dirty="0">
                <a:latin typeface="+mn-lt"/>
              </a:rPr>
              <a:t>1.</a:t>
            </a:r>
            <a:r>
              <a:rPr lang="en-IN" sz="2700" dirty="0"/>
              <a:t>Summary statistics</a:t>
            </a:r>
            <a:r>
              <a:rPr lang="en-IN" sz="800" dirty="0"/>
              <a:t>.</a:t>
            </a:r>
            <a:br>
              <a:rPr lang="en-IN" sz="800" dirty="0"/>
            </a:br>
            <a:r>
              <a:rPr lang="en-IN" sz="2400" dirty="0"/>
              <a:t>2.Distribution of numerical values</a:t>
            </a:r>
            <a:br>
              <a:rPr lang="en-IN" sz="2400" dirty="0"/>
            </a:br>
            <a:r>
              <a:rPr lang="en-IN" sz="2400" dirty="0"/>
              <a:t>3.Correlation matrix</a:t>
            </a:r>
            <a:br>
              <a:rPr lang="en-IN" sz="2400" dirty="0"/>
            </a:br>
            <a:r>
              <a:rPr lang="en-IN" sz="2400" dirty="0"/>
              <a:t>4.Relationship between variables</a:t>
            </a:r>
            <a:br>
              <a:rPr lang="en-IN" sz="2400" dirty="0"/>
            </a:br>
            <a:endParaRPr lang="en-IN" sz="2400" b="1" i="1" u="sng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300B-2994-656A-BA4B-B87E0B684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63CE-5B62-A0F6-AA8C-863D9786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61" y="191729"/>
            <a:ext cx="10341077" cy="6666271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+mn-lt"/>
              </a:rPr>
              <a:t>Step-by-Step Analysis</a:t>
            </a:r>
            <a:br>
              <a:rPr lang="en-US" sz="2400" b="1" u="sng" dirty="0">
                <a:latin typeface="+mn-lt"/>
              </a:rPr>
            </a:br>
            <a:br>
              <a:rPr lang="en-US" sz="2400" b="1" dirty="0"/>
            </a:br>
            <a:r>
              <a:rPr lang="en-US" sz="3100" b="1" i="1" dirty="0">
                <a:latin typeface="+mn-lt"/>
              </a:rPr>
              <a:t>1. Data Cleaning</a:t>
            </a:r>
            <a:br>
              <a:rPr lang="en-US" sz="2400" b="1" dirty="0"/>
            </a:br>
            <a:r>
              <a:rPr lang="en-US" sz="2400" b="1" dirty="0"/>
              <a:t>=&gt;Handle Missing Values:</a:t>
            </a:r>
            <a:br>
              <a:rPr lang="en-US" sz="2400" b="1" dirty="0"/>
            </a:br>
            <a:r>
              <a:rPr lang="en-US" sz="2400" dirty="0"/>
              <a:t>Identify missing values in the dataset.</a:t>
            </a:r>
            <a:br>
              <a:rPr lang="en-US" sz="2400" dirty="0"/>
            </a:br>
            <a:r>
              <a:rPr lang="en-US" sz="2400" dirty="0"/>
              <a:t>Decide on strategies to handle them: imputation or removal.</a:t>
            </a:r>
            <a:br>
              <a:rPr lang="en-US" sz="2400" dirty="0"/>
            </a:br>
            <a:r>
              <a:rPr lang="en-US" sz="2400" b="1" dirty="0"/>
              <a:t>=&gt;</a:t>
            </a:r>
            <a:r>
              <a:rPr lang="en-IN" sz="2400" b="1" dirty="0"/>
              <a:t>Convert Data Types:</a:t>
            </a:r>
            <a:br>
              <a:rPr lang="en-US" sz="2400" b="1" dirty="0"/>
            </a:br>
            <a:r>
              <a:rPr lang="en-US" sz="2400" dirty="0"/>
              <a:t>Ensure numerical features are in numerical format and categorical features are in categorical format.</a:t>
            </a:r>
            <a:br>
              <a:rPr lang="en-US" sz="2400" dirty="0"/>
            </a:br>
            <a:r>
              <a:rPr lang="en-US" sz="2400" b="1" dirty="0"/>
              <a:t>=&gt;Remove Duplicates:</a:t>
            </a:r>
            <a:br>
              <a:rPr lang="en-US" sz="2400" dirty="0"/>
            </a:br>
            <a:r>
              <a:rPr lang="en-US" sz="2400" dirty="0"/>
              <a:t>Identify and remove duplicate rows.</a:t>
            </a:r>
            <a:br>
              <a:rPr lang="en-US" sz="2400" dirty="0"/>
            </a:br>
            <a:r>
              <a:rPr lang="en-US" sz="2400" b="1" dirty="0"/>
              <a:t>=&gt;Deal with Outliers:</a:t>
            </a:r>
            <a:br>
              <a:rPr lang="en-US" sz="2400" dirty="0"/>
            </a:br>
            <a:r>
              <a:rPr lang="en-US" sz="2400" dirty="0"/>
              <a:t>Identify outliers in the numerical data.</a:t>
            </a:r>
            <a:br>
              <a:rPr lang="en-US" sz="2400" dirty="0"/>
            </a:br>
            <a:r>
              <a:rPr lang="en-US" sz="2400" dirty="0"/>
              <a:t>Decide on strategies to handle them: transformation, removal, or capping.</a:t>
            </a:r>
            <a:br>
              <a:rPr lang="en-US" sz="2400" dirty="0"/>
            </a:br>
            <a:br>
              <a:rPr lang="en-US" sz="2400" dirty="0"/>
            </a:br>
            <a:r>
              <a:rPr lang="en-US" sz="3100" b="1" i="1" dirty="0">
                <a:latin typeface="+mn-lt"/>
              </a:rPr>
              <a:t>2. Exploratory Data Analysis</a:t>
            </a:r>
            <a:br>
              <a:rPr lang="en-US" sz="2400" b="1" dirty="0"/>
            </a:br>
            <a:r>
              <a:rPr lang="en-US" sz="2400" b="1" dirty="0"/>
              <a:t>=&gt;Summary Statistics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700" dirty="0"/>
              <a:t>Provide mean, median, standard deviation, minimum, and maximum for numerical features.</a:t>
            </a:r>
            <a:br>
              <a:rPr lang="en-US" sz="2400" dirty="0"/>
            </a:br>
            <a:br>
              <a:rPr lang="en-US" sz="1050" dirty="0"/>
            </a:br>
            <a:r>
              <a:rPr lang="en-US" sz="1050" dirty="0"/>
              <a:t>.</a:t>
            </a:r>
            <a:br>
              <a:rPr lang="en-US" sz="1050" dirty="0"/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795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72CA-E051-4A82-2B33-23E5DB4F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37652"/>
            <a:ext cx="11346426" cy="6086167"/>
          </a:xfrm>
        </p:spPr>
        <p:txBody>
          <a:bodyPr>
            <a:normAutofit/>
          </a:bodyPr>
          <a:lstStyle/>
          <a:p>
            <a:r>
              <a:rPr lang="en-US" sz="2400" b="1" dirty="0"/>
              <a:t>=&gt;Distribution of Numerical Variables:</a:t>
            </a:r>
            <a:br>
              <a:rPr lang="en-US" sz="2400" dirty="0"/>
            </a:br>
            <a:r>
              <a:rPr lang="en-US" sz="2400" dirty="0"/>
              <a:t>Plot histograms to understand the distribution.</a:t>
            </a:r>
            <a:br>
              <a:rPr lang="en-US" sz="2400" dirty="0"/>
            </a:br>
            <a:r>
              <a:rPr lang="en-US" sz="2400" b="1" dirty="0"/>
              <a:t>=&gt;Correlation Matrix:</a:t>
            </a:r>
            <a:br>
              <a:rPr lang="en-US" sz="2400" dirty="0"/>
            </a:br>
            <a:r>
              <a:rPr lang="en-US" sz="2400" dirty="0"/>
              <a:t>Create a correlation matrix to understand relationships between numerical variables.</a:t>
            </a:r>
            <a:br>
              <a:rPr lang="en-US" sz="2400" dirty="0"/>
            </a:br>
            <a:r>
              <a:rPr lang="en-US" sz="2400" b="1" dirty="0"/>
              <a:t>=&gt;</a:t>
            </a:r>
            <a:r>
              <a:rPr lang="en-IN" sz="2400" b="1" dirty="0"/>
              <a:t>Relationships Between Variables:</a:t>
            </a:r>
            <a:br>
              <a:rPr lang="en-IN" sz="2400" b="1" dirty="0"/>
            </a:br>
            <a:r>
              <a:rPr lang="en-US" sz="2400" dirty="0"/>
              <a:t>Use scatter plots and box plots to explore relationships between pairs of variables.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Let's assume we have a dataset with the following columns:</a:t>
            </a:r>
            <a:br>
              <a:rPr lang="en-US" sz="2400" b="1" dirty="0"/>
            </a:br>
            <a:r>
              <a:rPr lang="en-US" sz="2400" b="1" dirty="0"/>
              <a:t>1.  </a:t>
            </a:r>
            <a:r>
              <a:rPr lang="en-US" sz="2400" dirty="0"/>
              <a:t>’</a:t>
            </a:r>
            <a:r>
              <a:rPr lang="en-US" sz="2400" dirty="0" err="1"/>
              <a:t>SalePrice</a:t>
            </a:r>
            <a:r>
              <a:rPr lang="en-US" sz="2400" dirty="0"/>
              <a:t>’ :             The price of the house</a:t>
            </a:r>
            <a:br>
              <a:rPr lang="en-US" sz="2400" dirty="0"/>
            </a:br>
            <a:r>
              <a:rPr lang="en-US" sz="2400" b="1" dirty="0"/>
              <a:t>2.  </a:t>
            </a:r>
            <a:r>
              <a:rPr lang="en-US" sz="2400" dirty="0"/>
              <a:t>’</a:t>
            </a:r>
            <a:r>
              <a:rPr lang="en-US" sz="2400" dirty="0" err="1"/>
              <a:t>LotArea</a:t>
            </a:r>
            <a:r>
              <a:rPr lang="en-US" sz="2400" dirty="0"/>
              <a:t>’ :               The size of the lot</a:t>
            </a:r>
            <a:br>
              <a:rPr lang="en-US" sz="2400" dirty="0"/>
            </a:br>
            <a:r>
              <a:rPr lang="en-US" sz="2400" b="1" dirty="0"/>
              <a:t>3.  </a:t>
            </a:r>
            <a:r>
              <a:rPr lang="en-US" sz="2400" dirty="0"/>
              <a:t>’</a:t>
            </a:r>
            <a:r>
              <a:rPr lang="en-US" sz="2400" dirty="0" err="1"/>
              <a:t>YearBuilt</a:t>
            </a:r>
            <a:r>
              <a:rPr lang="en-US" sz="2400" dirty="0"/>
              <a:t>’ :             The year the house was built</a:t>
            </a:r>
            <a:br>
              <a:rPr lang="en-US" sz="2400" dirty="0"/>
            </a:br>
            <a:r>
              <a:rPr lang="en-US" sz="2400" b="1" dirty="0"/>
              <a:t>4.  </a:t>
            </a:r>
            <a:r>
              <a:rPr lang="en-US" sz="2400" dirty="0"/>
              <a:t>’</a:t>
            </a:r>
            <a:r>
              <a:rPr lang="en-US" sz="2400" dirty="0" err="1"/>
              <a:t>OverallQuai</a:t>
            </a:r>
            <a:r>
              <a:rPr lang="en-US" sz="2400" dirty="0"/>
              <a:t>’ </a:t>
            </a:r>
            <a:r>
              <a:rPr lang="en-US" sz="2400"/>
              <a:t>:         </a:t>
            </a:r>
            <a:r>
              <a:rPr lang="en-US" sz="2400" dirty="0"/>
              <a:t>Overall quality of the house</a:t>
            </a:r>
            <a:br>
              <a:rPr lang="en-US" sz="2400" dirty="0"/>
            </a:br>
            <a:r>
              <a:rPr lang="en-US" sz="2400" b="1" dirty="0"/>
              <a:t>5.  </a:t>
            </a:r>
            <a:r>
              <a:rPr lang="en-US" sz="2400" dirty="0"/>
              <a:t>’</a:t>
            </a:r>
            <a:r>
              <a:rPr lang="en-US" sz="2400" dirty="0" err="1"/>
              <a:t>TotRmsAbvGrd</a:t>
            </a:r>
            <a:r>
              <a:rPr lang="en-US" sz="2400" dirty="0"/>
              <a:t>’ :   Total room above ground</a:t>
            </a:r>
            <a:br>
              <a:rPr lang="en-US" sz="2400" dirty="0"/>
            </a:br>
            <a:r>
              <a:rPr lang="en-US" sz="2400" b="1" dirty="0"/>
              <a:t>6.  </a:t>
            </a:r>
            <a:r>
              <a:rPr lang="en-US" sz="2400" dirty="0"/>
              <a:t>’</a:t>
            </a:r>
            <a:r>
              <a:rPr lang="en-US" sz="2400" dirty="0" err="1"/>
              <a:t>GarageCars</a:t>
            </a:r>
            <a:r>
              <a:rPr lang="en-US" sz="2400" dirty="0"/>
              <a:t>’ :          Number of car’s that fit in the garage</a:t>
            </a:r>
            <a:br>
              <a:rPr lang="en-US" sz="2400" dirty="0"/>
            </a:br>
            <a:r>
              <a:rPr lang="en-US" sz="2400" b="1" dirty="0"/>
              <a:t>7.  ’</a:t>
            </a:r>
            <a:r>
              <a:rPr lang="en-US" sz="2400" dirty="0" err="1"/>
              <a:t>FullBath</a:t>
            </a:r>
            <a:r>
              <a:rPr lang="en-US" sz="2400" dirty="0"/>
              <a:t>’ :                Number of full bathroom</a:t>
            </a:r>
            <a:br>
              <a:rPr lang="en-US" sz="2400" dirty="0"/>
            </a:br>
            <a:r>
              <a:rPr lang="en-US" sz="2400" b="1" dirty="0"/>
              <a:t>8.  </a:t>
            </a:r>
            <a:r>
              <a:rPr lang="en-US" sz="2400" dirty="0"/>
              <a:t>‘</a:t>
            </a:r>
            <a:r>
              <a:rPr lang="en-US" sz="2400" dirty="0" err="1"/>
              <a:t>GrLivArea</a:t>
            </a:r>
            <a:r>
              <a:rPr lang="en-US" sz="2400" dirty="0"/>
              <a:t>’ :             Above ground living area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8370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                                      Task-02 Performing data cleaning and exploratory data analysis on a    Housing price dataset . Explore the relationships between variables and identify patterns and trend’s in the data.</vt:lpstr>
      <vt:lpstr>To provide a comprehensive analysis of a hypothetical House Prices dataset, let's outline the steps for data cleaning and exploratory data analysis (EDA). We'll include the following steps: Data Cleaning: 1.Handle missing values 2.. Convert data types if necessary. 3. Remove duplicates. 4. Deal with outliers. Exploratory Data Analysis: 1.Summary statistics. 2.Distribution of numerical values 3.Correlation matrix 4.Relationship between variables </vt:lpstr>
      <vt:lpstr>Step-by-Step Analysis  1. Data Cleaning =&gt;Handle Missing Values: Identify missing values in the dataset. Decide on strategies to handle them: imputation or removal. =&gt;Convert Data Types: Ensure numerical features are in numerical format and categorical features are in categorical format. =&gt;Remove Duplicates: Identify and remove duplicate rows. =&gt;Deal with Outliers: Identify outliers in the numerical data. Decide on strategies to handle them: transformation, removal, or capping.  2. Exploratory Data Analysis =&gt;Summary Statistics: Provide mean, median, standard deviation, minimum, and maximum for numerical features.  .  </vt:lpstr>
      <vt:lpstr>=&gt;Distribution of Numerical Variables: Plot histograms to understand the distribution. =&gt;Correlation Matrix: Create a correlation matrix to understand relationships between numerical variables. =&gt;Relationships Between Variables: Use scatter plots and box plots to explore relationships between pairs of variables.  Let's assume we have a dataset with the following columns: 1.  ’SalePrice’ :             The price of the house 2.  ’LotArea’ :               The size of the lot 3.  ’YearBuilt’ :             The year the house was built 4.  ’OverallQuai’ :         Overall quality of the house 5.  ’TotRmsAbvGrd’ :   Total room above ground 6.  ’GarageCars’ :          Number of car’s that fit in the garage 7.  ’FullBath’ :                Number of full bathroom 8.  ‘GrLivArea’ :             Above ground living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NS</dc:creator>
  <cp:lastModifiedBy>Thejaswini NS</cp:lastModifiedBy>
  <cp:revision>1</cp:revision>
  <dcterms:created xsi:type="dcterms:W3CDTF">2024-07-17T09:07:34Z</dcterms:created>
  <dcterms:modified xsi:type="dcterms:W3CDTF">2024-07-17T09:08:40Z</dcterms:modified>
</cp:coreProperties>
</file>