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1" r:id="rId2"/>
    <p:sldId id="256" r:id="rId3"/>
    <p:sldId id="257" r:id="rId4"/>
    <p:sldId id="260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1539BB-4414-475F-A4B6-A6A95C525670}" v="68" dt="2024-07-17T10:51:34.6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447" autoAdjust="0"/>
  </p:normalViewPr>
  <p:slideViewPr>
    <p:cSldViewPr snapToGrid="0">
      <p:cViewPr varScale="1">
        <p:scale>
          <a:sx n="59" d="100"/>
          <a:sy n="59" d="100"/>
        </p:scale>
        <p:origin x="94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ejaswini NS" userId="58decd6aadc30d13" providerId="LiveId" clId="{7D1539BB-4414-475F-A4B6-A6A95C525670}"/>
    <pc:docChg chg="undo custSel addSld delSld modSld sldOrd">
      <pc:chgData name="Thejaswini NS" userId="58decd6aadc30d13" providerId="LiveId" clId="{7D1539BB-4414-475F-A4B6-A6A95C525670}" dt="2024-07-17T10:52:43.464" v="1077" actId="20577"/>
      <pc:docMkLst>
        <pc:docMk/>
      </pc:docMkLst>
      <pc:sldChg chg="delSp modSp new del mod">
        <pc:chgData name="Thejaswini NS" userId="58decd6aadc30d13" providerId="LiveId" clId="{7D1539BB-4414-475F-A4B6-A6A95C525670}" dt="2024-07-17T09:39:31.284" v="5" actId="47"/>
        <pc:sldMkLst>
          <pc:docMk/>
          <pc:sldMk cId="1066614150" sldId="256"/>
        </pc:sldMkLst>
        <pc:spChg chg="del mod">
          <ac:chgData name="Thejaswini NS" userId="58decd6aadc30d13" providerId="LiveId" clId="{7D1539BB-4414-475F-A4B6-A6A95C525670}" dt="2024-07-17T09:39:25.881" v="4" actId="478"/>
          <ac:spMkLst>
            <pc:docMk/>
            <pc:sldMk cId="1066614150" sldId="256"/>
            <ac:spMk id="2" creationId="{B59ED391-63AA-6383-C3C9-D08151D49018}"/>
          </ac:spMkLst>
        </pc:spChg>
      </pc:sldChg>
      <pc:sldChg chg="addSp delSp modSp new mod">
        <pc:chgData name="Thejaswini NS" userId="58decd6aadc30d13" providerId="LiveId" clId="{7D1539BB-4414-475F-A4B6-A6A95C525670}" dt="2024-07-17T09:49:03.894" v="151" actId="27636"/>
        <pc:sldMkLst>
          <pc:docMk/>
          <pc:sldMk cId="1956267433" sldId="256"/>
        </pc:sldMkLst>
        <pc:spChg chg="add del mod">
          <ac:chgData name="Thejaswini NS" userId="58decd6aadc30d13" providerId="LiveId" clId="{7D1539BB-4414-475F-A4B6-A6A95C525670}" dt="2024-07-17T09:49:03.894" v="151" actId="27636"/>
          <ac:spMkLst>
            <pc:docMk/>
            <pc:sldMk cId="1956267433" sldId="256"/>
            <ac:spMk id="2" creationId="{F10CB8B6-EC8A-C9E4-FFED-4623897EC4D2}"/>
          </ac:spMkLst>
        </pc:spChg>
        <pc:spChg chg="add">
          <ac:chgData name="Thejaswini NS" userId="58decd6aadc30d13" providerId="LiveId" clId="{7D1539BB-4414-475F-A4B6-A6A95C525670}" dt="2024-07-17T09:41:30.479" v="39"/>
          <ac:spMkLst>
            <pc:docMk/>
            <pc:sldMk cId="1956267433" sldId="256"/>
            <ac:spMk id="3" creationId="{D65FCCA3-4510-B5F1-7535-6A4B5C189428}"/>
          </ac:spMkLst>
        </pc:spChg>
        <pc:spChg chg="add">
          <ac:chgData name="Thejaswini NS" userId="58decd6aadc30d13" providerId="LiveId" clId="{7D1539BB-4414-475F-A4B6-A6A95C525670}" dt="2024-07-17T09:41:33.964" v="40"/>
          <ac:spMkLst>
            <pc:docMk/>
            <pc:sldMk cId="1956267433" sldId="256"/>
            <ac:spMk id="4" creationId="{D4B62556-55FD-82AB-1E05-68A2CA5A848B}"/>
          </ac:spMkLst>
        </pc:spChg>
        <pc:spChg chg="add">
          <ac:chgData name="Thejaswini NS" userId="58decd6aadc30d13" providerId="LiveId" clId="{7D1539BB-4414-475F-A4B6-A6A95C525670}" dt="2024-07-17T09:42:37.929" v="49"/>
          <ac:spMkLst>
            <pc:docMk/>
            <pc:sldMk cId="1956267433" sldId="256"/>
            <ac:spMk id="5" creationId="{C069F800-5BC1-E158-1A8D-CD0BA8D50E91}"/>
          </ac:spMkLst>
        </pc:spChg>
        <pc:spChg chg="add del">
          <ac:chgData name="Thejaswini NS" userId="58decd6aadc30d13" providerId="LiveId" clId="{7D1539BB-4414-475F-A4B6-A6A95C525670}" dt="2024-07-17T09:42:45.492" v="52" actId="21"/>
          <ac:spMkLst>
            <pc:docMk/>
            <pc:sldMk cId="1956267433" sldId="256"/>
            <ac:spMk id="6" creationId="{618C4305-E41A-0765-7DC0-93B031E3F7CA}"/>
          </ac:spMkLst>
        </pc:spChg>
        <pc:spChg chg="add mod">
          <ac:chgData name="Thejaswini NS" userId="58decd6aadc30d13" providerId="LiveId" clId="{7D1539BB-4414-475F-A4B6-A6A95C525670}" dt="2024-07-17T09:42:43.671" v="51" actId="21"/>
          <ac:spMkLst>
            <pc:docMk/>
            <pc:sldMk cId="1956267433" sldId="256"/>
            <ac:spMk id="7" creationId="{B7E1DE05-DDB2-79A9-4BCB-B8D27260BBDC}"/>
          </ac:spMkLst>
        </pc:spChg>
        <pc:spChg chg="add mod">
          <ac:chgData name="Thejaswini NS" userId="58decd6aadc30d13" providerId="LiveId" clId="{7D1539BB-4414-475F-A4B6-A6A95C525670}" dt="2024-07-17T09:42:51.116" v="55"/>
          <ac:spMkLst>
            <pc:docMk/>
            <pc:sldMk cId="1956267433" sldId="256"/>
            <ac:spMk id="8" creationId="{F10CB8B6-EC8A-C9E4-FFED-4623897EC4D2}"/>
          </ac:spMkLst>
        </pc:spChg>
        <pc:spChg chg="add mod">
          <ac:chgData name="Thejaswini NS" userId="58decd6aadc30d13" providerId="LiveId" clId="{7D1539BB-4414-475F-A4B6-A6A95C525670}" dt="2024-07-17T09:42:49.468" v="54"/>
          <ac:spMkLst>
            <pc:docMk/>
            <pc:sldMk cId="1956267433" sldId="256"/>
            <ac:spMk id="9" creationId="{618C4305-E41A-0765-7DC0-93B031E3F7CA}"/>
          </ac:spMkLst>
        </pc:spChg>
        <pc:spChg chg="add mod">
          <ac:chgData name="Thejaswini NS" userId="58decd6aadc30d13" providerId="LiveId" clId="{7D1539BB-4414-475F-A4B6-A6A95C525670}" dt="2024-07-17T09:43:16.226" v="62"/>
          <ac:spMkLst>
            <pc:docMk/>
            <pc:sldMk cId="1956267433" sldId="256"/>
            <ac:spMk id="10" creationId="{1A56ED75-AF18-964A-B9C3-052FC30C6E11}"/>
          </ac:spMkLst>
        </pc:spChg>
        <pc:spChg chg="add mod">
          <ac:chgData name="Thejaswini NS" userId="58decd6aadc30d13" providerId="LiveId" clId="{7D1539BB-4414-475F-A4B6-A6A95C525670}" dt="2024-07-17T09:43:14.908" v="60"/>
          <ac:spMkLst>
            <pc:docMk/>
            <pc:sldMk cId="1956267433" sldId="256"/>
            <ac:spMk id="11" creationId="{698050A9-17E1-0F66-819D-485E606CE2EF}"/>
          </ac:spMkLst>
        </pc:spChg>
        <pc:spChg chg="add">
          <ac:chgData name="Thejaswini NS" userId="58decd6aadc30d13" providerId="LiveId" clId="{7D1539BB-4414-475F-A4B6-A6A95C525670}" dt="2024-07-17T09:46:07.295" v="111"/>
          <ac:spMkLst>
            <pc:docMk/>
            <pc:sldMk cId="1956267433" sldId="256"/>
            <ac:spMk id="12" creationId="{3511ACCF-EA40-7D75-18FF-DDED2248F6FE}"/>
          </ac:spMkLst>
        </pc:spChg>
        <pc:spChg chg="add mod">
          <ac:chgData name="Thejaswini NS" userId="58decd6aadc30d13" providerId="LiveId" clId="{7D1539BB-4414-475F-A4B6-A6A95C525670}" dt="2024-07-17T09:46:35.456" v="117"/>
          <ac:spMkLst>
            <pc:docMk/>
            <pc:sldMk cId="1956267433" sldId="256"/>
            <ac:spMk id="13" creationId="{E813502F-D929-3D89-0F3A-6731020EB59D}"/>
          </ac:spMkLst>
        </pc:spChg>
      </pc:sldChg>
      <pc:sldChg chg="addSp delSp modSp new mod">
        <pc:chgData name="Thejaswini NS" userId="58decd6aadc30d13" providerId="LiveId" clId="{7D1539BB-4414-475F-A4B6-A6A95C525670}" dt="2024-07-17T10:03:32.397" v="349" actId="20577"/>
        <pc:sldMkLst>
          <pc:docMk/>
          <pc:sldMk cId="418877274" sldId="257"/>
        </pc:sldMkLst>
        <pc:spChg chg="add del mod">
          <ac:chgData name="Thejaswini NS" userId="58decd6aadc30d13" providerId="LiveId" clId="{7D1539BB-4414-475F-A4B6-A6A95C525670}" dt="2024-07-17T10:03:32.397" v="349" actId="20577"/>
          <ac:spMkLst>
            <pc:docMk/>
            <pc:sldMk cId="418877274" sldId="257"/>
            <ac:spMk id="2" creationId="{2B5F7FFC-6681-8969-8157-4C53BB05461E}"/>
          </ac:spMkLst>
        </pc:spChg>
        <pc:spChg chg="add mod">
          <ac:chgData name="Thejaswini NS" userId="58decd6aadc30d13" providerId="LiveId" clId="{7D1539BB-4414-475F-A4B6-A6A95C525670}" dt="2024-07-17T09:53:45.904" v="202" actId="1076"/>
          <ac:spMkLst>
            <pc:docMk/>
            <pc:sldMk cId="418877274" sldId="257"/>
            <ac:spMk id="3" creationId="{A2C519FE-1003-87D7-351F-14D557D5D9FB}"/>
          </ac:spMkLst>
        </pc:spChg>
        <pc:spChg chg="add">
          <ac:chgData name="Thejaswini NS" userId="58decd6aadc30d13" providerId="LiveId" clId="{7D1539BB-4414-475F-A4B6-A6A95C525670}" dt="2024-07-17T09:50:05.138" v="166"/>
          <ac:spMkLst>
            <pc:docMk/>
            <pc:sldMk cId="418877274" sldId="257"/>
            <ac:spMk id="3" creationId="{D6BFE77C-192F-EA4E-9E7B-024310DE0EF4}"/>
          </ac:spMkLst>
        </pc:spChg>
        <pc:spChg chg="add">
          <ac:chgData name="Thejaswini NS" userId="58decd6aadc30d13" providerId="LiveId" clId="{7D1539BB-4414-475F-A4B6-A6A95C525670}" dt="2024-07-17T09:51:37.882" v="177"/>
          <ac:spMkLst>
            <pc:docMk/>
            <pc:sldMk cId="418877274" sldId="257"/>
            <ac:spMk id="4" creationId="{C2A45661-E913-BC70-38E3-50BB49251DE4}"/>
          </ac:spMkLst>
        </pc:spChg>
        <pc:spChg chg="add del mod">
          <ac:chgData name="Thejaswini NS" userId="58decd6aadc30d13" providerId="LiveId" clId="{7D1539BB-4414-475F-A4B6-A6A95C525670}" dt="2024-07-17T09:57:30.716" v="258"/>
          <ac:spMkLst>
            <pc:docMk/>
            <pc:sldMk cId="418877274" sldId="257"/>
            <ac:spMk id="4" creationId="{C7185C00-7A87-5F36-B0DA-593CBED58E90}"/>
          </ac:spMkLst>
        </pc:spChg>
        <pc:spChg chg="add">
          <ac:chgData name="Thejaswini NS" userId="58decd6aadc30d13" providerId="LiveId" clId="{7D1539BB-4414-475F-A4B6-A6A95C525670}" dt="2024-07-17T09:51:48.239" v="178"/>
          <ac:spMkLst>
            <pc:docMk/>
            <pc:sldMk cId="418877274" sldId="257"/>
            <ac:spMk id="5" creationId="{AB027D08-08B3-8DC7-F7DB-0F6411F264B7}"/>
          </ac:spMkLst>
        </pc:spChg>
        <pc:spChg chg="add">
          <ac:chgData name="Thejaswini NS" userId="58decd6aadc30d13" providerId="LiveId" clId="{7D1539BB-4414-475F-A4B6-A6A95C525670}" dt="2024-07-17T09:51:53.056" v="180"/>
          <ac:spMkLst>
            <pc:docMk/>
            <pc:sldMk cId="418877274" sldId="257"/>
            <ac:spMk id="6" creationId="{B0D40EDF-66A3-9894-F171-864B905EF971}"/>
          </ac:spMkLst>
        </pc:spChg>
        <pc:spChg chg="add del">
          <ac:chgData name="Thejaswini NS" userId="58decd6aadc30d13" providerId="LiveId" clId="{7D1539BB-4414-475F-A4B6-A6A95C525670}" dt="2024-07-17T09:52:29.238" v="186" actId="478"/>
          <ac:spMkLst>
            <pc:docMk/>
            <pc:sldMk cId="418877274" sldId="257"/>
            <ac:spMk id="7" creationId="{1B198004-167E-C8DF-28F3-813A7D227C7A}"/>
          </ac:spMkLst>
        </pc:spChg>
        <pc:spChg chg="add mod">
          <ac:chgData name="Thejaswini NS" userId="58decd6aadc30d13" providerId="LiveId" clId="{7D1539BB-4414-475F-A4B6-A6A95C525670}" dt="2024-07-17T09:52:27.151" v="185" actId="478"/>
          <ac:spMkLst>
            <pc:docMk/>
            <pc:sldMk cId="418877274" sldId="257"/>
            <ac:spMk id="8" creationId="{EFF33611-4462-C054-54CB-938F0337AEF7}"/>
          </ac:spMkLst>
        </pc:spChg>
        <pc:spChg chg="add mod">
          <ac:chgData name="Thejaswini NS" userId="58decd6aadc30d13" providerId="LiveId" clId="{7D1539BB-4414-475F-A4B6-A6A95C525670}" dt="2024-07-17T09:52:34.211" v="189"/>
          <ac:spMkLst>
            <pc:docMk/>
            <pc:sldMk cId="418877274" sldId="257"/>
            <ac:spMk id="9" creationId="{8D60EBC5-E1DC-96D6-075E-ECE358C04B23}"/>
          </ac:spMkLst>
        </pc:spChg>
      </pc:sldChg>
      <pc:sldChg chg="modSp new mod">
        <pc:chgData name="Thejaswini NS" userId="58decd6aadc30d13" providerId="LiveId" clId="{7D1539BB-4414-475F-A4B6-A6A95C525670}" dt="2024-07-17T10:25:06.424" v="581" actId="1076"/>
        <pc:sldMkLst>
          <pc:docMk/>
          <pc:sldMk cId="1389329837" sldId="258"/>
        </pc:sldMkLst>
        <pc:spChg chg="mod">
          <ac:chgData name="Thejaswini NS" userId="58decd6aadc30d13" providerId="LiveId" clId="{7D1539BB-4414-475F-A4B6-A6A95C525670}" dt="2024-07-17T10:25:06.424" v="581" actId="1076"/>
          <ac:spMkLst>
            <pc:docMk/>
            <pc:sldMk cId="1389329837" sldId="258"/>
            <ac:spMk id="2" creationId="{F3BBA972-96BB-677F-E633-BC5A000FF215}"/>
          </ac:spMkLst>
        </pc:spChg>
      </pc:sldChg>
      <pc:sldChg chg="addSp modSp new mod">
        <pc:chgData name="Thejaswini NS" userId="58decd6aadc30d13" providerId="LiveId" clId="{7D1539BB-4414-475F-A4B6-A6A95C525670}" dt="2024-07-17T10:52:43.464" v="1077" actId="20577"/>
        <pc:sldMkLst>
          <pc:docMk/>
          <pc:sldMk cId="3410390888" sldId="259"/>
        </pc:sldMkLst>
        <pc:spChg chg="mod">
          <ac:chgData name="Thejaswini NS" userId="58decd6aadc30d13" providerId="LiveId" clId="{7D1539BB-4414-475F-A4B6-A6A95C525670}" dt="2024-07-17T10:52:43.464" v="1077" actId="20577"/>
          <ac:spMkLst>
            <pc:docMk/>
            <pc:sldMk cId="3410390888" sldId="259"/>
            <ac:spMk id="2" creationId="{5A03E59D-3296-2C57-F8ED-B4C63840C8E1}"/>
          </ac:spMkLst>
        </pc:spChg>
        <pc:spChg chg="add">
          <ac:chgData name="Thejaswini NS" userId="58decd6aadc30d13" providerId="LiveId" clId="{7D1539BB-4414-475F-A4B6-A6A95C525670}" dt="2024-07-17T10:13:02.942" v="482"/>
          <ac:spMkLst>
            <pc:docMk/>
            <pc:sldMk cId="3410390888" sldId="259"/>
            <ac:spMk id="3" creationId="{AF418A73-1834-73B5-65C5-53311DCBFA6F}"/>
          </ac:spMkLst>
        </pc:spChg>
        <pc:spChg chg="add">
          <ac:chgData name="Thejaswini NS" userId="58decd6aadc30d13" providerId="LiveId" clId="{7D1539BB-4414-475F-A4B6-A6A95C525670}" dt="2024-07-17T10:14:35.674" v="497"/>
          <ac:spMkLst>
            <pc:docMk/>
            <pc:sldMk cId="3410390888" sldId="259"/>
            <ac:spMk id="4" creationId="{43408275-F312-5814-A164-9A8CBAF3756A}"/>
          </ac:spMkLst>
        </pc:spChg>
        <pc:spChg chg="add">
          <ac:chgData name="Thejaswini NS" userId="58decd6aadc30d13" providerId="LiveId" clId="{7D1539BB-4414-475F-A4B6-A6A95C525670}" dt="2024-07-17T10:14:47.851" v="498"/>
          <ac:spMkLst>
            <pc:docMk/>
            <pc:sldMk cId="3410390888" sldId="259"/>
            <ac:spMk id="5" creationId="{36DB89DD-D609-F574-A085-A545ABF4E7B1}"/>
          </ac:spMkLst>
        </pc:spChg>
        <pc:spChg chg="add">
          <ac:chgData name="Thejaswini NS" userId="58decd6aadc30d13" providerId="LiveId" clId="{7D1539BB-4414-475F-A4B6-A6A95C525670}" dt="2024-07-17T10:15:05.947" v="499"/>
          <ac:spMkLst>
            <pc:docMk/>
            <pc:sldMk cId="3410390888" sldId="259"/>
            <ac:spMk id="6" creationId="{CEF2B5E5-0804-5CFB-6A94-83C6FE841D1C}"/>
          </ac:spMkLst>
        </pc:spChg>
        <pc:spChg chg="add">
          <ac:chgData name="Thejaswini NS" userId="58decd6aadc30d13" providerId="LiveId" clId="{7D1539BB-4414-475F-A4B6-A6A95C525670}" dt="2024-07-17T10:15:33.054" v="500"/>
          <ac:spMkLst>
            <pc:docMk/>
            <pc:sldMk cId="3410390888" sldId="259"/>
            <ac:spMk id="7" creationId="{CF5435FB-A669-1698-D3C5-D381E2E28D03}"/>
          </ac:spMkLst>
        </pc:spChg>
        <pc:spChg chg="add mod">
          <ac:chgData name="Thejaswini NS" userId="58decd6aadc30d13" providerId="LiveId" clId="{7D1539BB-4414-475F-A4B6-A6A95C525670}" dt="2024-07-17T10:51:34.667" v="1065" actId="1076"/>
          <ac:spMkLst>
            <pc:docMk/>
            <pc:sldMk cId="3410390888" sldId="259"/>
            <ac:spMk id="8" creationId="{BF3A4A31-2E7B-50D9-5A43-772EDA55B237}"/>
          </ac:spMkLst>
        </pc:spChg>
      </pc:sldChg>
      <pc:sldChg chg="addSp delSp modSp new mod ord">
        <pc:chgData name="Thejaswini NS" userId="58decd6aadc30d13" providerId="LiveId" clId="{7D1539BB-4414-475F-A4B6-A6A95C525670}" dt="2024-07-17T10:23:07.467" v="566" actId="1076"/>
        <pc:sldMkLst>
          <pc:docMk/>
          <pc:sldMk cId="4233671353" sldId="260"/>
        </pc:sldMkLst>
        <pc:spChg chg="del mod">
          <ac:chgData name="Thejaswini NS" userId="58decd6aadc30d13" providerId="LiveId" clId="{7D1539BB-4414-475F-A4B6-A6A95C525670}" dt="2024-07-17T10:18:49.909" v="516"/>
          <ac:spMkLst>
            <pc:docMk/>
            <pc:sldMk cId="4233671353" sldId="260"/>
            <ac:spMk id="2" creationId="{E79341C0-EB60-8296-3742-E33C3212A0C4}"/>
          </ac:spMkLst>
        </pc:spChg>
        <pc:spChg chg="add mod">
          <ac:chgData name="Thejaswini NS" userId="58decd6aadc30d13" providerId="LiveId" clId="{7D1539BB-4414-475F-A4B6-A6A95C525670}" dt="2024-07-17T10:23:07.467" v="566" actId="1076"/>
          <ac:spMkLst>
            <pc:docMk/>
            <pc:sldMk cId="4233671353" sldId="260"/>
            <ac:spMk id="3" creationId="{AD1E54AA-441D-17B7-4570-DCA708EF8904}"/>
          </ac:spMkLst>
        </pc:spChg>
      </pc:sldChg>
      <pc:sldChg chg="modSp new del mod ord">
        <pc:chgData name="Thejaswini NS" userId="58decd6aadc30d13" providerId="LiveId" clId="{7D1539BB-4414-475F-A4B6-A6A95C525670}" dt="2024-07-17T10:28:24.472" v="625" actId="47"/>
        <pc:sldMkLst>
          <pc:docMk/>
          <pc:sldMk cId="899244394" sldId="261"/>
        </pc:sldMkLst>
        <pc:spChg chg="mod">
          <ac:chgData name="Thejaswini NS" userId="58decd6aadc30d13" providerId="LiveId" clId="{7D1539BB-4414-475F-A4B6-A6A95C525670}" dt="2024-07-17T10:27:51.408" v="622" actId="255"/>
          <ac:spMkLst>
            <pc:docMk/>
            <pc:sldMk cId="899244394" sldId="261"/>
            <ac:spMk id="2" creationId="{2E70EA0B-7EC1-C848-1A84-36F544F91C81}"/>
          </ac:spMkLst>
        </pc:spChg>
      </pc:sldChg>
      <pc:sldChg chg="modSp new mod ord">
        <pc:chgData name="Thejaswini NS" userId="58decd6aadc30d13" providerId="LiveId" clId="{7D1539BB-4414-475F-A4B6-A6A95C525670}" dt="2024-07-17T10:38:31.700" v="1041" actId="115"/>
        <pc:sldMkLst>
          <pc:docMk/>
          <pc:sldMk cId="2754970580" sldId="261"/>
        </pc:sldMkLst>
        <pc:spChg chg="mod">
          <ac:chgData name="Thejaswini NS" userId="58decd6aadc30d13" providerId="LiveId" clId="{7D1539BB-4414-475F-A4B6-A6A95C525670}" dt="2024-07-17T10:38:31.700" v="1041" actId="115"/>
          <ac:spMkLst>
            <pc:docMk/>
            <pc:sldMk cId="2754970580" sldId="261"/>
            <ac:spMk id="2" creationId="{370DF4B4-58A4-2547-3C23-FDD615A8CC6B}"/>
          </ac:spMkLst>
        </pc:spChg>
        <pc:spChg chg="mod">
          <ac:chgData name="Thejaswini NS" userId="58decd6aadc30d13" providerId="LiveId" clId="{7D1539BB-4414-475F-A4B6-A6A95C525670}" dt="2024-07-17T10:31:06.996" v="758" actId="27636"/>
          <ac:spMkLst>
            <pc:docMk/>
            <pc:sldMk cId="2754970580" sldId="261"/>
            <ac:spMk id="3" creationId="{0C491A85-D21F-8C80-DA55-FE31718553DF}"/>
          </ac:spMkLst>
        </pc:spChg>
      </pc:sldChg>
      <pc:sldChg chg="new del">
        <pc:chgData name="Thejaswini NS" userId="58decd6aadc30d13" providerId="LiveId" clId="{7D1539BB-4414-475F-A4B6-A6A95C525670}" dt="2024-07-17T10:28:18.757" v="624" actId="47"/>
        <pc:sldMkLst>
          <pc:docMk/>
          <pc:sldMk cId="1824638296" sldId="26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03C657-29B3-4FF5-8691-564D3B065D5F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BC8125-9C6C-45D6-8F14-5ECD6692EC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7462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BC8125-9C6C-45D6-8F14-5ECD6692EC62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5433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4336D-4D33-EB3B-5B91-3BCCB2C58F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0F4A87-410C-AADD-24A4-A1F17ED7FA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3150D6-6F57-A911-9DA7-B2A577974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77D31-E837-4EF9-B960-89F99F635C9F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B001A-E457-E13D-C034-23E7C6848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8C281-24C5-7147-7239-6BE59958A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E704-A006-433B-B8E0-615FDB1C6C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3154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7B260-DEC5-048B-7BF5-943F9D3CB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FE1ADD-AF5F-9BDE-4FB5-3CE97546A3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C182BC-AD83-9DBE-8BBC-7BC3AD441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77D31-E837-4EF9-B960-89F99F635C9F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4B11A4-7FAF-7437-CFD1-6318EADE7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C467C-F242-CB75-654A-A35D39C0B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E704-A006-433B-B8E0-615FDB1C6C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5089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BF758-19B5-C7FE-F2E3-B012F0DF4D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6D0266-B0AB-840F-0BAF-9D7C4CFA41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41264C-464E-F4E9-5AC4-8ECF0E1F7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77D31-E837-4EF9-B960-89F99F635C9F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76534B-CF99-B385-EAEB-50EF2512D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02473-32D8-9FEA-66E7-B7378BA7E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E704-A006-433B-B8E0-615FDB1C6C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9330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581D1-EEB9-F792-0883-FED42A49C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B7287-3505-8105-5B2B-E4A8F3CB9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67882-CA30-8D90-1142-5C842BB78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77D31-E837-4EF9-B960-89F99F635C9F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0D2C5D-239A-26BB-F461-EDD0FD075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85C5C4-21EA-769F-F0F9-4FA52DCB5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E704-A006-433B-B8E0-615FDB1C6C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228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F7076-9FAF-6934-A580-F0D8EBB43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EE6E1A-998F-E02C-1E58-E656DDF068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A80B6-F3F2-FA3A-CEF9-5B84BB4E0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77D31-E837-4EF9-B960-89F99F635C9F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80618-B5D7-17A4-F749-279DD945D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AD84B-BB9D-6835-8340-D1484EFC4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E704-A006-433B-B8E0-615FDB1C6C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3087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ED047-0939-1350-0DFE-C23CEA9A9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19660-FA06-518A-721C-D7B5058026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9E110-8FFA-78E9-6487-D4639D7FED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B31433-F5D9-19C0-3E9B-FC5FAE933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77D31-E837-4EF9-B960-89F99F635C9F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CE2678-14B0-728B-6365-EBE0BA41A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408B70-D312-D308-70E3-0754C45AD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E704-A006-433B-B8E0-615FDB1C6C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3988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3E931-2FCF-1219-7F56-CDF5AD80D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BD7487-E885-AD25-1285-696790039C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1A6974-FAA4-7066-A6F1-36F0D97EDA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029011-DF5B-D0A2-55A7-8682B08850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4FE87F-FDC4-0751-A5FE-9503545B2A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7DED3B-576F-B022-81D9-3813B691E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77D31-E837-4EF9-B960-89F99F635C9F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B8BCB4-7701-2140-F284-74F0F97FA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BFC04C-3FF0-1AE1-77BA-94C8827CB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E704-A006-433B-B8E0-615FDB1C6C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3453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163DB-C6D6-B4D4-82DE-C43B3C196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D7AE74-55AE-2164-8123-06DF99FF2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77D31-E837-4EF9-B960-89F99F635C9F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6A2372-DC8A-0BAB-2986-42EC256E5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237F65-C880-6B90-36F2-37E62D205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E704-A006-433B-B8E0-615FDB1C6C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2835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850242-E780-30FC-364D-4C6F2FCBD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77D31-E837-4EF9-B960-89F99F635C9F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F365F6-016D-E34B-7005-8E327975A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8CBAAB-2C28-5FDC-9CBD-769F6C8EF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E704-A006-433B-B8E0-615FDB1C6C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5561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A77FD-4F2C-4A47-8859-82C8E35C9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FE330-C136-85D5-29E1-28C50E0EE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C9910B-C845-7953-05DF-A4E461B1A4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174D97-AF39-6ECD-6DAC-662858C23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77D31-E837-4EF9-B960-89F99F635C9F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13611F-C712-E27B-457F-3525B4DCE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DD4C78-8C2B-BF18-BD7A-118699F10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E704-A006-433B-B8E0-615FDB1C6C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6069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4C27B-37CB-8EB2-9FA1-FCB2E3D0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D0AC86-33A7-DCE7-5C2B-A24D7696F4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30AAC5-2721-57DC-03E5-483A7FC39D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215F3F-6B12-2DAF-CED0-1DB940DE4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77D31-E837-4EF9-B960-89F99F635C9F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A3EF15-B536-C232-3296-93AB5CF79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4B992E-C475-DC90-FE7C-BCABE606B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E704-A006-433B-B8E0-615FDB1C6C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7836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8CC69C-5ADC-1309-89E1-8CC59546A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6D78C8-3665-9285-9367-E772A60517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AAC24-D0F1-1EB8-2AB2-4063420FCB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77D31-E837-4EF9-B960-89F99F635C9F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0388A-92CE-564C-E1B9-543FB48945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A120A2-DF52-8450-593E-5EEC9A9489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2E704-A006-433B-B8E0-615FDB1C6C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9734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ics.uci.edu/ml/datasets/bank+marketin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ml/machine-learning-databases/00222/bank-additional.zip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DF4B4-58A4-2547-3C23-FDD615A8C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76446"/>
          </a:xfrm>
        </p:spPr>
        <p:txBody>
          <a:bodyPr>
            <a:normAutofit/>
          </a:bodyPr>
          <a:lstStyle/>
          <a:p>
            <a:r>
              <a:rPr lang="en-IN" sz="3200" b="1" i="1" dirty="0">
                <a:latin typeface="+mn-lt"/>
              </a:rPr>
              <a:t> </a:t>
            </a:r>
            <a:r>
              <a:rPr lang="en-US" sz="1200" b="1" i="0" dirty="0">
                <a:solidFill>
                  <a:srgbClr val="FFFFFF"/>
                </a:solidFill>
                <a:effectLst/>
                <a:highlight>
                  <a:srgbClr val="FFFFFF"/>
                </a:highlight>
                <a:latin typeface="YAFdtZAC0Mk 0"/>
              </a:rPr>
              <a:t>Build </a:t>
            </a:r>
            <a:r>
              <a:rPr lang="en-US" sz="1200" b="1" i="0" dirty="0">
                <a:solidFill>
                  <a:srgbClr val="FFFFFF"/>
                </a:solidFill>
                <a:effectLst/>
                <a:highlight>
                  <a:srgbClr val="FFFFFF"/>
                </a:highlight>
                <a:latin typeface="+mn-lt"/>
              </a:rPr>
              <a:t>a decision tree classifier to predict whether </a:t>
            </a:r>
            <a:r>
              <a:rPr lang="en-US" sz="1200" b="1" i="0" dirty="0">
                <a:solidFill>
                  <a:srgbClr val="FFFFFF"/>
                </a:solidFill>
                <a:effectLst/>
                <a:highlight>
                  <a:srgbClr val="FFFFFF"/>
                </a:highlight>
                <a:latin typeface="YAFdtZAC0Mk 0"/>
              </a:rPr>
              <a:t>a</a:t>
            </a:r>
            <a:r>
              <a:rPr lang="en-IN" sz="3200" b="1" i="1" dirty="0">
                <a:latin typeface="+mn-lt"/>
              </a:rPr>
              <a:t>         </a:t>
            </a:r>
            <a:r>
              <a:rPr lang="en-IN" sz="3200" b="1" i="1" u="sng" dirty="0">
                <a:latin typeface="+mn-lt"/>
              </a:rPr>
              <a:t>Task-03</a:t>
            </a:r>
            <a:br>
              <a:rPr lang="en-IN" sz="3200" b="1" i="1" dirty="0">
                <a:latin typeface="+mn-lt"/>
              </a:rPr>
            </a:br>
            <a:r>
              <a:rPr lang="en-IN" sz="3200" b="1" i="1" dirty="0">
                <a:latin typeface="+mn-lt"/>
              </a:rPr>
              <a:t>Build a decision tree classifier to predict whether a customer will purchase a product or service based on their demographic and </a:t>
            </a:r>
            <a:r>
              <a:rPr lang="en-IN" sz="3200" b="1" i="1" dirty="0" err="1">
                <a:latin typeface="+mn-lt"/>
              </a:rPr>
              <a:t>behavioral</a:t>
            </a:r>
            <a:r>
              <a:rPr lang="en-IN" sz="3200" b="1" i="1" dirty="0">
                <a:latin typeface="+mn-lt"/>
              </a:rPr>
              <a:t> data. Use a dataset such as the Bank Marketing dataset from the UCI Machine Learning Repository.</a:t>
            </a:r>
            <a:br>
              <a:rPr lang="en-IN" sz="3200" b="1" i="1" dirty="0">
                <a:latin typeface="+mn-lt"/>
              </a:rPr>
            </a:br>
            <a:br>
              <a:rPr lang="en-IN" sz="3200" b="1" i="1" u="sng" dirty="0">
                <a:latin typeface="+mn-lt"/>
              </a:rPr>
            </a:br>
            <a:endParaRPr lang="en-IN" sz="3200" b="1" i="1" u="sng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91A85-D21F-8C80-DA55-FE31718553DF}"/>
              </a:ext>
            </a:extLst>
          </p:cNvPr>
          <p:cNvSpPr>
            <a:spLocks noGrp="1"/>
          </p:cNvSpPr>
          <p:nvPr>
            <p:ph idx="1"/>
          </p:nvPr>
        </p:nvSpPr>
        <p:spPr>
          <a:xfrm flipV="1">
            <a:off x="838200" y="6176961"/>
            <a:ext cx="10515600" cy="114981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4970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CB8B6-EC8A-C9E4-FFED-4623897EC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343" y="130629"/>
            <a:ext cx="11419114" cy="6444342"/>
          </a:xfrm>
        </p:spPr>
        <p:txBody>
          <a:bodyPr>
            <a:normAutofit/>
          </a:bodyPr>
          <a:lstStyle/>
          <a:p>
            <a:r>
              <a:rPr lang="en-US" sz="2400" dirty="0"/>
              <a:t>To build a decision tree classifier to predict whether a customer will purchase a product or service based on their demographic and behavioral data using the Bank Marketing dataset from the UCI Machine Learning Repository, follow these steps:</a:t>
            </a:r>
            <a:br>
              <a:rPr lang="en-US" sz="2400" dirty="0"/>
            </a:br>
            <a:br>
              <a:rPr lang="en-US" sz="2400" dirty="0"/>
            </a:br>
            <a:r>
              <a:rPr lang="en-US" sz="2400" b="1" dirty="0"/>
              <a:t>1.Download the dataset</a:t>
            </a:r>
            <a:r>
              <a:rPr lang="en-US" sz="2400" dirty="0"/>
              <a:t>: Obtain the Bank Marketing dataset from the UCI Machine Learning Repository.</a:t>
            </a:r>
            <a:br>
              <a:rPr lang="en-US" sz="2400" dirty="0"/>
            </a:br>
            <a:br>
              <a:rPr lang="en-US" sz="2400" dirty="0"/>
            </a:br>
            <a:r>
              <a:rPr lang="en-US" sz="2400" b="1" dirty="0"/>
              <a:t>2.</a:t>
            </a:r>
            <a:r>
              <a:rPr lang="en-US" sz="1050" b="1" dirty="0"/>
              <a:t> </a:t>
            </a:r>
            <a:r>
              <a:rPr lang="en-US" sz="2400" b="1" dirty="0"/>
              <a:t>Load and preprocess the data</a:t>
            </a:r>
            <a:r>
              <a:rPr lang="en-US" sz="2400" dirty="0"/>
              <a:t>: Load the data into a pandas Data Frame and preprocess it to handle any missing values and encode categorical variables.</a:t>
            </a:r>
            <a:br>
              <a:rPr lang="en-US" sz="2400" dirty="0"/>
            </a:br>
            <a:br>
              <a:rPr lang="en-US" sz="2400" dirty="0"/>
            </a:br>
            <a:r>
              <a:rPr lang="en-US" sz="2400" b="1" dirty="0"/>
              <a:t>3.</a:t>
            </a:r>
            <a:r>
              <a:rPr lang="en-IN" sz="1050" b="1" dirty="0"/>
              <a:t> </a:t>
            </a:r>
            <a:r>
              <a:rPr lang="en-IN" sz="2400" b="1" dirty="0"/>
              <a:t>Split the data</a:t>
            </a:r>
            <a:r>
              <a:rPr lang="en-IN" sz="2400" dirty="0"/>
              <a:t>: </a:t>
            </a:r>
            <a:r>
              <a:rPr lang="en-US" sz="2400" dirty="0"/>
              <a:t>Split the dataset into training and testing sets</a:t>
            </a:r>
            <a:br>
              <a:rPr lang="en-US" sz="2400" dirty="0"/>
            </a:br>
            <a:br>
              <a:rPr lang="en-US" sz="2400" dirty="0"/>
            </a:br>
            <a:r>
              <a:rPr lang="en-US" sz="2400" b="1" dirty="0"/>
              <a:t>4. Build the decision tree classifier</a:t>
            </a:r>
            <a:r>
              <a:rPr lang="en-US" sz="2400" dirty="0"/>
              <a:t>: Train a decision tree classifier using the training data</a:t>
            </a:r>
            <a:br>
              <a:rPr lang="en-US" sz="2400" dirty="0"/>
            </a:br>
            <a:br>
              <a:rPr lang="en-US" sz="2400" dirty="0"/>
            </a:br>
            <a:r>
              <a:rPr lang="en-US" sz="2400" b="1" dirty="0"/>
              <a:t>5. Evaluate the model</a:t>
            </a:r>
            <a:r>
              <a:rPr lang="en-US" sz="2400" dirty="0"/>
              <a:t>: Evaluate the performance of the model using the testing data.</a:t>
            </a:r>
            <a:br>
              <a:rPr lang="en-US" sz="2400" dirty="0"/>
            </a:br>
            <a:br>
              <a:rPr lang="en-US" sz="2400" dirty="0"/>
            </a:br>
            <a:r>
              <a:rPr lang="en-US" sz="2400" b="1" dirty="0"/>
              <a:t>6. Visualize the decision tree</a:t>
            </a:r>
            <a:r>
              <a:rPr lang="en-US" sz="2400" dirty="0"/>
              <a:t>: Visualize the decision tree to understand the decision-making process.</a:t>
            </a:r>
            <a:br>
              <a:rPr lang="en-US" sz="2400" dirty="0"/>
            </a:br>
            <a:endParaRPr lang="en-IN" sz="2400" dirty="0"/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3511ACCF-EA40-7D75-18FF-DDED2248F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 the model using the testing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6267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F7FFC-6681-8969-8157-4C53BB054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58" y="103414"/>
            <a:ext cx="11974284" cy="6651171"/>
          </a:xfrm>
        </p:spPr>
        <p:txBody>
          <a:bodyPr>
            <a:normAutofit fontScale="90000"/>
          </a:bodyPr>
          <a:lstStyle/>
          <a:p>
            <a:r>
              <a:rPr lang="en-US" sz="3200" b="1" i="1" u="sng" dirty="0"/>
              <a:t>Let's proceed step by step</a:t>
            </a:r>
            <a:r>
              <a:rPr lang="en-US" sz="2400" b="1" i="1" u="sng" dirty="0"/>
              <a:t>.</a:t>
            </a:r>
            <a:br>
              <a:rPr lang="en-US" sz="2400" b="1" i="1" dirty="0"/>
            </a:br>
            <a:r>
              <a:rPr lang="en-US" sz="2800" b="1" dirty="0"/>
              <a:t>Step 1</a:t>
            </a:r>
            <a:r>
              <a:rPr lang="en-US" sz="2800" dirty="0"/>
              <a:t>: Download the dataset</a:t>
            </a:r>
            <a:br>
              <a:rPr lang="en-US" sz="2400" dirty="0"/>
            </a:br>
            <a:r>
              <a:rPr lang="en-US" sz="2400" dirty="0"/>
              <a:t>The Bank Marketing dataset can be found </a:t>
            </a:r>
            <a:r>
              <a:rPr lang="en-US" sz="2400" dirty="0">
                <a:hlinkClick r:id="rId3"/>
              </a:rPr>
              <a:t>here</a:t>
            </a:r>
            <a:r>
              <a:rPr lang="en-US" sz="2400" dirty="0"/>
              <a:t>. </a:t>
            </a:r>
            <a:r>
              <a:rPr lang="en-IN" sz="2400" dirty="0"/>
              <a:t>Download the </a:t>
            </a:r>
            <a:r>
              <a:rPr lang="en-US" altLang="en-US" sz="2400" dirty="0">
                <a:latin typeface="Arial Unicode MS"/>
              </a:rPr>
              <a:t>bank-additional.zip</a:t>
            </a:r>
            <a:r>
              <a:rPr lang="en-US" altLang="en-US" sz="1800" dirty="0">
                <a:latin typeface="Arial Unicode MS"/>
              </a:rPr>
              <a:t> </a:t>
            </a:r>
            <a:r>
              <a:rPr lang="en-IN" sz="2400" dirty="0"/>
              <a:t>file and extract it.</a:t>
            </a:r>
            <a:br>
              <a:rPr lang="en-IN" sz="2400" dirty="0"/>
            </a:br>
            <a:br>
              <a:rPr lang="en-IN" sz="2400" dirty="0"/>
            </a:br>
            <a:r>
              <a:rPr lang="en-US" sz="2800" b="1" dirty="0"/>
              <a:t>Step 2</a:t>
            </a:r>
            <a:r>
              <a:rPr lang="en-US" sz="2800" dirty="0"/>
              <a:t>: Load and preprocess the data</a:t>
            </a:r>
            <a:br>
              <a:rPr lang="en-US" sz="2800" dirty="0"/>
            </a:br>
            <a:r>
              <a:rPr lang="en-US" sz="2400" dirty="0"/>
              <a:t>We'll start by loading the data into a pandas Data Frame and preprocessing it</a:t>
            </a:r>
            <a:r>
              <a:rPr lang="en-US" sz="1050" dirty="0"/>
              <a:t>.</a:t>
            </a:r>
            <a:br>
              <a:rPr lang="en-US" sz="1050" dirty="0"/>
            </a:br>
            <a:r>
              <a:rPr lang="en-US" sz="2000" dirty="0"/>
              <a:t>python:</a:t>
            </a:r>
            <a:br>
              <a:rPr lang="en-US" sz="1050" dirty="0"/>
            </a:br>
            <a:r>
              <a:rPr lang="en-IN" sz="2000" dirty="0"/>
              <a:t>import pandas as pd </a:t>
            </a:r>
            <a:br>
              <a:rPr lang="en-IN" sz="2000" dirty="0"/>
            </a:br>
            <a:r>
              <a:rPr lang="en-IN" sz="2000" dirty="0"/>
              <a:t>from </a:t>
            </a:r>
            <a:r>
              <a:rPr lang="en-IN" sz="2000" dirty="0" err="1"/>
              <a:t>sklearn.model_selection</a:t>
            </a:r>
            <a:r>
              <a:rPr lang="en-IN" sz="2000" dirty="0"/>
              <a:t> import </a:t>
            </a:r>
            <a:r>
              <a:rPr lang="en-IN" sz="2000" dirty="0" err="1"/>
              <a:t>train_test_split</a:t>
            </a:r>
            <a:r>
              <a:rPr lang="en-IN" sz="2000" dirty="0"/>
              <a:t> </a:t>
            </a:r>
            <a:br>
              <a:rPr lang="en-IN" sz="2000" dirty="0"/>
            </a:br>
            <a:r>
              <a:rPr lang="en-IN" sz="2000" dirty="0"/>
              <a:t>from </a:t>
            </a:r>
            <a:r>
              <a:rPr lang="en-IN" sz="2000" dirty="0" err="1"/>
              <a:t>sklearn.preprocessing</a:t>
            </a:r>
            <a:r>
              <a:rPr lang="en-IN" sz="2000" dirty="0"/>
              <a:t> import </a:t>
            </a:r>
            <a:r>
              <a:rPr lang="en-IN" sz="2000" dirty="0" err="1"/>
              <a:t>LabelEncoder</a:t>
            </a:r>
            <a:br>
              <a:rPr lang="en-IN" sz="2000" dirty="0"/>
            </a:br>
            <a:br>
              <a:rPr lang="en-IN" sz="2000" dirty="0"/>
            </a:br>
            <a:r>
              <a:rPr lang="en-IN" sz="2000" dirty="0"/>
              <a:t># Load the dataset</a:t>
            </a:r>
            <a:br>
              <a:rPr lang="en-IN" sz="2000" dirty="0"/>
            </a:br>
            <a:r>
              <a:rPr lang="en-IN" sz="2000" dirty="0" err="1"/>
              <a:t>url</a:t>
            </a:r>
            <a:r>
              <a:rPr lang="en-IN" sz="2000" dirty="0"/>
              <a:t> = 'https://archive.ics.uci.edu/ml/machine-learning-databases/00222/bank-additional/bank-additional-full.csv' data = </a:t>
            </a:r>
            <a:r>
              <a:rPr lang="en-IN" sz="2000" dirty="0" err="1"/>
              <a:t>pd.read_csv</a:t>
            </a:r>
            <a:r>
              <a:rPr lang="en-IN" sz="2000" dirty="0"/>
              <a:t>(</a:t>
            </a:r>
            <a:r>
              <a:rPr lang="en-IN" sz="2000" dirty="0" err="1"/>
              <a:t>url</a:t>
            </a:r>
            <a:r>
              <a:rPr lang="en-IN" sz="2000" dirty="0"/>
              <a:t>, </a:t>
            </a:r>
            <a:r>
              <a:rPr lang="en-IN" sz="2000" dirty="0" err="1"/>
              <a:t>sep</a:t>
            </a:r>
            <a:r>
              <a:rPr lang="en-IN" sz="2000" dirty="0"/>
              <a:t>=';’) </a:t>
            </a:r>
            <a:br>
              <a:rPr lang="en-US" altLang="en-US" sz="2000" dirty="0">
                <a:latin typeface="Arial" panose="020B0604020202020204" pitchFamily="34" charset="0"/>
              </a:rPr>
            </a:br>
            <a:br>
              <a:rPr lang="en-US" altLang="en-US" sz="2000" dirty="0">
                <a:latin typeface="Arial" panose="020B0604020202020204" pitchFamily="34" charset="0"/>
              </a:rPr>
            </a:br>
            <a:r>
              <a:rPr lang="en-IN" sz="2000" dirty="0"/>
              <a:t># Encode categorical variables</a:t>
            </a:r>
            <a:br>
              <a:rPr lang="en-IN" sz="2000" dirty="0"/>
            </a:br>
            <a:r>
              <a:rPr lang="en-US" sz="2000" dirty="0" err="1"/>
              <a:t>label_encoders</a:t>
            </a:r>
            <a:r>
              <a:rPr lang="en-US" sz="2000" dirty="0"/>
              <a:t> = {} </a:t>
            </a:r>
            <a:br>
              <a:rPr lang="en-US" sz="2000" dirty="0"/>
            </a:br>
            <a:r>
              <a:rPr lang="en-US" sz="2000" dirty="0"/>
              <a:t>for column in </a:t>
            </a:r>
            <a:r>
              <a:rPr lang="en-US" sz="2000" dirty="0" err="1"/>
              <a:t>data.select_dtypes</a:t>
            </a:r>
            <a:r>
              <a:rPr lang="en-US" sz="2000" dirty="0"/>
              <a:t>(include=['object']).columns:</a:t>
            </a:r>
            <a:br>
              <a:rPr lang="en-US" sz="2000" dirty="0"/>
            </a:br>
            <a:r>
              <a:rPr lang="en-US" sz="2000" dirty="0"/>
              <a:t> le = </a:t>
            </a:r>
            <a:r>
              <a:rPr lang="en-US" sz="2000" dirty="0" err="1"/>
              <a:t>LabelEncoder</a:t>
            </a:r>
            <a:r>
              <a:rPr lang="en-US" sz="2000" dirty="0"/>
              <a:t>() </a:t>
            </a:r>
            <a:br>
              <a:rPr lang="en-US" sz="2000" dirty="0"/>
            </a:br>
            <a:r>
              <a:rPr lang="en-US" sz="2000" dirty="0"/>
              <a:t>data[column] = </a:t>
            </a:r>
            <a:r>
              <a:rPr lang="en-US" sz="2000" dirty="0" err="1"/>
              <a:t>le.fit_transform</a:t>
            </a:r>
            <a:r>
              <a:rPr lang="en-US" sz="2000" dirty="0"/>
              <a:t>(data[column]) </a:t>
            </a:r>
            <a:br>
              <a:rPr lang="en-US" sz="2000" dirty="0"/>
            </a:br>
            <a:r>
              <a:rPr lang="en-US" sz="2000" dirty="0" err="1"/>
              <a:t>label_encoders</a:t>
            </a:r>
            <a:r>
              <a:rPr lang="en-US" sz="2000" dirty="0"/>
              <a:t>[column] = le</a:t>
            </a:r>
            <a:br>
              <a:rPr lang="en-US" sz="2000" dirty="0"/>
            </a:br>
            <a:br>
              <a:rPr lang="en-US" sz="2000" dirty="0"/>
            </a:br>
            <a:r>
              <a:rPr lang="en-US" sz="2200" dirty="0"/>
              <a:t># Split the data into features and target variable</a:t>
            </a:r>
            <a:br>
              <a:rPr lang="en-US" sz="2200" dirty="0"/>
            </a:br>
            <a:r>
              <a:rPr lang="en-US" sz="2200" dirty="0"/>
              <a:t> X = </a:t>
            </a:r>
            <a:r>
              <a:rPr lang="en-US" sz="2200" dirty="0" err="1"/>
              <a:t>data.drop</a:t>
            </a:r>
            <a:r>
              <a:rPr lang="en-US" sz="2200" dirty="0"/>
              <a:t>('y', axis=1)</a:t>
            </a:r>
            <a:br>
              <a:rPr lang="en-US" sz="2200" dirty="0"/>
            </a:br>
            <a:r>
              <a:rPr lang="en-US" sz="2200" dirty="0"/>
              <a:t> y = data[‘y’]</a:t>
            </a:r>
            <a:endParaRPr lang="en-IN" sz="2000" b="1" i="1" dirty="0"/>
          </a:p>
        </p:txBody>
      </p:sp>
    </p:spTree>
    <p:extLst>
      <p:ext uri="{BB962C8B-B14F-4D97-AF65-F5344CB8AC3E}">
        <p14:creationId xmlns:p14="http://schemas.microsoft.com/office/powerpoint/2010/main" val="418877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AD1E54AA-441D-17B7-4570-DCA708EF89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59229" y="93373"/>
            <a:ext cx="10853056" cy="6894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Step 3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Split the data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Split the dataset into training and testing sets.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lang="en-US" altLang="en-US" sz="2000" dirty="0"/>
              <a:t>Python:</a:t>
            </a:r>
            <a:br>
              <a:rPr lang="en-US" altLang="en-US" sz="2000" dirty="0"/>
            </a:br>
            <a:r>
              <a:rPr lang="en-US" sz="2000" dirty="0"/>
              <a:t># Split the data into training and testing sets </a:t>
            </a:r>
            <a:br>
              <a:rPr lang="en-US" sz="2000" dirty="0"/>
            </a:br>
            <a:r>
              <a:rPr lang="en-US" sz="2000" dirty="0" err="1"/>
              <a:t>X_train</a:t>
            </a:r>
            <a:r>
              <a:rPr lang="en-US" sz="2000" dirty="0"/>
              <a:t>, </a:t>
            </a:r>
            <a:r>
              <a:rPr lang="en-US" sz="2000" dirty="0" err="1"/>
              <a:t>X_test</a:t>
            </a:r>
            <a:r>
              <a:rPr lang="en-US" sz="2000" dirty="0"/>
              <a:t>, </a:t>
            </a:r>
            <a:r>
              <a:rPr lang="en-US" sz="2000" dirty="0" err="1"/>
              <a:t>y_train</a:t>
            </a:r>
            <a:r>
              <a:rPr lang="en-US" sz="2000" dirty="0"/>
              <a:t>, </a:t>
            </a:r>
            <a:r>
              <a:rPr lang="en-US" sz="2000" dirty="0" err="1"/>
              <a:t>y_test</a:t>
            </a:r>
            <a:r>
              <a:rPr lang="en-US" sz="2000" dirty="0"/>
              <a:t> = </a:t>
            </a:r>
            <a:r>
              <a:rPr lang="en-US" sz="2000" dirty="0" err="1"/>
              <a:t>train_test_split</a:t>
            </a:r>
            <a:r>
              <a:rPr lang="en-US" sz="2000" dirty="0"/>
              <a:t>(X, y, </a:t>
            </a:r>
            <a:r>
              <a:rPr lang="en-US" sz="2000" dirty="0" err="1"/>
              <a:t>test_size</a:t>
            </a:r>
            <a:r>
              <a:rPr lang="en-US" sz="2000" dirty="0"/>
              <a:t>=0.2, </a:t>
            </a:r>
            <a:r>
              <a:rPr lang="en-US" sz="2000" dirty="0" err="1"/>
              <a:t>random_state</a:t>
            </a:r>
            <a:r>
              <a:rPr lang="en-US" sz="2000" dirty="0"/>
              <a:t>=42)</a:t>
            </a:r>
            <a:br>
              <a:rPr lang="en-US" sz="2000" dirty="0"/>
            </a:br>
            <a:br>
              <a:rPr lang="en-US" sz="2000" dirty="0"/>
            </a:br>
            <a:r>
              <a:rPr lang="en-US" sz="2800" b="1" dirty="0"/>
              <a:t>Step 4</a:t>
            </a:r>
            <a:r>
              <a:rPr lang="en-US" sz="2800" dirty="0"/>
              <a:t>: Build the decision tree classifier</a:t>
            </a:r>
            <a:br>
              <a:rPr lang="en-US" sz="2800" dirty="0"/>
            </a:br>
            <a:r>
              <a:rPr lang="en-US" sz="2400" dirty="0"/>
              <a:t>Train a decision tree classifier using the training data.</a:t>
            </a:r>
            <a:br>
              <a:rPr lang="en-US" sz="2400" dirty="0"/>
            </a:br>
            <a:r>
              <a:rPr lang="en-US" sz="2000" dirty="0"/>
              <a:t>Python:</a:t>
            </a:r>
            <a:br>
              <a:rPr lang="en-US" sz="2000" dirty="0"/>
            </a:br>
            <a:r>
              <a:rPr lang="en-IN" sz="2000" dirty="0"/>
              <a:t>from </a:t>
            </a:r>
            <a:r>
              <a:rPr lang="en-IN" sz="2000" dirty="0" err="1"/>
              <a:t>sklearn.tree</a:t>
            </a:r>
            <a:r>
              <a:rPr lang="en-IN" sz="2000" dirty="0"/>
              <a:t> import </a:t>
            </a:r>
            <a:r>
              <a:rPr lang="en-IN" sz="2000" dirty="0" err="1"/>
              <a:t>DecisionTreeClassifier</a:t>
            </a:r>
            <a:br>
              <a:rPr lang="en-IN" sz="2000" dirty="0"/>
            </a:br>
            <a:r>
              <a:rPr lang="en-IN" sz="2000" dirty="0"/>
              <a:t>from </a:t>
            </a:r>
            <a:r>
              <a:rPr lang="en-IN" sz="2000" dirty="0" err="1"/>
              <a:t>sklearn.metrics</a:t>
            </a:r>
            <a:r>
              <a:rPr lang="en-IN" sz="2000" dirty="0"/>
              <a:t> import </a:t>
            </a:r>
            <a:r>
              <a:rPr lang="en-IN" sz="2000" dirty="0" err="1"/>
              <a:t>accuracy_score</a:t>
            </a:r>
            <a:r>
              <a:rPr lang="en-IN" sz="2000" dirty="0"/>
              <a:t>, </a:t>
            </a:r>
            <a:r>
              <a:rPr lang="en-IN" sz="2000" dirty="0" err="1"/>
              <a:t>classification_report</a:t>
            </a:r>
            <a:r>
              <a:rPr lang="en-IN" sz="2000" dirty="0"/>
              <a:t> </a:t>
            </a:r>
            <a:br>
              <a:rPr lang="en-IN" sz="2000" dirty="0"/>
            </a:br>
            <a:br>
              <a:rPr lang="en-IN" sz="2000" dirty="0"/>
            </a:br>
            <a:r>
              <a:rPr lang="en-IN" sz="2000" dirty="0"/>
              <a:t># Initialize the decision tree classifier </a:t>
            </a:r>
            <a:br>
              <a:rPr lang="en-IN" sz="2000" dirty="0"/>
            </a:br>
            <a:r>
              <a:rPr lang="en-IN" sz="2000" dirty="0" err="1"/>
              <a:t>clf</a:t>
            </a:r>
            <a:r>
              <a:rPr lang="en-IN" sz="2000" dirty="0"/>
              <a:t> = </a:t>
            </a:r>
            <a:r>
              <a:rPr lang="en-IN" sz="2000" dirty="0" err="1"/>
              <a:t>DecisionTreeClassifier</a:t>
            </a:r>
            <a:r>
              <a:rPr lang="en-IN" sz="2000" dirty="0"/>
              <a:t>(</a:t>
            </a:r>
            <a:r>
              <a:rPr lang="en-IN" sz="2000" dirty="0" err="1"/>
              <a:t>random_state</a:t>
            </a:r>
            <a:r>
              <a:rPr lang="en-IN" sz="2000" dirty="0"/>
              <a:t>=42) </a:t>
            </a:r>
            <a:br>
              <a:rPr lang="en-IN" sz="2000" dirty="0"/>
            </a:br>
            <a:br>
              <a:rPr lang="en-IN" sz="2000" dirty="0"/>
            </a:br>
            <a:r>
              <a:rPr lang="en-IN" sz="2000" dirty="0"/>
              <a:t># Train the classifier</a:t>
            </a:r>
            <a:br>
              <a:rPr lang="en-IN" sz="2000" dirty="0"/>
            </a:br>
            <a:r>
              <a:rPr lang="en-IN" sz="2000" dirty="0" err="1"/>
              <a:t>clf.fit</a:t>
            </a:r>
            <a:r>
              <a:rPr lang="en-IN" sz="2000" dirty="0"/>
              <a:t>(</a:t>
            </a:r>
            <a:r>
              <a:rPr lang="en-IN" sz="2000" dirty="0" err="1"/>
              <a:t>X_train</a:t>
            </a:r>
            <a:r>
              <a:rPr lang="en-IN" sz="2000" dirty="0"/>
              <a:t>, </a:t>
            </a:r>
            <a:r>
              <a:rPr lang="en-IN" sz="2000" dirty="0" err="1"/>
              <a:t>y_train</a:t>
            </a:r>
            <a:r>
              <a:rPr lang="en-IN" sz="2000" dirty="0"/>
              <a:t>)</a:t>
            </a:r>
            <a:br>
              <a:rPr lang="en-IN" sz="2000" dirty="0"/>
            </a:br>
            <a:br>
              <a:rPr lang="en-US" sz="2000" dirty="0"/>
            </a:br>
            <a:br>
              <a:rPr lang="en-US" sz="2000" dirty="0"/>
            </a:b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671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BA972-96BB-677F-E633-BC5A000FF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428" y="1012372"/>
            <a:ext cx="11843657" cy="7402287"/>
          </a:xfrm>
        </p:spPr>
        <p:txBody>
          <a:bodyPr>
            <a:normAutofit fontScale="90000"/>
          </a:bodyPr>
          <a:lstStyle/>
          <a:p>
            <a:br>
              <a:rPr lang="en-IN" sz="2000" dirty="0"/>
            </a:br>
            <a:r>
              <a:rPr lang="en-US" sz="3100" b="1" dirty="0"/>
              <a:t>Step 5</a:t>
            </a:r>
            <a:r>
              <a:rPr lang="en-US" sz="3100" dirty="0"/>
              <a:t>: Evaluate the model</a:t>
            </a:r>
            <a:br>
              <a:rPr lang="en-IN" sz="2000" dirty="0"/>
            </a:br>
            <a:r>
              <a:rPr lang="en-US" sz="2700" dirty="0"/>
              <a:t>Evaluate the performance of the model using the testing data.</a:t>
            </a:r>
            <a:br>
              <a:rPr lang="en-US" sz="2700" dirty="0"/>
            </a:br>
            <a:r>
              <a:rPr lang="en-US" sz="2000" dirty="0"/>
              <a:t>Python:</a:t>
            </a:r>
            <a:br>
              <a:rPr lang="en-US" sz="2000" dirty="0"/>
            </a:br>
            <a:r>
              <a:rPr lang="en-US" sz="2200" dirty="0"/>
              <a:t># Predict on the test data </a:t>
            </a:r>
            <a:br>
              <a:rPr lang="en-US" sz="2200" dirty="0"/>
            </a:br>
            <a:r>
              <a:rPr lang="en-US" sz="2200" dirty="0" err="1"/>
              <a:t>y_pred</a:t>
            </a:r>
            <a:r>
              <a:rPr lang="en-US" sz="2200" dirty="0"/>
              <a:t> = </a:t>
            </a:r>
            <a:r>
              <a:rPr lang="en-US" sz="2200" dirty="0" err="1"/>
              <a:t>clf.predict</a:t>
            </a:r>
            <a:r>
              <a:rPr lang="en-US" sz="2200" dirty="0"/>
              <a:t>(</a:t>
            </a:r>
            <a:r>
              <a:rPr lang="en-US" sz="2200" dirty="0" err="1"/>
              <a:t>X_test</a:t>
            </a:r>
            <a:r>
              <a:rPr lang="en-US" sz="2200" dirty="0"/>
              <a:t>) </a:t>
            </a:r>
            <a:br>
              <a:rPr lang="en-US" sz="2200" dirty="0"/>
            </a:br>
            <a:br>
              <a:rPr lang="en-US" sz="2200" dirty="0"/>
            </a:br>
            <a:r>
              <a:rPr lang="en-US" sz="2200" dirty="0"/>
              <a:t># Calculate the accuracy </a:t>
            </a:r>
            <a:br>
              <a:rPr lang="en-US" sz="2200" dirty="0"/>
            </a:br>
            <a:r>
              <a:rPr lang="en-US" sz="2200" dirty="0" err="1"/>
              <a:t>accuracy</a:t>
            </a:r>
            <a:r>
              <a:rPr lang="en-US" sz="2200" dirty="0"/>
              <a:t> = </a:t>
            </a:r>
            <a:r>
              <a:rPr lang="en-US" sz="2200" dirty="0" err="1"/>
              <a:t>accuracy_score</a:t>
            </a:r>
            <a:r>
              <a:rPr lang="en-US" sz="2200" dirty="0"/>
              <a:t>(</a:t>
            </a:r>
            <a:r>
              <a:rPr lang="en-US" sz="2200" dirty="0" err="1"/>
              <a:t>y_test</a:t>
            </a:r>
            <a:r>
              <a:rPr lang="en-US" sz="2200" dirty="0"/>
              <a:t>, </a:t>
            </a:r>
            <a:r>
              <a:rPr lang="en-US" sz="2200" dirty="0" err="1"/>
              <a:t>y_pred</a:t>
            </a:r>
            <a:r>
              <a:rPr lang="en-US" sz="2200" dirty="0"/>
              <a:t>) </a:t>
            </a:r>
            <a:br>
              <a:rPr lang="en-US" sz="2200" dirty="0"/>
            </a:br>
            <a:r>
              <a:rPr lang="en-US" sz="2200" dirty="0"/>
              <a:t>print(</a:t>
            </a:r>
            <a:r>
              <a:rPr lang="en-US" sz="2200" dirty="0" err="1"/>
              <a:t>f'Accuracy</a:t>
            </a:r>
            <a:r>
              <a:rPr lang="en-US" sz="2200" dirty="0"/>
              <a:t>: {accuracy:.2f}’) </a:t>
            </a:r>
            <a:br>
              <a:rPr lang="en-US" sz="2200" dirty="0"/>
            </a:br>
            <a:br>
              <a:rPr lang="en-US" sz="2200" dirty="0"/>
            </a:br>
            <a:r>
              <a:rPr lang="en-US" sz="2200" dirty="0"/>
              <a:t># Print the classification report </a:t>
            </a:r>
            <a:br>
              <a:rPr lang="en-US" sz="2200" dirty="0"/>
            </a:br>
            <a:r>
              <a:rPr lang="en-US" sz="2200" dirty="0"/>
              <a:t>print(</a:t>
            </a:r>
            <a:r>
              <a:rPr lang="en-US" sz="2200" dirty="0" err="1"/>
              <a:t>classification_report</a:t>
            </a:r>
            <a:r>
              <a:rPr lang="en-US" sz="2200" dirty="0"/>
              <a:t>(</a:t>
            </a:r>
            <a:r>
              <a:rPr lang="en-US" sz="2200" dirty="0" err="1"/>
              <a:t>y_test</a:t>
            </a:r>
            <a:r>
              <a:rPr lang="en-US" sz="2200" dirty="0"/>
              <a:t>, </a:t>
            </a:r>
            <a:r>
              <a:rPr lang="en-US" sz="2200" dirty="0" err="1"/>
              <a:t>y_pred</a:t>
            </a:r>
            <a:r>
              <a:rPr lang="en-US" sz="2200" dirty="0"/>
              <a:t>))</a:t>
            </a:r>
            <a:br>
              <a:rPr lang="en-US" sz="2200" dirty="0"/>
            </a:br>
            <a:br>
              <a:rPr lang="en-US" sz="2200" dirty="0"/>
            </a:br>
            <a:r>
              <a:rPr lang="en-US" sz="3200" b="1" dirty="0"/>
              <a:t>Step 6</a:t>
            </a:r>
            <a:r>
              <a:rPr lang="en-US" sz="3200" dirty="0"/>
              <a:t>: Visualize the decision tree</a:t>
            </a:r>
            <a:br>
              <a:rPr lang="en-US" sz="3200" dirty="0"/>
            </a:br>
            <a:r>
              <a:rPr lang="en-US" sz="2800" dirty="0"/>
              <a:t>Visualize the decision tree to understand the decision-making process</a:t>
            </a:r>
            <a:r>
              <a:rPr lang="en-US" sz="1200" dirty="0"/>
              <a:t>.</a:t>
            </a:r>
            <a:br>
              <a:rPr lang="en-US" sz="1200" dirty="0"/>
            </a:br>
            <a:r>
              <a:rPr lang="en-US" sz="2400" dirty="0"/>
              <a:t>Python:</a:t>
            </a:r>
            <a:br>
              <a:rPr lang="en-US" sz="2400" dirty="0"/>
            </a:br>
            <a:r>
              <a:rPr lang="en-IN" sz="2400" dirty="0"/>
              <a:t>from </a:t>
            </a:r>
            <a:r>
              <a:rPr lang="en-IN" sz="2400" dirty="0" err="1"/>
              <a:t>sklearn.tree</a:t>
            </a:r>
            <a:r>
              <a:rPr lang="en-IN" sz="2400" dirty="0"/>
              <a:t> import </a:t>
            </a:r>
            <a:r>
              <a:rPr lang="en-IN" sz="2400" dirty="0" err="1"/>
              <a:t>plot_tree</a:t>
            </a:r>
            <a:r>
              <a:rPr lang="en-IN" sz="2400" dirty="0"/>
              <a:t> </a:t>
            </a:r>
            <a:br>
              <a:rPr lang="en-IN" sz="2400" dirty="0"/>
            </a:br>
            <a:r>
              <a:rPr lang="en-IN" sz="2400" dirty="0"/>
              <a:t>import </a:t>
            </a:r>
            <a:r>
              <a:rPr lang="en-IN" sz="2400" dirty="0" err="1"/>
              <a:t>matplotlib.pyplot</a:t>
            </a:r>
            <a:r>
              <a:rPr lang="en-IN" sz="2400" dirty="0"/>
              <a:t> as </a:t>
            </a:r>
            <a:r>
              <a:rPr lang="en-IN" sz="2400" dirty="0" err="1"/>
              <a:t>plt</a:t>
            </a:r>
            <a:r>
              <a:rPr lang="en-IN" sz="2400" dirty="0"/>
              <a:t> </a:t>
            </a:r>
            <a:br>
              <a:rPr lang="en-IN" sz="2400" dirty="0"/>
            </a:br>
            <a:br>
              <a:rPr lang="en-IN" sz="2400" dirty="0"/>
            </a:br>
            <a:r>
              <a:rPr lang="en-IN" sz="2400" dirty="0"/>
              <a:t># Plot the decision tree </a:t>
            </a:r>
            <a:br>
              <a:rPr lang="en-IN" sz="2400" dirty="0"/>
            </a:br>
            <a:r>
              <a:rPr lang="en-IN" sz="2400" dirty="0" err="1"/>
              <a:t>plt.figure</a:t>
            </a:r>
            <a:r>
              <a:rPr lang="en-IN" sz="2400" dirty="0"/>
              <a:t>(</a:t>
            </a:r>
            <a:r>
              <a:rPr lang="en-IN" sz="2400" dirty="0" err="1"/>
              <a:t>figsize</a:t>
            </a:r>
            <a:r>
              <a:rPr lang="en-IN" sz="2400" dirty="0"/>
              <a:t>=(20, 10)) </a:t>
            </a:r>
            <a:br>
              <a:rPr lang="en-IN" sz="2400" dirty="0"/>
            </a:br>
            <a:r>
              <a:rPr lang="en-IN" sz="2400" dirty="0" err="1"/>
              <a:t>plot_tree</a:t>
            </a:r>
            <a:r>
              <a:rPr lang="en-IN" sz="2400" dirty="0"/>
              <a:t>(</a:t>
            </a:r>
            <a:r>
              <a:rPr lang="en-IN" sz="2400" dirty="0" err="1"/>
              <a:t>clf</a:t>
            </a:r>
            <a:r>
              <a:rPr lang="en-IN" sz="2400" dirty="0"/>
              <a:t>, filled=True, </a:t>
            </a:r>
            <a:r>
              <a:rPr lang="en-IN" sz="2400" dirty="0" err="1"/>
              <a:t>feature_names</a:t>
            </a:r>
            <a:r>
              <a:rPr lang="en-IN" sz="2400" dirty="0"/>
              <a:t>=</a:t>
            </a:r>
            <a:r>
              <a:rPr lang="en-IN" sz="2400" dirty="0" err="1"/>
              <a:t>X.columns</a:t>
            </a:r>
            <a:r>
              <a:rPr lang="en-IN" sz="2400" dirty="0"/>
              <a:t>, </a:t>
            </a:r>
            <a:r>
              <a:rPr lang="en-IN" sz="2400" dirty="0" err="1"/>
              <a:t>class_names</a:t>
            </a:r>
            <a:r>
              <a:rPr lang="en-IN" sz="2400" dirty="0"/>
              <a:t>=</a:t>
            </a:r>
            <a:r>
              <a:rPr lang="en-IN" sz="2400" dirty="0" err="1"/>
              <a:t>label_encoders</a:t>
            </a:r>
            <a:r>
              <a:rPr lang="en-IN" sz="2400" dirty="0"/>
              <a:t>['y'].classes_) </a:t>
            </a:r>
            <a:br>
              <a:rPr lang="en-IN" sz="2400" dirty="0"/>
            </a:br>
            <a:r>
              <a:rPr lang="en-IN" sz="2400" dirty="0" err="1"/>
              <a:t>plt.show</a:t>
            </a:r>
            <a:r>
              <a:rPr lang="en-IN" sz="2400" dirty="0"/>
              <a:t>()</a:t>
            </a:r>
            <a:br>
              <a:rPr lang="en-IN" sz="2400" dirty="0"/>
            </a:br>
            <a:br>
              <a:rPr lang="en-US" sz="2200" dirty="0"/>
            </a:br>
            <a:br>
              <a:rPr lang="en-US" sz="2200" dirty="0"/>
            </a:br>
            <a:br>
              <a:rPr lang="en-US" sz="2200" dirty="0"/>
            </a:br>
            <a:br>
              <a:rPr lang="en-US" sz="2200" dirty="0"/>
            </a:br>
            <a:br>
              <a:rPr lang="en-US" b="1" dirty="0"/>
            </a:b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9329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3E59D-3296-2C57-F8ED-B4C63840C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89314"/>
            <a:ext cx="11985172" cy="3679371"/>
          </a:xfrm>
        </p:spPr>
        <p:txBody>
          <a:bodyPr>
            <a:normAutofit fontScale="90000"/>
          </a:bodyPr>
          <a:lstStyle/>
          <a:p>
            <a:br>
              <a:rPr lang="en-IN" sz="2400" dirty="0"/>
            </a:br>
            <a:r>
              <a:rPr lang="en-US" sz="2400" b="1" i="1" u="sng" dirty="0"/>
              <a:t>Let's run this code to build and evaluate the decision tree classifier.</a:t>
            </a:r>
            <a:br>
              <a:rPr lang="en-US" sz="2400" dirty="0"/>
            </a:br>
            <a:r>
              <a:rPr lang="en-US" sz="2400" dirty="0"/>
              <a:t>It appears that there was a connection error while attempting to download the dataset. Since I can't access external resources directly, you'll need to download the dataset manually and provide it.</a:t>
            </a:r>
            <a:br>
              <a:rPr lang="en-US" sz="2400" dirty="0"/>
            </a:br>
            <a:br>
              <a:rPr lang="en-US" sz="2400" dirty="0"/>
            </a:br>
            <a:r>
              <a:rPr lang="en-IN" sz="2200" b="1" i="1" u="sng" dirty="0"/>
              <a:t>Analysis</a:t>
            </a:r>
            <a:br>
              <a:rPr lang="en-US" sz="2400" dirty="0"/>
            </a:br>
            <a:r>
              <a:rPr lang="en-US" sz="2200" dirty="0"/>
              <a:t>497 if result is not None:</a:t>
            </a:r>
            <a:br>
              <a:rPr lang="en-US" sz="2200" dirty="0"/>
            </a:br>
            <a:r>
              <a:rPr lang="en-US" sz="2200" dirty="0"/>
              <a:t>498 return result</a:t>
            </a:r>
            <a:br>
              <a:rPr lang="en-US" sz="2200" dirty="0"/>
            </a:br>
            <a:br>
              <a:rPr lang="en-US" sz="2200" dirty="0"/>
            </a:br>
            <a:r>
              <a:rPr lang="en-US" sz="2200" dirty="0"/>
              <a:t>File /</a:t>
            </a:r>
            <a:r>
              <a:rPr lang="en-US" sz="2200" dirty="0" err="1"/>
              <a:t>usr</a:t>
            </a:r>
            <a:r>
              <a:rPr lang="en-US" sz="2200" dirty="0"/>
              <a:t>/local/lib/python3.11/</a:t>
            </a:r>
            <a:r>
              <a:rPr lang="en-US" sz="2200" dirty="0" err="1"/>
              <a:t>urllib</a:t>
            </a:r>
            <a:r>
              <a:rPr lang="en-US" sz="2200" dirty="0"/>
              <a:t>/request.py:1391, in </a:t>
            </a:r>
            <a:r>
              <a:rPr lang="en-US" sz="2200" dirty="0" err="1"/>
              <a:t>HTTPSHandler.https_open</a:t>
            </a:r>
            <a:r>
              <a:rPr lang="en-US" sz="2200" dirty="0"/>
              <a:t>(self, req)</a:t>
            </a:r>
            <a:br>
              <a:rPr lang="en-US" sz="2200" dirty="0"/>
            </a:br>
            <a:r>
              <a:rPr lang="en-US" sz="2200" dirty="0"/>
              <a:t>    1390 def </a:t>
            </a:r>
            <a:r>
              <a:rPr lang="en-US" sz="2200" dirty="0" err="1"/>
              <a:t>https_open</a:t>
            </a:r>
            <a:r>
              <a:rPr lang="en-US" sz="2200" dirty="0"/>
              <a:t>(self, req):</a:t>
            </a:r>
            <a:br>
              <a:rPr lang="en-US" sz="2200" dirty="0"/>
            </a:br>
            <a:r>
              <a:rPr lang="en-US" sz="2200" dirty="0"/>
              <a:t>-&gt; 1391 return </a:t>
            </a:r>
            <a:r>
              <a:rPr lang="en-US" sz="2200" dirty="0" err="1"/>
              <a:t>self.do_open</a:t>
            </a:r>
            <a:r>
              <a:rPr lang="en-US" sz="2200" dirty="0"/>
              <a:t>(</a:t>
            </a:r>
            <a:r>
              <a:rPr lang="en-US" sz="2200" dirty="0" err="1"/>
              <a:t>http.client.HTTPSConnection</a:t>
            </a:r>
            <a:r>
              <a:rPr lang="en-US" sz="2200" dirty="0"/>
              <a:t>, req,</a:t>
            </a:r>
            <a:br>
              <a:rPr lang="en-US" sz="2200" dirty="0"/>
            </a:br>
            <a:r>
              <a:rPr lang="en-US" sz="2200" dirty="0"/>
              <a:t>    1392 context=</a:t>
            </a:r>
            <a:r>
              <a:rPr lang="en-US" sz="2200" dirty="0" err="1"/>
              <a:t>self._context</a:t>
            </a:r>
            <a:r>
              <a:rPr lang="en-US" sz="2200" dirty="0"/>
              <a:t>, </a:t>
            </a:r>
            <a:r>
              <a:rPr lang="en-US" sz="2200" dirty="0" err="1"/>
              <a:t>check_hostname</a:t>
            </a:r>
            <a:r>
              <a:rPr lang="en-US" sz="2200" dirty="0"/>
              <a:t>=self._</a:t>
            </a:r>
            <a:r>
              <a:rPr lang="en-US" sz="2200" dirty="0" err="1"/>
              <a:t>check_hostname</a:t>
            </a:r>
            <a:r>
              <a:rPr lang="en-US" sz="2200" dirty="0"/>
              <a:t>)</a:t>
            </a:r>
            <a:br>
              <a:rPr lang="en-US" sz="2200" dirty="0"/>
            </a:br>
            <a:br>
              <a:rPr lang="en-US" sz="2200" dirty="0"/>
            </a:br>
            <a:r>
              <a:rPr lang="en-US" sz="2200" dirty="0"/>
              <a:t>File /</a:t>
            </a:r>
            <a:r>
              <a:rPr lang="en-US" sz="2200" dirty="0" err="1"/>
              <a:t>usr</a:t>
            </a:r>
            <a:r>
              <a:rPr lang="en-US" sz="2200" dirty="0"/>
              <a:t>/local/lib/python3.11/</a:t>
            </a:r>
            <a:r>
              <a:rPr lang="en-US" sz="2200" dirty="0" err="1"/>
              <a:t>urllib</a:t>
            </a:r>
            <a:r>
              <a:rPr lang="en-US" sz="2200" dirty="0"/>
              <a:t>/request.py:1351, in </a:t>
            </a:r>
            <a:r>
              <a:rPr lang="en-US" sz="2200" dirty="0" err="1"/>
              <a:t>AbstractHTTPHandler.do_open</a:t>
            </a:r>
            <a:r>
              <a:rPr lang="en-US" sz="2200" dirty="0"/>
              <a:t>(self, </a:t>
            </a:r>
            <a:r>
              <a:rPr lang="en-US" sz="2200" dirty="0" err="1"/>
              <a:t>http_class</a:t>
            </a:r>
            <a:r>
              <a:rPr lang="en-US" sz="2200" dirty="0"/>
              <a:t>, req, **</a:t>
            </a:r>
            <a:r>
              <a:rPr lang="en-US" sz="2200" dirty="0" err="1"/>
              <a:t>http_conn_args</a:t>
            </a:r>
            <a:r>
              <a:rPr lang="en-US" sz="2200" dirty="0"/>
              <a:t>)</a:t>
            </a:r>
            <a:br>
              <a:rPr lang="en-US" sz="2200" dirty="0"/>
            </a:br>
            <a:r>
              <a:rPr lang="en-US" sz="2200" dirty="0"/>
              <a:t>    1348 </a:t>
            </a:r>
            <a:r>
              <a:rPr lang="en-US" sz="2200" dirty="0" err="1"/>
              <a:t>h.request</a:t>
            </a:r>
            <a:r>
              <a:rPr lang="en-US" sz="2200" dirty="0"/>
              <a:t>(</a:t>
            </a:r>
            <a:r>
              <a:rPr lang="en-US" sz="2200" dirty="0" err="1"/>
              <a:t>req.get_method</a:t>
            </a:r>
            <a:r>
              <a:rPr lang="en-US" sz="2200" dirty="0"/>
              <a:t>(), </a:t>
            </a:r>
            <a:r>
              <a:rPr lang="en-US" sz="2200" dirty="0" err="1"/>
              <a:t>req.selector</a:t>
            </a:r>
            <a:r>
              <a:rPr lang="en-US" sz="2200" dirty="0"/>
              <a:t>, </a:t>
            </a:r>
            <a:r>
              <a:rPr lang="en-US" sz="2200" dirty="0" err="1"/>
              <a:t>req.data</a:t>
            </a:r>
            <a:r>
              <a:rPr lang="en-US" sz="2200" dirty="0"/>
              <a:t>, headers,</a:t>
            </a:r>
            <a:br>
              <a:rPr lang="en-US" sz="2200" dirty="0"/>
            </a:br>
            <a:r>
              <a:rPr lang="en-US" sz="2200" dirty="0"/>
              <a:t>    1349 </a:t>
            </a:r>
            <a:r>
              <a:rPr lang="en-US" sz="2200" dirty="0" err="1"/>
              <a:t>encode_chunked</a:t>
            </a:r>
            <a:r>
              <a:rPr lang="en-US" sz="2200" dirty="0"/>
              <a:t>=</a:t>
            </a:r>
            <a:r>
              <a:rPr lang="en-US" sz="2200" dirty="0" err="1"/>
              <a:t>req.has_header</a:t>
            </a:r>
            <a:r>
              <a:rPr lang="en-US" sz="2200" dirty="0"/>
              <a:t>('Transfer-encoding'))</a:t>
            </a:r>
            <a:br>
              <a:rPr lang="en-US" sz="2200" dirty="0"/>
            </a:br>
            <a:r>
              <a:rPr lang="en-US" sz="2200" dirty="0"/>
              <a:t>    1350 except </a:t>
            </a:r>
            <a:r>
              <a:rPr lang="en-US" sz="2200" dirty="0" err="1"/>
              <a:t>OSError</a:t>
            </a:r>
            <a:r>
              <a:rPr lang="en-US" sz="2200" dirty="0"/>
              <a:t> as err: # timeout error</a:t>
            </a:r>
            <a:br>
              <a:rPr lang="en-US" sz="2200" dirty="0"/>
            </a:br>
            <a:r>
              <a:rPr lang="en-US" sz="2200" dirty="0"/>
              <a:t>-&gt; 1351 raise </a:t>
            </a:r>
            <a:r>
              <a:rPr lang="en-US" sz="2200" dirty="0" err="1"/>
              <a:t>URLError</a:t>
            </a:r>
            <a:r>
              <a:rPr lang="en-US" sz="2200" dirty="0"/>
              <a:t>(err)</a:t>
            </a:r>
            <a:br>
              <a:rPr lang="en-US" sz="2200" dirty="0"/>
            </a:br>
            <a:r>
              <a:rPr lang="en-US" sz="2200"/>
              <a:t>    1352 </a:t>
            </a:r>
            <a:r>
              <a:rPr lang="en-US" sz="2200" dirty="0"/>
              <a:t>r = </a:t>
            </a:r>
            <a:r>
              <a:rPr lang="en-US" sz="2200" dirty="0" err="1"/>
              <a:t>h.getresponse</a:t>
            </a:r>
            <a:r>
              <a:rPr lang="en-US" sz="2200" dirty="0"/>
              <a:t>()</a:t>
            </a:r>
            <a:br>
              <a:rPr lang="en-US" sz="2200" dirty="0"/>
            </a:br>
            <a:r>
              <a:rPr lang="en-US" sz="2200"/>
              <a:t>    1353 </a:t>
            </a:r>
            <a:r>
              <a:rPr lang="en-US" sz="2200" dirty="0"/>
              <a:t>except:</a:t>
            </a:r>
            <a:br>
              <a:rPr lang="en-US" sz="2200" dirty="0"/>
            </a:br>
            <a:br>
              <a:rPr lang="en-US" sz="2400" dirty="0"/>
            </a:br>
            <a:br>
              <a:rPr lang="en-US" sz="2400" dirty="0"/>
            </a:br>
            <a:endParaRPr lang="en-IN" sz="2400" dirty="0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BF3A4A31-2E7B-50D9-5A43-772EDA55B2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4871" y="5657671"/>
            <a:ext cx="855554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Download the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bank-additional.zip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file from the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UCI Machine Learning Repository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Extract the file and upload the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bank-additional-full.csv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file here.</a:t>
            </a: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Once you provide the CSV file, I can proceed with the analysis. ​</a:t>
            </a:r>
          </a:p>
        </p:txBody>
      </p:sp>
    </p:spTree>
    <p:extLst>
      <p:ext uri="{BB962C8B-B14F-4D97-AF65-F5344CB8AC3E}">
        <p14:creationId xmlns:p14="http://schemas.microsoft.com/office/powerpoint/2010/main" val="3410390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1098</Words>
  <Application>Microsoft Office PowerPoint</Application>
  <PresentationFormat>Widescreen</PresentationFormat>
  <Paragraphs>13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Arial Unicode MS</vt:lpstr>
      <vt:lpstr>Calibri</vt:lpstr>
      <vt:lpstr>Calibri Light</vt:lpstr>
      <vt:lpstr>YAFdtZAC0Mk 0</vt:lpstr>
      <vt:lpstr>Office Theme</vt:lpstr>
      <vt:lpstr> Build a decision tree classifier to predict whether a         Task-03 Build a decision tree classifier to predict whether a customer will purchase a product or service based on their demographic and behavioral data. Use a dataset such as the Bank Marketing dataset from the UCI Machine Learning Repository.  </vt:lpstr>
      <vt:lpstr>To build a decision tree classifier to predict whether a customer will purchase a product or service based on their demographic and behavioral data using the Bank Marketing dataset from the UCI Machine Learning Repository, follow these steps:  1.Download the dataset: Obtain the Bank Marketing dataset from the UCI Machine Learning Repository.  2. Load and preprocess the data: Load the data into a pandas Data Frame and preprocess it to handle any missing values and encode categorical variables.  3. Split the data: Split the dataset into training and testing sets  4. Build the decision tree classifier: Train a decision tree classifier using the training data  5. Evaluate the model: Evaluate the performance of the model using the testing data.  6. Visualize the decision tree: Visualize the decision tree to understand the decision-making process. </vt:lpstr>
      <vt:lpstr>Let's proceed step by step. Step 1: Download the dataset The Bank Marketing dataset can be found here. Download the bank-additional.zip file and extract it.  Step 2: Load and preprocess the data We'll start by loading the data into a pandas Data Frame and preprocessing it. python: import pandas as pd  from sklearn.model_selection import train_test_split  from sklearn.preprocessing import LabelEncoder  # Load the dataset url = 'https://archive.ics.uci.edu/ml/machine-learning-databases/00222/bank-additional/bank-additional-full.csv' data = pd.read_csv(url, sep=';’)   # Encode categorical variables label_encoders = {}  for column in data.select_dtypes(include=['object']).columns:  le = LabelEncoder()  data[column] = le.fit_transform(data[column])  label_encoders[column] = le  # Split the data into features and target variable  X = data.drop('y', axis=1)  y = data[‘y’]</vt:lpstr>
      <vt:lpstr>Step 3: Split the data Split the dataset into training and testing sets. Python: # Split the data into training and testing sets  X_train, X_test, y_train, y_test = train_test_split(X, y, test_size=0.2, random_state=42)  Step 4: Build the decision tree classifier Train a decision tree classifier using the training data. Python: from sklearn.tree import DecisionTreeClassifier from sklearn.metrics import accuracy_score, classification_report   # Initialize the decision tree classifier  clf = DecisionTreeClassifier(random_state=42)   # Train the classifier clf.fit(X_train, y_train)    </vt:lpstr>
      <vt:lpstr> Step 5: Evaluate the model Evaluate the performance of the model using the testing data. Python: # Predict on the test data  y_pred = clf.predict(X_test)   # Calculate the accuracy  accuracy = accuracy_score(y_test, y_pred)  print(f'Accuracy: {accuracy:.2f}’)   # Print the classification report  print(classification_report(y_test, y_pred))  Step 6: Visualize the decision tree Visualize the decision tree to understand the decision-making process. Python: from sklearn.tree import plot_tree  import matplotlib.pyplot as plt   # Plot the decision tree  plt.figure(figsize=(20, 10))  plot_tree(clf, filled=True, feature_names=X.columns, class_names=label_encoders['y'].classes_)  plt.show()       </vt:lpstr>
      <vt:lpstr> Let's run this code to build and evaluate the decision tree classifier. It appears that there was a connection error while attempting to download the dataset. Since I can't access external resources directly, you'll need to download the dataset manually and provide it.  Analysis 497 if result is not None: 498 return result  File /usr/local/lib/python3.11/urllib/request.py:1391, in HTTPSHandler.https_open(self, req)     1390 def https_open(self, req): -&gt; 1391 return self.do_open(http.client.HTTPSConnection, req,     1392 context=self._context, check_hostname=self._check_hostname)  File /usr/local/lib/python3.11/urllib/request.py:1351, in AbstractHTTPHandler.do_open(self, http_class, req, **http_conn_args)     1348 h.request(req.get_method(), req.selector, req.data, headers,     1349 encode_chunked=req.has_header('Transfer-encoding'))     1350 except OSError as err: # timeout error -&gt; 1351 raise URLError(err)     1352 r = h.getresponse()     1353 except: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Thejaswini NS</dc:creator>
  <cp:lastModifiedBy>Thejaswini NS</cp:lastModifiedBy>
  <cp:revision>1</cp:revision>
  <dcterms:created xsi:type="dcterms:W3CDTF">2024-07-17T09:38:59Z</dcterms:created>
  <dcterms:modified xsi:type="dcterms:W3CDTF">2024-07-17T10:52:43Z</dcterms:modified>
</cp:coreProperties>
</file>