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4/27/2023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05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83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543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718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922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5531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7922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570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04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65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67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47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64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16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10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26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9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4/27/2023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258284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LAND REGISTRATION PLATFORM BASED ON BLOCKCHAIN</a:t>
            </a:r>
            <a:endParaRPr lang="en-IN" sz="4000" dirty="0"/>
          </a:p>
        </p:txBody>
      </p:sp>
      <p:sp>
        <p:nvSpPr>
          <p:cNvPr id="3" name="Subtitle 2"/>
          <p:cNvSpPr>
            <a:spLocks noGrp="1"/>
          </p:cNvSpPr>
          <p:nvPr>
            <p:ph type="subTitle" idx="1"/>
          </p:nvPr>
        </p:nvSpPr>
        <p:spPr/>
        <p:txBody>
          <a:bodyPr/>
          <a:lstStyle/>
          <a:p>
            <a:r>
              <a:rPr lang="en-US" dirty="0" smtClean="0"/>
              <a:t>~</a:t>
            </a:r>
            <a:r>
              <a:rPr lang="en-US" dirty="0" err="1" smtClean="0"/>
              <a:t>Jatin</a:t>
            </a:r>
            <a:r>
              <a:rPr lang="en-US" dirty="0" smtClean="0"/>
              <a:t> Chawla [4020766]</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687384"/>
            <a:ext cx="4165308" cy="1445107"/>
          </a:xfrm>
          <a:prstGeom prst="rect">
            <a:avLst/>
          </a:prstGeom>
        </p:spPr>
      </p:pic>
    </p:spTree>
    <p:extLst>
      <p:ext uri="{BB962C8B-B14F-4D97-AF65-F5344CB8AC3E}">
        <p14:creationId xmlns:p14="http://schemas.microsoft.com/office/powerpoint/2010/main" val="28985183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22056"/>
            <a:ext cx="12192000" cy="923330"/>
          </a:xfrm>
          <a:prstGeom prst="rect">
            <a:avLst/>
          </a:prstGeom>
          <a:noFill/>
        </p:spPr>
        <p:txBody>
          <a:bodyPr wrap="squar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88673646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1154954" y="2324455"/>
            <a:ext cx="8825659" cy="4435267"/>
          </a:xfrm>
        </p:spPr>
        <p:txBody>
          <a:bodyPr>
            <a:normAutofit fontScale="92500" lnSpcReduction="20000"/>
          </a:bodyPr>
          <a:lstStyle/>
          <a:p>
            <a:r>
              <a:rPr lang="en-US" dirty="0"/>
              <a:t>Today, </a:t>
            </a:r>
            <a:r>
              <a:rPr lang="en-US" dirty="0" err="1"/>
              <a:t>blockchain</a:t>
            </a:r>
            <a:r>
              <a:rPr lang="en-US" dirty="0"/>
              <a:t> is what the iPhone was in 2007. Revolutionary and disrupting, it can soon become a common part of day-to-day life with transparency in business operations. This is an application of the Land Registration </a:t>
            </a:r>
            <a:r>
              <a:rPr lang="en-US" dirty="0" smtClean="0"/>
              <a:t>System.</a:t>
            </a:r>
          </a:p>
          <a:p>
            <a:r>
              <a:rPr lang="en-US" dirty="0"/>
              <a:t>Land registry in India as well as in many parts of the world is a very slow and inconvenient process</a:t>
            </a:r>
            <a:r>
              <a:rPr lang="en-US" dirty="0" smtClean="0"/>
              <a:t>.</a:t>
            </a:r>
          </a:p>
          <a:p>
            <a:r>
              <a:rPr lang="en-US" dirty="0"/>
              <a:t>Current land registration &amp; verification systems include an increasing number of fraud cases and loss of paperwork and court cases due to thousands of land records to </a:t>
            </a:r>
            <a:r>
              <a:rPr lang="en-US" dirty="0" smtClean="0"/>
              <a:t>maintain.</a:t>
            </a:r>
          </a:p>
          <a:p>
            <a:r>
              <a:rPr lang="en-US" dirty="0" smtClean="0"/>
              <a:t>Using </a:t>
            </a:r>
            <a:r>
              <a:rPr lang="en-US" dirty="0"/>
              <a:t>the system, validation of the lands is also possible as immutable transactions are being stored in the public ledger</a:t>
            </a:r>
            <a:r>
              <a:rPr lang="en-US" dirty="0" smtClean="0"/>
              <a:t>.</a:t>
            </a:r>
          </a:p>
          <a:p>
            <a:r>
              <a:rPr lang="en-US" dirty="0" smtClean="0"/>
              <a:t>So </a:t>
            </a:r>
            <a:r>
              <a:rPr lang="en-US" dirty="0"/>
              <a:t>the Land Registration system using </a:t>
            </a:r>
            <a:r>
              <a:rPr lang="en-US" dirty="0" err="1"/>
              <a:t>blockchain</a:t>
            </a:r>
            <a:r>
              <a:rPr lang="en-US" dirty="0"/>
              <a:t> is a distributed system that will store all the transactions made during the process of land buying. </a:t>
            </a:r>
            <a:endParaRPr lang="en-US" dirty="0" smtClean="0"/>
          </a:p>
          <a:p>
            <a:r>
              <a:rPr lang="en-US" dirty="0"/>
              <a:t>This will also be helpful for buyers, sellers and government registrars to transfer the land ownership from seller to new buyer as well as it will accelerate the process of registration. </a:t>
            </a:r>
            <a:endParaRPr lang="en-IN" dirty="0"/>
          </a:p>
        </p:txBody>
      </p:sp>
    </p:spTree>
    <p:extLst>
      <p:ext uri="{BB962C8B-B14F-4D97-AF65-F5344CB8AC3E}">
        <p14:creationId xmlns:p14="http://schemas.microsoft.com/office/powerpoint/2010/main" val="357069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a:xfrm>
            <a:off x="1154954" y="2409914"/>
            <a:ext cx="8825659" cy="4448086"/>
          </a:xfrm>
        </p:spPr>
        <p:txBody>
          <a:bodyPr>
            <a:normAutofit lnSpcReduction="10000"/>
          </a:bodyPr>
          <a:lstStyle/>
          <a:p>
            <a:r>
              <a:rPr lang="en-US" dirty="0"/>
              <a:t>In the proposed land registration system, all phases from buying to selling of a land take place through the </a:t>
            </a:r>
            <a:r>
              <a:rPr lang="en-US" dirty="0" err="1"/>
              <a:t>blockchain</a:t>
            </a:r>
            <a:r>
              <a:rPr lang="en-US" dirty="0"/>
              <a:t> environment through their own smart devices, thereby overcoming the need to move </a:t>
            </a:r>
            <a:r>
              <a:rPr lang="en-US" dirty="0" smtClean="0"/>
              <a:t>around.</a:t>
            </a:r>
          </a:p>
          <a:p>
            <a:r>
              <a:rPr lang="en-US" dirty="0"/>
              <a:t>Also, there is a need to adopt the emerging technologies to offer a wide set of services to the users online rather than offline approaches</a:t>
            </a:r>
            <a:r>
              <a:rPr lang="en-US" dirty="0" smtClean="0"/>
              <a:t>.</a:t>
            </a:r>
          </a:p>
          <a:p>
            <a:r>
              <a:rPr lang="en-US" dirty="0"/>
              <a:t>If the </a:t>
            </a:r>
            <a:r>
              <a:rPr lang="en-US" dirty="0" err="1"/>
              <a:t>blockchain</a:t>
            </a:r>
            <a:r>
              <a:rPr lang="en-US" dirty="0"/>
              <a:t> environment is used to serve the aforementioned purpose, then every entity across the network can access the ledger data and hence it gets easy to track the malicious nodes </a:t>
            </a:r>
            <a:r>
              <a:rPr lang="en-US" dirty="0" smtClean="0"/>
              <a:t>.</a:t>
            </a:r>
          </a:p>
          <a:p>
            <a:r>
              <a:rPr lang="en-US" dirty="0"/>
              <a:t>Through </a:t>
            </a:r>
            <a:r>
              <a:rPr lang="en-US" dirty="0" err="1"/>
              <a:t>Blockchain</a:t>
            </a:r>
            <a:r>
              <a:rPr lang="en-US" dirty="0"/>
              <a:t>, it is possible to keep track of how property changes hand to hand. For buyers, sellers and Government registrars, it is easier to transfer the land ownership from a seller to a new buyer without any intermediaries</a:t>
            </a:r>
            <a:r>
              <a:rPr lang="en-US" dirty="0" smtClean="0"/>
              <a:t>.</a:t>
            </a:r>
          </a:p>
          <a:p>
            <a:r>
              <a:rPr lang="en-US" dirty="0"/>
              <a:t>It provides immutability, </a:t>
            </a:r>
            <a:r>
              <a:rPr lang="en-US" dirty="0" smtClean="0"/>
              <a:t>auditability</a:t>
            </a:r>
            <a:r>
              <a:rPr lang="en-US" dirty="0"/>
              <a:t> </a:t>
            </a:r>
            <a:r>
              <a:rPr lang="en-US" dirty="0" smtClean="0"/>
              <a:t>and</a:t>
            </a:r>
            <a:r>
              <a:rPr lang="en-US" dirty="0" smtClean="0"/>
              <a:t> traceability </a:t>
            </a:r>
            <a:r>
              <a:rPr lang="en-US" dirty="0"/>
              <a:t>features which attracts the people around the globe to implement its decentralization feature in the land registry process. </a:t>
            </a:r>
            <a:endParaRPr lang="en-IN" dirty="0"/>
          </a:p>
        </p:txBody>
      </p:sp>
    </p:spTree>
    <p:extLst>
      <p:ext uri="{BB962C8B-B14F-4D97-AF65-F5344CB8AC3E}">
        <p14:creationId xmlns:p14="http://schemas.microsoft.com/office/powerpoint/2010/main" val="120077922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SCOPE</a:t>
            </a:r>
            <a:endParaRPr lang="en-IN" dirty="0"/>
          </a:p>
        </p:txBody>
      </p:sp>
      <p:sp>
        <p:nvSpPr>
          <p:cNvPr id="3" name="Content Placeholder 2"/>
          <p:cNvSpPr>
            <a:spLocks noGrp="1"/>
          </p:cNvSpPr>
          <p:nvPr>
            <p:ph idx="1"/>
          </p:nvPr>
        </p:nvSpPr>
        <p:spPr/>
        <p:txBody>
          <a:bodyPr>
            <a:normAutofit/>
          </a:bodyPr>
          <a:lstStyle/>
          <a:p>
            <a:r>
              <a:rPr lang="en-US" dirty="0"/>
              <a:t>Purpose </a:t>
            </a:r>
            <a:r>
              <a:rPr lang="en-US" dirty="0" smtClean="0"/>
              <a:t>: </a:t>
            </a:r>
            <a:r>
              <a:rPr lang="en-US" dirty="0"/>
              <a:t>The intuition behind building this was to make the process of land registration resilient and decrease the cases of fraud in the process</a:t>
            </a:r>
            <a:r>
              <a:rPr lang="en-US" dirty="0" smtClean="0"/>
              <a:t>.</a:t>
            </a:r>
          </a:p>
          <a:p>
            <a:endParaRPr lang="en-US" dirty="0" smtClean="0"/>
          </a:p>
          <a:p>
            <a:r>
              <a:rPr lang="en-US" dirty="0"/>
              <a:t>Scope : The main purpose of this project is by using the system, validation of the lands is also possible as immutable transactions are being stored in the public ledger</a:t>
            </a:r>
            <a:r>
              <a:rPr lang="en-US" dirty="0" smtClean="0"/>
              <a:t>.</a:t>
            </a:r>
          </a:p>
          <a:p>
            <a:r>
              <a:rPr lang="en-US" dirty="0" smtClean="0"/>
              <a:t>So </a:t>
            </a:r>
            <a:r>
              <a:rPr lang="en-US" dirty="0"/>
              <a:t>the Land Registration system using </a:t>
            </a:r>
            <a:r>
              <a:rPr lang="en-US" dirty="0" err="1"/>
              <a:t>blockchain</a:t>
            </a:r>
            <a:r>
              <a:rPr lang="en-US" dirty="0"/>
              <a:t> is a distributed system that will store all the transactions made during the process of land buying</a:t>
            </a:r>
            <a:r>
              <a:rPr lang="en-US" dirty="0" smtClean="0"/>
              <a:t>.</a:t>
            </a:r>
          </a:p>
          <a:p>
            <a:r>
              <a:rPr lang="en-US" dirty="0" smtClean="0"/>
              <a:t> </a:t>
            </a:r>
            <a:r>
              <a:rPr lang="en-US" dirty="0"/>
              <a:t>Also this project has an easy user interface so that the user can use this web application easily</a:t>
            </a:r>
            <a:endParaRPr lang="en-IN" dirty="0"/>
          </a:p>
        </p:txBody>
      </p:sp>
    </p:spTree>
    <p:extLst>
      <p:ext uri="{BB962C8B-B14F-4D97-AF65-F5344CB8AC3E}">
        <p14:creationId xmlns:p14="http://schemas.microsoft.com/office/powerpoint/2010/main" val="257876417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20" y="355940"/>
            <a:ext cx="6991350" cy="6334125"/>
          </a:xfrm>
          <a:prstGeom prst="rect">
            <a:avLst/>
          </a:prstGeom>
        </p:spPr>
      </p:pic>
    </p:spTree>
    <p:extLst>
      <p:ext uri="{BB962C8B-B14F-4D97-AF65-F5344CB8AC3E}">
        <p14:creationId xmlns:p14="http://schemas.microsoft.com/office/powerpoint/2010/main" val="49911285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90" y="1120567"/>
            <a:ext cx="8588167" cy="4846787"/>
          </a:xfrm>
          <a:prstGeom prst="rect">
            <a:avLst/>
          </a:prstGeom>
        </p:spPr>
      </p:pic>
    </p:spTree>
    <p:extLst>
      <p:ext uri="{BB962C8B-B14F-4D97-AF65-F5344CB8AC3E}">
        <p14:creationId xmlns:p14="http://schemas.microsoft.com/office/powerpoint/2010/main" val="113397829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00" y="928242"/>
            <a:ext cx="7886700" cy="4676775"/>
          </a:xfrm>
          <a:prstGeom prst="rect">
            <a:avLst/>
          </a:prstGeom>
        </p:spPr>
      </p:pic>
    </p:spTree>
    <p:extLst>
      <p:ext uri="{BB962C8B-B14F-4D97-AF65-F5344CB8AC3E}">
        <p14:creationId xmlns:p14="http://schemas.microsoft.com/office/powerpoint/2010/main" val="17411148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SCOPE</a:t>
            </a:r>
            <a:endParaRPr lang="en-IN" dirty="0"/>
          </a:p>
        </p:txBody>
      </p:sp>
      <p:sp>
        <p:nvSpPr>
          <p:cNvPr id="3" name="Content Placeholder 2"/>
          <p:cNvSpPr>
            <a:spLocks noGrp="1"/>
          </p:cNvSpPr>
          <p:nvPr>
            <p:ph idx="1"/>
          </p:nvPr>
        </p:nvSpPr>
        <p:spPr/>
        <p:txBody>
          <a:bodyPr>
            <a:normAutofit/>
          </a:bodyPr>
          <a:lstStyle/>
          <a:p>
            <a:r>
              <a:rPr lang="en-US" dirty="0"/>
              <a:t>This work dealt with the basic smart contract creation and deployment of the Land Registration process. All the functionalities thought necessary in the land registration process have been implemented and tested on the Remix </a:t>
            </a:r>
            <a:r>
              <a:rPr lang="en-US" dirty="0" smtClean="0"/>
              <a:t>IDE</a:t>
            </a:r>
            <a:r>
              <a:rPr lang="en-US" dirty="0"/>
              <a:t> </a:t>
            </a:r>
            <a:r>
              <a:rPr lang="en-US" dirty="0" smtClean="0"/>
              <a:t>and Chai </a:t>
            </a:r>
            <a:r>
              <a:rPr lang="en-US" dirty="0" err="1" smtClean="0"/>
              <a:t>js</a:t>
            </a:r>
            <a:r>
              <a:rPr lang="en-US" dirty="0" smtClean="0"/>
              <a:t> library.</a:t>
            </a:r>
            <a:endParaRPr lang="en-US" dirty="0" smtClean="0"/>
          </a:p>
          <a:p>
            <a:r>
              <a:rPr lang="en-US" dirty="0"/>
              <a:t>There is a significant scope to develop this project further by designing a suitable web application and integrating it with the smart contract and </a:t>
            </a:r>
            <a:r>
              <a:rPr lang="en-US" dirty="0" err="1"/>
              <a:t>Ethereum</a:t>
            </a:r>
            <a:r>
              <a:rPr lang="en-US" dirty="0"/>
              <a:t> Meta Mask application to make it more user friendly and easy to use. </a:t>
            </a:r>
            <a:endParaRPr lang="en-US" dirty="0" smtClean="0"/>
          </a:p>
        </p:txBody>
      </p:sp>
    </p:spTree>
    <p:extLst>
      <p:ext uri="{BB962C8B-B14F-4D97-AF65-F5344CB8AC3E}">
        <p14:creationId xmlns:p14="http://schemas.microsoft.com/office/powerpoint/2010/main" val="166604357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SCOPE</a:t>
            </a: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a:t>Land Registration process can be further enhanced by automating the Land Verification Process and Land Updating </a:t>
            </a:r>
            <a:r>
              <a:rPr lang="en-US" dirty="0" smtClean="0"/>
              <a:t>Process.</a:t>
            </a:r>
          </a:p>
          <a:p>
            <a:r>
              <a:rPr lang="en-US" dirty="0"/>
              <a:t>Further versions could be developed to include Land Splitting Case. Extra functionalities like Land gift and Land Inheritance can be introduced in further versions</a:t>
            </a:r>
            <a:r>
              <a:rPr lang="en-US" dirty="0" smtClean="0"/>
              <a:t>.</a:t>
            </a:r>
          </a:p>
          <a:p>
            <a:r>
              <a:rPr lang="en-US" dirty="0"/>
              <a:t>Also, this system mainly depends on the citizenship data that is maintained by the </a:t>
            </a:r>
            <a:r>
              <a:rPr lang="en-US" dirty="0" smtClean="0"/>
              <a:t>government.</a:t>
            </a:r>
            <a:endParaRPr lang="en-IN" dirty="0"/>
          </a:p>
        </p:txBody>
      </p:sp>
    </p:spTree>
    <p:extLst>
      <p:ext uri="{BB962C8B-B14F-4D97-AF65-F5344CB8AC3E}">
        <p14:creationId xmlns:p14="http://schemas.microsoft.com/office/powerpoint/2010/main" val="166604357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309</TotalTime>
  <Words>609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LAND REGISTRATION PLATFORM BASED ON BLOCKCHAIN</vt:lpstr>
      <vt:lpstr>INTRODUCTION</vt:lpstr>
      <vt:lpstr>Objectives</vt:lpstr>
      <vt:lpstr>PURPOSE AND SCOPE</vt:lpstr>
      <vt:lpstr>PowerPoint Presentation</vt:lpstr>
      <vt:lpstr>PowerPoint Presentation</vt:lpstr>
      <vt:lpstr>PowerPoint Presentation</vt:lpstr>
      <vt:lpstr>CONCLUSION AND FUTURE SCOPE</vt:lpstr>
      <vt:lpstr>CONCLUSION AND 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REGISTRATION PLATFORM BASED ON BLOCKCHAIN</dc:title>
  <dc:creator>Microsoft account</dc:creator>
  <cp:lastModifiedBy>Microsoft account</cp:lastModifiedBy>
  <cp:revision>12</cp:revision>
  <dcterms:created xsi:type="dcterms:W3CDTF">2023-04-26T14:55:30Z</dcterms:created>
  <dcterms:modified xsi:type="dcterms:W3CDTF">2023-04-27T06:24:30Z</dcterms:modified>
</cp:coreProperties>
</file>